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848" r:id="rId1"/>
  </p:sldMasterIdLst>
  <p:notesMasterIdLst>
    <p:notesMasterId r:id="rId20"/>
  </p:notesMasterIdLst>
  <p:sldIdLst>
    <p:sldId id="285" r:id="rId2"/>
    <p:sldId id="286" r:id="rId3"/>
    <p:sldId id="287" r:id="rId4"/>
    <p:sldId id="288" r:id="rId5"/>
    <p:sldId id="289" r:id="rId6"/>
    <p:sldId id="290" r:id="rId7"/>
    <p:sldId id="292" r:id="rId8"/>
    <p:sldId id="293" r:id="rId9"/>
    <p:sldId id="294" r:id="rId10"/>
    <p:sldId id="302" r:id="rId11"/>
    <p:sldId id="295" r:id="rId12"/>
    <p:sldId id="296" r:id="rId13"/>
    <p:sldId id="297" r:id="rId14"/>
    <p:sldId id="291" r:id="rId15"/>
    <p:sldId id="298" r:id="rId16"/>
    <p:sldId id="299" r:id="rId17"/>
    <p:sldId id="300" r:id="rId18"/>
    <p:sldId id="301" r:id="rId1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7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73151-4F2E-4425-B5E8-849ACC6F099A}" v="1" dt="2024-03-23T05:56:10.1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84" d="100"/>
          <a:sy n="84" d="100"/>
        </p:scale>
        <p:origin x="283"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rakesh" userId="7bdcc738c0b013a6" providerId="LiveId" clId="{05473151-4F2E-4425-B5E8-849ACC6F099A}"/>
    <pc:docChg chg="modSld">
      <pc:chgData name="sai rakesh" userId="7bdcc738c0b013a6" providerId="LiveId" clId="{05473151-4F2E-4425-B5E8-849ACC6F099A}" dt="2024-03-23T05:56:13.040" v="1" actId="1076"/>
      <pc:docMkLst>
        <pc:docMk/>
      </pc:docMkLst>
      <pc:sldChg chg="addSp modSp mod">
        <pc:chgData name="sai rakesh" userId="7bdcc738c0b013a6" providerId="LiveId" clId="{05473151-4F2E-4425-B5E8-849ACC6F099A}" dt="2024-03-23T05:56:13.040" v="1" actId="1076"/>
        <pc:sldMkLst>
          <pc:docMk/>
          <pc:sldMk cId="1709616545" sldId="290"/>
        </pc:sldMkLst>
        <pc:picChg chg="add mod">
          <ac:chgData name="sai rakesh" userId="7bdcc738c0b013a6" providerId="LiveId" clId="{05473151-4F2E-4425-B5E8-849ACC6F099A}" dt="2024-03-23T05:56:13.040" v="1" actId="1076"/>
          <ac:picMkLst>
            <pc:docMk/>
            <pc:sldMk cId="1709616545" sldId="290"/>
            <ac:picMk id="3" creationId="{C9FE6A85-55B9-B299-4127-00873703FFB3}"/>
          </ac:picMkLst>
        </pc:picChg>
      </pc:sldChg>
    </pc:docChg>
  </pc:docChgLst>
  <pc:docChgLst>
    <pc:chgData name="sai rakesh" userId="7bdcc738c0b013a6" providerId="LiveId" clId="{F5667E8F-EB67-4339-AD5B-1698F049ED92}"/>
    <pc:docChg chg="undo custSel modSld">
      <pc:chgData name="sai rakesh" userId="7bdcc738c0b013a6" providerId="LiveId" clId="{F5667E8F-EB67-4339-AD5B-1698F049ED92}" dt="2023-09-24T11:44:12.197" v="208" actId="1076"/>
      <pc:docMkLst>
        <pc:docMk/>
      </pc:docMkLst>
      <pc:sldChg chg="addSp modSp mod">
        <pc:chgData name="sai rakesh" userId="7bdcc738c0b013a6" providerId="LiveId" clId="{F5667E8F-EB67-4339-AD5B-1698F049ED92}" dt="2023-09-21T14:43:00.902" v="115" actId="1076"/>
        <pc:sldMkLst>
          <pc:docMk/>
          <pc:sldMk cId="441924705" sldId="292"/>
        </pc:sldMkLst>
        <pc:spChg chg="mod">
          <ac:chgData name="sai rakesh" userId="7bdcc738c0b013a6" providerId="LiveId" clId="{F5667E8F-EB67-4339-AD5B-1698F049ED92}" dt="2023-09-21T14:42:52.783" v="112" actId="1076"/>
          <ac:spMkLst>
            <pc:docMk/>
            <pc:sldMk cId="441924705" sldId="292"/>
            <ac:spMk id="9" creationId="{1C7C660F-6970-A6C1-6263-550ACE4F8E22}"/>
          </ac:spMkLst>
        </pc:spChg>
        <pc:picChg chg="add mod">
          <ac:chgData name="sai rakesh" userId="7bdcc738c0b013a6" providerId="LiveId" clId="{F5667E8F-EB67-4339-AD5B-1698F049ED92}" dt="2023-09-21T14:42:54.327" v="113" actId="1076"/>
          <ac:picMkLst>
            <pc:docMk/>
            <pc:sldMk cId="441924705" sldId="292"/>
            <ac:picMk id="5" creationId="{FF5E9DC1-5552-9661-326C-2D11C55339D9}"/>
          </ac:picMkLst>
        </pc:picChg>
        <pc:picChg chg="mod">
          <ac:chgData name="sai rakesh" userId="7bdcc738c0b013a6" providerId="LiveId" clId="{F5667E8F-EB67-4339-AD5B-1698F049ED92}" dt="2023-09-21T14:31:59.947" v="18" actId="14100"/>
          <ac:picMkLst>
            <pc:docMk/>
            <pc:sldMk cId="441924705" sldId="292"/>
            <ac:picMk id="6" creationId="{27D3A133-9A2E-EC41-6CA8-51D569CD054C}"/>
          </ac:picMkLst>
        </pc:picChg>
        <pc:picChg chg="mod">
          <ac:chgData name="sai rakesh" userId="7bdcc738c0b013a6" providerId="LiveId" clId="{F5667E8F-EB67-4339-AD5B-1698F049ED92}" dt="2023-09-21T14:43:00.902" v="115" actId="1076"/>
          <ac:picMkLst>
            <pc:docMk/>
            <pc:sldMk cId="441924705" sldId="292"/>
            <ac:picMk id="8" creationId="{6BC83113-9F30-20DE-03AA-11D01111B557}"/>
          </ac:picMkLst>
        </pc:picChg>
      </pc:sldChg>
      <pc:sldChg chg="addSp modSp mod">
        <pc:chgData name="sai rakesh" userId="7bdcc738c0b013a6" providerId="LiveId" clId="{F5667E8F-EB67-4339-AD5B-1698F049ED92}" dt="2023-09-21T14:42:37.630" v="107" actId="1076"/>
        <pc:sldMkLst>
          <pc:docMk/>
          <pc:sldMk cId="1789054928" sldId="293"/>
        </pc:sldMkLst>
        <pc:spChg chg="mod">
          <ac:chgData name="sai rakesh" userId="7bdcc738c0b013a6" providerId="LiveId" clId="{F5667E8F-EB67-4339-AD5B-1698F049ED92}" dt="2023-09-21T14:42:37.630" v="107" actId="1076"/>
          <ac:spMkLst>
            <pc:docMk/>
            <pc:sldMk cId="1789054928" sldId="293"/>
            <ac:spMk id="5" creationId="{C67A5A7D-5D1A-16BB-8DAC-63CBF316EF79}"/>
          </ac:spMkLst>
        </pc:spChg>
        <pc:picChg chg="mod">
          <ac:chgData name="sai rakesh" userId="7bdcc738c0b013a6" providerId="LiveId" clId="{F5667E8F-EB67-4339-AD5B-1698F049ED92}" dt="2023-09-21T14:32:13.187" v="20" actId="1076"/>
          <ac:picMkLst>
            <pc:docMk/>
            <pc:sldMk cId="1789054928" sldId="293"/>
            <ac:picMk id="6" creationId="{A0D34619-D2D4-73A7-BDF4-C2F0D9D24ABE}"/>
          </ac:picMkLst>
        </pc:picChg>
        <pc:picChg chg="mod">
          <ac:chgData name="sai rakesh" userId="7bdcc738c0b013a6" providerId="LiveId" clId="{F5667E8F-EB67-4339-AD5B-1698F049ED92}" dt="2023-09-21T14:32:32.782" v="28" actId="14100"/>
          <ac:picMkLst>
            <pc:docMk/>
            <pc:sldMk cId="1789054928" sldId="293"/>
            <ac:picMk id="7" creationId="{9DB3EF53-E65A-B07E-39C5-C14A97588E6E}"/>
          </ac:picMkLst>
        </pc:picChg>
        <pc:picChg chg="add mod">
          <ac:chgData name="sai rakesh" userId="7bdcc738c0b013a6" providerId="LiveId" clId="{F5667E8F-EB67-4339-AD5B-1698F049ED92}" dt="2023-09-21T14:42:35.270" v="106" actId="1076"/>
          <ac:picMkLst>
            <pc:docMk/>
            <pc:sldMk cId="1789054928" sldId="293"/>
            <ac:picMk id="8" creationId="{B1191AA7-5ED8-99FF-0F28-1A42F29C4141}"/>
          </ac:picMkLst>
        </pc:picChg>
      </pc:sldChg>
      <pc:sldChg chg="addSp modSp mod">
        <pc:chgData name="sai rakesh" userId="7bdcc738c0b013a6" providerId="LiveId" clId="{F5667E8F-EB67-4339-AD5B-1698F049ED92}" dt="2023-09-21T14:42:29.219" v="104" actId="1076"/>
        <pc:sldMkLst>
          <pc:docMk/>
          <pc:sldMk cId="821541598" sldId="294"/>
        </pc:sldMkLst>
        <pc:spChg chg="mod">
          <ac:chgData name="sai rakesh" userId="7bdcc738c0b013a6" providerId="LiveId" clId="{F5667E8F-EB67-4339-AD5B-1698F049ED92}" dt="2023-09-21T14:42:27.606" v="103" actId="1076"/>
          <ac:spMkLst>
            <pc:docMk/>
            <pc:sldMk cId="821541598" sldId="294"/>
            <ac:spMk id="7" creationId="{FC220213-CEF9-B972-FB25-E430B2550E4E}"/>
          </ac:spMkLst>
        </pc:spChg>
        <pc:picChg chg="mod">
          <ac:chgData name="sai rakesh" userId="7bdcc738c0b013a6" providerId="LiveId" clId="{F5667E8F-EB67-4339-AD5B-1698F049ED92}" dt="2023-09-21T14:33:57.506" v="34" actId="1076"/>
          <ac:picMkLst>
            <pc:docMk/>
            <pc:sldMk cId="821541598" sldId="294"/>
            <ac:picMk id="5" creationId="{FC9EC447-072F-F32B-6E9B-D5A3D3ED4309}"/>
          </ac:picMkLst>
        </pc:picChg>
        <pc:picChg chg="mod">
          <ac:chgData name="sai rakesh" userId="7bdcc738c0b013a6" providerId="LiveId" clId="{F5667E8F-EB67-4339-AD5B-1698F049ED92}" dt="2023-09-21T14:33:55.490" v="33" actId="1076"/>
          <ac:picMkLst>
            <pc:docMk/>
            <pc:sldMk cId="821541598" sldId="294"/>
            <ac:picMk id="6" creationId="{32EFD4A6-DA70-D8AE-A1D2-75C9A0A69949}"/>
          </ac:picMkLst>
        </pc:picChg>
        <pc:picChg chg="add mod">
          <ac:chgData name="sai rakesh" userId="7bdcc738c0b013a6" providerId="LiveId" clId="{F5667E8F-EB67-4339-AD5B-1698F049ED92}" dt="2023-09-21T14:42:29.219" v="104" actId="1076"/>
          <ac:picMkLst>
            <pc:docMk/>
            <pc:sldMk cId="821541598" sldId="294"/>
            <ac:picMk id="8" creationId="{E099B9CD-160A-D97E-DAAD-403489E7D9B5}"/>
          </ac:picMkLst>
        </pc:picChg>
      </pc:sldChg>
      <pc:sldChg chg="addSp modSp mod">
        <pc:chgData name="sai rakesh" userId="7bdcc738c0b013a6" providerId="LiveId" clId="{F5667E8F-EB67-4339-AD5B-1698F049ED92}" dt="2023-09-21T14:42:10.488" v="100" actId="1076"/>
        <pc:sldMkLst>
          <pc:docMk/>
          <pc:sldMk cId="2076301185" sldId="295"/>
        </pc:sldMkLst>
        <pc:spChg chg="mod">
          <ac:chgData name="sai rakesh" userId="7bdcc738c0b013a6" providerId="LiveId" clId="{F5667E8F-EB67-4339-AD5B-1698F049ED92}" dt="2023-09-21T14:41:49.892" v="94" actId="1076"/>
          <ac:spMkLst>
            <pc:docMk/>
            <pc:sldMk cId="2076301185" sldId="295"/>
            <ac:spMk id="8" creationId="{ABF5D221-C123-B37C-79E6-A664522C80F3}"/>
          </ac:spMkLst>
        </pc:spChg>
        <pc:spChg chg="mod">
          <ac:chgData name="sai rakesh" userId="7bdcc738c0b013a6" providerId="LiveId" clId="{F5667E8F-EB67-4339-AD5B-1698F049ED92}" dt="2023-09-21T14:42:10.488" v="100" actId="1076"/>
          <ac:spMkLst>
            <pc:docMk/>
            <pc:sldMk cId="2076301185" sldId="295"/>
            <ac:spMk id="13" creationId="{11C30D3C-88BC-C244-7DE5-0D9D74DA9F1B}"/>
          </ac:spMkLst>
        </pc:spChg>
        <pc:spChg chg="mod">
          <ac:chgData name="sai rakesh" userId="7bdcc738c0b013a6" providerId="LiveId" clId="{F5667E8F-EB67-4339-AD5B-1698F049ED92}" dt="2023-09-21T14:42:02.475" v="97" actId="1076"/>
          <ac:spMkLst>
            <pc:docMk/>
            <pc:sldMk cId="2076301185" sldId="295"/>
            <ac:spMk id="14" creationId="{F5B1F9A4-90BB-ABF7-4C31-C5CF955D0A31}"/>
          </ac:spMkLst>
        </pc:spChg>
        <pc:picChg chg="add mod">
          <ac:chgData name="sai rakesh" userId="7bdcc738c0b013a6" providerId="LiveId" clId="{F5667E8F-EB67-4339-AD5B-1698F049ED92}" dt="2023-09-21T14:41:42.726" v="92" actId="14100"/>
          <ac:picMkLst>
            <pc:docMk/>
            <pc:sldMk cId="2076301185" sldId="295"/>
            <ac:picMk id="3" creationId="{53D12115-E05B-8A6C-AB89-C38A247B40A8}"/>
          </ac:picMkLst>
        </pc:picChg>
        <pc:picChg chg="mod">
          <ac:chgData name="sai rakesh" userId="7bdcc738c0b013a6" providerId="LiveId" clId="{F5667E8F-EB67-4339-AD5B-1698F049ED92}" dt="2023-09-21T14:42:07.641" v="99" actId="1076"/>
          <ac:picMkLst>
            <pc:docMk/>
            <pc:sldMk cId="2076301185" sldId="295"/>
            <ac:picMk id="7" creationId="{E65108EE-8C02-6C6B-602C-07E88602F74A}"/>
          </ac:picMkLst>
        </pc:picChg>
        <pc:picChg chg="mod">
          <ac:chgData name="sai rakesh" userId="7bdcc738c0b013a6" providerId="LiveId" clId="{F5667E8F-EB67-4339-AD5B-1698F049ED92}" dt="2023-09-21T14:40:25.360" v="60" actId="1076"/>
          <ac:picMkLst>
            <pc:docMk/>
            <pc:sldMk cId="2076301185" sldId="295"/>
            <ac:picMk id="10" creationId="{A5469317-E2DF-75FE-5584-62C5C74A5ECD}"/>
          </ac:picMkLst>
        </pc:picChg>
        <pc:picChg chg="mod">
          <ac:chgData name="sai rakesh" userId="7bdcc738c0b013a6" providerId="LiveId" clId="{F5667E8F-EB67-4339-AD5B-1698F049ED92}" dt="2023-09-21T14:40:28.177" v="61" actId="1076"/>
          <ac:picMkLst>
            <pc:docMk/>
            <pc:sldMk cId="2076301185" sldId="295"/>
            <ac:picMk id="12" creationId="{1CDE86CD-46FF-4F1B-F309-CB19E3B8B5DE}"/>
          </ac:picMkLst>
        </pc:picChg>
        <pc:picChg chg="mod">
          <ac:chgData name="sai rakesh" userId="7bdcc738c0b013a6" providerId="LiveId" clId="{F5667E8F-EB67-4339-AD5B-1698F049ED92}" dt="2023-09-21T14:40:36.427" v="65" actId="1076"/>
          <ac:picMkLst>
            <pc:docMk/>
            <pc:sldMk cId="2076301185" sldId="295"/>
            <ac:picMk id="16" creationId="{E4A19FA7-757F-73A2-5166-771E40BBE0CD}"/>
          </ac:picMkLst>
        </pc:picChg>
        <pc:picChg chg="mod">
          <ac:chgData name="sai rakesh" userId="7bdcc738c0b013a6" providerId="LiveId" clId="{F5667E8F-EB67-4339-AD5B-1698F049ED92}" dt="2023-09-21T14:40:37.787" v="66" actId="1076"/>
          <ac:picMkLst>
            <pc:docMk/>
            <pc:sldMk cId="2076301185" sldId="295"/>
            <ac:picMk id="20" creationId="{3A203F83-3585-1C4A-976A-2B431B94D99A}"/>
          </ac:picMkLst>
        </pc:picChg>
      </pc:sldChg>
      <pc:sldChg chg="addSp modSp mod">
        <pc:chgData name="sai rakesh" userId="7bdcc738c0b013a6" providerId="LiveId" clId="{F5667E8F-EB67-4339-AD5B-1698F049ED92}" dt="2023-09-21T14:44:14.155" v="133" actId="1076"/>
        <pc:sldMkLst>
          <pc:docMk/>
          <pc:sldMk cId="3881585076" sldId="296"/>
        </pc:sldMkLst>
        <pc:spChg chg="mod">
          <ac:chgData name="sai rakesh" userId="7bdcc738c0b013a6" providerId="LiveId" clId="{F5667E8F-EB67-4339-AD5B-1698F049ED92}" dt="2023-09-21T14:44:12.257" v="132" actId="1076"/>
          <ac:spMkLst>
            <pc:docMk/>
            <pc:sldMk cId="3881585076" sldId="296"/>
            <ac:spMk id="10" creationId="{938D25A3-AF1C-1AFB-A40E-CB890BE2B76C}"/>
          </ac:spMkLst>
        </pc:spChg>
        <pc:picChg chg="add mod">
          <ac:chgData name="sai rakesh" userId="7bdcc738c0b013a6" providerId="LiveId" clId="{F5667E8F-EB67-4339-AD5B-1698F049ED92}" dt="2023-09-21T14:44:14.155" v="133" actId="1076"/>
          <ac:picMkLst>
            <pc:docMk/>
            <pc:sldMk cId="3881585076" sldId="296"/>
            <ac:picMk id="3" creationId="{16F2CDEB-0FB6-1E38-2095-428DDF1933AF}"/>
          </ac:picMkLst>
        </pc:picChg>
        <pc:picChg chg="mod">
          <ac:chgData name="sai rakesh" userId="7bdcc738c0b013a6" providerId="LiveId" clId="{F5667E8F-EB67-4339-AD5B-1698F049ED92}" dt="2023-09-21T14:43:24.791" v="126" actId="1076"/>
          <ac:picMkLst>
            <pc:docMk/>
            <pc:sldMk cId="3881585076" sldId="296"/>
            <ac:picMk id="7" creationId="{A9931768-A86F-7492-AED6-0EEF7E7DC9A7}"/>
          </ac:picMkLst>
        </pc:picChg>
        <pc:picChg chg="mod">
          <ac:chgData name="sai rakesh" userId="7bdcc738c0b013a6" providerId="LiveId" clId="{F5667E8F-EB67-4339-AD5B-1698F049ED92}" dt="2023-09-21T14:43:28.235" v="128" actId="1076"/>
          <ac:picMkLst>
            <pc:docMk/>
            <pc:sldMk cId="3881585076" sldId="296"/>
            <ac:picMk id="8" creationId="{B34A2D6A-B635-FEA2-0142-3BBEDA68081D}"/>
          </ac:picMkLst>
        </pc:picChg>
      </pc:sldChg>
      <pc:sldChg chg="addSp modSp mod">
        <pc:chgData name="sai rakesh" userId="7bdcc738c0b013a6" providerId="LiveId" clId="{F5667E8F-EB67-4339-AD5B-1698F049ED92}" dt="2023-09-21T15:23:15.019" v="145" actId="1076"/>
        <pc:sldMkLst>
          <pc:docMk/>
          <pc:sldMk cId="579133967" sldId="297"/>
        </pc:sldMkLst>
        <pc:spChg chg="add mod">
          <ac:chgData name="sai rakesh" userId="7bdcc738c0b013a6" providerId="LiveId" clId="{F5667E8F-EB67-4339-AD5B-1698F049ED92}" dt="2023-09-21T15:23:15.019" v="145" actId="1076"/>
          <ac:spMkLst>
            <pc:docMk/>
            <pc:sldMk cId="579133967" sldId="297"/>
            <ac:spMk id="6" creationId="{08F61798-D4C0-6C51-5269-A35620808771}"/>
          </ac:spMkLst>
        </pc:spChg>
        <pc:picChg chg="add mod">
          <ac:chgData name="sai rakesh" userId="7bdcc738c0b013a6" providerId="LiveId" clId="{F5667E8F-EB67-4339-AD5B-1698F049ED92}" dt="2023-09-21T15:22:54.490" v="139" actId="1076"/>
          <ac:picMkLst>
            <pc:docMk/>
            <pc:sldMk cId="579133967" sldId="297"/>
            <ac:picMk id="3" creationId="{88031D15-8F94-9F35-7749-96E32A2124B3}"/>
          </ac:picMkLst>
        </pc:picChg>
        <pc:picChg chg="mod">
          <ac:chgData name="sai rakesh" userId="7bdcc738c0b013a6" providerId="LiveId" clId="{F5667E8F-EB67-4339-AD5B-1698F049ED92}" dt="2023-09-21T15:23:12.700" v="144" actId="14100"/>
          <ac:picMkLst>
            <pc:docMk/>
            <pc:sldMk cId="579133967" sldId="297"/>
            <ac:picMk id="9" creationId="{F79330DC-14F6-5DC8-698A-970CFA9877F0}"/>
          </ac:picMkLst>
        </pc:picChg>
      </pc:sldChg>
      <pc:sldChg chg="addSp modSp mod">
        <pc:chgData name="sai rakesh" userId="7bdcc738c0b013a6" providerId="LiveId" clId="{F5667E8F-EB67-4339-AD5B-1698F049ED92}" dt="2023-09-21T15:24:42.165" v="161" actId="1076"/>
        <pc:sldMkLst>
          <pc:docMk/>
          <pc:sldMk cId="1569441586" sldId="298"/>
        </pc:sldMkLst>
        <pc:spChg chg="mod">
          <ac:chgData name="sai rakesh" userId="7bdcc738c0b013a6" providerId="LiveId" clId="{F5667E8F-EB67-4339-AD5B-1698F049ED92}" dt="2023-09-21T15:24:40.393" v="160" actId="1076"/>
          <ac:spMkLst>
            <pc:docMk/>
            <pc:sldMk cId="1569441586" sldId="298"/>
            <ac:spMk id="11" creationId="{15FDB787-3FC7-8F1A-F2A3-BE602815940A}"/>
          </ac:spMkLst>
        </pc:spChg>
        <pc:picChg chg="mod">
          <ac:chgData name="sai rakesh" userId="7bdcc738c0b013a6" providerId="LiveId" clId="{F5667E8F-EB67-4339-AD5B-1698F049ED92}" dt="2023-09-21T15:24:37.410" v="159" actId="1076"/>
          <ac:picMkLst>
            <pc:docMk/>
            <pc:sldMk cId="1569441586" sldId="298"/>
            <ac:picMk id="5" creationId="{58066DD7-B7DB-D578-469C-7826B8C49DFB}"/>
          </ac:picMkLst>
        </pc:picChg>
        <pc:picChg chg="mod">
          <ac:chgData name="sai rakesh" userId="7bdcc738c0b013a6" providerId="LiveId" clId="{F5667E8F-EB67-4339-AD5B-1698F049ED92}" dt="2023-09-21T15:24:35.709" v="158" actId="1076"/>
          <ac:picMkLst>
            <pc:docMk/>
            <pc:sldMk cId="1569441586" sldId="298"/>
            <ac:picMk id="6" creationId="{560BE12C-AA25-C0E4-D72C-5CA9A1416810}"/>
          </ac:picMkLst>
        </pc:picChg>
        <pc:picChg chg="add mod">
          <ac:chgData name="sai rakesh" userId="7bdcc738c0b013a6" providerId="LiveId" clId="{F5667E8F-EB67-4339-AD5B-1698F049ED92}" dt="2023-09-21T15:24:42.165" v="161" actId="1076"/>
          <ac:picMkLst>
            <pc:docMk/>
            <pc:sldMk cId="1569441586" sldId="298"/>
            <ac:picMk id="7" creationId="{B239A7B3-4F63-365A-B89A-630F9E2577CB}"/>
          </ac:picMkLst>
        </pc:picChg>
      </pc:sldChg>
      <pc:sldChg chg="addSp modSp mod">
        <pc:chgData name="sai rakesh" userId="7bdcc738c0b013a6" providerId="LiveId" clId="{F5667E8F-EB67-4339-AD5B-1698F049ED92}" dt="2023-09-21T15:25:56.680" v="175" actId="14100"/>
        <pc:sldMkLst>
          <pc:docMk/>
          <pc:sldMk cId="4020273305" sldId="299"/>
        </pc:sldMkLst>
        <pc:spChg chg="mod">
          <ac:chgData name="sai rakesh" userId="7bdcc738c0b013a6" providerId="LiveId" clId="{F5667E8F-EB67-4339-AD5B-1698F049ED92}" dt="2023-09-21T15:25:49.950" v="172" actId="1076"/>
          <ac:spMkLst>
            <pc:docMk/>
            <pc:sldMk cId="4020273305" sldId="299"/>
            <ac:spMk id="12" creationId="{5515173E-0156-7817-5F54-89FF53B1A943}"/>
          </ac:spMkLst>
        </pc:spChg>
        <pc:picChg chg="mod">
          <ac:chgData name="sai rakesh" userId="7bdcc738c0b013a6" providerId="LiveId" clId="{F5667E8F-EB67-4339-AD5B-1698F049ED92}" dt="2023-09-21T15:25:52.215" v="173" actId="1076"/>
          <ac:picMkLst>
            <pc:docMk/>
            <pc:sldMk cId="4020273305" sldId="299"/>
            <ac:picMk id="3" creationId="{AD6EEC86-26E7-0DAE-A263-152A72EECC55}"/>
          </ac:picMkLst>
        </pc:picChg>
        <pc:picChg chg="add mod">
          <ac:chgData name="sai rakesh" userId="7bdcc738c0b013a6" providerId="LiveId" clId="{F5667E8F-EB67-4339-AD5B-1698F049ED92}" dt="2023-09-21T15:25:56.680" v="175" actId="14100"/>
          <ac:picMkLst>
            <pc:docMk/>
            <pc:sldMk cId="4020273305" sldId="299"/>
            <ac:picMk id="6" creationId="{953BC696-3281-A1F4-3044-DDD04BD90D42}"/>
          </ac:picMkLst>
        </pc:picChg>
        <pc:picChg chg="mod">
          <ac:chgData name="sai rakesh" userId="7bdcc738c0b013a6" providerId="LiveId" clId="{F5667E8F-EB67-4339-AD5B-1698F049ED92}" dt="2023-09-21T15:24:56.808" v="166" actId="1076"/>
          <ac:picMkLst>
            <pc:docMk/>
            <pc:sldMk cId="4020273305" sldId="299"/>
            <ac:picMk id="7" creationId="{96AA0DC2-D879-2F91-DA88-11D84D1FA23C}"/>
          </ac:picMkLst>
        </pc:picChg>
      </pc:sldChg>
      <pc:sldChg chg="addSp modSp mod">
        <pc:chgData name="sai rakesh" userId="7bdcc738c0b013a6" providerId="LiveId" clId="{F5667E8F-EB67-4339-AD5B-1698F049ED92}" dt="2023-09-21T15:27:12.505" v="194" actId="14100"/>
        <pc:sldMkLst>
          <pc:docMk/>
          <pc:sldMk cId="2126355060" sldId="300"/>
        </pc:sldMkLst>
        <pc:spChg chg="mod">
          <ac:chgData name="sai rakesh" userId="7bdcc738c0b013a6" providerId="LiveId" clId="{F5667E8F-EB67-4339-AD5B-1698F049ED92}" dt="2023-09-21T15:26:18.609" v="182" actId="1076"/>
          <ac:spMkLst>
            <pc:docMk/>
            <pc:sldMk cId="2126355060" sldId="300"/>
            <ac:spMk id="7" creationId="{1EE1BB27-0F3F-28F3-EBE1-569C1A671D4E}"/>
          </ac:spMkLst>
        </pc:spChg>
        <pc:spChg chg="mod">
          <ac:chgData name="sai rakesh" userId="7bdcc738c0b013a6" providerId="LiveId" clId="{F5667E8F-EB67-4339-AD5B-1698F049ED92}" dt="2023-09-21T15:26:23.449" v="183" actId="1076"/>
          <ac:spMkLst>
            <pc:docMk/>
            <pc:sldMk cId="2126355060" sldId="300"/>
            <ac:spMk id="9" creationId="{733C5339-1B97-7DAF-BD33-202AD7C91FF6}"/>
          </ac:spMkLst>
        </pc:spChg>
        <pc:spChg chg="mod">
          <ac:chgData name="sai rakesh" userId="7bdcc738c0b013a6" providerId="LiveId" clId="{F5667E8F-EB67-4339-AD5B-1698F049ED92}" dt="2023-09-21T15:26:18.609" v="182" actId="1076"/>
          <ac:spMkLst>
            <pc:docMk/>
            <pc:sldMk cId="2126355060" sldId="300"/>
            <ac:spMk id="10" creationId="{CE428181-66A8-4B58-64BA-4567CABDB26B}"/>
          </ac:spMkLst>
        </pc:spChg>
        <pc:spChg chg="mod">
          <ac:chgData name="sai rakesh" userId="7bdcc738c0b013a6" providerId="LiveId" clId="{F5667E8F-EB67-4339-AD5B-1698F049ED92}" dt="2023-09-21T15:26:18.609" v="182" actId="1076"/>
          <ac:spMkLst>
            <pc:docMk/>
            <pc:sldMk cId="2126355060" sldId="300"/>
            <ac:spMk id="11" creationId="{D26403F8-B2B3-6DDC-4786-518DC7379E4E}"/>
          </ac:spMkLst>
        </pc:spChg>
        <pc:picChg chg="mod">
          <ac:chgData name="sai rakesh" userId="7bdcc738c0b013a6" providerId="LiveId" clId="{F5667E8F-EB67-4339-AD5B-1698F049ED92}" dt="2023-09-21T15:26:18.609" v="182" actId="1076"/>
          <ac:picMkLst>
            <pc:docMk/>
            <pc:sldMk cId="2126355060" sldId="300"/>
            <ac:picMk id="5" creationId="{E4636C72-031E-3D09-BD3D-8F2403153127}"/>
          </ac:picMkLst>
        </pc:picChg>
        <pc:picChg chg="mod">
          <ac:chgData name="sai rakesh" userId="7bdcc738c0b013a6" providerId="LiveId" clId="{F5667E8F-EB67-4339-AD5B-1698F049ED92}" dt="2023-09-21T15:26:34.946" v="188" actId="14100"/>
          <ac:picMkLst>
            <pc:docMk/>
            <pc:sldMk cId="2126355060" sldId="300"/>
            <ac:picMk id="6" creationId="{CD1E245F-C927-74F7-0A93-23116EE0D9CD}"/>
          </ac:picMkLst>
        </pc:picChg>
        <pc:picChg chg="add mod">
          <ac:chgData name="sai rakesh" userId="7bdcc738c0b013a6" providerId="LiveId" clId="{F5667E8F-EB67-4339-AD5B-1698F049ED92}" dt="2023-09-21T15:27:12.505" v="194" actId="14100"/>
          <ac:picMkLst>
            <pc:docMk/>
            <pc:sldMk cId="2126355060" sldId="300"/>
            <ac:picMk id="8" creationId="{D0E5EBBC-0788-8D90-83BE-8489C9105930}"/>
          </ac:picMkLst>
        </pc:picChg>
      </pc:sldChg>
      <pc:sldChg chg="addSp modSp mod">
        <pc:chgData name="sai rakesh" userId="7bdcc738c0b013a6" providerId="LiveId" clId="{F5667E8F-EB67-4339-AD5B-1698F049ED92}" dt="2023-09-24T11:44:12.197" v="208" actId="1076"/>
        <pc:sldMkLst>
          <pc:docMk/>
          <pc:sldMk cId="1259876671" sldId="302"/>
        </pc:sldMkLst>
        <pc:spChg chg="mod">
          <ac:chgData name="sai rakesh" userId="7bdcc738c0b013a6" providerId="LiveId" clId="{F5667E8F-EB67-4339-AD5B-1698F049ED92}" dt="2023-09-24T11:44:12.197" v="208" actId="1076"/>
          <ac:spMkLst>
            <pc:docMk/>
            <pc:sldMk cId="1259876671" sldId="302"/>
            <ac:spMk id="9" creationId="{AB5197FF-09E8-A88C-E43A-2D609D33E1B0}"/>
          </ac:spMkLst>
        </pc:spChg>
        <pc:picChg chg="add mod">
          <ac:chgData name="sai rakesh" userId="7bdcc738c0b013a6" providerId="LiveId" clId="{F5667E8F-EB67-4339-AD5B-1698F049ED92}" dt="2023-09-24T11:44:06.369" v="205" actId="1076"/>
          <ac:picMkLst>
            <pc:docMk/>
            <pc:sldMk cId="1259876671" sldId="302"/>
            <ac:picMk id="5" creationId="{F0B6F75F-13D0-D432-C817-290262D5788B}"/>
          </ac:picMkLst>
        </pc:picChg>
        <pc:picChg chg="mod">
          <ac:chgData name="sai rakesh" userId="7bdcc738c0b013a6" providerId="LiveId" clId="{F5667E8F-EB67-4339-AD5B-1698F049ED92}" dt="2023-09-24T11:44:09.556" v="207" actId="1076"/>
          <ac:picMkLst>
            <pc:docMk/>
            <pc:sldMk cId="1259876671" sldId="302"/>
            <ac:picMk id="6" creationId="{EDC9282A-3A20-1A48-E6BB-B6DE7A43ABE3}"/>
          </ac:picMkLst>
        </pc:picChg>
        <pc:picChg chg="mod">
          <ac:chgData name="sai rakesh" userId="7bdcc738c0b013a6" providerId="LiveId" clId="{F5667E8F-EB67-4339-AD5B-1698F049ED92}" dt="2023-09-24T11:44:08.133" v="206" actId="1076"/>
          <ac:picMkLst>
            <pc:docMk/>
            <pc:sldMk cId="1259876671" sldId="302"/>
            <ac:picMk id="8" creationId="{97580C08-677A-DAB5-CECE-C55A71C4BDCA}"/>
          </ac:picMkLst>
        </pc:picChg>
      </pc:sldChg>
    </pc:docChg>
  </pc:docChgLst>
  <pc:docChgLst>
    <pc:chgData name="sai rakesh" userId="7bdcc738c0b013a6" providerId="LiveId" clId="{2EF0B3E1-D99D-42EF-A62A-20BCF3A465E1}"/>
    <pc:docChg chg="custSel modSld">
      <pc:chgData name="sai rakesh" userId="7bdcc738c0b013a6" providerId="LiveId" clId="{2EF0B3E1-D99D-42EF-A62A-20BCF3A465E1}" dt="2023-08-13T15:44:24.474" v="4" actId="478"/>
      <pc:docMkLst>
        <pc:docMk/>
      </pc:docMkLst>
      <pc:sldChg chg="addSp delSp modSp mod delAnim modAnim">
        <pc:chgData name="sai rakesh" userId="7bdcc738c0b013a6" providerId="LiveId" clId="{2EF0B3E1-D99D-42EF-A62A-20BCF3A465E1}" dt="2023-08-13T15:44:24.474" v="4" actId="478"/>
        <pc:sldMkLst>
          <pc:docMk/>
          <pc:sldMk cId="2979870843" sldId="285"/>
        </pc:sldMkLst>
        <pc:picChg chg="add del mod">
          <ac:chgData name="sai rakesh" userId="7bdcc738c0b013a6" providerId="LiveId" clId="{2EF0B3E1-D99D-42EF-A62A-20BCF3A465E1}" dt="2023-08-13T15:29:13.154" v="1" actId="478"/>
          <ac:picMkLst>
            <pc:docMk/>
            <pc:sldMk cId="2979870843" sldId="285"/>
            <ac:picMk id="4" creationId="{15DDEA03-0CAD-5E92-96F8-F2252589F5A4}"/>
          </ac:picMkLst>
        </pc:picChg>
        <pc:picChg chg="add del mod">
          <ac:chgData name="sai rakesh" userId="7bdcc738c0b013a6" providerId="LiveId" clId="{2EF0B3E1-D99D-42EF-A62A-20BCF3A465E1}" dt="2023-08-13T15:44:24.474" v="4" actId="478"/>
          <ac:picMkLst>
            <pc:docMk/>
            <pc:sldMk cId="2979870843" sldId="285"/>
            <ac:picMk id="4" creationId="{AC094F54-A565-A187-2817-8C1CEA571F2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E86EB8-2705-4B04-B341-42BD3328FCD4}" type="doc">
      <dgm:prSet loTypeId="urn:microsoft.com/office/officeart/2008/layout/HalfCircleOrganizationChart" loCatId="hierarchy" qsTypeId="urn:microsoft.com/office/officeart/2005/8/quickstyle/simple2" qsCatId="simple" csTypeId="urn:microsoft.com/office/officeart/2005/8/colors/accent0_1" csCatId="mainScheme"/>
      <dgm:spPr/>
      <dgm:t>
        <a:bodyPr/>
        <a:lstStyle/>
        <a:p>
          <a:endParaRPr lang="en-IN"/>
        </a:p>
      </dgm:t>
    </dgm:pt>
    <dgm:pt modelId="{61591CA5-1978-4847-8BD3-D523C914B695}">
      <dgm:prSet/>
      <dgm:spPr/>
      <dgm:t>
        <a:bodyPr/>
        <a:lstStyle/>
        <a:p>
          <a:r>
            <a:rPr lang="en-GB" dirty="0"/>
            <a:t>PC</a:t>
          </a:r>
          <a:endParaRPr lang="en-IN" dirty="0"/>
        </a:p>
      </dgm:t>
    </dgm:pt>
    <dgm:pt modelId="{97636FA2-40C6-460B-B9A6-B1A5C221410D}" type="parTrans" cxnId="{51BB11C7-A369-4796-959A-3C6CCF2C42FD}">
      <dgm:prSet/>
      <dgm:spPr/>
      <dgm:t>
        <a:bodyPr/>
        <a:lstStyle/>
        <a:p>
          <a:endParaRPr lang="en-IN"/>
        </a:p>
      </dgm:t>
    </dgm:pt>
    <dgm:pt modelId="{29E21D8F-8269-4284-8E45-3A99E15E5C09}" type="sibTrans" cxnId="{51BB11C7-A369-4796-959A-3C6CCF2C42FD}">
      <dgm:prSet/>
      <dgm:spPr/>
      <dgm:t>
        <a:bodyPr/>
        <a:lstStyle/>
        <a:p>
          <a:endParaRPr lang="en-IN"/>
        </a:p>
      </dgm:t>
    </dgm:pt>
    <dgm:pt modelId="{7BD6C7EE-4F77-44A8-90E0-389584A9561E}">
      <dgm:prSet/>
      <dgm:spPr/>
      <dgm:t>
        <a:bodyPr/>
        <a:lstStyle/>
        <a:p>
          <a:r>
            <a:rPr lang="en-GB"/>
            <a:t>Note Book</a:t>
          </a:r>
          <a:endParaRPr lang="en-IN"/>
        </a:p>
      </dgm:t>
    </dgm:pt>
    <dgm:pt modelId="{C76C5287-DE69-4A42-9D78-B7F998BD3897}" type="parTrans" cxnId="{442C1803-CF8E-4C2C-80DD-FF27C77D0F4B}">
      <dgm:prSet/>
      <dgm:spPr/>
      <dgm:t>
        <a:bodyPr/>
        <a:lstStyle/>
        <a:p>
          <a:endParaRPr lang="en-IN"/>
        </a:p>
      </dgm:t>
    </dgm:pt>
    <dgm:pt modelId="{C443E6D1-C0D2-4FFD-986C-1E34D16CD41D}" type="sibTrans" cxnId="{442C1803-CF8E-4C2C-80DD-FF27C77D0F4B}">
      <dgm:prSet/>
      <dgm:spPr/>
      <dgm:t>
        <a:bodyPr/>
        <a:lstStyle/>
        <a:p>
          <a:endParaRPr lang="en-IN"/>
        </a:p>
      </dgm:t>
    </dgm:pt>
    <dgm:pt modelId="{4EDDE647-AB3B-4C1F-810F-B51D14749DD7}">
      <dgm:prSet/>
      <dgm:spPr/>
      <dgm:t>
        <a:bodyPr/>
        <a:lstStyle/>
        <a:p>
          <a:r>
            <a:rPr lang="en-GB" dirty="0"/>
            <a:t>Gaming Laptop</a:t>
          </a:r>
          <a:endParaRPr lang="en-IN" dirty="0"/>
        </a:p>
      </dgm:t>
    </dgm:pt>
    <dgm:pt modelId="{AFE8F3FD-DB62-4079-A58A-EF233AE687A6}" type="parTrans" cxnId="{6B3B10E6-701B-4C73-AB1E-D90F6A0DF2C9}">
      <dgm:prSet/>
      <dgm:spPr/>
      <dgm:t>
        <a:bodyPr/>
        <a:lstStyle/>
        <a:p>
          <a:endParaRPr lang="en-IN"/>
        </a:p>
      </dgm:t>
    </dgm:pt>
    <dgm:pt modelId="{DA76A41A-5849-498F-A9D0-FF1DDB0557F5}" type="sibTrans" cxnId="{6B3B10E6-701B-4C73-AB1E-D90F6A0DF2C9}">
      <dgm:prSet/>
      <dgm:spPr/>
      <dgm:t>
        <a:bodyPr/>
        <a:lstStyle/>
        <a:p>
          <a:endParaRPr lang="en-IN"/>
        </a:p>
      </dgm:t>
    </dgm:pt>
    <dgm:pt modelId="{51F975CD-0A29-472C-83CB-23C51545C642}">
      <dgm:prSet/>
      <dgm:spPr/>
      <dgm:t>
        <a:bodyPr/>
        <a:lstStyle/>
        <a:p>
          <a:r>
            <a:rPr lang="en-GB"/>
            <a:t>Business Laptop</a:t>
          </a:r>
          <a:endParaRPr lang="en-IN"/>
        </a:p>
      </dgm:t>
    </dgm:pt>
    <dgm:pt modelId="{6C7A3C3C-F714-43E1-9C82-2279CC454ECD}" type="parTrans" cxnId="{5D313BC8-32F3-4C43-AED2-27200D83171E}">
      <dgm:prSet/>
      <dgm:spPr/>
      <dgm:t>
        <a:bodyPr/>
        <a:lstStyle/>
        <a:p>
          <a:endParaRPr lang="en-IN"/>
        </a:p>
      </dgm:t>
    </dgm:pt>
    <dgm:pt modelId="{A4FBA18D-8720-4ECB-82BA-25A115911DB8}" type="sibTrans" cxnId="{5D313BC8-32F3-4C43-AED2-27200D83171E}">
      <dgm:prSet/>
      <dgm:spPr/>
      <dgm:t>
        <a:bodyPr/>
        <a:lstStyle/>
        <a:p>
          <a:endParaRPr lang="en-IN"/>
        </a:p>
      </dgm:t>
    </dgm:pt>
    <dgm:pt modelId="{92883B8E-F457-4EC0-A671-6A4A2AB9E289}">
      <dgm:prSet/>
      <dgm:spPr/>
      <dgm:t>
        <a:bodyPr/>
        <a:lstStyle/>
        <a:p>
          <a:r>
            <a:rPr lang="en-GB" dirty="0"/>
            <a:t>Personal Laptop</a:t>
          </a:r>
          <a:endParaRPr lang="en-IN" dirty="0"/>
        </a:p>
      </dgm:t>
    </dgm:pt>
    <dgm:pt modelId="{CD7F3FEE-61B8-43A2-9E63-1FBBB6A340A5}" type="parTrans" cxnId="{4BCDB94E-14A6-4B11-BDAB-40240C79CC51}">
      <dgm:prSet/>
      <dgm:spPr/>
      <dgm:t>
        <a:bodyPr/>
        <a:lstStyle/>
        <a:p>
          <a:endParaRPr lang="en-IN"/>
        </a:p>
      </dgm:t>
    </dgm:pt>
    <dgm:pt modelId="{EE72D863-74FA-42B3-873C-ABB5ABBBDFBF}" type="sibTrans" cxnId="{4BCDB94E-14A6-4B11-BDAB-40240C79CC51}">
      <dgm:prSet/>
      <dgm:spPr/>
      <dgm:t>
        <a:bodyPr/>
        <a:lstStyle/>
        <a:p>
          <a:endParaRPr lang="en-IN"/>
        </a:p>
      </dgm:t>
    </dgm:pt>
    <dgm:pt modelId="{281EDABE-F4E7-4B33-B806-B55979B02FD8}">
      <dgm:prSet/>
      <dgm:spPr/>
      <dgm:t>
        <a:bodyPr/>
        <a:lstStyle/>
        <a:p>
          <a:r>
            <a:rPr lang="en-GB" dirty="0"/>
            <a:t>Desktop</a:t>
          </a:r>
          <a:endParaRPr lang="en-IN" dirty="0"/>
        </a:p>
      </dgm:t>
    </dgm:pt>
    <dgm:pt modelId="{541E98AD-1AF1-41F3-BE3D-0E1D99B61C4E}" type="parTrans" cxnId="{72FE75FF-2FF6-4259-88B0-500EB9FB6529}">
      <dgm:prSet/>
      <dgm:spPr/>
      <dgm:t>
        <a:bodyPr/>
        <a:lstStyle/>
        <a:p>
          <a:endParaRPr lang="en-IN"/>
        </a:p>
      </dgm:t>
    </dgm:pt>
    <dgm:pt modelId="{80DDB3BA-F365-4B95-8A92-8CCECF78408F}" type="sibTrans" cxnId="{72FE75FF-2FF6-4259-88B0-500EB9FB6529}">
      <dgm:prSet/>
      <dgm:spPr/>
      <dgm:t>
        <a:bodyPr/>
        <a:lstStyle/>
        <a:p>
          <a:endParaRPr lang="en-IN"/>
        </a:p>
      </dgm:t>
    </dgm:pt>
    <dgm:pt modelId="{2FADAE8B-FCB5-4E6D-A941-12212BBD0668}">
      <dgm:prSet/>
      <dgm:spPr/>
      <dgm:t>
        <a:bodyPr/>
        <a:lstStyle/>
        <a:p>
          <a:r>
            <a:rPr lang="en-GB" dirty="0"/>
            <a:t>Business laptop</a:t>
          </a:r>
          <a:endParaRPr lang="en-IN" dirty="0"/>
        </a:p>
      </dgm:t>
    </dgm:pt>
    <dgm:pt modelId="{5844EB0C-6CF9-4E37-ACAF-58F9BE443FCC}" type="parTrans" cxnId="{D1C9EADD-BD52-439D-9CC7-067DC929B5CF}">
      <dgm:prSet/>
      <dgm:spPr/>
      <dgm:t>
        <a:bodyPr/>
        <a:lstStyle/>
        <a:p>
          <a:endParaRPr lang="en-IN"/>
        </a:p>
      </dgm:t>
    </dgm:pt>
    <dgm:pt modelId="{2257FE23-44BD-4D52-8316-27D0C1DC3622}" type="sibTrans" cxnId="{D1C9EADD-BD52-439D-9CC7-067DC929B5CF}">
      <dgm:prSet/>
      <dgm:spPr/>
      <dgm:t>
        <a:bodyPr/>
        <a:lstStyle/>
        <a:p>
          <a:endParaRPr lang="en-IN"/>
        </a:p>
      </dgm:t>
    </dgm:pt>
    <dgm:pt modelId="{F7B032C7-5480-4C5E-BF8B-1F3AB86DD115}">
      <dgm:prSet/>
      <dgm:spPr/>
      <dgm:t>
        <a:bodyPr/>
        <a:lstStyle/>
        <a:p>
          <a:r>
            <a:rPr lang="en-GB"/>
            <a:t>Personal Desktop</a:t>
          </a:r>
          <a:endParaRPr lang="en-IN"/>
        </a:p>
      </dgm:t>
    </dgm:pt>
    <dgm:pt modelId="{13682484-2829-4CBF-9DB0-F6BABB7FE78B}" type="parTrans" cxnId="{0F6B87A0-BEA7-4252-8F30-B68FDE17AF4E}">
      <dgm:prSet/>
      <dgm:spPr/>
      <dgm:t>
        <a:bodyPr/>
        <a:lstStyle/>
        <a:p>
          <a:endParaRPr lang="en-IN"/>
        </a:p>
      </dgm:t>
    </dgm:pt>
    <dgm:pt modelId="{066CFFDC-B712-4B91-8FA7-759D675AC2F0}" type="sibTrans" cxnId="{0F6B87A0-BEA7-4252-8F30-B68FDE17AF4E}">
      <dgm:prSet/>
      <dgm:spPr/>
      <dgm:t>
        <a:bodyPr/>
        <a:lstStyle/>
        <a:p>
          <a:endParaRPr lang="en-IN"/>
        </a:p>
      </dgm:t>
    </dgm:pt>
    <dgm:pt modelId="{804329A5-48DD-41B2-9D51-EDF3AF6A4DA4}" type="pres">
      <dgm:prSet presAssocID="{0DE86EB8-2705-4B04-B341-42BD3328FCD4}" presName="Name0" presStyleCnt="0">
        <dgm:presLayoutVars>
          <dgm:orgChart val="1"/>
          <dgm:chPref val="1"/>
          <dgm:dir/>
          <dgm:animOne val="branch"/>
          <dgm:animLvl val="lvl"/>
          <dgm:resizeHandles/>
        </dgm:presLayoutVars>
      </dgm:prSet>
      <dgm:spPr/>
    </dgm:pt>
    <dgm:pt modelId="{53BA197E-7541-4E9F-A61A-6B3618F5F723}" type="pres">
      <dgm:prSet presAssocID="{61591CA5-1978-4847-8BD3-D523C914B695}" presName="hierRoot1" presStyleCnt="0">
        <dgm:presLayoutVars>
          <dgm:hierBranch val="init"/>
        </dgm:presLayoutVars>
      </dgm:prSet>
      <dgm:spPr/>
    </dgm:pt>
    <dgm:pt modelId="{92B311A5-FE2F-4AC1-9B79-20C553716A58}" type="pres">
      <dgm:prSet presAssocID="{61591CA5-1978-4847-8BD3-D523C914B695}" presName="rootComposite1" presStyleCnt="0"/>
      <dgm:spPr/>
    </dgm:pt>
    <dgm:pt modelId="{B6B04BEB-C845-463E-9818-634F52DF0EB8}" type="pres">
      <dgm:prSet presAssocID="{61591CA5-1978-4847-8BD3-D523C914B695}" presName="rootText1" presStyleLbl="alignAcc1" presStyleIdx="0" presStyleCnt="0">
        <dgm:presLayoutVars>
          <dgm:chPref val="3"/>
        </dgm:presLayoutVars>
      </dgm:prSet>
      <dgm:spPr/>
    </dgm:pt>
    <dgm:pt modelId="{0C6C7076-6437-4813-94FA-FF72032F14F8}" type="pres">
      <dgm:prSet presAssocID="{61591CA5-1978-4847-8BD3-D523C914B695}" presName="topArc1" presStyleLbl="parChTrans1D1" presStyleIdx="0" presStyleCnt="16"/>
      <dgm:spPr/>
    </dgm:pt>
    <dgm:pt modelId="{7CE8DBA8-DC9F-4D0F-8A5C-D0312D22882C}" type="pres">
      <dgm:prSet presAssocID="{61591CA5-1978-4847-8BD3-D523C914B695}" presName="bottomArc1" presStyleLbl="parChTrans1D1" presStyleIdx="1" presStyleCnt="16"/>
      <dgm:spPr/>
    </dgm:pt>
    <dgm:pt modelId="{E81861F8-BE90-417D-8060-6E678829CB30}" type="pres">
      <dgm:prSet presAssocID="{61591CA5-1978-4847-8BD3-D523C914B695}" presName="topConnNode1" presStyleLbl="node1" presStyleIdx="0" presStyleCnt="0"/>
      <dgm:spPr/>
    </dgm:pt>
    <dgm:pt modelId="{49E6FC9D-99C0-4647-8C86-018E8C8B3BA8}" type="pres">
      <dgm:prSet presAssocID="{61591CA5-1978-4847-8BD3-D523C914B695}" presName="hierChild2" presStyleCnt="0"/>
      <dgm:spPr/>
    </dgm:pt>
    <dgm:pt modelId="{4FBFCADD-F692-4AB8-9CB7-AD2E1D7E7CA1}" type="pres">
      <dgm:prSet presAssocID="{C76C5287-DE69-4A42-9D78-B7F998BD3897}" presName="Name28" presStyleLbl="parChTrans1D2" presStyleIdx="0" presStyleCnt="2"/>
      <dgm:spPr/>
    </dgm:pt>
    <dgm:pt modelId="{0C7D0D88-7139-4368-B2C4-B308968F0154}" type="pres">
      <dgm:prSet presAssocID="{7BD6C7EE-4F77-44A8-90E0-389584A9561E}" presName="hierRoot2" presStyleCnt="0">
        <dgm:presLayoutVars>
          <dgm:hierBranch val="init"/>
        </dgm:presLayoutVars>
      </dgm:prSet>
      <dgm:spPr/>
    </dgm:pt>
    <dgm:pt modelId="{872A7CA6-3A8E-44C3-8E2C-1021A97504B9}" type="pres">
      <dgm:prSet presAssocID="{7BD6C7EE-4F77-44A8-90E0-389584A9561E}" presName="rootComposite2" presStyleCnt="0"/>
      <dgm:spPr/>
    </dgm:pt>
    <dgm:pt modelId="{7A20E522-48DD-429B-8AA9-5909017ACF6E}" type="pres">
      <dgm:prSet presAssocID="{7BD6C7EE-4F77-44A8-90E0-389584A9561E}" presName="rootText2" presStyleLbl="alignAcc1" presStyleIdx="0" presStyleCnt="0">
        <dgm:presLayoutVars>
          <dgm:chPref val="3"/>
        </dgm:presLayoutVars>
      </dgm:prSet>
      <dgm:spPr/>
    </dgm:pt>
    <dgm:pt modelId="{69228755-80A7-4EC0-91C6-0A2B6D725F02}" type="pres">
      <dgm:prSet presAssocID="{7BD6C7EE-4F77-44A8-90E0-389584A9561E}" presName="topArc2" presStyleLbl="parChTrans1D1" presStyleIdx="2" presStyleCnt="16"/>
      <dgm:spPr/>
    </dgm:pt>
    <dgm:pt modelId="{BF3FF88A-B3D4-49C5-9BD2-4F2B300FEE54}" type="pres">
      <dgm:prSet presAssocID="{7BD6C7EE-4F77-44A8-90E0-389584A9561E}" presName="bottomArc2" presStyleLbl="parChTrans1D1" presStyleIdx="3" presStyleCnt="16"/>
      <dgm:spPr/>
    </dgm:pt>
    <dgm:pt modelId="{A2BEFDE8-2676-43DA-A0FD-C35C3ADAE004}" type="pres">
      <dgm:prSet presAssocID="{7BD6C7EE-4F77-44A8-90E0-389584A9561E}" presName="topConnNode2" presStyleLbl="node2" presStyleIdx="0" presStyleCnt="0"/>
      <dgm:spPr/>
    </dgm:pt>
    <dgm:pt modelId="{A4377199-E99B-406F-81B5-56C0FA87C6EB}" type="pres">
      <dgm:prSet presAssocID="{7BD6C7EE-4F77-44A8-90E0-389584A9561E}" presName="hierChild4" presStyleCnt="0"/>
      <dgm:spPr/>
    </dgm:pt>
    <dgm:pt modelId="{9A07CEFC-69AC-4E98-B733-8735E0ECCEB2}" type="pres">
      <dgm:prSet presAssocID="{AFE8F3FD-DB62-4079-A58A-EF233AE687A6}" presName="Name28" presStyleLbl="parChTrans1D3" presStyleIdx="0" presStyleCnt="5"/>
      <dgm:spPr/>
    </dgm:pt>
    <dgm:pt modelId="{6E05413D-623C-49B6-B62B-24281F82C087}" type="pres">
      <dgm:prSet presAssocID="{4EDDE647-AB3B-4C1F-810F-B51D14749DD7}" presName="hierRoot2" presStyleCnt="0">
        <dgm:presLayoutVars>
          <dgm:hierBranch val="init"/>
        </dgm:presLayoutVars>
      </dgm:prSet>
      <dgm:spPr/>
    </dgm:pt>
    <dgm:pt modelId="{4F59E958-CAEF-4AB8-875A-B876FE571DD2}" type="pres">
      <dgm:prSet presAssocID="{4EDDE647-AB3B-4C1F-810F-B51D14749DD7}" presName="rootComposite2" presStyleCnt="0"/>
      <dgm:spPr/>
    </dgm:pt>
    <dgm:pt modelId="{006A7576-F4E0-4CFF-8EB5-4D6A980B085A}" type="pres">
      <dgm:prSet presAssocID="{4EDDE647-AB3B-4C1F-810F-B51D14749DD7}" presName="rootText2" presStyleLbl="alignAcc1" presStyleIdx="0" presStyleCnt="0">
        <dgm:presLayoutVars>
          <dgm:chPref val="3"/>
        </dgm:presLayoutVars>
      </dgm:prSet>
      <dgm:spPr/>
    </dgm:pt>
    <dgm:pt modelId="{C22B3005-EA9F-40CF-A53D-E5B92FE963C8}" type="pres">
      <dgm:prSet presAssocID="{4EDDE647-AB3B-4C1F-810F-B51D14749DD7}" presName="topArc2" presStyleLbl="parChTrans1D1" presStyleIdx="4" presStyleCnt="16"/>
      <dgm:spPr/>
    </dgm:pt>
    <dgm:pt modelId="{D0B0DE56-7D17-449A-A5AD-131D40D5A077}" type="pres">
      <dgm:prSet presAssocID="{4EDDE647-AB3B-4C1F-810F-B51D14749DD7}" presName="bottomArc2" presStyleLbl="parChTrans1D1" presStyleIdx="5" presStyleCnt="16"/>
      <dgm:spPr/>
    </dgm:pt>
    <dgm:pt modelId="{DC5168A1-92B4-4CB0-A320-BF03D783465C}" type="pres">
      <dgm:prSet presAssocID="{4EDDE647-AB3B-4C1F-810F-B51D14749DD7}" presName="topConnNode2" presStyleLbl="node3" presStyleIdx="0" presStyleCnt="0"/>
      <dgm:spPr/>
    </dgm:pt>
    <dgm:pt modelId="{7FD9954D-9713-4543-8C65-B265BF350553}" type="pres">
      <dgm:prSet presAssocID="{4EDDE647-AB3B-4C1F-810F-B51D14749DD7}" presName="hierChild4" presStyleCnt="0"/>
      <dgm:spPr/>
    </dgm:pt>
    <dgm:pt modelId="{0DCE2D7D-D4DB-4073-91F3-4D046EE57C05}" type="pres">
      <dgm:prSet presAssocID="{4EDDE647-AB3B-4C1F-810F-B51D14749DD7}" presName="hierChild5" presStyleCnt="0"/>
      <dgm:spPr/>
    </dgm:pt>
    <dgm:pt modelId="{82FE5678-ACB6-4295-B321-EA037EFD5B59}" type="pres">
      <dgm:prSet presAssocID="{6C7A3C3C-F714-43E1-9C82-2279CC454ECD}" presName="Name28" presStyleLbl="parChTrans1D3" presStyleIdx="1" presStyleCnt="5"/>
      <dgm:spPr/>
    </dgm:pt>
    <dgm:pt modelId="{F347F19E-C91B-48B4-AC98-C0AAD0BE49EC}" type="pres">
      <dgm:prSet presAssocID="{51F975CD-0A29-472C-83CB-23C51545C642}" presName="hierRoot2" presStyleCnt="0">
        <dgm:presLayoutVars>
          <dgm:hierBranch val="init"/>
        </dgm:presLayoutVars>
      </dgm:prSet>
      <dgm:spPr/>
    </dgm:pt>
    <dgm:pt modelId="{BCA31954-419F-42AF-815F-D0FA1E71CD3C}" type="pres">
      <dgm:prSet presAssocID="{51F975CD-0A29-472C-83CB-23C51545C642}" presName="rootComposite2" presStyleCnt="0"/>
      <dgm:spPr/>
    </dgm:pt>
    <dgm:pt modelId="{07B241B4-C35B-4195-A219-038D5F6CB22F}" type="pres">
      <dgm:prSet presAssocID="{51F975CD-0A29-472C-83CB-23C51545C642}" presName="rootText2" presStyleLbl="alignAcc1" presStyleIdx="0" presStyleCnt="0">
        <dgm:presLayoutVars>
          <dgm:chPref val="3"/>
        </dgm:presLayoutVars>
      </dgm:prSet>
      <dgm:spPr/>
    </dgm:pt>
    <dgm:pt modelId="{14386D96-23C6-4B83-8F95-5B819E4D9374}" type="pres">
      <dgm:prSet presAssocID="{51F975CD-0A29-472C-83CB-23C51545C642}" presName="topArc2" presStyleLbl="parChTrans1D1" presStyleIdx="6" presStyleCnt="16"/>
      <dgm:spPr/>
    </dgm:pt>
    <dgm:pt modelId="{B6112DD6-FAE4-4EB4-A9E9-E50A15CFC30B}" type="pres">
      <dgm:prSet presAssocID="{51F975CD-0A29-472C-83CB-23C51545C642}" presName="bottomArc2" presStyleLbl="parChTrans1D1" presStyleIdx="7" presStyleCnt="16"/>
      <dgm:spPr/>
    </dgm:pt>
    <dgm:pt modelId="{C13796CA-5CB7-4CF7-B410-CC616BF2D121}" type="pres">
      <dgm:prSet presAssocID="{51F975CD-0A29-472C-83CB-23C51545C642}" presName="topConnNode2" presStyleLbl="node3" presStyleIdx="0" presStyleCnt="0"/>
      <dgm:spPr/>
    </dgm:pt>
    <dgm:pt modelId="{0CABBFB3-68D9-4D9B-8810-F59CEAA45BFA}" type="pres">
      <dgm:prSet presAssocID="{51F975CD-0A29-472C-83CB-23C51545C642}" presName="hierChild4" presStyleCnt="0"/>
      <dgm:spPr/>
    </dgm:pt>
    <dgm:pt modelId="{006A1584-AB2B-4030-A47D-142470862CBD}" type="pres">
      <dgm:prSet presAssocID="{51F975CD-0A29-472C-83CB-23C51545C642}" presName="hierChild5" presStyleCnt="0"/>
      <dgm:spPr/>
    </dgm:pt>
    <dgm:pt modelId="{AFE6978D-34FB-4FE5-8BA1-DDA605B6F2C3}" type="pres">
      <dgm:prSet presAssocID="{CD7F3FEE-61B8-43A2-9E63-1FBBB6A340A5}" presName="Name28" presStyleLbl="parChTrans1D3" presStyleIdx="2" presStyleCnt="5"/>
      <dgm:spPr/>
    </dgm:pt>
    <dgm:pt modelId="{521BA8BA-CDE4-465F-8E7B-895AE45B3BC5}" type="pres">
      <dgm:prSet presAssocID="{92883B8E-F457-4EC0-A671-6A4A2AB9E289}" presName="hierRoot2" presStyleCnt="0">
        <dgm:presLayoutVars>
          <dgm:hierBranch val="init"/>
        </dgm:presLayoutVars>
      </dgm:prSet>
      <dgm:spPr/>
    </dgm:pt>
    <dgm:pt modelId="{4631A6EB-74D5-4326-AEE0-C24FFF3B82C2}" type="pres">
      <dgm:prSet presAssocID="{92883B8E-F457-4EC0-A671-6A4A2AB9E289}" presName="rootComposite2" presStyleCnt="0"/>
      <dgm:spPr/>
    </dgm:pt>
    <dgm:pt modelId="{22F603E7-27D0-41DC-89EC-43422224F347}" type="pres">
      <dgm:prSet presAssocID="{92883B8E-F457-4EC0-A671-6A4A2AB9E289}" presName="rootText2" presStyleLbl="alignAcc1" presStyleIdx="0" presStyleCnt="0">
        <dgm:presLayoutVars>
          <dgm:chPref val="3"/>
        </dgm:presLayoutVars>
      </dgm:prSet>
      <dgm:spPr/>
    </dgm:pt>
    <dgm:pt modelId="{9B03C1F3-A9F2-4941-A98A-1D15BFD091F1}" type="pres">
      <dgm:prSet presAssocID="{92883B8E-F457-4EC0-A671-6A4A2AB9E289}" presName="topArc2" presStyleLbl="parChTrans1D1" presStyleIdx="8" presStyleCnt="16"/>
      <dgm:spPr/>
    </dgm:pt>
    <dgm:pt modelId="{FA713DE5-BB73-4409-B560-0D84AC83D0FC}" type="pres">
      <dgm:prSet presAssocID="{92883B8E-F457-4EC0-A671-6A4A2AB9E289}" presName="bottomArc2" presStyleLbl="parChTrans1D1" presStyleIdx="9" presStyleCnt="16"/>
      <dgm:spPr/>
    </dgm:pt>
    <dgm:pt modelId="{DFA70B9A-3D1C-4809-99D7-62F54640FE8B}" type="pres">
      <dgm:prSet presAssocID="{92883B8E-F457-4EC0-A671-6A4A2AB9E289}" presName="topConnNode2" presStyleLbl="node3" presStyleIdx="0" presStyleCnt="0"/>
      <dgm:spPr/>
    </dgm:pt>
    <dgm:pt modelId="{BE557FCA-FDED-47BC-ACD1-7C21C9BCF17B}" type="pres">
      <dgm:prSet presAssocID="{92883B8E-F457-4EC0-A671-6A4A2AB9E289}" presName="hierChild4" presStyleCnt="0"/>
      <dgm:spPr/>
    </dgm:pt>
    <dgm:pt modelId="{4D1437B3-434F-44A9-B688-A50CDCD5B1B9}" type="pres">
      <dgm:prSet presAssocID="{92883B8E-F457-4EC0-A671-6A4A2AB9E289}" presName="hierChild5" presStyleCnt="0"/>
      <dgm:spPr/>
    </dgm:pt>
    <dgm:pt modelId="{8709D3C3-A00A-4BFC-898C-1E641874FB09}" type="pres">
      <dgm:prSet presAssocID="{7BD6C7EE-4F77-44A8-90E0-389584A9561E}" presName="hierChild5" presStyleCnt="0"/>
      <dgm:spPr/>
    </dgm:pt>
    <dgm:pt modelId="{403F0693-9DDD-4B28-BCAE-775DF48C1CA8}" type="pres">
      <dgm:prSet presAssocID="{541E98AD-1AF1-41F3-BE3D-0E1D99B61C4E}" presName="Name28" presStyleLbl="parChTrans1D2" presStyleIdx="1" presStyleCnt="2"/>
      <dgm:spPr/>
    </dgm:pt>
    <dgm:pt modelId="{198C7C7E-E94A-4A3F-A9A4-1FE48DA98FCF}" type="pres">
      <dgm:prSet presAssocID="{281EDABE-F4E7-4B33-B806-B55979B02FD8}" presName="hierRoot2" presStyleCnt="0">
        <dgm:presLayoutVars>
          <dgm:hierBranch val="init"/>
        </dgm:presLayoutVars>
      </dgm:prSet>
      <dgm:spPr/>
    </dgm:pt>
    <dgm:pt modelId="{826240F9-4EC2-4DD7-B33A-EBAB55834A75}" type="pres">
      <dgm:prSet presAssocID="{281EDABE-F4E7-4B33-B806-B55979B02FD8}" presName="rootComposite2" presStyleCnt="0"/>
      <dgm:spPr/>
    </dgm:pt>
    <dgm:pt modelId="{5D41CFD8-547C-4061-BB31-9CBAC52B6E68}" type="pres">
      <dgm:prSet presAssocID="{281EDABE-F4E7-4B33-B806-B55979B02FD8}" presName="rootText2" presStyleLbl="alignAcc1" presStyleIdx="0" presStyleCnt="0">
        <dgm:presLayoutVars>
          <dgm:chPref val="3"/>
        </dgm:presLayoutVars>
      </dgm:prSet>
      <dgm:spPr/>
    </dgm:pt>
    <dgm:pt modelId="{822B1A2D-F7D9-4FD3-9ECC-33BB1E7C1D0F}" type="pres">
      <dgm:prSet presAssocID="{281EDABE-F4E7-4B33-B806-B55979B02FD8}" presName="topArc2" presStyleLbl="parChTrans1D1" presStyleIdx="10" presStyleCnt="16"/>
      <dgm:spPr/>
    </dgm:pt>
    <dgm:pt modelId="{467C3CAC-373E-4AA7-A037-E2406E911C08}" type="pres">
      <dgm:prSet presAssocID="{281EDABE-F4E7-4B33-B806-B55979B02FD8}" presName="bottomArc2" presStyleLbl="parChTrans1D1" presStyleIdx="11" presStyleCnt="16"/>
      <dgm:spPr/>
    </dgm:pt>
    <dgm:pt modelId="{DF802F3A-FB27-403E-BF91-B5BD9F8E92E1}" type="pres">
      <dgm:prSet presAssocID="{281EDABE-F4E7-4B33-B806-B55979B02FD8}" presName="topConnNode2" presStyleLbl="node2" presStyleIdx="0" presStyleCnt="0"/>
      <dgm:spPr/>
    </dgm:pt>
    <dgm:pt modelId="{2A98AE21-7BBC-454A-8E6C-1CACDD45559C}" type="pres">
      <dgm:prSet presAssocID="{281EDABE-F4E7-4B33-B806-B55979B02FD8}" presName="hierChild4" presStyleCnt="0"/>
      <dgm:spPr/>
    </dgm:pt>
    <dgm:pt modelId="{0C1E8EBD-1A98-40B3-867B-A37B521462F8}" type="pres">
      <dgm:prSet presAssocID="{5844EB0C-6CF9-4E37-ACAF-58F9BE443FCC}" presName="Name28" presStyleLbl="parChTrans1D3" presStyleIdx="3" presStyleCnt="5"/>
      <dgm:spPr/>
    </dgm:pt>
    <dgm:pt modelId="{45FC714D-674F-4E08-871A-596194BA2D7C}" type="pres">
      <dgm:prSet presAssocID="{2FADAE8B-FCB5-4E6D-A941-12212BBD0668}" presName="hierRoot2" presStyleCnt="0">
        <dgm:presLayoutVars>
          <dgm:hierBranch val="init"/>
        </dgm:presLayoutVars>
      </dgm:prSet>
      <dgm:spPr/>
    </dgm:pt>
    <dgm:pt modelId="{DF656FDE-6700-4011-9738-08E7EC50C487}" type="pres">
      <dgm:prSet presAssocID="{2FADAE8B-FCB5-4E6D-A941-12212BBD0668}" presName="rootComposite2" presStyleCnt="0"/>
      <dgm:spPr/>
    </dgm:pt>
    <dgm:pt modelId="{24641000-021C-44DE-AFDD-B7BFC8EF0FC3}" type="pres">
      <dgm:prSet presAssocID="{2FADAE8B-FCB5-4E6D-A941-12212BBD0668}" presName="rootText2" presStyleLbl="alignAcc1" presStyleIdx="0" presStyleCnt="0">
        <dgm:presLayoutVars>
          <dgm:chPref val="3"/>
        </dgm:presLayoutVars>
      </dgm:prSet>
      <dgm:spPr/>
    </dgm:pt>
    <dgm:pt modelId="{32489202-3556-4755-824A-0B86D1D97803}" type="pres">
      <dgm:prSet presAssocID="{2FADAE8B-FCB5-4E6D-A941-12212BBD0668}" presName="topArc2" presStyleLbl="parChTrans1D1" presStyleIdx="12" presStyleCnt="16"/>
      <dgm:spPr/>
    </dgm:pt>
    <dgm:pt modelId="{A2BB01B7-C5D6-4324-BF85-A48369826E3B}" type="pres">
      <dgm:prSet presAssocID="{2FADAE8B-FCB5-4E6D-A941-12212BBD0668}" presName="bottomArc2" presStyleLbl="parChTrans1D1" presStyleIdx="13" presStyleCnt="16"/>
      <dgm:spPr/>
    </dgm:pt>
    <dgm:pt modelId="{DD853276-F2BD-4A3B-AADD-F514806B14E0}" type="pres">
      <dgm:prSet presAssocID="{2FADAE8B-FCB5-4E6D-A941-12212BBD0668}" presName="topConnNode2" presStyleLbl="node3" presStyleIdx="0" presStyleCnt="0"/>
      <dgm:spPr/>
    </dgm:pt>
    <dgm:pt modelId="{8CAEE5F9-BAD6-4AAA-813B-50FEF5AD5461}" type="pres">
      <dgm:prSet presAssocID="{2FADAE8B-FCB5-4E6D-A941-12212BBD0668}" presName="hierChild4" presStyleCnt="0"/>
      <dgm:spPr/>
    </dgm:pt>
    <dgm:pt modelId="{86993249-48A6-46D5-9DAA-DF03CEB2326A}" type="pres">
      <dgm:prSet presAssocID="{2FADAE8B-FCB5-4E6D-A941-12212BBD0668}" presName="hierChild5" presStyleCnt="0"/>
      <dgm:spPr/>
    </dgm:pt>
    <dgm:pt modelId="{E1034B6D-9E8F-4EAD-A1F0-E089412D8943}" type="pres">
      <dgm:prSet presAssocID="{13682484-2829-4CBF-9DB0-F6BABB7FE78B}" presName="Name28" presStyleLbl="parChTrans1D3" presStyleIdx="4" presStyleCnt="5"/>
      <dgm:spPr/>
    </dgm:pt>
    <dgm:pt modelId="{ECD284AF-A4AD-43A6-8514-59344E73D4FB}" type="pres">
      <dgm:prSet presAssocID="{F7B032C7-5480-4C5E-BF8B-1F3AB86DD115}" presName="hierRoot2" presStyleCnt="0">
        <dgm:presLayoutVars>
          <dgm:hierBranch val="init"/>
        </dgm:presLayoutVars>
      </dgm:prSet>
      <dgm:spPr/>
    </dgm:pt>
    <dgm:pt modelId="{22661FE8-EEBA-4ACA-89AF-414B1BAB6A09}" type="pres">
      <dgm:prSet presAssocID="{F7B032C7-5480-4C5E-BF8B-1F3AB86DD115}" presName="rootComposite2" presStyleCnt="0"/>
      <dgm:spPr/>
    </dgm:pt>
    <dgm:pt modelId="{56F1C701-5893-46F7-AA6C-B9DC1FC28301}" type="pres">
      <dgm:prSet presAssocID="{F7B032C7-5480-4C5E-BF8B-1F3AB86DD115}" presName="rootText2" presStyleLbl="alignAcc1" presStyleIdx="0" presStyleCnt="0">
        <dgm:presLayoutVars>
          <dgm:chPref val="3"/>
        </dgm:presLayoutVars>
      </dgm:prSet>
      <dgm:spPr/>
    </dgm:pt>
    <dgm:pt modelId="{BECF2599-186B-40E8-813E-BA26B6121387}" type="pres">
      <dgm:prSet presAssocID="{F7B032C7-5480-4C5E-BF8B-1F3AB86DD115}" presName="topArc2" presStyleLbl="parChTrans1D1" presStyleIdx="14" presStyleCnt="16"/>
      <dgm:spPr/>
    </dgm:pt>
    <dgm:pt modelId="{1D6ADEE3-9FCF-468B-9554-DFF3EC5E9F73}" type="pres">
      <dgm:prSet presAssocID="{F7B032C7-5480-4C5E-BF8B-1F3AB86DD115}" presName="bottomArc2" presStyleLbl="parChTrans1D1" presStyleIdx="15" presStyleCnt="16"/>
      <dgm:spPr/>
    </dgm:pt>
    <dgm:pt modelId="{A4AE81D3-5230-4CD6-8BDE-AD866DEEAD0A}" type="pres">
      <dgm:prSet presAssocID="{F7B032C7-5480-4C5E-BF8B-1F3AB86DD115}" presName="topConnNode2" presStyleLbl="node3" presStyleIdx="0" presStyleCnt="0"/>
      <dgm:spPr/>
    </dgm:pt>
    <dgm:pt modelId="{56BA3521-19FC-4970-8683-FCA189F79649}" type="pres">
      <dgm:prSet presAssocID="{F7B032C7-5480-4C5E-BF8B-1F3AB86DD115}" presName="hierChild4" presStyleCnt="0"/>
      <dgm:spPr/>
    </dgm:pt>
    <dgm:pt modelId="{0F5489A2-854B-4DE5-A7FC-57D5CA7C4B6B}" type="pres">
      <dgm:prSet presAssocID="{F7B032C7-5480-4C5E-BF8B-1F3AB86DD115}" presName="hierChild5" presStyleCnt="0"/>
      <dgm:spPr/>
    </dgm:pt>
    <dgm:pt modelId="{7D495100-F0BF-4F0C-ABD5-B6138FD09956}" type="pres">
      <dgm:prSet presAssocID="{281EDABE-F4E7-4B33-B806-B55979B02FD8}" presName="hierChild5" presStyleCnt="0"/>
      <dgm:spPr/>
    </dgm:pt>
    <dgm:pt modelId="{1C1E01F0-7BCD-4DA4-869A-BB11100C7C84}" type="pres">
      <dgm:prSet presAssocID="{61591CA5-1978-4847-8BD3-D523C914B695}" presName="hierChild3" presStyleCnt="0"/>
      <dgm:spPr/>
    </dgm:pt>
  </dgm:ptLst>
  <dgm:cxnLst>
    <dgm:cxn modelId="{442C1803-CF8E-4C2C-80DD-FF27C77D0F4B}" srcId="{61591CA5-1978-4847-8BD3-D523C914B695}" destId="{7BD6C7EE-4F77-44A8-90E0-389584A9561E}" srcOrd="0" destOrd="0" parTransId="{C76C5287-DE69-4A42-9D78-B7F998BD3897}" sibTransId="{C443E6D1-C0D2-4FFD-986C-1E34D16CD41D}"/>
    <dgm:cxn modelId="{78A1F413-6A43-47EB-9257-0138F9A13AB8}" type="presOf" srcId="{541E98AD-1AF1-41F3-BE3D-0E1D99B61C4E}" destId="{403F0693-9DDD-4B28-BCAE-775DF48C1CA8}" srcOrd="0" destOrd="0" presId="urn:microsoft.com/office/officeart/2008/layout/HalfCircleOrganizationChart"/>
    <dgm:cxn modelId="{41BDEE3A-5DD0-4ED2-9812-6196B8BD18CC}" type="presOf" srcId="{F7B032C7-5480-4C5E-BF8B-1F3AB86DD115}" destId="{A4AE81D3-5230-4CD6-8BDE-AD866DEEAD0A}" srcOrd="1" destOrd="0" presId="urn:microsoft.com/office/officeart/2008/layout/HalfCircleOrganizationChart"/>
    <dgm:cxn modelId="{7F41D342-F1BD-4BF9-9B00-4374F007AA42}" type="presOf" srcId="{2FADAE8B-FCB5-4E6D-A941-12212BBD0668}" destId="{DD853276-F2BD-4A3B-AADD-F514806B14E0}" srcOrd="1" destOrd="0" presId="urn:microsoft.com/office/officeart/2008/layout/HalfCircleOrganizationChart"/>
    <dgm:cxn modelId="{9F8B2D44-1289-44B0-AC0E-743A62B5EC6B}" type="presOf" srcId="{61591CA5-1978-4847-8BD3-D523C914B695}" destId="{E81861F8-BE90-417D-8060-6E678829CB30}" srcOrd="1" destOrd="0" presId="urn:microsoft.com/office/officeart/2008/layout/HalfCircleOrganizationChart"/>
    <dgm:cxn modelId="{B5F0C246-959F-41AC-9983-834DD724AB71}" type="presOf" srcId="{7BD6C7EE-4F77-44A8-90E0-389584A9561E}" destId="{A2BEFDE8-2676-43DA-A0FD-C35C3ADAE004}" srcOrd="1" destOrd="0" presId="urn:microsoft.com/office/officeart/2008/layout/HalfCircleOrganizationChart"/>
    <dgm:cxn modelId="{A72AE667-AF51-4932-856E-32B97AFA0D8B}" type="presOf" srcId="{AFE8F3FD-DB62-4079-A58A-EF233AE687A6}" destId="{9A07CEFC-69AC-4E98-B733-8735E0ECCEB2}" srcOrd="0" destOrd="0" presId="urn:microsoft.com/office/officeart/2008/layout/HalfCircleOrganizationChart"/>
    <dgm:cxn modelId="{4BCDB94E-14A6-4B11-BDAB-40240C79CC51}" srcId="{7BD6C7EE-4F77-44A8-90E0-389584A9561E}" destId="{92883B8E-F457-4EC0-A671-6A4A2AB9E289}" srcOrd="2" destOrd="0" parTransId="{CD7F3FEE-61B8-43A2-9E63-1FBBB6A340A5}" sibTransId="{EE72D863-74FA-42B3-873C-ABB5ABBBDFBF}"/>
    <dgm:cxn modelId="{3BB69E7F-39F6-4153-8F82-679BCB92D163}" type="presOf" srcId="{6C7A3C3C-F714-43E1-9C82-2279CC454ECD}" destId="{82FE5678-ACB6-4295-B321-EA037EFD5B59}" srcOrd="0" destOrd="0" presId="urn:microsoft.com/office/officeart/2008/layout/HalfCircleOrganizationChart"/>
    <dgm:cxn modelId="{190D5995-E49A-4AB5-9BF7-A318079FB2EF}" type="presOf" srcId="{92883B8E-F457-4EC0-A671-6A4A2AB9E289}" destId="{22F603E7-27D0-41DC-89EC-43422224F347}" srcOrd="0" destOrd="0" presId="urn:microsoft.com/office/officeart/2008/layout/HalfCircleOrganizationChart"/>
    <dgm:cxn modelId="{D4AAC799-9232-4121-80B2-801E5591C229}" type="presOf" srcId="{51F975CD-0A29-472C-83CB-23C51545C642}" destId="{C13796CA-5CB7-4CF7-B410-CC616BF2D121}" srcOrd="1" destOrd="0" presId="urn:microsoft.com/office/officeart/2008/layout/HalfCircleOrganizationChart"/>
    <dgm:cxn modelId="{B31BDB99-5E30-4FE6-A2A2-7F3E8F68B211}" type="presOf" srcId="{61591CA5-1978-4847-8BD3-D523C914B695}" destId="{B6B04BEB-C845-463E-9818-634F52DF0EB8}" srcOrd="0" destOrd="0" presId="urn:microsoft.com/office/officeart/2008/layout/HalfCircleOrganizationChart"/>
    <dgm:cxn modelId="{0F6B87A0-BEA7-4252-8F30-B68FDE17AF4E}" srcId="{281EDABE-F4E7-4B33-B806-B55979B02FD8}" destId="{F7B032C7-5480-4C5E-BF8B-1F3AB86DD115}" srcOrd="1" destOrd="0" parTransId="{13682484-2829-4CBF-9DB0-F6BABB7FE78B}" sibTransId="{066CFFDC-B712-4B91-8FA7-759D675AC2F0}"/>
    <dgm:cxn modelId="{5F37D2AF-4ABC-4DE8-89E4-78A160DBD162}" type="presOf" srcId="{4EDDE647-AB3B-4C1F-810F-B51D14749DD7}" destId="{006A7576-F4E0-4CFF-8EB5-4D6A980B085A}" srcOrd="0" destOrd="0" presId="urn:microsoft.com/office/officeart/2008/layout/HalfCircleOrganizationChart"/>
    <dgm:cxn modelId="{61F960B0-00FD-40A6-84C1-DD306D43D19B}" type="presOf" srcId="{2FADAE8B-FCB5-4E6D-A941-12212BBD0668}" destId="{24641000-021C-44DE-AFDD-B7BFC8EF0FC3}" srcOrd="0" destOrd="0" presId="urn:microsoft.com/office/officeart/2008/layout/HalfCircleOrganizationChart"/>
    <dgm:cxn modelId="{AB7B2BBF-B4C1-45DB-81CA-EDC65AC87601}" type="presOf" srcId="{7BD6C7EE-4F77-44A8-90E0-389584A9561E}" destId="{7A20E522-48DD-429B-8AA9-5909017ACF6E}" srcOrd="0" destOrd="0" presId="urn:microsoft.com/office/officeart/2008/layout/HalfCircleOrganizationChart"/>
    <dgm:cxn modelId="{050ABBC1-F906-4B32-9EF7-5CB4918385DE}" type="presOf" srcId="{281EDABE-F4E7-4B33-B806-B55979B02FD8}" destId="{DF802F3A-FB27-403E-BF91-B5BD9F8E92E1}" srcOrd="1" destOrd="0" presId="urn:microsoft.com/office/officeart/2008/layout/HalfCircleOrganizationChart"/>
    <dgm:cxn modelId="{51BB11C7-A369-4796-959A-3C6CCF2C42FD}" srcId="{0DE86EB8-2705-4B04-B341-42BD3328FCD4}" destId="{61591CA5-1978-4847-8BD3-D523C914B695}" srcOrd="0" destOrd="0" parTransId="{97636FA2-40C6-460B-B9A6-B1A5C221410D}" sibTransId="{29E21D8F-8269-4284-8E45-3A99E15E5C09}"/>
    <dgm:cxn modelId="{5D313BC8-32F3-4C43-AED2-27200D83171E}" srcId="{7BD6C7EE-4F77-44A8-90E0-389584A9561E}" destId="{51F975CD-0A29-472C-83CB-23C51545C642}" srcOrd="1" destOrd="0" parTransId="{6C7A3C3C-F714-43E1-9C82-2279CC454ECD}" sibTransId="{A4FBA18D-8720-4ECB-82BA-25A115911DB8}"/>
    <dgm:cxn modelId="{468945D2-F1C7-470F-AAEE-7E0D28EA0AED}" type="presOf" srcId="{51F975CD-0A29-472C-83CB-23C51545C642}" destId="{07B241B4-C35B-4195-A219-038D5F6CB22F}" srcOrd="0" destOrd="0" presId="urn:microsoft.com/office/officeart/2008/layout/HalfCircleOrganizationChart"/>
    <dgm:cxn modelId="{016682D8-0A3C-40D6-8F85-AC5DFECFEA20}" type="presOf" srcId="{F7B032C7-5480-4C5E-BF8B-1F3AB86DD115}" destId="{56F1C701-5893-46F7-AA6C-B9DC1FC28301}" srcOrd="0" destOrd="0" presId="urn:microsoft.com/office/officeart/2008/layout/HalfCircleOrganizationChart"/>
    <dgm:cxn modelId="{3E69D0D8-BAEE-4A8A-9C7D-A88AB3B89D97}" type="presOf" srcId="{92883B8E-F457-4EC0-A671-6A4A2AB9E289}" destId="{DFA70B9A-3D1C-4809-99D7-62F54640FE8B}" srcOrd="1" destOrd="0" presId="urn:microsoft.com/office/officeart/2008/layout/HalfCircleOrganizationChart"/>
    <dgm:cxn modelId="{D53A72D9-50ED-4279-A8A2-B78450174923}" type="presOf" srcId="{C76C5287-DE69-4A42-9D78-B7F998BD3897}" destId="{4FBFCADD-F692-4AB8-9CB7-AD2E1D7E7CA1}" srcOrd="0" destOrd="0" presId="urn:microsoft.com/office/officeart/2008/layout/HalfCircleOrganizationChart"/>
    <dgm:cxn modelId="{E695A4DD-5AC0-47D8-90EF-6663D690FD9B}" type="presOf" srcId="{4EDDE647-AB3B-4C1F-810F-B51D14749DD7}" destId="{DC5168A1-92B4-4CB0-A320-BF03D783465C}" srcOrd="1" destOrd="0" presId="urn:microsoft.com/office/officeart/2008/layout/HalfCircleOrganizationChart"/>
    <dgm:cxn modelId="{D1C9EADD-BD52-439D-9CC7-067DC929B5CF}" srcId="{281EDABE-F4E7-4B33-B806-B55979B02FD8}" destId="{2FADAE8B-FCB5-4E6D-A941-12212BBD0668}" srcOrd="0" destOrd="0" parTransId="{5844EB0C-6CF9-4E37-ACAF-58F9BE443FCC}" sibTransId="{2257FE23-44BD-4D52-8316-27D0C1DC3622}"/>
    <dgm:cxn modelId="{6B3B10E6-701B-4C73-AB1E-D90F6A0DF2C9}" srcId="{7BD6C7EE-4F77-44A8-90E0-389584A9561E}" destId="{4EDDE647-AB3B-4C1F-810F-B51D14749DD7}" srcOrd="0" destOrd="0" parTransId="{AFE8F3FD-DB62-4079-A58A-EF233AE687A6}" sibTransId="{DA76A41A-5849-498F-A9D0-FF1DDB0557F5}"/>
    <dgm:cxn modelId="{6A0D29EE-5F48-493F-9FDD-41EF63CE8B37}" type="presOf" srcId="{0DE86EB8-2705-4B04-B341-42BD3328FCD4}" destId="{804329A5-48DD-41B2-9D51-EDF3AF6A4DA4}" srcOrd="0" destOrd="0" presId="urn:microsoft.com/office/officeart/2008/layout/HalfCircleOrganizationChart"/>
    <dgm:cxn modelId="{E0C785F1-4976-4FC7-8126-5D9652F8FD21}" type="presOf" srcId="{5844EB0C-6CF9-4E37-ACAF-58F9BE443FCC}" destId="{0C1E8EBD-1A98-40B3-867B-A37B521462F8}" srcOrd="0" destOrd="0" presId="urn:microsoft.com/office/officeart/2008/layout/HalfCircleOrganizationChart"/>
    <dgm:cxn modelId="{C1ED5EF8-CF6F-43A3-9F2E-8A28CBFED532}" type="presOf" srcId="{281EDABE-F4E7-4B33-B806-B55979B02FD8}" destId="{5D41CFD8-547C-4061-BB31-9CBAC52B6E68}" srcOrd="0" destOrd="0" presId="urn:microsoft.com/office/officeart/2008/layout/HalfCircleOrganizationChart"/>
    <dgm:cxn modelId="{536E62F9-ED78-4596-AFD8-F741D29CDBE1}" type="presOf" srcId="{13682484-2829-4CBF-9DB0-F6BABB7FE78B}" destId="{E1034B6D-9E8F-4EAD-A1F0-E089412D8943}" srcOrd="0" destOrd="0" presId="urn:microsoft.com/office/officeart/2008/layout/HalfCircleOrganizationChart"/>
    <dgm:cxn modelId="{E5D058FE-F7BE-4740-BAD5-E8007BD42F70}" type="presOf" srcId="{CD7F3FEE-61B8-43A2-9E63-1FBBB6A340A5}" destId="{AFE6978D-34FB-4FE5-8BA1-DDA605B6F2C3}" srcOrd="0" destOrd="0" presId="urn:microsoft.com/office/officeart/2008/layout/HalfCircleOrganizationChart"/>
    <dgm:cxn modelId="{72FE75FF-2FF6-4259-88B0-500EB9FB6529}" srcId="{61591CA5-1978-4847-8BD3-D523C914B695}" destId="{281EDABE-F4E7-4B33-B806-B55979B02FD8}" srcOrd="1" destOrd="0" parTransId="{541E98AD-1AF1-41F3-BE3D-0E1D99B61C4E}" sibTransId="{80DDB3BA-F365-4B95-8A92-8CCECF78408F}"/>
    <dgm:cxn modelId="{94CCC8A6-05E4-4929-85D5-AB261B044051}" type="presParOf" srcId="{804329A5-48DD-41B2-9D51-EDF3AF6A4DA4}" destId="{53BA197E-7541-4E9F-A61A-6B3618F5F723}" srcOrd="0" destOrd="0" presId="urn:microsoft.com/office/officeart/2008/layout/HalfCircleOrganizationChart"/>
    <dgm:cxn modelId="{532A1CF5-51C5-4831-8AC8-CE6DE070691D}" type="presParOf" srcId="{53BA197E-7541-4E9F-A61A-6B3618F5F723}" destId="{92B311A5-FE2F-4AC1-9B79-20C553716A58}" srcOrd="0" destOrd="0" presId="urn:microsoft.com/office/officeart/2008/layout/HalfCircleOrganizationChart"/>
    <dgm:cxn modelId="{B05AF2EA-385A-45D0-B376-E3CF2E7B4228}" type="presParOf" srcId="{92B311A5-FE2F-4AC1-9B79-20C553716A58}" destId="{B6B04BEB-C845-463E-9818-634F52DF0EB8}" srcOrd="0" destOrd="0" presId="urn:microsoft.com/office/officeart/2008/layout/HalfCircleOrganizationChart"/>
    <dgm:cxn modelId="{91F9EB9B-18CD-4B47-90DE-B58D8D31B11B}" type="presParOf" srcId="{92B311A5-FE2F-4AC1-9B79-20C553716A58}" destId="{0C6C7076-6437-4813-94FA-FF72032F14F8}" srcOrd="1" destOrd="0" presId="urn:microsoft.com/office/officeart/2008/layout/HalfCircleOrganizationChart"/>
    <dgm:cxn modelId="{3E3A1C65-339B-4FCC-9DC7-B5B82A758AC8}" type="presParOf" srcId="{92B311A5-FE2F-4AC1-9B79-20C553716A58}" destId="{7CE8DBA8-DC9F-4D0F-8A5C-D0312D22882C}" srcOrd="2" destOrd="0" presId="urn:microsoft.com/office/officeart/2008/layout/HalfCircleOrganizationChart"/>
    <dgm:cxn modelId="{68E8B549-43BF-4A47-948B-B9FE19170F8E}" type="presParOf" srcId="{92B311A5-FE2F-4AC1-9B79-20C553716A58}" destId="{E81861F8-BE90-417D-8060-6E678829CB30}" srcOrd="3" destOrd="0" presId="urn:microsoft.com/office/officeart/2008/layout/HalfCircleOrganizationChart"/>
    <dgm:cxn modelId="{4931E6FB-F928-43A7-986C-D332DF48BAA9}" type="presParOf" srcId="{53BA197E-7541-4E9F-A61A-6B3618F5F723}" destId="{49E6FC9D-99C0-4647-8C86-018E8C8B3BA8}" srcOrd="1" destOrd="0" presId="urn:microsoft.com/office/officeart/2008/layout/HalfCircleOrganizationChart"/>
    <dgm:cxn modelId="{45AE84F7-325F-4A74-AE05-05736049A3F5}" type="presParOf" srcId="{49E6FC9D-99C0-4647-8C86-018E8C8B3BA8}" destId="{4FBFCADD-F692-4AB8-9CB7-AD2E1D7E7CA1}" srcOrd="0" destOrd="0" presId="urn:microsoft.com/office/officeart/2008/layout/HalfCircleOrganizationChart"/>
    <dgm:cxn modelId="{0F5DB78E-7A2D-48AD-8110-89B091FB922F}" type="presParOf" srcId="{49E6FC9D-99C0-4647-8C86-018E8C8B3BA8}" destId="{0C7D0D88-7139-4368-B2C4-B308968F0154}" srcOrd="1" destOrd="0" presId="urn:microsoft.com/office/officeart/2008/layout/HalfCircleOrganizationChart"/>
    <dgm:cxn modelId="{A85E8BCD-539F-467D-9D25-EF2C5F2F7D2E}" type="presParOf" srcId="{0C7D0D88-7139-4368-B2C4-B308968F0154}" destId="{872A7CA6-3A8E-44C3-8E2C-1021A97504B9}" srcOrd="0" destOrd="0" presId="urn:microsoft.com/office/officeart/2008/layout/HalfCircleOrganizationChart"/>
    <dgm:cxn modelId="{D06C2B21-4970-478D-B52E-C623B54E7481}" type="presParOf" srcId="{872A7CA6-3A8E-44C3-8E2C-1021A97504B9}" destId="{7A20E522-48DD-429B-8AA9-5909017ACF6E}" srcOrd="0" destOrd="0" presId="urn:microsoft.com/office/officeart/2008/layout/HalfCircleOrganizationChart"/>
    <dgm:cxn modelId="{44043BBF-77C1-42AE-B089-3A5D006C3224}" type="presParOf" srcId="{872A7CA6-3A8E-44C3-8E2C-1021A97504B9}" destId="{69228755-80A7-4EC0-91C6-0A2B6D725F02}" srcOrd="1" destOrd="0" presId="urn:microsoft.com/office/officeart/2008/layout/HalfCircleOrganizationChart"/>
    <dgm:cxn modelId="{7BC14979-23A8-4D00-86D0-FE939BCB6DDD}" type="presParOf" srcId="{872A7CA6-3A8E-44C3-8E2C-1021A97504B9}" destId="{BF3FF88A-B3D4-49C5-9BD2-4F2B300FEE54}" srcOrd="2" destOrd="0" presId="urn:microsoft.com/office/officeart/2008/layout/HalfCircleOrganizationChart"/>
    <dgm:cxn modelId="{FD236F6A-C677-4E8A-97E4-08DDCF740E51}" type="presParOf" srcId="{872A7CA6-3A8E-44C3-8E2C-1021A97504B9}" destId="{A2BEFDE8-2676-43DA-A0FD-C35C3ADAE004}" srcOrd="3" destOrd="0" presId="urn:microsoft.com/office/officeart/2008/layout/HalfCircleOrganizationChart"/>
    <dgm:cxn modelId="{A8278DD5-4FFB-465D-BE6B-F7CA9767A765}" type="presParOf" srcId="{0C7D0D88-7139-4368-B2C4-B308968F0154}" destId="{A4377199-E99B-406F-81B5-56C0FA87C6EB}" srcOrd="1" destOrd="0" presId="urn:microsoft.com/office/officeart/2008/layout/HalfCircleOrganizationChart"/>
    <dgm:cxn modelId="{B36F66FE-4664-45D7-8D25-C8528EC5E67C}" type="presParOf" srcId="{A4377199-E99B-406F-81B5-56C0FA87C6EB}" destId="{9A07CEFC-69AC-4E98-B733-8735E0ECCEB2}" srcOrd="0" destOrd="0" presId="urn:microsoft.com/office/officeart/2008/layout/HalfCircleOrganizationChart"/>
    <dgm:cxn modelId="{2497445E-AE77-4C09-8A07-3C97B250D11B}" type="presParOf" srcId="{A4377199-E99B-406F-81B5-56C0FA87C6EB}" destId="{6E05413D-623C-49B6-B62B-24281F82C087}" srcOrd="1" destOrd="0" presId="urn:microsoft.com/office/officeart/2008/layout/HalfCircleOrganizationChart"/>
    <dgm:cxn modelId="{E96E1E1B-FDBD-4E36-9E6C-6008B2BC835A}" type="presParOf" srcId="{6E05413D-623C-49B6-B62B-24281F82C087}" destId="{4F59E958-CAEF-4AB8-875A-B876FE571DD2}" srcOrd="0" destOrd="0" presId="urn:microsoft.com/office/officeart/2008/layout/HalfCircleOrganizationChart"/>
    <dgm:cxn modelId="{14DC7DE1-0F17-4003-90C5-F4C69C9526AF}" type="presParOf" srcId="{4F59E958-CAEF-4AB8-875A-B876FE571DD2}" destId="{006A7576-F4E0-4CFF-8EB5-4D6A980B085A}" srcOrd="0" destOrd="0" presId="urn:microsoft.com/office/officeart/2008/layout/HalfCircleOrganizationChart"/>
    <dgm:cxn modelId="{F4A631C4-E6CF-4466-8B69-7D5FDADA9285}" type="presParOf" srcId="{4F59E958-CAEF-4AB8-875A-B876FE571DD2}" destId="{C22B3005-EA9F-40CF-A53D-E5B92FE963C8}" srcOrd="1" destOrd="0" presId="urn:microsoft.com/office/officeart/2008/layout/HalfCircleOrganizationChart"/>
    <dgm:cxn modelId="{41D4902B-CC1E-4BE6-ADE8-E844DAF4CD6E}" type="presParOf" srcId="{4F59E958-CAEF-4AB8-875A-B876FE571DD2}" destId="{D0B0DE56-7D17-449A-A5AD-131D40D5A077}" srcOrd="2" destOrd="0" presId="urn:microsoft.com/office/officeart/2008/layout/HalfCircleOrganizationChart"/>
    <dgm:cxn modelId="{5122679F-C8FF-419D-888D-23EE1FEC092A}" type="presParOf" srcId="{4F59E958-CAEF-4AB8-875A-B876FE571DD2}" destId="{DC5168A1-92B4-4CB0-A320-BF03D783465C}" srcOrd="3" destOrd="0" presId="urn:microsoft.com/office/officeart/2008/layout/HalfCircleOrganizationChart"/>
    <dgm:cxn modelId="{39868114-F82A-4F6A-8C97-13E8820E00DB}" type="presParOf" srcId="{6E05413D-623C-49B6-B62B-24281F82C087}" destId="{7FD9954D-9713-4543-8C65-B265BF350553}" srcOrd="1" destOrd="0" presId="urn:microsoft.com/office/officeart/2008/layout/HalfCircleOrganizationChart"/>
    <dgm:cxn modelId="{6F01C9A8-3C64-4B4A-B70E-1F0A70F79456}" type="presParOf" srcId="{6E05413D-623C-49B6-B62B-24281F82C087}" destId="{0DCE2D7D-D4DB-4073-91F3-4D046EE57C05}" srcOrd="2" destOrd="0" presId="urn:microsoft.com/office/officeart/2008/layout/HalfCircleOrganizationChart"/>
    <dgm:cxn modelId="{B23FA5AB-4EA4-43C1-8D2D-6D90A172CF41}" type="presParOf" srcId="{A4377199-E99B-406F-81B5-56C0FA87C6EB}" destId="{82FE5678-ACB6-4295-B321-EA037EFD5B59}" srcOrd="2" destOrd="0" presId="urn:microsoft.com/office/officeart/2008/layout/HalfCircleOrganizationChart"/>
    <dgm:cxn modelId="{699D1BEA-C9B9-4D6D-8D92-B8A76E0812C4}" type="presParOf" srcId="{A4377199-E99B-406F-81B5-56C0FA87C6EB}" destId="{F347F19E-C91B-48B4-AC98-C0AAD0BE49EC}" srcOrd="3" destOrd="0" presId="urn:microsoft.com/office/officeart/2008/layout/HalfCircleOrganizationChart"/>
    <dgm:cxn modelId="{B6C54E04-7ABD-4200-A8C2-EDE1A2DCE75B}" type="presParOf" srcId="{F347F19E-C91B-48B4-AC98-C0AAD0BE49EC}" destId="{BCA31954-419F-42AF-815F-D0FA1E71CD3C}" srcOrd="0" destOrd="0" presId="urn:microsoft.com/office/officeart/2008/layout/HalfCircleOrganizationChart"/>
    <dgm:cxn modelId="{926CD8DD-D9A8-441C-81B7-F86D22929C9B}" type="presParOf" srcId="{BCA31954-419F-42AF-815F-D0FA1E71CD3C}" destId="{07B241B4-C35B-4195-A219-038D5F6CB22F}" srcOrd="0" destOrd="0" presId="urn:microsoft.com/office/officeart/2008/layout/HalfCircleOrganizationChart"/>
    <dgm:cxn modelId="{D41DEB6B-6491-404D-85F0-4AA9BCB2D320}" type="presParOf" srcId="{BCA31954-419F-42AF-815F-D0FA1E71CD3C}" destId="{14386D96-23C6-4B83-8F95-5B819E4D9374}" srcOrd="1" destOrd="0" presId="urn:microsoft.com/office/officeart/2008/layout/HalfCircleOrganizationChart"/>
    <dgm:cxn modelId="{D692CA3E-B7CC-4489-9388-4D774FBE1722}" type="presParOf" srcId="{BCA31954-419F-42AF-815F-D0FA1E71CD3C}" destId="{B6112DD6-FAE4-4EB4-A9E9-E50A15CFC30B}" srcOrd="2" destOrd="0" presId="urn:microsoft.com/office/officeart/2008/layout/HalfCircleOrganizationChart"/>
    <dgm:cxn modelId="{185D5408-B35D-4645-B697-497774D30FF6}" type="presParOf" srcId="{BCA31954-419F-42AF-815F-D0FA1E71CD3C}" destId="{C13796CA-5CB7-4CF7-B410-CC616BF2D121}" srcOrd="3" destOrd="0" presId="urn:microsoft.com/office/officeart/2008/layout/HalfCircleOrganizationChart"/>
    <dgm:cxn modelId="{EF2C9A07-60C9-4434-8BC7-2CC790054EAA}" type="presParOf" srcId="{F347F19E-C91B-48B4-AC98-C0AAD0BE49EC}" destId="{0CABBFB3-68D9-4D9B-8810-F59CEAA45BFA}" srcOrd="1" destOrd="0" presId="urn:microsoft.com/office/officeart/2008/layout/HalfCircleOrganizationChart"/>
    <dgm:cxn modelId="{BC0B9747-7B74-4A29-9E8E-59285A570424}" type="presParOf" srcId="{F347F19E-C91B-48B4-AC98-C0AAD0BE49EC}" destId="{006A1584-AB2B-4030-A47D-142470862CBD}" srcOrd="2" destOrd="0" presId="urn:microsoft.com/office/officeart/2008/layout/HalfCircleOrganizationChart"/>
    <dgm:cxn modelId="{8CE8DA7E-A007-45BD-89A4-A2730457A7A1}" type="presParOf" srcId="{A4377199-E99B-406F-81B5-56C0FA87C6EB}" destId="{AFE6978D-34FB-4FE5-8BA1-DDA605B6F2C3}" srcOrd="4" destOrd="0" presId="urn:microsoft.com/office/officeart/2008/layout/HalfCircleOrganizationChart"/>
    <dgm:cxn modelId="{F968CF8B-6556-4CC2-966D-DACDF4B40B59}" type="presParOf" srcId="{A4377199-E99B-406F-81B5-56C0FA87C6EB}" destId="{521BA8BA-CDE4-465F-8E7B-895AE45B3BC5}" srcOrd="5" destOrd="0" presId="urn:microsoft.com/office/officeart/2008/layout/HalfCircleOrganizationChart"/>
    <dgm:cxn modelId="{46B216E6-6F35-428B-B6FC-7AB82D44CCC2}" type="presParOf" srcId="{521BA8BA-CDE4-465F-8E7B-895AE45B3BC5}" destId="{4631A6EB-74D5-4326-AEE0-C24FFF3B82C2}" srcOrd="0" destOrd="0" presId="urn:microsoft.com/office/officeart/2008/layout/HalfCircleOrganizationChart"/>
    <dgm:cxn modelId="{64DB5599-3BBB-4801-82C8-C1EEB3E549CD}" type="presParOf" srcId="{4631A6EB-74D5-4326-AEE0-C24FFF3B82C2}" destId="{22F603E7-27D0-41DC-89EC-43422224F347}" srcOrd="0" destOrd="0" presId="urn:microsoft.com/office/officeart/2008/layout/HalfCircleOrganizationChart"/>
    <dgm:cxn modelId="{21DF79FF-83F0-4F14-B460-C4D2D646BBDB}" type="presParOf" srcId="{4631A6EB-74D5-4326-AEE0-C24FFF3B82C2}" destId="{9B03C1F3-A9F2-4941-A98A-1D15BFD091F1}" srcOrd="1" destOrd="0" presId="urn:microsoft.com/office/officeart/2008/layout/HalfCircleOrganizationChart"/>
    <dgm:cxn modelId="{5A4E3322-EE81-4700-80B0-D22843C6A170}" type="presParOf" srcId="{4631A6EB-74D5-4326-AEE0-C24FFF3B82C2}" destId="{FA713DE5-BB73-4409-B560-0D84AC83D0FC}" srcOrd="2" destOrd="0" presId="urn:microsoft.com/office/officeart/2008/layout/HalfCircleOrganizationChart"/>
    <dgm:cxn modelId="{1FBB7330-480F-4E78-9DFD-0F8239C4D76B}" type="presParOf" srcId="{4631A6EB-74D5-4326-AEE0-C24FFF3B82C2}" destId="{DFA70B9A-3D1C-4809-99D7-62F54640FE8B}" srcOrd="3" destOrd="0" presId="urn:microsoft.com/office/officeart/2008/layout/HalfCircleOrganizationChart"/>
    <dgm:cxn modelId="{3C8DC449-E430-4281-BA7C-31BE29D67A9A}" type="presParOf" srcId="{521BA8BA-CDE4-465F-8E7B-895AE45B3BC5}" destId="{BE557FCA-FDED-47BC-ACD1-7C21C9BCF17B}" srcOrd="1" destOrd="0" presId="urn:microsoft.com/office/officeart/2008/layout/HalfCircleOrganizationChart"/>
    <dgm:cxn modelId="{AEC64E5A-2A8E-4B7E-8A22-8329961E4D76}" type="presParOf" srcId="{521BA8BA-CDE4-465F-8E7B-895AE45B3BC5}" destId="{4D1437B3-434F-44A9-B688-A50CDCD5B1B9}" srcOrd="2" destOrd="0" presId="urn:microsoft.com/office/officeart/2008/layout/HalfCircleOrganizationChart"/>
    <dgm:cxn modelId="{E3E971C1-FE98-4B98-9D43-0E1BA5A7ECC6}" type="presParOf" srcId="{0C7D0D88-7139-4368-B2C4-B308968F0154}" destId="{8709D3C3-A00A-4BFC-898C-1E641874FB09}" srcOrd="2" destOrd="0" presId="urn:microsoft.com/office/officeart/2008/layout/HalfCircleOrganizationChart"/>
    <dgm:cxn modelId="{83C2C65B-88F3-45B0-BB92-725F3F28FEF7}" type="presParOf" srcId="{49E6FC9D-99C0-4647-8C86-018E8C8B3BA8}" destId="{403F0693-9DDD-4B28-BCAE-775DF48C1CA8}" srcOrd="2" destOrd="0" presId="urn:microsoft.com/office/officeart/2008/layout/HalfCircleOrganizationChart"/>
    <dgm:cxn modelId="{24AFF62E-38D0-4C0F-AA9E-06E8A5207062}" type="presParOf" srcId="{49E6FC9D-99C0-4647-8C86-018E8C8B3BA8}" destId="{198C7C7E-E94A-4A3F-A9A4-1FE48DA98FCF}" srcOrd="3" destOrd="0" presId="urn:microsoft.com/office/officeart/2008/layout/HalfCircleOrganizationChart"/>
    <dgm:cxn modelId="{9FFB00E7-804F-4C08-A360-E2712B8192EE}" type="presParOf" srcId="{198C7C7E-E94A-4A3F-A9A4-1FE48DA98FCF}" destId="{826240F9-4EC2-4DD7-B33A-EBAB55834A75}" srcOrd="0" destOrd="0" presId="urn:microsoft.com/office/officeart/2008/layout/HalfCircleOrganizationChart"/>
    <dgm:cxn modelId="{F7E8CE0D-5587-4F36-BB9D-718580145F6C}" type="presParOf" srcId="{826240F9-4EC2-4DD7-B33A-EBAB55834A75}" destId="{5D41CFD8-547C-4061-BB31-9CBAC52B6E68}" srcOrd="0" destOrd="0" presId="urn:microsoft.com/office/officeart/2008/layout/HalfCircleOrganizationChart"/>
    <dgm:cxn modelId="{FFCBA8E5-3F8C-41B9-81A8-903DA7445E5E}" type="presParOf" srcId="{826240F9-4EC2-4DD7-B33A-EBAB55834A75}" destId="{822B1A2D-F7D9-4FD3-9ECC-33BB1E7C1D0F}" srcOrd="1" destOrd="0" presId="urn:microsoft.com/office/officeart/2008/layout/HalfCircleOrganizationChart"/>
    <dgm:cxn modelId="{283B1B1C-CD2C-4414-B7F2-8BCD7A4DB9F1}" type="presParOf" srcId="{826240F9-4EC2-4DD7-B33A-EBAB55834A75}" destId="{467C3CAC-373E-4AA7-A037-E2406E911C08}" srcOrd="2" destOrd="0" presId="urn:microsoft.com/office/officeart/2008/layout/HalfCircleOrganizationChart"/>
    <dgm:cxn modelId="{95C365DE-BD79-495B-9F1E-28F50E55F619}" type="presParOf" srcId="{826240F9-4EC2-4DD7-B33A-EBAB55834A75}" destId="{DF802F3A-FB27-403E-BF91-B5BD9F8E92E1}" srcOrd="3" destOrd="0" presId="urn:microsoft.com/office/officeart/2008/layout/HalfCircleOrganizationChart"/>
    <dgm:cxn modelId="{76E21E79-1F1F-4796-B3F6-C612542E8A95}" type="presParOf" srcId="{198C7C7E-E94A-4A3F-A9A4-1FE48DA98FCF}" destId="{2A98AE21-7BBC-454A-8E6C-1CACDD45559C}" srcOrd="1" destOrd="0" presId="urn:microsoft.com/office/officeart/2008/layout/HalfCircleOrganizationChart"/>
    <dgm:cxn modelId="{934587E1-206E-4038-AED7-50A320B46EE8}" type="presParOf" srcId="{2A98AE21-7BBC-454A-8E6C-1CACDD45559C}" destId="{0C1E8EBD-1A98-40B3-867B-A37B521462F8}" srcOrd="0" destOrd="0" presId="urn:microsoft.com/office/officeart/2008/layout/HalfCircleOrganizationChart"/>
    <dgm:cxn modelId="{A25DE61F-E373-487C-A04D-1A1F8BE43774}" type="presParOf" srcId="{2A98AE21-7BBC-454A-8E6C-1CACDD45559C}" destId="{45FC714D-674F-4E08-871A-596194BA2D7C}" srcOrd="1" destOrd="0" presId="urn:microsoft.com/office/officeart/2008/layout/HalfCircleOrganizationChart"/>
    <dgm:cxn modelId="{C22B2C2F-EF04-4473-997E-1EA096E4A977}" type="presParOf" srcId="{45FC714D-674F-4E08-871A-596194BA2D7C}" destId="{DF656FDE-6700-4011-9738-08E7EC50C487}" srcOrd="0" destOrd="0" presId="urn:microsoft.com/office/officeart/2008/layout/HalfCircleOrganizationChart"/>
    <dgm:cxn modelId="{05AF32E3-7113-4739-8D3E-B5E1D7F39889}" type="presParOf" srcId="{DF656FDE-6700-4011-9738-08E7EC50C487}" destId="{24641000-021C-44DE-AFDD-B7BFC8EF0FC3}" srcOrd="0" destOrd="0" presId="urn:microsoft.com/office/officeart/2008/layout/HalfCircleOrganizationChart"/>
    <dgm:cxn modelId="{29961AE4-4A18-4643-BE42-2499FDE548A7}" type="presParOf" srcId="{DF656FDE-6700-4011-9738-08E7EC50C487}" destId="{32489202-3556-4755-824A-0B86D1D97803}" srcOrd="1" destOrd="0" presId="urn:microsoft.com/office/officeart/2008/layout/HalfCircleOrganizationChart"/>
    <dgm:cxn modelId="{0337120B-2647-4E5F-8131-D2A11EDEEEA6}" type="presParOf" srcId="{DF656FDE-6700-4011-9738-08E7EC50C487}" destId="{A2BB01B7-C5D6-4324-BF85-A48369826E3B}" srcOrd="2" destOrd="0" presId="urn:microsoft.com/office/officeart/2008/layout/HalfCircleOrganizationChart"/>
    <dgm:cxn modelId="{3DF17D1C-91F8-48AD-903A-E865CB465779}" type="presParOf" srcId="{DF656FDE-6700-4011-9738-08E7EC50C487}" destId="{DD853276-F2BD-4A3B-AADD-F514806B14E0}" srcOrd="3" destOrd="0" presId="urn:microsoft.com/office/officeart/2008/layout/HalfCircleOrganizationChart"/>
    <dgm:cxn modelId="{20F22496-AEF2-4236-B80D-B72B30D51657}" type="presParOf" srcId="{45FC714D-674F-4E08-871A-596194BA2D7C}" destId="{8CAEE5F9-BAD6-4AAA-813B-50FEF5AD5461}" srcOrd="1" destOrd="0" presId="urn:microsoft.com/office/officeart/2008/layout/HalfCircleOrganizationChart"/>
    <dgm:cxn modelId="{67995048-9DD2-4F52-A123-E26DC7E0F0C4}" type="presParOf" srcId="{45FC714D-674F-4E08-871A-596194BA2D7C}" destId="{86993249-48A6-46D5-9DAA-DF03CEB2326A}" srcOrd="2" destOrd="0" presId="urn:microsoft.com/office/officeart/2008/layout/HalfCircleOrganizationChart"/>
    <dgm:cxn modelId="{4731FBA6-E56F-4434-9683-2CED7FE35679}" type="presParOf" srcId="{2A98AE21-7BBC-454A-8E6C-1CACDD45559C}" destId="{E1034B6D-9E8F-4EAD-A1F0-E089412D8943}" srcOrd="2" destOrd="0" presId="urn:microsoft.com/office/officeart/2008/layout/HalfCircleOrganizationChart"/>
    <dgm:cxn modelId="{4D50AFC1-6E43-49CF-AC12-4476E68CFE64}" type="presParOf" srcId="{2A98AE21-7BBC-454A-8E6C-1CACDD45559C}" destId="{ECD284AF-A4AD-43A6-8514-59344E73D4FB}" srcOrd="3" destOrd="0" presId="urn:microsoft.com/office/officeart/2008/layout/HalfCircleOrganizationChart"/>
    <dgm:cxn modelId="{24EED572-742F-4383-9F19-A4B0BED3AD8C}" type="presParOf" srcId="{ECD284AF-A4AD-43A6-8514-59344E73D4FB}" destId="{22661FE8-EEBA-4ACA-89AF-414B1BAB6A09}" srcOrd="0" destOrd="0" presId="urn:microsoft.com/office/officeart/2008/layout/HalfCircleOrganizationChart"/>
    <dgm:cxn modelId="{995F9C6A-C521-4AF0-80DA-0173C2FE1844}" type="presParOf" srcId="{22661FE8-EEBA-4ACA-89AF-414B1BAB6A09}" destId="{56F1C701-5893-46F7-AA6C-B9DC1FC28301}" srcOrd="0" destOrd="0" presId="urn:microsoft.com/office/officeart/2008/layout/HalfCircleOrganizationChart"/>
    <dgm:cxn modelId="{F9ACC7E1-DD37-4930-A36E-A8F3C028B2CE}" type="presParOf" srcId="{22661FE8-EEBA-4ACA-89AF-414B1BAB6A09}" destId="{BECF2599-186B-40E8-813E-BA26B6121387}" srcOrd="1" destOrd="0" presId="urn:microsoft.com/office/officeart/2008/layout/HalfCircleOrganizationChart"/>
    <dgm:cxn modelId="{2A9CA753-4CBC-4861-BC0B-117E9E52C867}" type="presParOf" srcId="{22661FE8-EEBA-4ACA-89AF-414B1BAB6A09}" destId="{1D6ADEE3-9FCF-468B-9554-DFF3EC5E9F73}" srcOrd="2" destOrd="0" presId="urn:microsoft.com/office/officeart/2008/layout/HalfCircleOrganizationChart"/>
    <dgm:cxn modelId="{BA7FE8C0-D10A-40E3-A20A-D984BF4E6F90}" type="presParOf" srcId="{22661FE8-EEBA-4ACA-89AF-414B1BAB6A09}" destId="{A4AE81D3-5230-4CD6-8BDE-AD866DEEAD0A}" srcOrd="3" destOrd="0" presId="urn:microsoft.com/office/officeart/2008/layout/HalfCircleOrganizationChart"/>
    <dgm:cxn modelId="{C034EC23-919E-4808-B409-3AD24246E27D}" type="presParOf" srcId="{ECD284AF-A4AD-43A6-8514-59344E73D4FB}" destId="{56BA3521-19FC-4970-8683-FCA189F79649}" srcOrd="1" destOrd="0" presId="urn:microsoft.com/office/officeart/2008/layout/HalfCircleOrganizationChart"/>
    <dgm:cxn modelId="{2517274E-C605-4153-BBE5-08F3EB308B0D}" type="presParOf" srcId="{ECD284AF-A4AD-43A6-8514-59344E73D4FB}" destId="{0F5489A2-854B-4DE5-A7FC-57D5CA7C4B6B}" srcOrd="2" destOrd="0" presId="urn:microsoft.com/office/officeart/2008/layout/HalfCircleOrganizationChart"/>
    <dgm:cxn modelId="{616647E1-5227-451A-8DDA-854EEAF198B1}" type="presParOf" srcId="{198C7C7E-E94A-4A3F-A9A4-1FE48DA98FCF}" destId="{7D495100-F0BF-4F0C-ABD5-B6138FD09956}" srcOrd="2" destOrd="0" presId="urn:microsoft.com/office/officeart/2008/layout/HalfCircleOrganizationChart"/>
    <dgm:cxn modelId="{B69BC295-F5CE-4308-BA21-AE49B17EFBF7}" type="presParOf" srcId="{53BA197E-7541-4E9F-A61A-6B3618F5F723}" destId="{1C1E01F0-7BCD-4DA4-869A-BB11100C7C8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903E15-9912-4DFE-ACDF-BD4EEDEB2AB7}" type="doc">
      <dgm:prSet loTypeId="urn:microsoft.com/office/officeart/2008/layout/HalfCircleOrganizationChart" loCatId="hierarchy" qsTypeId="urn:microsoft.com/office/officeart/2005/8/quickstyle/simple1" qsCatId="simple" csTypeId="urn:microsoft.com/office/officeart/2005/8/colors/accent0_1" csCatId="mainScheme" phldr="1"/>
      <dgm:spPr/>
      <dgm:t>
        <a:bodyPr/>
        <a:lstStyle/>
        <a:p>
          <a:endParaRPr lang="en-IN"/>
        </a:p>
      </dgm:t>
    </dgm:pt>
    <dgm:pt modelId="{47B9CDF3-6051-4877-88DE-E8A6ADE03CE8}">
      <dgm:prSet/>
      <dgm:spPr/>
      <dgm:t>
        <a:bodyPr/>
        <a:lstStyle/>
        <a:p>
          <a:r>
            <a:rPr lang="en-IN" dirty="0"/>
            <a:t>P&amp;A</a:t>
          </a:r>
        </a:p>
      </dgm:t>
    </dgm:pt>
    <dgm:pt modelId="{179B8A98-4B0D-4D25-8432-693145DFC078}" type="parTrans" cxnId="{C0242CFE-2A36-4A42-916B-DBCE6A590472}">
      <dgm:prSet/>
      <dgm:spPr/>
      <dgm:t>
        <a:bodyPr/>
        <a:lstStyle/>
        <a:p>
          <a:endParaRPr lang="en-IN"/>
        </a:p>
      </dgm:t>
    </dgm:pt>
    <dgm:pt modelId="{9E1E46F2-323F-4D28-8389-892D7598D44A}" type="sibTrans" cxnId="{C0242CFE-2A36-4A42-916B-DBCE6A590472}">
      <dgm:prSet/>
      <dgm:spPr/>
      <dgm:t>
        <a:bodyPr/>
        <a:lstStyle/>
        <a:p>
          <a:endParaRPr lang="en-IN"/>
        </a:p>
      </dgm:t>
    </dgm:pt>
    <dgm:pt modelId="{A465A69B-9C22-4CEF-A326-CEFBFBB3B44A}">
      <dgm:prSet/>
      <dgm:spPr/>
      <dgm:t>
        <a:bodyPr/>
        <a:lstStyle/>
        <a:p>
          <a:r>
            <a:rPr lang="en-IN"/>
            <a:t>Peripherals</a:t>
          </a:r>
        </a:p>
      </dgm:t>
    </dgm:pt>
    <dgm:pt modelId="{DE682742-CBA5-4818-8034-4DF39C24FDF3}" type="parTrans" cxnId="{3C8A404F-2ADC-4406-83A0-B8CDCF621630}">
      <dgm:prSet/>
      <dgm:spPr/>
      <dgm:t>
        <a:bodyPr/>
        <a:lstStyle/>
        <a:p>
          <a:endParaRPr lang="en-IN"/>
        </a:p>
      </dgm:t>
    </dgm:pt>
    <dgm:pt modelId="{880C96E4-DCC0-4499-956F-69DFEE4385F9}" type="sibTrans" cxnId="{3C8A404F-2ADC-4406-83A0-B8CDCF621630}">
      <dgm:prSet/>
      <dgm:spPr/>
      <dgm:t>
        <a:bodyPr/>
        <a:lstStyle/>
        <a:p>
          <a:endParaRPr lang="en-IN"/>
        </a:p>
      </dgm:t>
    </dgm:pt>
    <dgm:pt modelId="{D3CBA067-944D-4272-B39B-245F7A31C616}">
      <dgm:prSet/>
      <dgm:spPr/>
      <dgm:t>
        <a:bodyPr/>
        <a:lstStyle/>
        <a:p>
          <a:r>
            <a:rPr lang="en-IN" dirty="0"/>
            <a:t>Graphic card</a:t>
          </a:r>
        </a:p>
      </dgm:t>
    </dgm:pt>
    <dgm:pt modelId="{F70D985D-B229-41BB-ADE2-A8923A465F82}" type="parTrans" cxnId="{E0A2850C-4546-4514-94F8-B7E34F67E50F}">
      <dgm:prSet/>
      <dgm:spPr/>
      <dgm:t>
        <a:bodyPr/>
        <a:lstStyle/>
        <a:p>
          <a:endParaRPr lang="en-IN"/>
        </a:p>
      </dgm:t>
    </dgm:pt>
    <dgm:pt modelId="{AB3F4C8D-60EB-4081-AAB8-D4A583F17DD5}" type="sibTrans" cxnId="{E0A2850C-4546-4514-94F8-B7E34F67E50F}">
      <dgm:prSet/>
      <dgm:spPr/>
      <dgm:t>
        <a:bodyPr/>
        <a:lstStyle/>
        <a:p>
          <a:endParaRPr lang="en-IN"/>
        </a:p>
      </dgm:t>
    </dgm:pt>
    <dgm:pt modelId="{B0A88642-C491-42E5-B6E5-77ED19FC913A}">
      <dgm:prSet/>
      <dgm:spPr/>
      <dgm:t>
        <a:bodyPr/>
        <a:lstStyle/>
        <a:p>
          <a:r>
            <a:rPr lang="en-IN" dirty="0"/>
            <a:t>Internal HDD</a:t>
          </a:r>
        </a:p>
      </dgm:t>
    </dgm:pt>
    <dgm:pt modelId="{868649C7-52D1-4787-8DA9-9B31A47BDA6B}" type="parTrans" cxnId="{0DEBC34A-9DC9-4033-944D-D364A800BC55}">
      <dgm:prSet/>
      <dgm:spPr/>
      <dgm:t>
        <a:bodyPr/>
        <a:lstStyle/>
        <a:p>
          <a:endParaRPr lang="en-IN"/>
        </a:p>
      </dgm:t>
    </dgm:pt>
    <dgm:pt modelId="{E5C0765E-3D89-4E1B-9A2A-8DAE6371F6E0}" type="sibTrans" cxnId="{0DEBC34A-9DC9-4033-944D-D364A800BC55}">
      <dgm:prSet/>
      <dgm:spPr/>
      <dgm:t>
        <a:bodyPr/>
        <a:lstStyle/>
        <a:p>
          <a:endParaRPr lang="en-IN"/>
        </a:p>
      </dgm:t>
    </dgm:pt>
    <dgm:pt modelId="{8D51B8C0-5D4A-4EBA-A1BD-2264125E903D}">
      <dgm:prSet/>
      <dgm:spPr/>
      <dgm:t>
        <a:bodyPr/>
        <a:lstStyle/>
        <a:p>
          <a:r>
            <a:rPr lang="en-IN"/>
            <a:t>Processors</a:t>
          </a:r>
        </a:p>
      </dgm:t>
    </dgm:pt>
    <dgm:pt modelId="{F8505B24-00A9-4021-AA73-64ED6F8E6072}" type="parTrans" cxnId="{F055AB28-E075-4A5D-8D5C-B1A97FC6D8D8}">
      <dgm:prSet/>
      <dgm:spPr/>
      <dgm:t>
        <a:bodyPr/>
        <a:lstStyle/>
        <a:p>
          <a:endParaRPr lang="en-IN"/>
        </a:p>
      </dgm:t>
    </dgm:pt>
    <dgm:pt modelId="{4A6EE103-1E75-408C-AD91-74672458E0BF}" type="sibTrans" cxnId="{F055AB28-E075-4A5D-8D5C-B1A97FC6D8D8}">
      <dgm:prSet/>
      <dgm:spPr/>
      <dgm:t>
        <a:bodyPr/>
        <a:lstStyle/>
        <a:p>
          <a:endParaRPr lang="en-IN"/>
        </a:p>
      </dgm:t>
    </dgm:pt>
    <dgm:pt modelId="{7644098F-EE8A-410D-B016-F77E840ECF92}">
      <dgm:prSet/>
      <dgm:spPr/>
      <dgm:t>
        <a:bodyPr/>
        <a:lstStyle/>
        <a:p>
          <a:r>
            <a:rPr lang="en-IN" dirty="0"/>
            <a:t>Accessories</a:t>
          </a:r>
        </a:p>
      </dgm:t>
    </dgm:pt>
    <dgm:pt modelId="{A37B404A-38F7-4E53-ADE0-C9D691B48546}" type="parTrans" cxnId="{FE9A4202-09BC-4955-B6D3-64D4322D82FF}">
      <dgm:prSet/>
      <dgm:spPr/>
      <dgm:t>
        <a:bodyPr/>
        <a:lstStyle/>
        <a:p>
          <a:endParaRPr lang="en-IN"/>
        </a:p>
      </dgm:t>
    </dgm:pt>
    <dgm:pt modelId="{F8BB5F5E-40E5-436F-A4F4-1117AC40C673}" type="sibTrans" cxnId="{FE9A4202-09BC-4955-B6D3-64D4322D82FF}">
      <dgm:prSet/>
      <dgm:spPr/>
      <dgm:t>
        <a:bodyPr/>
        <a:lstStyle/>
        <a:p>
          <a:endParaRPr lang="en-IN"/>
        </a:p>
      </dgm:t>
    </dgm:pt>
    <dgm:pt modelId="{C89DC686-E21D-4F0E-B4E7-E9CEA551B15B}">
      <dgm:prSet/>
      <dgm:spPr/>
      <dgm:t>
        <a:bodyPr/>
        <a:lstStyle/>
        <a:p>
          <a:r>
            <a:rPr lang="en-IN"/>
            <a:t>Batteries</a:t>
          </a:r>
        </a:p>
      </dgm:t>
    </dgm:pt>
    <dgm:pt modelId="{9D887E7E-FD25-4C15-BFBE-D972C70970F1}" type="parTrans" cxnId="{23F4F4FB-E25C-482C-BF09-C39F5D67F48F}">
      <dgm:prSet/>
      <dgm:spPr/>
      <dgm:t>
        <a:bodyPr/>
        <a:lstStyle/>
        <a:p>
          <a:endParaRPr lang="en-IN"/>
        </a:p>
      </dgm:t>
    </dgm:pt>
    <dgm:pt modelId="{1A5E4530-A5EA-4DF8-A3A0-7F6F8492A39F}" type="sibTrans" cxnId="{23F4F4FB-E25C-482C-BF09-C39F5D67F48F}">
      <dgm:prSet/>
      <dgm:spPr/>
      <dgm:t>
        <a:bodyPr/>
        <a:lstStyle/>
        <a:p>
          <a:endParaRPr lang="en-IN"/>
        </a:p>
      </dgm:t>
    </dgm:pt>
    <dgm:pt modelId="{5ED30BD5-06A0-4C15-A51E-0B7AB9B7BC7D}">
      <dgm:prSet/>
      <dgm:spPr/>
      <dgm:t>
        <a:bodyPr/>
        <a:lstStyle/>
        <a:p>
          <a:r>
            <a:rPr lang="en-IN"/>
            <a:t>Keyboard</a:t>
          </a:r>
        </a:p>
      </dgm:t>
    </dgm:pt>
    <dgm:pt modelId="{1FFE9289-359E-4A3B-A711-216E59170349}" type="parTrans" cxnId="{3A954BBF-94ED-4C21-9A2D-710AE4763EF2}">
      <dgm:prSet/>
      <dgm:spPr/>
      <dgm:t>
        <a:bodyPr/>
        <a:lstStyle/>
        <a:p>
          <a:endParaRPr lang="en-IN"/>
        </a:p>
      </dgm:t>
    </dgm:pt>
    <dgm:pt modelId="{6576C0DE-EFF2-4A52-8A1C-6277704B731E}" type="sibTrans" cxnId="{3A954BBF-94ED-4C21-9A2D-710AE4763EF2}">
      <dgm:prSet/>
      <dgm:spPr/>
      <dgm:t>
        <a:bodyPr/>
        <a:lstStyle/>
        <a:p>
          <a:endParaRPr lang="en-IN"/>
        </a:p>
      </dgm:t>
    </dgm:pt>
    <dgm:pt modelId="{0E81A319-AE53-407C-9672-106E26C7FCD0}">
      <dgm:prSet/>
      <dgm:spPr/>
      <dgm:t>
        <a:bodyPr/>
        <a:lstStyle/>
        <a:p>
          <a:r>
            <a:rPr lang="en-IN"/>
            <a:t>Mouse</a:t>
          </a:r>
        </a:p>
      </dgm:t>
    </dgm:pt>
    <dgm:pt modelId="{A263B151-B44B-4787-8AFF-8D2761479A59}" type="parTrans" cxnId="{F0ACA450-902E-44A7-ABAA-43886D5001D2}">
      <dgm:prSet/>
      <dgm:spPr/>
      <dgm:t>
        <a:bodyPr/>
        <a:lstStyle/>
        <a:p>
          <a:endParaRPr lang="en-IN"/>
        </a:p>
      </dgm:t>
    </dgm:pt>
    <dgm:pt modelId="{1FE0DB87-D367-4D63-881B-62CA15D3E39E}" type="sibTrans" cxnId="{F0ACA450-902E-44A7-ABAA-43886D5001D2}">
      <dgm:prSet/>
      <dgm:spPr/>
      <dgm:t>
        <a:bodyPr/>
        <a:lstStyle/>
        <a:p>
          <a:endParaRPr lang="en-IN"/>
        </a:p>
      </dgm:t>
    </dgm:pt>
    <dgm:pt modelId="{EA697815-9A1F-4C81-A9E4-33E59579239A}">
      <dgm:prSet/>
      <dgm:spPr/>
      <dgm:t>
        <a:bodyPr/>
        <a:lstStyle/>
        <a:p>
          <a:r>
            <a:rPr lang="en-IN" dirty="0"/>
            <a:t>Mother Board</a:t>
          </a:r>
        </a:p>
      </dgm:t>
    </dgm:pt>
    <dgm:pt modelId="{8F677E9C-A781-4DCF-8B15-1AA82776338B}" type="parTrans" cxnId="{EB081F39-6956-4642-8F3C-4763FE47071C}">
      <dgm:prSet/>
      <dgm:spPr/>
      <dgm:t>
        <a:bodyPr/>
        <a:lstStyle/>
        <a:p>
          <a:endParaRPr lang="en-IN"/>
        </a:p>
      </dgm:t>
    </dgm:pt>
    <dgm:pt modelId="{78993DF0-64AB-4B75-8FAA-464C2CDD2EBD}" type="sibTrans" cxnId="{EB081F39-6956-4642-8F3C-4763FE47071C}">
      <dgm:prSet/>
      <dgm:spPr/>
      <dgm:t>
        <a:bodyPr/>
        <a:lstStyle/>
        <a:p>
          <a:endParaRPr lang="en-IN"/>
        </a:p>
      </dgm:t>
    </dgm:pt>
    <dgm:pt modelId="{47568DCD-B68B-42B5-80A9-A53DE0287CCC}" type="pres">
      <dgm:prSet presAssocID="{CC903E15-9912-4DFE-ACDF-BD4EEDEB2AB7}" presName="Name0" presStyleCnt="0">
        <dgm:presLayoutVars>
          <dgm:orgChart val="1"/>
          <dgm:chPref val="1"/>
          <dgm:dir/>
          <dgm:animOne val="branch"/>
          <dgm:animLvl val="lvl"/>
          <dgm:resizeHandles/>
        </dgm:presLayoutVars>
      </dgm:prSet>
      <dgm:spPr/>
    </dgm:pt>
    <dgm:pt modelId="{BF3E11AF-D4D1-48D1-8356-3A6AD71C0F0D}" type="pres">
      <dgm:prSet presAssocID="{47B9CDF3-6051-4877-88DE-E8A6ADE03CE8}" presName="hierRoot1" presStyleCnt="0">
        <dgm:presLayoutVars>
          <dgm:hierBranch val="init"/>
        </dgm:presLayoutVars>
      </dgm:prSet>
      <dgm:spPr/>
    </dgm:pt>
    <dgm:pt modelId="{303060C4-ACB0-4904-8A53-434273ADDA4C}" type="pres">
      <dgm:prSet presAssocID="{47B9CDF3-6051-4877-88DE-E8A6ADE03CE8}" presName="rootComposite1" presStyleCnt="0"/>
      <dgm:spPr/>
    </dgm:pt>
    <dgm:pt modelId="{3D55918C-5606-47BC-90E6-3B9F95EA7E4C}" type="pres">
      <dgm:prSet presAssocID="{47B9CDF3-6051-4877-88DE-E8A6ADE03CE8}" presName="rootText1" presStyleLbl="alignAcc1" presStyleIdx="0" presStyleCnt="0">
        <dgm:presLayoutVars>
          <dgm:chPref val="3"/>
        </dgm:presLayoutVars>
      </dgm:prSet>
      <dgm:spPr/>
    </dgm:pt>
    <dgm:pt modelId="{2F76003A-CF5E-4969-AF4A-AB0BB5C79BCE}" type="pres">
      <dgm:prSet presAssocID="{47B9CDF3-6051-4877-88DE-E8A6ADE03CE8}" presName="topArc1" presStyleLbl="parChTrans1D1" presStyleIdx="0" presStyleCnt="20"/>
      <dgm:spPr/>
    </dgm:pt>
    <dgm:pt modelId="{AC1DD40B-7829-4F5E-8353-DA3A88551B12}" type="pres">
      <dgm:prSet presAssocID="{47B9CDF3-6051-4877-88DE-E8A6ADE03CE8}" presName="bottomArc1" presStyleLbl="parChTrans1D1" presStyleIdx="1" presStyleCnt="20"/>
      <dgm:spPr/>
    </dgm:pt>
    <dgm:pt modelId="{6E3C3898-4336-4566-A77B-0165AC1661D5}" type="pres">
      <dgm:prSet presAssocID="{47B9CDF3-6051-4877-88DE-E8A6ADE03CE8}" presName="topConnNode1" presStyleLbl="node1" presStyleIdx="0" presStyleCnt="0"/>
      <dgm:spPr/>
    </dgm:pt>
    <dgm:pt modelId="{248552F9-1510-43E9-B0E6-C3AAA149EC0E}" type="pres">
      <dgm:prSet presAssocID="{47B9CDF3-6051-4877-88DE-E8A6ADE03CE8}" presName="hierChild2" presStyleCnt="0"/>
      <dgm:spPr/>
    </dgm:pt>
    <dgm:pt modelId="{35B95AB4-386A-4BC0-939D-00630F8BE957}" type="pres">
      <dgm:prSet presAssocID="{DE682742-CBA5-4818-8034-4DF39C24FDF3}" presName="Name28" presStyleLbl="parChTrans1D2" presStyleIdx="0" presStyleCnt="2"/>
      <dgm:spPr/>
    </dgm:pt>
    <dgm:pt modelId="{E1448799-106D-4F4A-AE60-FBA725ABAB7C}" type="pres">
      <dgm:prSet presAssocID="{A465A69B-9C22-4CEF-A326-CEFBFBB3B44A}" presName="hierRoot2" presStyleCnt="0">
        <dgm:presLayoutVars>
          <dgm:hierBranch val="init"/>
        </dgm:presLayoutVars>
      </dgm:prSet>
      <dgm:spPr/>
    </dgm:pt>
    <dgm:pt modelId="{558FB871-1BDB-463E-89EE-583BD751916D}" type="pres">
      <dgm:prSet presAssocID="{A465A69B-9C22-4CEF-A326-CEFBFBB3B44A}" presName="rootComposite2" presStyleCnt="0"/>
      <dgm:spPr/>
    </dgm:pt>
    <dgm:pt modelId="{94E361CF-6B02-43B9-ADE7-38DA31CB06E5}" type="pres">
      <dgm:prSet presAssocID="{A465A69B-9C22-4CEF-A326-CEFBFBB3B44A}" presName="rootText2" presStyleLbl="alignAcc1" presStyleIdx="0" presStyleCnt="0">
        <dgm:presLayoutVars>
          <dgm:chPref val="3"/>
        </dgm:presLayoutVars>
      </dgm:prSet>
      <dgm:spPr/>
    </dgm:pt>
    <dgm:pt modelId="{07027726-370C-4A19-B54D-AB510301DBC5}" type="pres">
      <dgm:prSet presAssocID="{A465A69B-9C22-4CEF-A326-CEFBFBB3B44A}" presName="topArc2" presStyleLbl="parChTrans1D1" presStyleIdx="2" presStyleCnt="20"/>
      <dgm:spPr/>
    </dgm:pt>
    <dgm:pt modelId="{E5EE61D6-F21A-4F38-9C82-F6B28FF199CF}" type="pres">
      <dgm:prSet presAssocID="{A465A69B-9C22-4CEF-A326-CEFBFBB3B44A}" presName="bottomArc2" presStyleLbl="parChTrans1D1" presStyleIdx="3" presStyleCnt="20"/>
      <dgm:spPr/>
    </dgm:pt>
    <dgm:pt modelId="{EBC7C888-2B8C-4618-8F76-C56B67A20A50}" type="pres">
      <dgm:prSet presAssocID="{A465A69B-9C22-4CEF-A326-CEFBFBB3B44A}" presName="topConnNode2" presStyleLbl="node2" presStyleIdx="0" presStyleCnt="0"/>
      <dgm:spPr/>
    </dgm:pt>
    <dgm:pt modelId="{EB026763-572A-479D-983C-53703F43A88F}" type="pres">
      <dgm:prSet presAssocID="{A465A69B-9C22-4CEF-A326-CEFBFBB3B44A}" presName="hierChild4" presStyleCnt="0"/>
      <dgm:spPr/>
    </dgm:pt>
    <dgm:pt modelId="{80929C56-F647-4E26-A4D8-E6669D330B47}" type="pres">
      <dgm:prSet presAssocID="{F70D985D-B229-41BB-ADE2-A8923A465F82}" presName="Name28" presStyleLbl="parChTrans1D3" presStyleIdx="0" presStyleCnt="7"/>
      <dgm:spPr/>
    </dgm:pt>
    <dgm:pt modelId="{D5B4C212-6D28-4F42-8CBC-0959A693AC65}" type="pres">
      <dgm:prSet presAssocID="{D3CBA067-944D-4272-B39B-245F7A31C616}" presName="hierRoot2" presStyleCnt="0">
        <dgm:presLayoutVars>
          <dgm:hierBranch val="init"/>
        </dgm:presLayoutVars>
      </dgm:prSet>
      <dgm:spPr/>
    </dgm:pt>
    <dgm:pt modelId="{0142719A-A8F5-4EA8-A3ED-7765B6950424}" type="pres">
      <dgm:prSet presAssocID="{D3CBA067-944D-4272-B39B-245F7A31C616}" presName="rootComposite2" presStyleCnt="0"/>
      <dgm:spPr/>
    </dgm:pt>
    <dgm:pt modelId="{C52005F6-9680-43A9-A007-3E702AA0A06A}" type="pres">
      <dgm:prSet presAssocID="{D3CBA067-944D-4272-B39B-245F7A31C616}" presName="rootText2" presStyleLbl="alignAcc1" presStyleIdx="0" presStyleCnt="0">
        <dgm:presLayoutVars>
          <dgm:chPref val="3"/>
        </dgm:presLayoutVars>
      </dgm:prSet>
      <dgm:spPr/>
    </dgm:pt>
    <dgm:pt modelId="{8D19582A-8C5A-432A-9B76-403A64DBA223}" type="pres">
      <dgm:prSet presAssocID="{D3CBA067-944D-4272-B39B-245F7A31C616}" presName="topArc2" presStyleLbl="parChTrans1D1" presStyleIdx="4" presStyleCnt="20"/>
      <dgm:spPr/>
    </dgm:pt>
    <dgm:pt modelId="{1BEF6B8B-A1A7-444C-9070-963CF3758C55}" type="pres">
      <dgm:prSet presAssocID="{D3CBA067-944D-4272-B39B-245F7A31C616}" presName="bottomArc2" presStyleLbl="parChTrans1D1" presStyleIdx="5" presStyleCnt="20"/>
      <dgm:spPr/>
    </dgm:pt>
    <dgm:pt modelId="{6FA1DA83-DDDE-48F0-934A-5B60DD1AD37D}" type="pres">
      <dgm:prSet presAssocID="{D3CBA067-944D-4272-B39B-245F7A31C616}" presName="topConnNode2" presStyleLbl="node3" presStyleIdx="0" presStyleCnt="0"/>
      <dgm:spPr/>
    </dgm:pt>
    <dgm:pt modelId="{2772AF9E-AA93-48F8-A78B-9EC6695F5F8B}" type="pres">
      <dgm:prSet presAssocID="{D3CBA067-944D-4272-B39B-245F7A31C616}" presName="hierChild4" presStyleCnt="0"/>
      <dgm:spPr/>
    </dgm:pt>
    <dgm:pt modelId="{49100430-F926-4F8B-9B48-928BD15B03B7}" type="pres">
      <dgm:prSet presAssocID="{D3CBA067-944D-4272-B39B-245F7A31C616}" presName="hierChild5" presStyleCnt="0"/>
      <dgm:spPr/>
    </dgm:pt>
    <dgm:pt modelId="{34C14516-B3E4-494B-B3CE-5F37A64DBF82}" type="pres">
      <dgm:prSet presAssocID="{868649C7-52D1-4787-8DA9-9B31A47BDA6B}" presName="Name28" presStyleLbl="parChTrans1D3" presStyleIdx="1" presStyleCnt="7"/>
      <dgm:spPr/>
    </dgm:pt>
    <dgm:pt modelId="{2393433C-86D2-4416-A4C1-09B8674BEA66}" type="pres">
      <dgm:prSet presAssocID="{B0A88642-C491-42E5-B6E5-77ED19FC913A}" presName="hierRoot2" presStyleCnt="0">
        <dgm:presLayoutVars>
          <dgm:hierBranch val="init"/>
        </dgm:presLayoutVars>
      </dgm:prSet>
      <dgm:spPr/>
    </dgm:pt>
    <dgm:pt modelId="{7B878CC0-ACE5-451F-9AEC-C0359EB097D0}" type="pres">
      <dgm:prSet presAssocID="{B0A88642-C491-42E5-B6E5-77ED19FC913A}" presName="rootComposite2" presStyleCnt="0"/>
      <dgm:spPr/>
    </dgm:pt>
    <dgm:pt modelId="{4EE69F1D-5CD3-44E8-8B8B-30374EB63478}" type="pres">
      <dgm:prSet presAssocID="{B0A88642-C491-42E5-B6E5-77ED19FC913A}" presName="rootText2" presStyleLbl="alignAcc1" presStyleIdx="0" presStyleCnt="0">
        <dgm:presLayoutVars>
          <dgm:chPref val="3"/>
        </dgm:presLayoutVars>
      </dgm:prSet>
      <dgm:spPr/>
    </dgm:pt>
    <dgm:pt modelId="{AFF7EC55-07DC-4D6F-B4D1-8798E070F2FE}" type="pres">
      <dgm:prSet presAssocID="{B0A88642-C491-42E5-B6E5-77ED19FC913A}" presName="topArc2" presStyleLbl="parChTrans1D1" presStyleIdx="6" presStyleCnt="20"/>
      <dgm:spPr/>
    </dgm:pt>
    <dgm:pt modelId="{FDE2F4D2-9005-4660-BBC3-95FDC865AC12}" type="pres">
      <dgm:prSet presAssocID="{B0A88642-C491-42E5-B6E5-77ED19FC913A}" presName="bottomArc2" presStyleLbl="parChTrans1D1" presStyleIdx="7" presStyleCnt="20"/>
      <dgm:spPr/>
    </dgm:pt>
    <dgm:pt modelId="{FB372070-8F2B-4345-BC6E-C5830FCF53B2}" type="pres">
      <dgm:prSet presAssocID="{B0A88642-C491-42E5-B6E5-77ED19FC913A}" presName="topConnNode2" presStyleLbl="node3" presStyleIdx="0" presStyleCnt="0"/>
      <dgm:spPr/>
    </dgm:pt>
    <dgm:pt modelId="{1CBB79D8-F285-4617-B2DD-974B95A9CD5D}" type="pres">
      <dgm:prSet presAssocID="{B0A88642-C491-42E5-B6E5-77ED19FC913A}" presName="hierChild4" presStyleCnt="0"/>
      <dgm:spPr/>
    </dgm:pt>
    <dgm:pt modelId="{06AEA618-A120-4B5F-8509-BEA875468023}" type="pres">
      <dgm:prSet presAssocID="{B0A88642-C491-42E5-B6E5-77ED19FC913A}" presName="hierChild5" presStyleCnt="0"/>
      <dgm:spPr/>
    </dgm:pt>
    <dgm:pt modelId="{A71A22ED-F5CB-4529-AAE7-C5EDDA5BEA09}" type="pres">
      <dgm:prSet presAssocID="{8F677E9C-A781-4DCF-8B15-1AA82776338B}" presName="Name28" presStyleLbl="parChTrans1D3" presStyleIdx="2" presStyleCnt="7"/>
      <dgm:spPr/>
    </dgm:pt>
    <dgm:pt modelId="{EB4EEB07-9041-4C7E-BBF9-21DAEA2EAD05}" type="pres">
      <dgm:prSet presAssocID="{EA697815-9A1F-4C81-A9E4-33E59579239A}" presName="hierRoot2" presStyleCnt="0">
        <dgm:presLayoutVars>
          <dgm:hierBranch val="init"/>
        </dgm:presLayoutVars>
      </dgm:prSet>
      <dgm:spPr/>
    </dgm:pt>
    <dgm:pt modelId="{82087CF5-8B01-4658-805E-25655D8516E2}" type="pres">
      <dgm:prSet presAssocID="{EA697815-9A1F-4C81-A9E4-33E59579239A}" presName="rootComposite2" presStyleCnt="0"/>
      <dgm:spPr/>
    </dgm:pt>
    <dgm:pt modelId="{DDE289FF-F01F-4F2C-886E-3486184E5991}" type="pres">
      <dgm:prSet presAssocID="{EA697815-9A1F-4C81-A9E4-33E59579239A}" presName="rootText2" presStyleLbl="alignAcc1" presStyleIdx="0" presStyleCnt="0">
        <dgm:presLayoutVars>
          <dgm:chPref val="3"/>
        </dgm:presLayoutVars>
      </dgm:prSet>
      <dgm:spPr/>
    </dgm:pt>
    <dgm:pt modelId="{EFF5E79F-F1AD-45AA-8380-549899B24E1F}" type="pres">
      <dgm:prSet presAssocID="{EA697815-9A1F-4C81-A9E4-33E59579239A}" presName="topArc2" presStyleLbl="parChTrans1D1" presStyleIdx="8" presStyleCnt="20"/>
      <dgm:spPr/>
    </dgm:pt>
    <dgm:pt modelId="{28A72970-AD7D-4CAE-AF6B-4D4A1CCE181B}" type="pres">
      <dgm:prSet presAssocID="{EA697815-9A1F-4C81-A9E4-33E59579239A}" presName="bottomArc2" presStyleLbl="parChTrans1D1" presStyleIdx="9" presStyleCnt="20"/>
      <dgm:spPr/>
    </dgm:pt>
    <dgm:pt modelId="{1B384A3F-78E7-4889-A07F-5BB3A51ECE05}" type="pres">
      <dgm:prSet presAssocID="{EA697815-9A1F-4C81-A9E4-33E59579239A}" presName="topConnNode2" presStyleLbl="node3" presStyleIdx="0" presStyleCnt="0"/>
      <dgm:spPr/>
    </dgm:pt>
    <dgm:pt modelId="{53CCF66F-631F-4AC7-874B-A3A7B9CFE467}" type="pres">
      <dgm:prSet presAssocID="{EA697815-9A1F-4C81-A9E4-33E59579239A}" presName="hierChild4" presStyleCnt="0"/>
      <dgm:spPr/>
    </dgm:pt>
    <dgm:pt modelId="{8D7177E1-7947-4DC4-BE20-9E8F19B26B30}" type="pres">
      <dgm:prSet presAssocID="{EA697815-9A1F-4C81-A9E4-33E59579239A}" presName="hierChild5" presStyleCnt="0"/>
      <dgm:spPr/>
    </dgm:pt>
    <dgm:pt modelId="{D9CA7F6E-84C0-4E6E-BA11-00AF3095F09E}" type="pres">
      <dgm:prSet presAssocID="{F8505B24-00A9-4021-AA73-64ED6F8E6072}" presName="Name28" presStyleLbl="parChTrans1D3" presStyleIdx="3" presStyleCnt="7"/>
      <dgm:spPr/>
    </dgm:pt>
    <dgm:pt modelId="{4D8C60DF-B520-4987-8D75-70784AEB3C5C}" type="pres">
      <dgm:prSet presAssocID="{8D51B8C0-5D4A-4EBA-A1BD-2264125E903D}" presName="hierRoot2" presStyleCnt="0">
        <dgm:presLayoutVars>
          <dgm:hierBranch val="init"/>
        </dgm:presLayoutVars>
      </dgm:prSet>
      <dgm:spPr/>
    </dgm:pt>
    <dgm:pt modelId="{AB27E199-6E51-4284-96BA-FD3E9F89F9B8}" type="pres">
      <dgm:prSet presAssocID="{8D51B8C0-5D4A-4EBA-A1BD-2264125E903D}" presName="rootComposite2" presStyleCnt="0"/>
      <dgm:spPr/>
    </dgm:pt>
    <dgm:pt modelId="{98E1C091-F9B5-4EED-96E1-E8920C19D959}" type="pres">
      <dgm:prSet presAssocID="{8D51B8C0-5D4A-4EBA-A1BD-2264125E903D}" presName="rootText2" presStyleLbl="alignAcc1" presStyleIdx="0" presStyleCnt="0">
        <dgm:presLayoutVars>
          <dgm:chPref val="3"/>
        </dgm:presLayoutVars>
      </dgm:prSet>
      <dgm:spPr/>
    </dgm:pt>
    <dgm:pt modelId="{522AFB56-BBE9-477E-BBC7-65FAD29666A8}" type="pres">
      <dgm:prSet presAssocID="{8D51B8C0-5D4A-4EBA-A1BD-2264125E903D}" presName="topArc2" presStyleLbl="parChTrans1D1" presStyleIdx="10" presStyleCnt="20"/>
      <dgm:spPr/>
    </dgm:pt>
    <dgm:pt modelId="{FA405068-C22E-4530-B578-611A0C3C969E}" type="pres">
      <dgm:prSet presAssocID="{8D51B8C0-5D4A-4EBA-A1BD-2264125E903D}" presName="bottomArc2" presStyleLbl="parChTrans1D1" presStyleIdx="11" presStyleCnt="20"/>
      <dgm:spPr/>
    </dgm:pt>
    <dgm:pt modelId="{CCCACB71-BF8B-420D-82BD-8D27301E2AC6}" type="pres">
      <dgm:prSet presAssocID="{8D51B8C0-5D4A-4EBA-A1BD-2264125E903D}" presName="topConnNode2" presStyleLbl="node3" presStyleIdx="0" presStyleCnt="0"/>
      <dgm:spPr/>
    </dgm:pt>
    <dgm:pt modelId="{63079812-DA83-486B-8AA5-48745D65758A}" type="pres">
      <dgm:prSet presAssocID="{8D51B8C0-5D4A-4EBA-A1BD-2264125E903D}" presName="hierChild4" presStyleCnt="0"/>
      <dgm:spPr/>
    </dgm:pt>
    <dgm:pt modelId="{C740CE5D-1C76-4B81-8179-4EA6A740E125}" type="pres">
      <dgm:prSet presAssocID="{8D51B8C0-5D4A-4EBA-A1BD-2264125E903D}" presName="hierChild5" presStyleCnt="0"/>
      <dgm:spPr/>
    </dgm:pt>
    <dgm:pt modelId="{18DADC6F-4DAE-4924-A612-7128FCAA3681}" type="pres">
      <dgm:prSet presAssocID="{A465A69B-9C22-4CEF-A326-CEFBFBB3B44A}" presName="hierChild5" presStyleCnt="0"/>
      <dgm:spPr/>
    </dgm:pt>
    <dgm:pt modelId="{5320D852-FF0F-4F67-8ACE-CC70C1F7D674}" type="pres">
      <dgm:prSet presAssocID="{A37B404A-38F7-4E53-ADE0-C9D691B48546}" presName="Name28" presStyleLbl="parChTrans1D2" presStyleIdx="1" presStyleCnt="2"/>
      <dgm:spPr/>
    </dgm:pt>
    <dgm:pt modelId="{86B43F64-E42C-415B-91DE-241318BDC568}" type="pres">
      <dgm:prSet presAssocID="{7644098F-EE8A-410D-B016-F77E840ECF92}" presName="hierRoot2" presStyleCnt="0">
        <dgm:presLayoutVars>
          <dgm:hierBranch val="init"/>
        </dgm:presLayoutVars>
      </dgm:prSet>
      <dgm:spPr/>
    </dgm:pt>
    <dgm:pt modelId="{3F2A7555-7859-4930-A9ED-85E1FCAEF193}" type="pres">
      <dgm:prSet presAssocID="{7644098F-EE8A-410D-B016-F77E840ECF92}" presName="rootComposite2" presStyleCnt="0"/>
      <dgm:spPr/>
    </dgm:pt>
    <dgm:pt modelId="{743AA5A5-1D5F-4221-A19D-DD948EBF031E}" type="pres">
      <dgm:prSet presAssocID="{7644098F-EE8A-410D-B016-F77E840ECF92}" presName="rootText2" presStyleLbl="alignAcc1" presStyleIdx="0" presStyleCnt="0">
        <dgm:presLayoutVars>
          <dgm:chPref val="3"/>
        </dgm:presLayoutVars>
      </dgm:prSet>
      <dgm:spPr/>
    </dgm:pt>
    <dgm:pt modelId="{6950218E-8CF5-439D-801F-0DD7EA3E2835}" type="pres">
      <dgm:prSet presAssocID="{7644098F-EE8A-410D-B016-F77E840ECF92}" presName="topArc2" presStyleLbl="parChTrans1D1" presStyleIdx="12" presStyleCnt="20"/>
      <dgm:spPr/>
    </dgm:pt>
    <dgm:pt modelId="{9895F69C-CD84-4798-AF27-E0F7E886E875}" type="pres">
      <dgm:prSet presAssocID="{7644098F-EE8A-410D-B016-F77E840ECF92}" presName="bottomArc2" presStyleLbl="parChTrans1D1" presStyleIdx="13" presStyleCnt="20"/>
      <dgm:spPr/>
    </dgm:pt>
    <dgm:pt modelId="{3909FD4A-FA17-4D9B-9288-607215059FA4}" type="pres">
      <dgm:prSet presAssocID="{7644098F-EE8A-410D-B016-F77E840ECF92}" presName="topConnNode2" presStyleLbl="node2" presStyleIdx="0" presStyleCnt="0"/>
      <dgm:spPr/>
    </dgm:pt>
    <dgm:pt modelId="{3887CAD0-6A99-4673-9D69-345A45B54431}" type="pres">
      <dgm:prSet presAssocID="{7644098F-EE8A-410D-B016-F77E840ECF92}" presName="hierChild4" presStyleCnt="0"/>
      <dgm:spPr/>
    </dgm:pt>
    <dgm:pt modelId="{883C80CB-460B-413F-AC56-5FFEBF6BEC4A}" type="pres">
      <dgm:prSet presAssocID="{9D887E7E-FD25-4C15-BFBE-D972C70970F1}" presName="Name28" presStyleLbl="parChTrans1D3" presStyleIdx="4" presStyleCnt="7"/>
      <dgm:spPr/>
    </dgm:pt>
    <dgm:pt modelId="{E58A3CE2-CEB5-4AB0-BCB2-F220F7F01E20}" type="pres">
      <dgm:prSet presAssocID="{C89DC686-E21D-4F0E-B4E7-E9CEA551B15B}" presName="hierRoot2" presStyleCnt="0">
        <dgm:presLayoutVars>
          <dgm:hierBranch val="init"/>
        </dgm:presLayoutVars>
      </dgm:prSet>
      <dgm:spPr/>
    </dgm:pt>
    <dgm:pt modelId="{28DD2D77-C0EB-49A2-B926-803B2397F468}" type="pres">
      <dgm:prSet presAssocID="{C89DC686-E21D-4F0E-B4E7-E9CEA551B15B}" presName="rootComposite2" presStyleCnt="0"/>
      <dgm:spPr/>
    </dgm:pt>
    <dgm:pt modelId="{B46C3D5B-C630-446D-A0C7-A651B2581F0F}" type="pres">
      <dgm:prSet presAssocID="{C89DC686-E21D-4F0E-B4E7-E9CEA551B15B}" presName="rootText2" presStyleLbl="alignAcc1" presStyleIdx="0" presStyleCnt="0">
        <dgm:presLayoutVars>
          <dgm:chPref val="3"/>
        </dgm:presLayoutVars>
      </dgm:prSet>
      <dgm:spPr/>
    </dgm:pt>
    <dgm:pt modelId="{07542AA4-6AF0-4C43-ACA7-62D33EF4521F}" type="pres">
      <dgm:prSet presAssocID="{C89DC686-E21D-4F0E-B4E7-E9CEA551B15B}" presName="topArc2" presStyleLbl="parChTrans1D1" presStyleIdx="14" presStyleCnt="20"/>
      <dgm:spPr/>
    </dgm:pt>
    <dgm:pt modelId="{2BD4C785-4ED8-4989-9A08-93535169A407}" type="pres">
      <dgm:prSet presAssocID="{C89DC686-E21D-4F0E-B4E7-E9CEA551B15B}" presName="bottomArc2" presStyleLbl="parChTrans1D1" presStyleIdx="15" presStyleCnt="20"/>
      <dgm:spPr/>
    </dgm:pt>
    <dgm:pt modelId="{1F65B3C8-70C6-4358-ACBC-5D70C4D8943F}" type="pres">
      <dgm:prSet presAssocID="{C89DC686-E21D-4F0E-B4E7-E9CEA551B15B}" presName="topConnNode2" presStyleLbl="node3" presStyleIdx="0" presStyleCnt="0"/>
      <dgm:spPr/>
    </dgm:pt>
    <dgm:pt modelId="{3AF843D7-9F25-46CE-9D94-C093B733E3F5}" type="pres">
      <dgm:prSet presAssocID="{C89DC686-E21D-4F0E-B4E7-E9CEA551B15B}" presName="hierChild4" presStyleCnt="0"/>
      <dgm:spPr/>
    </dgm:pt>
    <dgm:pt modelId="{0465B6D0-85EF-4D1C-B402-BA6EC76AC199}" type="pres">
      <dgm:prSet presAssocID="{C89DC686-E21D-4F0E-B4E7-E9CEA551B15B}" presName="hierChild5" presStyleCnt="0"/>
      <dgm:spPr/>
    </dgm:pt>
    <dgm:pt modelId="{06A1CDC7-617D-48E6-A3B6-9490969EF3AD}" type="pres">
      <dgm:prSet presAssocID="{1FFE9289-359E-4A3B-A711-216E59170349}" presName="Name28" presStyleLbl="parChTrans1D3" presStyleIdx="5" presStyleCnt="7"/>
      <dgm:spPr/>
    </dgm:pt>
    <dgm:pt modelId="{2E456F82-6FDE-4776-9FD7-62C1137853EE}" type="pres">
      <dgm:prSet presAssocID="{5ED30BD5-06A0-4C15-A51E-0B7AB9B7BC7D}" presName="hierRoot2" presStyleCnt="0">
        <dgm:presLayoutVars>
          <dgm:hierBranch val="init"/>
        </dgm:presLayoutVars>
      </dgm:prSet>
      <dgm:spPr/>
    </dgm:pt>
    <dgm:pt modelId="{9304DCA3-9D72-45B1-88C6-8DC740F6A4B9}" type="pres">
      <dgm:prSet presAssocID="{5ED30BD5-06A0-4C15-A51E-0B7AB9B7BC7D}" presName="rootComposite2" presStyleCnt="0"/>
      <dgm:spPr/>
    </dgm:pt>
    <dgm:pt modelId="{7284EFCC-B574-41B6-A1AA-1F6D358B2E67}" type="pres">
      <dgm:prSet presAssocID="{5ED30BD5-06A0-4C15-A51E-0B7AB9B7BC7D}" presName="rootText2" presStyleLbl="alignAcc1" presStyleIdx="0" presStyleCnt="0">
        <dgm:presLayoutVars>
          <dgm:chPref val="3"/>
        </dgm:presLayoutVars>
      </dgm:prSet>
      <dgm:spPr/>
    </dgm:pt>
    <dgm:pt modelId="{3A2EF00E-BC97-4F77-A7C8-46615BC6B618}" type="pres">
      <dgm:prSet presAssocID="{5ED30BD5-06A0-4C15-A51E-0B7AB9B7BC7D}" presName="topArc2" presStyleLbl="parChTrans1D1" presStyleIdx="16" presStyleCnt="20"/>
      <dgm:spPr/>
    </dgm:pt>
    <dgm:pt modelId="{B5C00FF7-EE8B-4D4F-A3DB-A483CAF7D188}" type="pres">
      <dgm:prSet presAssocID="{5ED30BD5-06A0-4C15-A51E-0B7AB9B7BC7D}" presName="bottomArc2" presStyleLbl="parChTrans1D1" presStyleIdx="17" presStyleCnt="20"/>
      <dgm:spPr/>
    </dgm:pt>
    <dgm:pt modelId="{B2404712-8E3B-40B0-A5BF-257396D7A2FE}" type="pres">
      <dgm:prSet presAssocID="{5ED30BD5-06A0-4C15-A51E-0B7AB9B7BC7D}" presName="topConnNode2" presStyleLbl="node3" presStyleIdx="0" presStyleCnt="0"/>
      <dgm:spPr/>
    </dgm:pt>
    <dgm:pt modelId="{12976AF9-BC46-4720-9273-5B89B28E980F}" type="pres">
      <dgm:prSet presAssocID="{5ED30BD5-06A0-4C15-A51E-0B7AB9B7BC7D}" presName="hierChild4" presStyleCnt="0"/>
      <dgm:spPr/>
    </dgm:pt>
    <dgm:pt modelId="{A18E270E-2488-4864-8252-C70054CA2D6D}" type="pres">
      <dgm:prSet presAssocID="{5ED30BD5-06A0-4C15-A51E-0B7AB9B7BC7D}" presName="hierChild5" presStyleCnt="0"/>
      <dgm:spPr/>
    </dgm:pt>
    <dgm:pt modelId="{72B5B334-5E80-4661-9ACF-F7D3A70E5DC3}" type="pres">
      <dgm:prSet presAssocID="{A263B151-B44B-4787-8AFF-8D2761479A59}" presName="Name28" presStyleLbl="parChTrans1D3" presStyleIdx="6" presStyleCnt="7"/>
      <dgm:spPr/>
    </dgm:pt>
    <dgm:pt modelId="{CE5A56DC-CAA0-4508-9EAF-271DC4AB26AD}" type="pres">
      <dgm:prSet presAssocID="{0E81A319-AE53-407C-9672-106E26C7FCD0}" presName="hierRoot2" presStyleCnt="0">
        <dgm:presLayoutVars>
          <dgm:hierBranch val="init"/>
        </dgm:presLayoutVars>
      </dgm:prSet>
      <dgm:spPr/>
    </dgm:pt>
    <dgm:pt modelId="{B651290F-BEE5-4F1B-8467-EA5D81918C8D}" type="pres">
      <dgm:prSet presAssocID="{0E81A319-AE53-407C-9672-106E26C7FCD0}" presName="rootComposite2" presStyleCnt="0"/>
      <dgm:spPr/>
    </dgm:pt>
    <dgm:pt modelId="{AF5E935F-17D1-4298-B2B8-E3A0BA143B3C}" type="pres">
      <dgm:prSet presAssocID="{0E81A319-AE53-407C-9672-106E26C7FCD0}" presName="rootText2" presStyleLbl="alignAcc1" presStyleIdx="0" presStyleCnt="0">
        <dgm:presLayoutVars>
          <dgm:chPref val="3"/>
        </dgm:presLayoutVars>
      </dgm:prSet>
      <dgm:spPr/>
    </dgm:pt>
    <dgm:pt modelId="{A77133E0-9E17-4123-AF19-5636FF6E1ABA}" type="pres">
      <dgm:prSet presAssocID="{0E81A319-AE53-407C-9672-106E26C7FCD0}" presName="topArc2" presStyleLbl="parChTrans1D1" presStyleIdx="18" presStyleCnt="20"/>
      <dgm:spPr/>
    </dgm:pt>
    <dgm:pt modelId="{3FE904B2-D73E-48F8-A701-0C8CC2E2BD2C}" type="pres">
      <dgm:prSet presAssocID="{0E81A319-AE53-407C-9672-106E26C7FCD0}" presName="bottomArc2" presStyleLbl="parChTrans1D1" presStyleIdx="19" presStyleCnt="20"/>
      <dgm:spPr/>
    </dgm:pt>
    <dgm:pt modelId="{0896E027-0112-4821-B69F-9EDD905E4801}" type="pres">
      <dgm:prSet presAssocID="{0E81A319-AE53-407C-9672-106E26C7FCD0}" presName="topConnNode2" presStyleLbl="node3" presStyleIdx="0" presStyleCnt="0"/>
      <dgm:spPr/>
    </dgm:pt>
    <dgm:pt modelId="{FB9B787B-5C4E-4A77-98A4-FC3128C43E7F}" type="pres">
      <dgm:prSet presAssocID="{0E81A319-AE53-407C-9672-106E26C7FCD0}" presName="hierChild4" presStyleCnt="0"/>
      <dgm:spPr/>
    </dgm:pt>
    <dgm:pt modelId="{CBBD9035-AE8D-46E6-AB51-C388F196D120}" type="pres">
      <dgm:prSet presAssocID="{0E81A319-AE53-407C-9672-106E26C7FCD0}" presName="hierChild5" presStyleCnt="0"/>
      <dgm:spPr/>
    </dgm:pt>
    <dgm:pt modelId="{97A18263-BA23-490A-AF02-DA6D79355468}" type="pres">
      <dgm:prSet presAssocID="{7644098F-EE8A-410D-B016-F77E840ECF92}" presName="hierChild5" presStyleCnt="0"/>
      <dgm:spPr/>
    </dgm:pt>
    <dgm:pt modelId="{13C29CB5-F951-4B45-A32D-0120A9BD23D8}" type="pres">
      <dgm:prSet presAssocID="{47B9CDF3-6051-4877-88DE-E8A6ADE03CE8}" presName="hierChild3" presStyleCnt="0"/>
      <dgm:spPr/>
    </dgm:pt>
  </dgm:ptLst>
  <dgm:cxnLst>
    <dgm:cxn modelId="{FE9A4202-09BC-4955-B6D3-64D4322D82FF}" srcId="{47B9CDF3-6051-4877-88DE-E8A6ADE03CE8}" destId="{7644098F-EE8A-410D-B016-F77E840ECF92}" srcOrd="1" destOrd="0" parTransId="{A37B404A-38F7-4E53-ADE0-C9D691B48546}" sibTransId="{F8BB5F5E-40E5-436F-A4F4-1117AC40C673}"/>
    <dgm:cxn modelId="{CE27140A-B99A-4C25-A33A-A8C6815343C5}" type="presOf" srcId="{A37B404A-38F7-4E53-ADE0-C9D691B48546}" destId="{5320D852-FF0F-4F67-8ACE-CC70C1F7D674}" srcOrd="0" destOrd="0" presId="urn:microsoft.com/office/officeart/2008/layout/HalfCircleOrganizationChart"/>
    <dgm:cxn modelId="{A34F3F0C-142E-46E4-BD1F-5E32FEB69A5E}" type="presOf" srcId="{A465A69B-9C22-4CEF-A326-CEFBFBB3B44A}" destId="{EBC7C888-2B8C-4618-8F76-C56B67A20A50}" srcOrd="1" destOrd="0" presId="urn:microsoft.com/office/officeart/2008/layout/HalfCircleOrganizationChart"/>
    <dgm:cxn modelId="{E0A2850C-4546-4514-94F8-B7E34F67E50F}" srcId="{A465A69B-9C22-4CEF-A326-CEFBFBB3B44A}" destId="{D3CBA067-944D-4272-B39B-245F7A31C616}" srcOrd="0" destOrd="0" parTransId="{F70D985D-B229-41BB-ADE2-A8923A465F82}" sibTransId="{AB3F4C8D-60EB-4081-AAB8-D4A583F17DD5}"/>
    <dgm:cxn modelId="{DDF7EB0E-630F-46B9-98AA-235A6B6B0167}" type="presOf" srcId="{B0A88642-C491-42E5-B6E5-77ED19FC913A}" destId="{FB372070-8F2B-4345-BC6E-C5830FCF53B2}" srcOrd="1" destOrd="0" presId="urn:microsoft.com/office/officeart/2008/layout/HalfCircleOrganizationChart"/>
    <dgm:cxn modelId="{5728CE1D-A987-4251-B829-D1AC405192E8}" type="presOf" srcId="{D3CBA067-944D-4272-B39B-245F7A31C616}" destId="{C52005F6-9680-43A9-A007-3E702AA0A06A}" srcOrd="0" destOrd="0" presId="urn:microsoft.com/office/officeart/2008/layout/HalfCircleOrganizationChart"/>
    <dgm:cxn modelId="{F055AB28-E075-4A5D-8D5C-B1A97FC6D8D8}" srcId="{A465A69B-9C22-4CEF-A326-CEFBFBB3B44A}" destId="{8D51B8C0-5D4A-4EBA-A1BD-2264125E903D}" srcOrd="3" destOrd="0" parTransId="{F8505B24-00A9-4021-AA73-64ED6F8E6072}" sibTransId="{4A6EE103-1E75-408C-AD91-74672458E0BF}"/>
    <dgm:cxn modelId="{BD9E022E-9CAF-48CD-A786-C81F3D5D5050}" type="presOf" srcId="{EA697815-9A1F-4C81-A9E4-33E59579239A}" destId="{1B384A3F-78E7-4889-A07F-5BB3A51ECE05}" srcOrd="1" destOrd="0" presId="urn:microsoft.com/office/officeart/2008/layout/HalfCircleOrganizationChart"/>
    <dgm:cxn modelId="{FF02022F-9F94-4A5A-8803-F85FC43E3067}" type="presOf" srcId="{EA697815-9A1F-4C81-A9E4-33E59579239A}" destId="{DDE289FF-F01F-4F2C-886E-3486184E5991}" srcOrd="0" destOrd="0" presId="urn:microsoft.com/office/officeart/2008/layout/HalfCircleOrganizationChart"/>
    <dgm:cxn modelId="{55CF8930-40F3-47A4-A142-1E5FEC0DE89A}" type="presOf" srcId="{CC903E15-9912-4DFE-ACDF-BD4EEDEB2AB7}" destId="{47568DCD-B68B-42B5-80A9-A53DE0287CCC}" srcOrd="0" destOrd="0" presId="urn:microsoft.com/office/officeart/2008/layout/HalfCircleOrganizationChart"/>
    <dgm:cxn modelId="{EE6D2438-F33B-418D-889A-8DDEE32EA8B3}" type="presOf" srcId="{5ED30BD5-06A0-4C15-A51E-0B7AB9B7BC7D}" destId="{B2404712-8E3B-40B0-A5BF-257396D7A2FE}" srcOrd="1" destOrd="0" presId="urn:microsoft.com/office/officeart/2008/layout/HalfCircleOrganizationChart"/>
    <dgm:cxn modelId="{EB081F39-6956-4642-8F3C-4763FE47071C}" srcId="{A465A69B-9C22-4CEF-A326-CEFBFBB3B44A}" destId="{EA697815-9A1F-4C81-A9E4-33E59579239A}" srcOrd="2" destOrd="0" parTransId="{8F677E9C-A781-4DCF-8B15-1AA82776338B}" sibTransId="{78993DF0-64AB-4B75-8FAA-464C2CDD2EBD}"/>
    <dgm:cxn modelId="{0DEBC34A-9DC9-4033-944D-D364A800BC55}" srcId="{A465A69B-9C22-4CEF-A326-CEFBFBB3B44A}" destId="{B0A88642-C491-42E5-B6E5-77ED19FC913A}" srcOrd="1" destOrd="0" parTransId="{868649C7-52D1-4787-8DA9-9B31A47BDA6B}" sibTransId="{E5C0765E-3D89-4E1B-9A2A-8DAE6371F6E0}"/>
    <dgm:cxn modelId="{C314DC4C-63EC-4BE9-B4CC-707112785B76}" type="presOf" srcId="{7644098F-EE8A-410D-B016-F77E840ECF92}" destId="{3909FD4A-FA17-4D9B-9288-607215059FA4}" srcOrd="1" destOrd="0" presId="urn:microsoft.com/office/officeart/2008/layout/HalfCircleOrganizationChart"/>
    <dgm:cxn modelId="{0242B06D-95A1-4100-8586-2E7E27E313F1}" type="presOf" srcId="{F8505B24-00A9-4021-AA73-64ED6F8E6072}" destId="{D9CA7F6E-84C0-4E6E-BA11-00AF3095F09E}" srcOrd="0" destOrd="0" presId="urn:microsoft.com/office/officeart/2008/layout/HalfCircleOrganizationChart"/>
    <dgm:cxn modelId="{3C8A404F-2ADC-4406-83A0-B8CDCF621630}" srcId="{47B9CDF3-6051-4877-88DE-E8A6ADE03CE8}" destId="{A465A69B-9C22-4CEF-A326-CEFBFBB3B44A}" srcOrd="0" destOrd="0" parTransId="{DE682742-CBA5-4818-8034-4DF39C24FDF3}" sibTransId="{880C96E4-DCC0-4499-956F-69DFEE4385F9}"/>
    <dgm:cxn modelId="{F0ACA450-902E-44A7-ABAA-43886D5001D2}" srcId="{7644098F-EE8A-410D-B016-F77E840ECF92}" destId="{0E81A319-AE53-407C-9672-106E26C7FCD0}" srcOrd="2" destOrd="0" parTransId="{A263B151-B44B-4787-8AFF-8D2761479A59}" sibTransId="{1FE0DB87-D367-4D63-881B-62CA15D3E39E}"/>
    <dgm:cxn modelId="{983FFB75-B789-48F7-ABA5-FD6BDAA53C23}" type="presOf" srcId="{0E81A319-AE53-407C-9672-106E26C7FCD0}" destId="{AF5E935F-17D1-4298-B2B8-E3A0BA143B3C}" srcOrd="0" destOrd="0" presId="urn:microsoft.com/office/officeart/2008/layout/HalfCircleOrganizationChart"/>
    <dgm:cxn modelId="{2AA1A55A-660E-4ED7-81A3-E6C6D2FA41A7}" type="presOf" srcId="{A263B151-B44B-4787-8AFF-8D2761479A59}" destId="{72B5B334-5E80-4661-9ACF-F7D3A70E5DC3}" srcOrd="0" destOrd="0" presId="urn:microsoft.com/office/officeart/2008/layout/HalfCircleOrganizationChart"/>
    <dgm:cxn modelId="{8557E080-10DA-4151-A381-8DAF5449A8F7}" type="presOf" srcId="{B0A88642-C491-42E5-B6E5-77ED19FC913A}" destId="{4EE69F1D-5CD3-44E8-8B8B-30374EB63478}" srcOrd="0" destOrd="0" presId="urn:microsoft.com/office/officeart/2008/layout/HalfCircleOrganizationChart"/>
    <dgm:cxn modelId="{713C7C82-515F-4C06-9A21-AD735A1EA60F}" type="presOf" srcId="{C89DC686-E21D-4F0E-B4E7-E9CEA551B15B}" destId="{1F65B3C8-70C6-4358-ACBC-5D70C4D8943F}" srcOrd="1" destOrd="0" presId="urn:microsoft.com/office/officeart/2008/layout/HalfCircleOrganizationChart"/>
    <dgm:cxn modelId="{98800883-D7DF-4F70-AF81-7E133057B74A}" type="presOf" srcId="{47B9CDF3-6051-4877-88DE-E8A6ADE03CE8}" destId="{6E3C3898-4336-4566-A77B-0165AC1661D5}" srcOrd="1" destOrd="0" presId="urn:microsoft.com/office/officeart/2008/layout/HalfCircleOrganizationChart"/>
    <dgm:cxn modelId="{2B984283-67EE-4B46-9F33-90D356108F16}" type="presOf" srcId="{DE682742-CBA5-4818-8034-4DF39C24FDF3}" destId="{35B95AB4-386A-4BC0-939D-00630F8BE957}" srcOrd="0" destOrd="0" presId="urn:microsoft.com/office/officeart/2008/layout/HalfCircleOrganizationChart"/>
    <dgm:cxn modelId="{54AF5A85-7097-4331-9D74-C791A2964CD3}" type="presOf" srcId="{F70D985D-B229-41BB-ADE2-A8923A465F82}" destId="{80929C56-F647-4E26-A4D8-E6669D330B47}" srcOrd="0" destOrd="0" presId="urn:microsoft.com/office/officeart/2008/layout/HalfCircleOrganizationChart"/>
    <dgm:cxn modelId="{0C70F990-5BDE-4136-8582-6F6ED33AD2C8}" type="presOf" srcId="{5ED30BD5-06A0-4C15-A51E-0B7AB9B7BC7D}" destId="{7284EFCC-B574-41B6-A1AA-1F6D358B2E67}" srcOrd="0" destOrd="0" presId="urn:microsoft.com/office/officeart/2008/layout/HalfCircleOrganizationChart"/>
    <dgm:cxn modelId="{3591719C-9528-45B2-BCA1-7FE0F3A6E225}" type="presOf" srcId="{1FFE9289-359E-4A3B-A711-216E59170349}" destId="{06A1CDC7-617D-48E6-A3B6-9490969EF3AD}" srcOrd="0" destOrd="0" presId="urn:microsoft.com/office/officeart/2008/layout/HalfCircleOrganizationChart"/>
    <dgm:cxn modelId="{99A818A1-3563-46D3-B89B-6BA1810D0D99}" type="presOf" srcId="{8D51B8C0-5D4A-4EBA-A1BD-2264125E903D}" destId="{CCCACB71-BF8B-420D-82BD-8D27301E2AC6}" srcOrd="1" destOrd="0" presId="urn:microsoft.com/office/officeart/2008/layout/HalfCircleOrganizationChart"/>
    <dgm:cxn modelId="{810C8FA1-7F49-44C7-88CA-21DB6711F98B}" type="presOf" srcId="{9D887E7E-FD25-4C15-BFBE-D972C70970F1}" destId="{883C80CB-460B-413F-AC56-5FFEBF6BEC4A}" srcOrd="0" destOrd="0" presId="urn:microsoft.com/office/officeart/2008/layout/HalfCircleOrganizationChart"/>
    <dgm:cxn modelId="{7DA511AA-4164-4812-8723-D14B7665D5AF}" type="presOf" srcId="{7644098F-EE8A-410D-B016-F77E840ECF92}" destId="{743AA5A5-1D5F-4221-A19D-DD948EBF031E}" srcOrd="0" destOrd="0" presId="urn:microsoft.com/office/officeart/2008/layout/HalfCircleOrganizationChart"/>
    <dgm:cxn modelId="{A9E302AB-3D16-45C4-A25E-F33C7DDA7EA2}" type="presOf" srcId="{0E81A319-AE53-407C-9672-106E26C7FCD0}" destId="{0896E027-0112-4821-B69F-9EDD905E4801}" srcOrd="1" destOrd="0" presId="urn:microsoft.com/office/officeart/2008/layout/HalfCircleOrganizationChart"/>
    <dgm:cxn modelId="{B2C14FAB-C58F-469B-94AB-175A52046C4E}" type="presOf" srcId="{868649C7-52D1-4787-8DA9-9B31A47BDA6B}" destId="{34C14516-B3E4-494B-B3CE-5F37A64DBF82}" srcOrd="0" destOrd="0" presId="urn:microsoft.com/office/officeart/2008/layout/HalfCircleOrganizationChart"/>
    <dgm:cxn modelId="{770695B2-DF96-49CB-B79D-64A5D707CD4B}" type="presOf" srcId="{47B9CDF3-6051-4877-88DE-E8A6ADE03CE8}" destId="{3D55918C-5606-47BC-90E6-3B9F95EA7E4C}" srcOrd="0" destOrd="0" presId="urn:microsoft.com/office/officeart/2008/layout/HalfCircleOrganizationChart"/>
    <dgm:cxn modelId="{593E48B4-C605-41CD-BC6E-F9181B2882A5}" type="presOf" srcId="{D3CBA067-944D-4272-B39B-245F7A31C616}" destId="{6FA1DA83-DDDE-48F0-934A-5B60DD1AD37D}" srcOrd="1" destOrd="0" presId="urn:microsoft.com/office/officeart/2008/layout/HalfCircleOrganizationChart"/>
    <dgm:cxn modelId="{3A954BBF-94ED-4C21-9A2D-710AE4763EF2}" srcId="{7644098F-EE8A-410D-B016-F77E840ECF92}" destId="{5ED30BD5-06A0-4C15-A51E-0B7AB9B7BC7D}" srcOrd="1" destOrd="0" parTransId="{1FFE9289-359E-4A3B-A711-216E59170349}" sibTransId="{6576C0DE-EFF2-4A52-8A1C-6277704B731E}"/>
    <dgm:cxn modelId="{E141F5CE-35BA-426C-BE1D-A9BD98949B8F}" type="presOf" srcId="{8F677E9C-A781-4DCF-8B15-1AA82776338B}" destId="{A71A22ED-F5CB-4529-AAE7-C5EDDA5BEA09}" srcOrd="0" destOrd="0" presId="urn:microsoft.com/office/officeart/2008/layout/HalfCircleOrganizationChart"/>
    <dgm:cxn modelId="{03A905D5-F53B-4180-AD2D-A1189A0CD75B}" type="presOf" srcId="{A465A69B-9C22-4CEF-A326-CEFBFBB3B44A}" destId="{94E361CF-6B02-43B9-ADE7-38DA31CB06E5}" srcOrd="0" destOrd="0" presId="urn:microsoft.com/office/officeart/2008/layout/HalfCircleOrganizationChart"/>
    <dgm:cxn modelId="{41F7D0E5-7913-47E2-86C5-5CB7CC9C8710}" type="presOf" srcId="{8D51B8C0-5D4A-4EBA-A1BD-2264125E903D}" destId="{98E1C091-F9B5-4EED-96E1-E8920C19D959}" srcOrd="0" destOrd="0" presId="urn:microsoft.com/office/officeart/2008/layout/HalfCircleOrganizationChart"/>
    <dgm:cxn modelId="{125EA3F0-9976-4781-A4E5-6ABE381934E3}" type="presOf" srcId="{C89DC686-E21D-4F0E-B4E7-E9CEA551B15B}" destId="{B46C3D5B-C630-446D-A0C7-A651B2581F0F}" srcOrd="0" destOrd="0" presId="urn:microsoft.com/office/officeart/2008/layout/HalfCircleOrganizationChart"/>
    <dgm:cxn modelId="{23F4F4FB-E25C-482C-BF09-C39F5D67F48F}" srcId="{7644098F-EE8A-410D-B016-F77E840ECF92}" destId="{C89DC686-E21D-4F0E-B4E7-E9CEA551B15B}" srcOrd="0" destOrd="0" parTransId="{9D887E7E-FD25-4C15-BFBE-D972C70970F1}" sibTransId="{1A5E4530-A5EA-4DF8-A3A0-7F6F8492A39F}"/>
    <dgm:cxn modelId="{C0242CFE-2A36-4A42-916B-DBCE6A590472}" srcId="{CC903E15-9912-4DFE-ACDF-BD4EEDEB2AB7}" destId="{47B9CDF3-6051-4877-88DE-E8A6ADE03CE8}" srcOrd="0" destOrd="0" parTransId="{179B8A98-4B0D-4D25-8432-693145DFC078}" sibTransId="{9E1E46F2-323F-4D28-8389-892D7598D44A}"/>
    <dgm:cxn modelId="{1C7305DE-FFA4-4BA3-A8A4-682577931FE2}" type="presParOf" srcId="{47568DCD-B68B-42B5-80A9-A53DE0287CCC}" destId="{BF3E11AF-D4D1-48D1-8356-3A6AD71C0F0D}" srcOrd="0" destOrd="0" presId="urn:microsoft.com/office/officeart/2008/layout/HalfCircleOrganizationChart"/>
    <dgm:cxn modelId="{651A24D7-89BD-4B3E-B470-2158B9B8518E}" type="presParOf" srcId="{BF3E11AF-D4D1-48D1-8356-3A6AD71C0F0D}" destId="{303060C4-ACB0-4904-8A53-434273ADDA4C}" srcOrd="0" destOrd="0" presId="urn:microsoft.com/office/officeart/2008/layout/HalfCircleOrganizationChart"/>
    <dgm:cxn modelId="{AE161555-8DBF-40D6-9654-41C7B6D3E019}" type="presParOf" srcId="{303060C4-ACB0-4904-8A53-434273ADDA4C}" destId="{3D55918C-5606-47BC-90E6-3B9F95EA7E4C}" srcOrd="0" destOrd="0" presId="urn:microsoft.com/office/officeart/2008/layout/HalfCircleOrganizationChart"/>
    <dgm:cxn modelId="{982406C7-CD51-4F62-8A8C-16305CDA31D6}" type="presParOf" srcId="{303060C4-ACB0-4904-8A53-434273ADDA4C}" destId="{2F76003A-CF5E-4969-AF4A-AB0BB5C79BCE}" srcOrd="1" destOrd="0" presId="urn:microsoft.com/office/officeart/2008/layout/HalfCircleOrganizationChart"/>
    <dgm:cxn modelId="{5BFD384F-8B9E-4006-B315-55A7A92F8C23}" type="presParOf" srcId="{303060C4-ACB0-4904-8A53-434273ADDA4C}" destId="{AC1DD40B-7829-4F5E-8353-DA3A88551B12}" srcOrd="2" destOrd="0" presId="urn:microsoft.com/office/officeart/2008/layout/HalfCircleOrganizationChart"/>
    <dgm:cxn modelId="{735467D3-FF70-4599-AE32-E7FFEF3C88D1}" type="presParOf" srcId="{303060C4-ACB0-4904-8A53-434273ADDA4C}" destId="{6E3C3898-4336-4566-A77B-0165AC1661D5}" srcOrd="3" destOrd="0" presId="urn:microsoft.com/office/officeart/2008/layout/HalfCircleOrganizationChart"/>
    <dgm:cxn modelId="{A6951C02-1649-424A-BB69-FE3C17E35D3E}" type="presParOf" srcId="{BF3E11AF-D4D1-48D1-8356-3A6AD71C0F0D}" destId="{248552F9-1510-43E9-B0E6-C3AAA149EC0E}" srcOrd="1" destOrd="0" presId="urn:microsoft.com/office/officeart/2008/layout/HalfCircleOrganizationChart"/>
    <dgm:cxn modelId="{3D038921-E806-4391-A19D-EF943A90E711}" type="presParOf" srcId="{248552F9-1510-43E9-B0E6-C3AAA149EC0E}" destId="{35B95AB4-386A-4BC0-939D-00630F8BE957}" srcOrd="0" destOrd="0" presId="urn:microsoft.com/office/officeart/2008/layout/HalfCircleOrganizationChart"/>
    <dgm:cxn modelId="{4D70D5A5-44AB-4ECA-8850-0C91FC1823B5}" type="presParOf" srcId="{248552F9-1510-43E9-B0E6-C3AAA149EC0E}" destId="{E1448799-106D-4F4A-AE60-FBA725ABAB7C}" srcOrd="1" destOrd="0" presId="urn:microsoft.com/office/officeart/2008/layout/HalfCircleOrganizationChart"/>
    <dgm:cxn modelId="{2D24CC18-FA93-4450-A161-108CE1DE1657}" type="presParOf" srcId="{E1448799-106D-4F4A-AE60-FBA725ABAB7C}" destId="{558FB871-1BDB-463E-89EE-583BD751916D}" srcOrd="0" destOrd="0" presId="urn:microsoft.com/office/officeart/2008/layout/HalfCircleOrganizationChart"/>
    <dgm:cxn modelId="{E041884E-0971-46CD-A5B0-715068C9A8DD}" type="presParOf" srcId="{558FB871-1BDB-463E-89EE-583BD751916D}" destId="{94E361CF-6B02-43B9-ADE7-38DA31CB06E5}" srcOrd="0" destOrd="0" presId="urn:microsoft.com/office/officeart/2008/layout/HalfCircleOrganizationChart"/>
    <dgm:cxn modelId="{F5CE5D2D-D662-41C7-A37B-9159D252C319}" type="presParOf" srcId="{558FB871-1BDB-463E-89EE-583BD751916D}" destId="{07027726-370C-4A19-B54D-AB510301DBC5}" srcOrd="1" destOrd="0" presId="urn:microsoft.com/office/officeart/2008/layout/HalfCircleOrganizationChart"/>
    <dgm:cxn modelId="{27994229-80F6-4FBF-8955-5C299AD2D7CD}" type="presParOf" srcId="{558FB871-1BDB-463E-89EE-583BD751916D}" destId="{E5EE61D6-F21A-4F38-9C82-F6B28FF199CF}" srcOrd="2" destOrd="0" presId="urn:microsoft.com/office/officeart/2008/layout/HalfCircleOrganizationChart"/>
    <dgm:cxn modelId="{1D49CD7E-32C0-48CB-B62D-A7B92D0AEFB5}" type="presParOf" srcId="{558FB871-1BDB-463E-89EE-583BD751916D}" destId="{EBC7C888-2B8C-4618-8F76-C56B67A20A50}" srcOrd="3" destOrd="0" presId="urn:microsoft.com/office/officeart/2008/layout/HalfCircleOrganizationChart"/>
    <dgm:cxn modelId="{F47C2465-0414-4270-A574-14F2DAA4FF34}" type="presParOf" srcId="{E1448799-106D-4F4A-AE60-FBA725ABAB7C}" destId="{EB026763-572A-479D-983C-53703F43A88F}" srcOrd="1" destOrd="0" presId="urn:microsoft.com/office/officeart/2008/layout/HalfCircleOrganizationChart"/>
    <dgm:cxn modelId="{79D20BA7-E977-45BE-8E22-EE1C446A649F}" type="presParOf" srcId="{EB026763-572A-479D-983C-53703F43A88F}" destId="{80929C56-F647-4E26-A4D8-E6669D330B47}" srcOrd="0" destOrd="0" presId="urn:microsoft.com/office/officeart/2008/layout/HalfCircleOrganizationChart"/>
    <dgm:cxn modelId="{D7ADD28B-26C2-48F1-902F-1F5514826947}" type="presParOf" srcId="{EB026763-572A-479D-983C-53703F43A88F}" destId="{D5B4C212-6D28-4F42-8CBC-0959A693AC65}" srcOrd="1" destOrd="0" presId="urn:microsoft.com/office/officeart/2008/layout/HalfCircleOrganizationChart"/>
    <dgm:cxn modelId="{01CA59E3-1D30-42E7-8EE7-0430D6606E46}" type="presParOf" srcId="{D5B4C212-6D28-4F42-8CBC-0959A693AC65}" destId="{0142719A-A8F5-4EA8-A3ED-7765B6950424}" srcOrd="0" destOrd="0" presId="urn:microsoft.com/office/officeart/2008/layout/HalfCircleOrganizationChart"/>
    <dgm:cxn modelId="{0C4C4312-748E-40AD-A854-247CAF828D25}" type="presParOf" srcId="{0142719A-A8F5-4EA8-A3ED-7765B6950424}" destId="{C52005F6-9680-43A9-A007-3E702AA0A06A}" srcOrd="0" destOrd="0" presId="urn:microsoft.com/office/officeart/2008/layout/HalfCircleOrganizationChart"/>
    <dgm:cxn modelId="{36378758-6A79-4940-B7B2-F7C267408EAA}" type="presParOf" srcId="{0142719A-A8F5-4EA8-A3ED-7765B6950424}" destId="{8D19582A-8C5A-432A-9B76-403A64DBA223}" srcOrd="1" destOrd="0" presId="urn:microsoft.com/office/officeart/2008/layout/HalfCircleOrganizationChart"/>
    <dgm:cxn modelId="{412934A8-AAB4-49D3-A1D5-E454E033B0A9}" type="presParOf" srcId="{0142719A-A8F5-4EA8-A3ED-7765B6950424}" destId="{1BEF6B8B-A1A7-444C-9070-963CF3758C55}" srcOrd="2" destOrd="0" presId="urn:microsoft.com/office/officeart/2008/layout/HalfCircleOrganizationChart"/>
    <dgm:cxn modelId="{AEE0B66B-7228-492F-B896-55974C13DD45}" type="presParOf" srcId="{0142719A-A8F5-4EA8-A3ED-7765B6950424}" destId="{6FA1DA83-DDDE-48F0-934A-5B60DD1AD37D}" srcOrd="3" destOrd="0" presId="urn:microsoft.com/office/officeart/2008/layout/HalfCircleOrganizationChart"/>
    <dgm:cxn modelId="{FF94B010-EC2D-406F-9380-406216618E59}" type="presParOf" srcId="{D5B4C212-6D28-4F42-8CBC-0959A693AC65}" destId="{2772AF9E-AA93-48F8-A78B-9EC6695F5F8B}" srcOrd="1" destOrd="0" presId="urn:microsoft.com/office/officeart/2008/layout/HalfCircleOrganizationChart"/>
    <dgm:cxn modelId="{1E1633A7-E3EC-4D4D-BAE0-F0FFE6191853}" type="presParOf" srcId="{D5B4C212-6D28-4F42-8CBC-0959A693AC65}" destId="{49100430-F926-4F8B-9B48-928BD15B03B7}" srcOrd="2" destOrd="0" presId="urn:microsoft.com/office/officeart/2008/layout/HalfCircleOrganizationChart"/>
    <dgm:cxn modelId="{68323265-B798-4908-A9E0-638B50B3B338}" type="presParOf" srcId="{EB026763-572A-479D-983C-53703F43A88F}" destId="{34C14516-B3E4-494B-B3CE-5F37A64DBF82}" srcOrd="2" destOrd="0" presId="urn:microsoft.com/office/officeart/2008/layout/HalfCircleOrganizationChart"/>
    <dgm:cxn modelId="{6D07CEF1-CE5B-49DF-BC04-AB170223EB32}" type="presParOf" srcId="{EB026763-572A-479D-983C-53703F43A88F}" destId="{2393433C-86D2-4416-A4C1-09B8674BEA66}" srcOrd="3" destOrd="0" presId="urn:microsoft.com/office/officeart/2008/layout/HalfCircleOrganizationChart"/>
    <dgm:cxn modelId="{4C59EE70-0837-4BFE-ACF7-73D8B61C5C23}" type="presParOf" srcId="{2393433C-86D2-4416-A4C1-09B8674BEA66}" destId="{7B878CC0-ACE5-451F-9AEC-C0359EB097D0}" srcOrd="0" destOrd="0" presId="urn:microsoft.com/office/officeart/2008/layout/HalfCircleOrganizationChart"/>
    <dgm:cxn modelId="{D6CD0C92-B1F9-40B1-B532-366D3CB95075}" type="presParOf" srcId="{7B878CC0-ACE5-451F-9AEC-C0359EB097D0}" destId="{4EE69F1D-5CD3-44E8-8B8B-30374EB63478}" srcOrd="0" destOrd="0" presId="urn:microsoft.com/office/officeart/2008/layout/HalfCircleOrganizationChart"/>
    <dgm:cxn modelId="{A1E0EEF3-15FD-4D79-9E48-33817C42788A}" type="presParOf" srcId="{7B878CC0-ACE5-451F-9AEC-C0359EB097D0}" destId="{AFF7EC55-07DC-4D6F-B4D1-8798E070F2FE}" srcOrd="1" destOrd="0" presId="urn:microsoft.com/office/officeart/2008/layout/HalfCircleOrganizationChart"/>
    <dgm:cxn modelId="{0E606459-6D17-4378-AA80-0A5209594431}" type="presParOf" srcId="{7B878CC0-ACE5-451F-9AEC-C0359EB097D0}" destId="{FDE2F4D2-9005-4660-BBC3-95FDC865AC12}" srcOrd="2" destOrd="0" presId="urn:microsoft.com/office/officeart/2008/layout/HalfCircleOrganizationChart"/>
    <dgm:cxn modelId="{B81710BA-26EF-4A77-A330-4ECA9824DB27}" type="presParOf" srcId="{7B878CC0-ACE5-451F-9AEC-C0359EB097D0}" destId="{FB372070-8F2B-4345-BC6E-C5830FCF53B2}" srcOrd="3" destOrd="0" presId="urn:microsoft.com/office/officeart/2008/layout/HalfCircleOrganizationChart"/>
    <dgm:cxn modelId="{635EFC43-E263-44AA-85CF-EDB17BF6659E}" type="presParOf" srcId="{2393433C-86D2-4416-A4C1-09B8674BEA66}" destId="{1CBB79D8-F285-4617-B2DD-974B95A9CD5D}" srcOrd="1" destOrd="0" presId="urn:microsoft.com/office/officeart/2008/layout/HalfCircleOrganizationChart"/>
    <dgm:cxn modelId="{9B022143-0D30-48CA-BFF3-5AFD31F659FB}" type="presParOf" srcId="{2393433C-86D2-4416-A4C1-09B8674BEA66}" destId="{06AEA618-A120-4B5F-8509-BEA875468023}" srcOrd="2" destOrd="0" presId="urn:microsoft.com/office/officeart/2008/layout/HalfCircleOrganizationChart"/>
    <dgm:cxn modelId="{2B886E01-C9C4-4E4E-B0B1-A815D6EA74A1}" type="presParOf" srcId="{EB026763-572A-479D-983C-53703F43A88F}" destId="{A71A22ED-F5CB-4529-AAE7-C5EDDA5BEA09}" srcOrd="4" destOrd="0" presId="urn:microsoft.com/office/officeart/2008/layout/HalfCircleOrganizationChart"/>
    <dgm:cxn modelId="{B37ACF15-AB04-4968-B056-021CFABCD7DE}" type="presParOf" srcId="{EB026763-572A-479D-983C-53703F43A88F}" destId="{EB4EEB07-9041-4C7E-BBF9-21DAEA2EAD05}" srcOrd="5" destOrd="0" presId="urn:microsoft.com/office/officeart/2008/layout/HalfCircleOrganizationChart"/>
    <dgm:cxn modelId="{8A48F2F7-22E5-4D31-819F-76DFF7F13228}" type="presParOf" srcId="{EB4EEB07-9041-4C7E-BBF9-21DAEA2EAD05}" destId="{82087CF5-8B01-4658-805E-25655D8516E2}" srcOrd="0" destOrd="0" presId="urn:microsoft.com/office/officeart/2008/layout/HalfCircleOrganizationChart"/>
    <dgm:cxn modelId="{1F80D648-C5BB-49AD-9A26-724A8A98643D}" type="presParOf" srcId="{82087CF5-8B01-4658-805E-25655D8516E2}" destId="{DDE289FF-F01F-4F2C-886E-3486184E5991}" srcOrd="0" destOrd="0" presId="urn:microsoft.com/office/officeart/2008/layout/HalfCircleOrganizationChart"/>
    <dgm:cxn modelId="{FD487A1A-D385-44F2-9B71-304EEDB7D566}" type="presParOf" srcId="{82087CF5-8B01-4658-805E-25655D8516E2}" destId="{EFF5E79F-F1AD-45AA-8380-549899B24E1F}" srcOrd="1" destOrd="0" presId="urn:microsoft.com/office/officeart/2008/layout/HalfCircleOrganizationChart"/>
    <dgm:cxn modelId="{BA47F79E-12FD-4B53-8650-90FCB9BDA0B9}" type="presParOf" srcId="{82087CF5-8B01-4658-805E-25655D8516E2}" destId="{28A72970-AD7D-4CAE-AF6B-4D4A1CCE181B}" srcOrd="2" destOrd="0" presId="urn:microsoft.com/office/officeart/2008/layout/HalfCircleOrganizationChart"/>
    <dgm:cxn modelId="{EA25779C-4948-4E5F-9725-6E68C6228D9D}" type="presParOf" srcId="{82087CF5-8B01-4658-805E-25655D8516E2}" destId="{1B384A3F-78E7-4889-A07F-5BB3A51ECE05}" srcOrd="3" destOrd="0" presId="urn:microsoft.com/office/officeart/2008/layout/HalfCircleOrganizationChart"/>
    <dgm:cxn modelId="{69B8F7AF-1FE9-431D-875B-E9B8B8B45EAD}" type="presParOf" srcId="{EB4EEB07-9041-4C7E-BBF9-21DAEA2EAD05}" destId="{53CCF66F-631F-4AC7-874B-A3A7B9CFE467}" srcOrd="1" destOrd="0" presId="urn:microsoft.com/office/officeart/2008/layout/HalfCircleOrganizationChart"/>
    <dgm:cxn modelId="{4AF0856A-D8DF-481E-ACBF-99EE3CBD277C}" type="presParOf" srcId="{EB4EEB07-9041-4C7E-BBF9-21DAEA2EAD05}" destId="{8D7177E1-7947-4DC4-BE20-9E8F19B26B30}" srcOrd="2" destOrd="0" presId="urn:microsoft.com/office/officeart/2008/layout/HalfCircleOrganizationChart"/>
    <dgm:cxn modelId="{AED02249-FD1F-489E-AC39-3CA094807AA6}" type="presParOf" srcId="{EB026763-572A-479D-983C-53703F43A88F}" destId="{D9CA7F6E-84C0-4E6E-BA11-00AF3095F09E}" srcOrd="6" destOrd="0" presId="urn:microsoft.com/office/officeart/2008/layout/HalfCircleOrganizationChart"/>
    <dgm:cxn modelId="{5888482B-2A9C-4734-9C94-D48C707B7241}" type="presParOf" srcId="{EB026763-572A-479D-983C-53703F43A88F}" destId="{4D8C60DF-B520-4987-8D75-70784AEB3C5C}" srcOrd="7" destOrd="0" presId="urn:microsoft.com/office/officeart/2008/layout/HalfCircleOrganizationChart"/>
    <dgm:cxn modelId="{7A5AF393-559F-4C8E-AF17-6F0C1D6A6BC4}" type="presParOf" srcId="{4D8C60DF-B520-4987-8D75-70784AEB3C5C}" destId="{AB27E199-6E51-4284-96BA-FD3E9F89F9B8}" srcOrd="0" destOrd="0" presId="urn:microsoft.com/office/officeart/2008/layout/HalfCircleOrganizationChart"/>
    <dgm:cxn modelId="{E48FA964-42E8-44C3-9053-1264F0BF87EA}" type="presParOf" srcId="{AB27E199-6E51-4284-96BA-FD3E9F89F9B8}" destId="{98E1C091-F9B5-4EED-96E1-E8920C19D959}" srcOrd="0" destOrd="0" presId="urn:microsoft.com/office/officeart/2008/layout/HalfCircleOrganizationChart"/>
    <dgm:cxn modelId="{430FD07C-9945-4602-A00D-20D9EBAC933F}" type="presParOf" srcId="{AB27E199-6E51-4284-96BA-FD3E9F89F9B8}" destId="{522AFB56-BBE9-477E-BBC7-65FAD29666A8}" srcOrd="1" destOrd="0" presId="urn:microsoft.com/office/officeart/2008/layout/HalfCircleOrganizationChart"/>
    <dgm:cxn modelId="{982894F3-8BEA-43E8-B58A-AE98A3597918}" type="presParOf" srcId="{AB27E199-6E51-4284-96BA-FD3E9F89F9B8}" destId="{FA405068-C22E-4530-B578-611A0C3C969E}" srcOrd="2" destOrd="0" presId="urn:microsoft.com/office/officeart/2008/layout/HalfCircleOrganizationChart"/>
    <dgm:cxn modelId="{780CAAD0-B5A0-47C8-9EC1-D87AAAE563E6}" type="presParOf" srcId="{AB27E199-6E51-4284-96BA-FD3E9F89F9B8}" destId="{CCCACB71-BF8B-420D-82BD-8D27301E2AC6}" srcOrd="3" destOrd="0" presId="urn:microsoft.com/office/officeart/2008/layout/HalfCircleOrganizationChart"/>
    <dgm:cxn modelId="{0D402FCF-C9ED-4F1B-8045-0862CE1E849F}" type="presParOf" srcId="{4D8C60DF-B520-4987-8D75-70784AEB3C5C}" destId="{63079812-DA83-486B-8AA5-48745D65758A}" srcOrd="1" destOrd="0" presId="urn:microsoft.com/office/officeart/2008/layout/HalfCircleOrganizationChart"/>
    <dgm:cxn modelId="{58769683-1BE1-47A9-ABFD-3687A025E071}" type="presParOf" srcId="{4D8C60DF-B520-4987-8D75-70784AEB3C5C}" destId="{C740CE5D-1C76-4B81-8179-4EA6A740E125}" srcOrd="2" destOrd="0" presId="urn:microsoft.com/office/officeart/2008/layout/HalfCircleOrganizationChart"/>
    <dgm:cxn modelId="{5E7F1DC8-0776-462E-877D-460A66A3BEAC}" type="presParOf" srcId="{E1448799-106D-4F4A-AE60-FBA725ABAB7C}" destId="{18DADC6F-4DAE-4924-A612-7128FCAA3681}" srcOrd="2" destOrd="0" presId="urn:microsoft.com/office/officeart/2008/layout/HalfCircleOrganizationChart"/>
    <dgm:cxn modelId="{724E8721-8F44-4D4B-B711-28E64AB184F4}" type="presParOf" srcId="{248552F9-1510-43E9-B0E6-C3AAA149EC0E}" destId="{5320D852-FF0F-4F67-8ACE-CC70C1F7D674}" srcOrd="2" destOrd="0" presId="urn:microsoft.com/office/officeart/2008/layout/HalfCircleOrganizationChart"/>
    <dgm:cxn modelId="{21DFD0D3-3FDA-4592-BCE3-26D084DAE629}" type="presParOf" srcId="{248552F9-1510-43E9-B0E6-C3AAA149EC0E}" destId="{86B43F64-E42C-415B-91DE-241318BDC568}" srcOrd="3" destOrd="0" presId="urn:microsoft.com/office/officeart/2008/layout/HalfCircleOrganizationChart"/>
    <dgm:cxn modelId="{01407392-7C16-46B0-9A96-95079CDBB4B4}" type="presParOf" srcId="{86B43F64-E42C-415B-91DE-241318BDC568}" destId="{3F2A7555-7859-4930-A9ED-85E1FCAEF193}" srcOrd="0" destOrd="0" presId="urn:microsoft.com/office/officeart/2008/layout/HalfCircleOrganizationChart"/>
    <dgm:cxn modelId="{E2F74BE3-0F40-4550-9862-1C9E972A39F1}" type="presParOf" srcId="{3F2A7555-7859-4930-A9ED-85E1FCAEF193}" destId="{743AA5A5-1D5F-4221-A19D-DD948EBF031E}" srcOrd="0" destOrd="0" presId="urn:microsoft.com/office/officeart/2008/layout/HalfCircleOrganizationChart"/>
    <dgm:cxn modelId="{7BC47C12-9E94-47F1-A5A2-3F706B9043DA}" type="presParOf" srcId="{3F2A7555-7859-4930-A9ED-85E1FCAEF193}" destId="{6950218E-8CF5-439D-801F-0DD7EA3E2835}" srcOrd="1" destOrd="0" presId="urn:microsoft.com/office/officeart/2008/layout/HalfCircleOrganizationChart"/>
    <dgm:cxn modelId="{34A828A2-7863-4B5D-AF2C-61B411A71173}" type="presParOf" srcId="{3F2A7555-7859-4930-A9ED-85E1FCAEF193}" destId="{9895F69C-CD84-4798-AF27-E0F7E886E875}" srcOrd="2" destOrd="0" presId="urn:microsoft.com/office/officeart/2008/layout/HalfCircleOrganizationChart"/>
    <dgm:cxn modelId="{31F49DE3-5FDD-4223-A630-49509EEB7283}" type="presParOf" srcId="{3F2A7555-7859-4930-A9ED-85E1FCAEF193}" destId="{3909FD4A-FA17-4D9B-9288-607215059FA4}" srcOrd="3" destOrd="0" presId="urn:microsoft.com/office/officeart/2008/layout/HalfCircleOrganizationChart"/>
    <dgm:cxn modelId="{17EDFA4C-FC8A-495C-953F-FB06F93773C4}" type="presParOf" srcId="{86B43F64-E42C-415B-91DE-241318BDC568}" destId="{3887CAD0-6A99-4673-9D69-345A45B54431}" srcOrd="1" destOrd="0" presId="urn:microsoft.com/office/officeart/2008/layout/HalfCircleOrganizationChart"/>
    <dgm:cxn modelId="{921E26E4-95DD-43AC-A270-CFADACE85E3A}" type="presParOf" srcId="{3887CAD0-6A99-4673-9D69-345A45B54431}" destId="{883C80CB-460B-413F-AC56-5FFEBF6BEC4A}" srcOrd="0" destOrd="0" presId="urn:microsoft.com/office/officeart/2008/layout/HalfCircleOrganizationChart"/>
    <dgm:cxn modelId="{E9B8EFA8-A27E-45A1-9A8D-EFBB1081A531}" type="presParOf" srcId="{3887CAD0-6A99-4673-9D69-345A45B54431}" destId="{E58A3CE2-CEB5-4AB0-BCB2-F220F7F01E20}" srcOrd="1" destOrd="0" presId="urn:microsoft.com/office/officeart/2008/layout/HalfCircleOrganizationChart"/>
    <dgm:cxn modelId="{6D9632D2-664E-4A75-8235-7665D80FB385}" type="presParOf" srcId="{E58A3CE2-CEB5-4AB0-BCB2-F220F7F01E20}" destId="{28DD2D77-C0EB-49A2-B926-803B2397F468}" srcOrd="0" destOrd="0" presId="urn:microsoft.com/office/officeart/2008/layout/HalfCircleOrganizationChart"/>
    <dgm:cxn modelId="{5F7B83A6-90E4-43E2-AD62-FA7777BFD91C}" type="presParOf" srcId="{28DD2D77-C0EB-49A2-B926-803B2397F468}" destId="{B46C3D5B-C630-446D-A0C7-A651B2581F0F}" srcOrd="0" destOrd="0" presId="urn:microsoft.com/office/officeart/2008/layout/HalfCircleOrganizationChart"/>
    <dgm:cxn modelId="{1243EFCC-53D5-45E7-A85C-5974A691F3C1}" type="presParOf" srcId="{28DD2D77-C0EB-49A2-B926-803B2397F468}" destId="{07542AA4-6AF0-4C43-ACA7-62D33EF4521F}" srcOrd="1" destOrd="0" presId="urn:microsoft.com/office/officeart/2008/layout/HalfCircleOrganizationChart"/>
    <dgm:cxn modelId="{97F6C6F6-3783-42B9-9FF2-06A628845977}" type="presParOf" srcId="{28DD2D77-C0EB-49A2-B926-803B2397F468}" destId="{2BD4C785-4ED8-4989-9A08-93535169A407}" srcOrd="2" destOrd="0" presId="urn:microsoft.com/office/officeart/2008/layout/HalfCircleOrganizationChart"/>
    <dgm:cxn modelId="{83C2D6C1-291D-46F0-AF03-D96070136667}" type="presParOf" srcId="{28DD2D77-C0EB-49A2-B926-803B2397F468}" destId="{1F65B3C8-70C6-4358-ACBC-5D70C4D8943F}" srcOrd="3" destOrd="0" presId="urn:microsoft.com/office/officeart/2008/layout/HalfCircleOrganizationChart"/>
    <dgm:cxn modelId="{8F718299-4FA7-4061-A819-B3ADBB5378FD}" type="presParOf" srcId="{E58A3CE2-CEB5-4AB0-BCB2-F220F7F01E20}" destId="{3AF843D7-9F25-46CE-9D94-C093B733E3F5}" srcOrd="1" destOrd="0" presId="urn:microsoft.com/office/officeart/2008/layout/HalfCircleOrganizationChart"/>
    <dgm:cxn modelId="{33843A90-7706-40B0-A050-DD2C9B62A61D}" type="presParOf" srcId="{E58A3CE2-CEB5-4AB0-BCB2-F220F7F01E20}" destId="{0465B6D0-85EF-4D1C-B402-BA6EC76AC199}" srcOrd="2" destOrd="0" presId="urn:microsoft.com/office/officeart/2008/layout/HalfCircleOrganizationChart"/>
    <dgm:cxn modelId="{6D30DB2C-EA06-4DF1-AC8E-FC1288C1FA61}" type="presParOf" srcId="{3887CAD0-6A99-4673-9D69-345A45B54431}" destId="{06A1CDC7-617D-48E6-A3B6-9490969EF3AD}" srcOrd="2" destOrd="0" presId="urn:microsoft.com/office/officeart/2008/layout/HalfCircleOrganizationChart"/>
    <dgm:cxn modelId="{39C152FA-2E0C-424C-8D25-9127E9041F71}" type="presParOf" srcId="{3887CAD0-6A99-4673-9D69-345A45B54431}" destId="{2E456F82-6FDE-4776-9FD7-62C1137853EE}" srcOrd="3" destOrd="0" presId="urn:microsoft.com/office/officeart/2008/layout/HalfCircleOrganizationChart"/>
    <dgm:cxn modelId="{51B09170-BBED-41BD-B361-C3FB3F1D4BE6}" type="presParOf" srcId="{2E456F82-6FDE-4776-9FD7-62C1137853EE}" destId="{9304DCA3-9D72-45B1-88C6-8DC740F6A4B9}" srcOrd="0" destOrd="0" presId="urn:microsoft.com/office/officeart/2008/layout/HalfCircleOrganizationChart"/>
    <dgm:cxn modelId="{FAF3B792-C032-4CD7-B044-FCDC1E3A12BB}" type="presParOf" srcId="{9304DCA3-9D72-45B1-88C6-8DC740F6A4B9}" destId="{7284EFCC-B574-41B6-A1AA-1F6D358B2E67}" srcOrd="0" destOrd="0" presId="urn:microsoft.com/office/officeart/2008/layout/HalfCircleOrganizationChart"/>
    <dgm:cxn modelId="{D5E0D456-14CC-42FD-8E89-EFB4A12F86E5}" type="presParOf" srcId="{9304DCA3-9D72-45B1-88C6-8DC740F6A4B9}" destId="{3A2EF00E-BC97-4F77-A7C8-46615BC6B618}" srcOrd="1" destOrd="0" presId="urn:microsoft.com/office/officeart/2008/layout/HalfCircleOrganizationChart"/>
    <dgm:cxn modelId="{44402CE8-F2B8-46BC-92AB-F9DC45501E2E}" type="presParOf" srcId="{9304DCA3-9D72-45B1-88C6-8DC740F6A4B9}" destId="{B5C00FF7-EE8B-4D4F-A3DB-A483CAF7D188}" srcOrd="2" destOrd="0" presId="urn:microsoft.com/office/officeart/2008/layout/HalfCircleOrganizationChart"/>
    <dgm:cxn modelId="{527D3B10-51F3-4106-880F-216E39439A75}" type="presParOf" srcId="{9304DCA3-9D72-45B1-88C6-8DC740F6A4B9}" destId="{B2404712-8E3B-40B0-A5BF-257396D7A2FE}" srcOrd="3" destOrd="0" presId="urn:microsoft.com/office/officeart/2008/layout/HalfCircleOrganizationChart"/>
    <dgm:cxn modelId="{FCB29514-EDD8-4A3D-B22E-06680BDB8D56}" type="presParOf" srcId="{2E456F82-6FDE-4776-9FD7-62C1137853EE}" destId="{12976AF9-BC46-4720-9273-5B89B28E980F}" srcOrd="1" destOrd="0" presId="urn:microsoft.com/office/officeart/2008/layout/HalfCircleOrganizationChart"/>
    <dgm:cxn modelId="{BF8F00A7-1306-4C32-BA9C-61D7CDEC600C}" type="presParOf" srcId="{2E456F82-6FDE-4776-9FD7-62C1137853EE}" destId="{A18E270E-2488-4864-8252-C70054CA2D6D}" srcOrd="2" destOrd="0" presId="urn:microsoft.com/office/officeart/2008/layout/HalfCircleOrganizationChart"/>
    <dgm:cxn modelId="{97224E48-25BF-44EB-AE4C-036DC0923484}" type="presParOf" srcId="{3887CAD0-6A99-4673-9D69-345A45B54431}" destId="{72B5B334-5E80-4661-9ACF-F7D3A70E5DC3}" srcOrd="4" destOrd="0" presId="urn:microsoft.com/office/officeart/2008/layout/HalfCircleOrganizationChart"/>
    <dgm:cxn modelId="{267BD70B-2854-4F13-AA32-868D85C01EDC}" type="presParOf" srcId="{3887CAD0-6A99-4673-9D69-345A45B54431}" destId="{CE5A56DC-CAA0-4508-9EAF-271DC4AB26AD}" srcOrd="5" destOrd="0" presId="urn:microsoft.com/office/officeart/2008/layout/HalfCircleOrganizationChart"/>
    <dgm:cxn modelId="{1C638969-DE25-430D-A4B4-EAF9DB9460FC}" type="presParOf" srcId="{CE5A56DC-CAA0-4508-9EAF-271DC4AB26AD}" destId="{B651290F-BEE5-4F1B-8467-EA5D81918C8D}" srcOrd="0" destOrd="0" presId="urn:microsoft.com/office/officeart/2008/layout/HalfCircleOrganizationChart"/>
    <dgm:cxn modelId="{55237952-F6D0-4B1A-B4CA-8F1226C7E15B}" type="presParOf" srcId="{B651290F-BEE5-4F1B-8467-EA5D81918C8D}" destId="{AF5E935F-17D1-4298-B2B8-E3A0BA143B3C}" srcOrd="0" destOrd="0" presId="urn:microsoft.com/office/officeart/2008/layout/HalfCircleOrganizationChart"/>
    <dgm:cxn modelId="{BD1FD1A6-D5C6-4BE2-818F-4FD8D35B7800}" type="presParOf" srcId="{B651290F-BEE5-4F1B-8467-EA5D81918C8D}" destId="{A77133E0-9E17-4123-AF19-5636FF6E1ABA}" srcOrd="1" destOrd="0" presId="urn:microsoft.com/office/officeart/2008/layout/HalfCircleOrganizationChart"/>
    <dgm:cxn modelId="{DC4016C0-C256-4A82-8885-044E262927AA}" type="presParOf" srcId="{B651290F-BEE5-4F1B-8467-EA5D81918C8D}" destId="{3FE904B2-D73E-48F8-A701-0C8CC2E2BD2C}" srcOrd="2" destOrd="0" presId="urn:microsoft.com/office/officeart/2008/layout/HalfCircleOrganizationChart"/>
    <dgm:cxn modelId="{05C49EE0-C0FA-4878-A633-B0023FDB4E34}" type="presParOf" srcId="{B651290F-BEE5-4F1B-8467-EA5D81918C8D}" destId="{0896E027-0112-4821-B69F-9EDD905E4801}" srcOrd="3" destOrd="0" presId="urn:microsoft.com/office/officeart/2008/layout/HalfCircleOrganizationChart"/>
    <dgm:cxn modelId="{A282F663-19A8-4C39-A113-F945DCBE7491}" type="presParOf" srcId="{CE5A56DC-CAA0-4508-9EAF-271DC4AB26AD}" destId="{FB9B787B-5C4E-4A77-98A4-FC3128C43E7F}" srcOrd="1" destOrd="0" presId="urn:microsoft.com/office/officeart/2008/layout/HalfCircleOrganizationChart"/>
    <dgm:cxn modelId="{2CCC0247-5624-4A20-87DB-A3B1327311AE}" type="presParOf" srcId="{CE5A56DC-CAA0-4508-9EAF-271DC4AB26AD}" destId="{CBBD9035-AE8D-46E6-AB51-C388F196D120}" srcOrd="2" destOrd="0" presId="urn:microsoft.com/office/officeart/2008/layout/HalfCircleOrganizationChart"/>
    <dgm:cxn modelId="{26D8A4BA-2A63-4892-B2CF-ADEDB9F1C45A}" type="presParOf" srcId="{86B43F64-E42C-415B-91DE-241318BDC568}" destId="{97A18263-BA23-490A-AF02-DA6D79355468}" srcOrd="2" destOrd="0" presId="urn:microsoft.com/office/officeart/2008/layout/HalfCircleOrganizationChart"/>
    <dgm:cxn modelId="{0C1C4966-59E7-4A7F-B1A2-0BAC25E48C05}" type="presParOf" srcId="{BF3E11AF-D4D1-48D1-8356-3A6AD71C0F0D}" destId="{13C29CB5-F951-4B45-A32D-0120A9BD23D8}" srcOrd="2" destOrd="0" presId="urn:microsoft.com/office/officeart/2008/layout/HalfCircle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7BBB9-7FF8-4055-B039-B6047FEC9CC5}" type="doc">
      <dgm:prSet loTypeId="urn:microsoft.com/office/officeart/2008/layout/HalfCircleOrganizationChart" loCatId="hierarchy" qsTypeId="urn:microsoft.com/office/officeart/2005/8/quickstyle/simple1" qsCatId="simple" csTypeId="urn:microsoft.com/office/officeart/2005/8/colors/accent0_1" csCatId="mainScheme"/>
      <dgm:spPr/>
      <dgm:t>
        <a:bodyPr/>
        <a:lstStyle/>
        <a:p>
          <a:endParaRPr lang="en-IN"/>
        </a:p>
      </dgm:t>
    </dgm:pt>
    <dgm:pt modelId="{6C5D7207-026D-4490-8529-261E2620B305}">
      <dgm:prSet/>
      <dgm:spPr/>
      <dgm:t>
        <a:bodyPr/>
        <a:lstStyle/>
        <a:p>
          <a:r>
            <a:rPr lang="en-IN" dirty="0"/>
            <a:t>N&amp;S</a:t>
          </a:r>
        </a:p>
      </dgm:t>
    </dgm:pt>
    <dgm:pt modelId="{A2C9A3F5-7C79-4CA7-B6AD-B2ABF3DA8CAB}" type="parTrans" cxnId="{B5E6BDEF-1446-435D-85D0-ED343304CB39}">
      <dgm:prSet/>
      <dgm:spPr/>
      <dgm:t>
        <a:bodyPr/>
        <a:lstStyle/>
        <a:p>
          <a:endParaRPr lang="en-IN"/>
        </a:p>
      </dgm:t>
    </dgm:pt>
    <dgm:pt modelId="{94B50628-D675-4B27-A870-BEABAE915A24}" type="sibTrans" cxnId="{B5E6BDEF-1446-435D-85D0-ED343304CB39}">
      <dgm:prSet/>
      <dgm:spPr/>
      <dgm:t>
        <a:bodyPr/>
        <a:lstStyle/>
        <a:p>
          <a:endParaRPr lang="en-IN"/>
        </a:p>
      </dgm:t>
    </dgm:pt>
    <dgm:pt modelId="{3136DDEF-DA77-4401-8011-0F7C956E2FAB}">
      <dgm:prSet/>
      <dgm:spPr/>
      <dgm:t>
        <a:bodyPr/>
        <a:lstStyle/>
        <a:p>
          <a:r>
            <a:rPr lang="en-IN"/>
            <a:t>Network</a:t>
          </a:r>
        </a:p>
      </dgm:t>
    </dgm:pt>
    <dgm:pt modelId="{1BD08CDD-5804-40DD-8962-1B5A1079BEED}" type="parTrans" cxnId="{01025A6D-C297-45D7-B769-C96398A612EC}">
      <dgm:prSet/>
      <dgm:spPr/>
      <dgm:t>
        <a:bodyPr/>
        <a:lstStyle/>
        <a:p>
          <a:endParaRPr lang="en-IN"/>
        </a:p>
      </dgm:t>
    </dgm:pt>
    <dgm:pt modelId="{8B0A0EC7-BAAC-42A4-AD40-73D76343E981}" type="sibTrans" cxnId="{01025A6D-C297-45D7-B769-C96398A612EC}">
      <dgm:prSet/>
      <dgm:spPr/>
      <dgm:t>
        <a:bodyPr/>
        <a:lstStyle/>
        <a:p>
          <a:endParaRPr lang="en-IN"/>
        </a:p>
      </dgm:t>
    </dgm:pt>
    <dgm:pt modelId="{216F3C60-B5F4-4E48-AF51-3EF2A7D41908}">
      <dgm:prSet/>
      <dgm:spPr/>
      <dgm:t>
        <a:bodyPr/>
        <a:lstStyle/>
        <a:p>
          <a:r>
            <a:rPr lang="en-IN"/>
            <a:t>Wi-Fi Extender</a:t>
          </a:r>
        </a:p>
      </dgm:t>
    </dgm:pt>
    <dgm:pt modelId="{AB995443-D742-40F2-8A55-76B5A51BABE3}" type="parTrans" cxnId="{8F084B93-9C9E-4F58-9036-2C2C9E2E824D}">
      <dgm:prSet/>
      <dgm:spPr/>
      <dgm:t>
        <a:bodyPr/>
        <a:lstStyle/>
        <a:p>
          <a:endParaRPr lang="en-IN"/>
        </a:p>
      </dgm:t>
    </dgm:pt>
    <dgm:pt modelId="{91855204-7B8F-4182-AC2C-30299C63AFC6}" type="sibTrans" cxnId="{8F084B93-9C9E-4F58-9036-2C2C9E2E824D}">
      <dgm:prSet/>
      <dgm:spPr/>
      <dgm:t>
        <a:bodyPr/>
        <a:lstStyle/>
        <a:p>
          <a:endParaRPr lang="en-IN"/>
        </a:p>
      </dgm:t>
    </dgm:pt>
    <dgm:pt modelId="{7C76A58F-FC6F-4816-B468-B8B0D24980D5}">
      <dgm:prSet/>
      <dgm:spPr/>
      <dgm:t>
        <a:bodyPr/>
        <a:lstStyle/>
        <a:p>
          <a:r>
            <a:rPr lang="en-IN"/>
            <a:t>Storage</a:t>
          </a:r>
        </a:p>
      </dgm:t>
    </dgm:pt>
    <dgm:pt modelId="{F25AF0D2-D16A-4025-ABBA-40107DA6FA52}" type="parTrans" cxnId="{FA56D2B8-D261-422E-9E92-8434B9F1AC96}">
      <dgm:prSet/>
      <dgm:spPr/>
      <dgm:t>
        <a:bodyPr/>
        <a:lstStyle/>
        <a:p>
          <a:endParaRPr lang="en-IN"/>
        </a:p>
      </dgm:t>
    </dgm:pt>
    <dgm:pt modelId="{C5220B24-B5BD-4D52-812E-B71C60D18D31}" type="sibTrans" cxnId="{FA56D2B8-D261-422E-9E92-8434B9F1AC96}">
      <dgm:prSet/>
      <dgm:spPr/>
      <dgm:t>
        <a:bodyPr/>
        <a:lstStyle/>
        <a:p>
          <a:endParaRPr lang="en-IN"/>
        </a:p>
      </dgm:t>
    </dgm:pt>
    <dgm:pt modelId="{1D45D298-E2FD-4FF4-89E4-07040B99834B}">
      <dgm:prSet/>
      <dgm:spPr/>
      <dgm:t>
        <a:bodyPr/>
        <a:lstStyle/>
        <a:p>
          <a:r>
            <a:rPr lang="en-IN"/>
            <a:t>External SSD</a:t>
          </a:r>
        </a:p>
      </dgm:t>
    </dgm:pt>
    <dgm:pt modelId="{5E47EE05-C38E-4535-B550-A518DBC987BF}" type="parTrans" cxnId="{3A1CCEA1-4901-4E6C-A239-BE9E91BD95DE}">
      <dgm:prSet/>
      <dgm:spPr/>
      <dgm:t>
        <a:bodyPr/>
        <a:lstStyle/>
        <a:p>
          <a:endParaRPr lang="en-IN"/>
        </a:p>
      </dgm:t>
    </dgm:pt>
    <dgm:pt modelId="{E0AC1B14-FB56-482E-B4FF-E936E3E79ECB}" type="sibTrans" cxnId="{3A1CCEA1-4901-4E6C-A239-BE9E91BD95DE}">
      <dgm:prSet/>
      <dgm:spPr/>
      <dgm:t>
        <a:bodyPr/>
        <a:lstStyle/>
        <a:p>
          <a:endParaRPr lang="en-IN"/>
        </a:p>
      </dgm:t>
    </dgm:pt>
    <dgm:pt modelId="{A4598739-275F-40DB-ABA5-827A5585B9CF}">
      <dgm:prSet/>
      <dgm:spPr/>
      <dgm:t>
        <a:bodyPr/>
        <a:lstStyle/>
        <a:p>
          <a:r>
            <a:rPr lang="en-IN"/>
            <a:t>USB Flash Drive</a:t>
          </a:r>
        </a:p>
      </dgm:t>
    </dgm:pt>
    <dgm:pt modelId="{E1DE039F-6E4E-4398-BDB9-A923FE2E9C0D}" type="parTrans" cxnId="{D197AEEE-862E-4BCE-97C4-6909D11E40A7}">
      <dgm:prSet/>
      <dgm:spPr/>
      <dgm:t>
        <a:bodyPr/>
        <a:lstStyle/>
        <a:p>
          <a:endParaRPr lang="en-IN"/>
        </a:p>
      </dgm:t>
    </dgm:pt>
    <dgm:pt modelId="{BB91363F-AEFA-4B8D-91A7-8086098B7AB9}" type="sibTrans" cxnId="{D197AEEE-862E-4BCE-97C4-6909D11E40A7}">
      <dgm:prSet/>
      <dgm:spPr/>
      <dgm:t>
        <a:bodyPr/>
        <a:lstStyle/>
        <a:p>
          <a:endParaRPr lang="en-IN"/>
        </a:p>
      </dgm:t>
    </dgm:pt>
    <dgm:pt modelId="{0F61D1D6-9987-4E15-AC7C-E65A19B2E270}" type="pres">
      <dgm:prSet presAssocID="{8A97BBB9-7FF8-4055-B039-B6047FEC9CC5}" presName="Name0" presStyleCnt="0">
        <dgm:presLayoutVars>
          <dgm:orgChart val="1"/>
          <dgm:chPref val="1"/>
          <dgm:dir/>
          <dgm:animOne val="branch"/>
          <dgm:animLvl val="lvl"/>
          <dgm:resizeHandles/>
        </dgm:presLayoutVars>
      </dgm:prSet>
      <dgm:spPr/>
    </dgm:pt>
    <dgm:pt modelId="{408B8253-3EBF-4C4A-9270-64F29CF314D6}" type="pres">
      <dgm:prSet presAssocID="{6C5D7207-026D-4490-8529-261E2620B305}" presName="hierRoot1" presStyleCnt="0">
        <dgm:presLayoutVars>
          <dgm:hierBranch val="init"/>
        </dgm:presLayoutVars>
      </dgm:prSet>
      <dgm:spPr/>
    </dgm:pt>
    <dgm:pt modelId="{B42ED729-D6A9-4939-BFAB-0590B81B0184}" type="pres">
      <dgm:prSet presAssocID="{6C5D7207-026D-4490-8529-261E2620B305}" presName="rootComposite1" presStyleCnt="0"/>
      <dgm:spPr/>
    </dgm:pt>
    <dgm:pt modelId="{ACCB258F-B3FC-4B90-B0D2-D7B662B9EAD5}" type="pres">
      <dgm:prSet presAssocID="{6C5D7207-026D-4490-8529-261E2620B305}" presName="rootText1" presStyleLbl="alignAcc1" presStyleIdx="0" presStyleCnt="0">
        <dgm:presLayoutVars>
          <dgm:chPref val="3"/>
        </dgm:presLayoutVars>
      </dgm:prSet>
      <dgm:spPr/>
    </dgm:pt>
    <dgm:pt modelId="{677821F7-5510-4645-B1C0-A8B30CC8321C}" type="pres">
      <dgm:prSet presAssocID="{6C5D7207-026D-4490-8529-261E2620B305}" presName="topArc1" presStyleLbl="parChTrans1D1" presStyleIdx="0" presStyleCnt="12"/>
      <dgm:spPr/>
    </dgm:pt>
    <dgm:pt modelId="{657F8F04-49F4-4473-9C04-7A3079314D87}" type="pres">
      <dgm:prSet presAssocID="{6C5D7207-026D-4490-8529-261E2620B305}" presName="bottomArc1" presStyleLbl="parChTrans1D1" presStyleIdx="1" presStyleCnt="12"/>
      <dgm:spPr/>
    </dgm:pt>
    <dgm:pt modelId="{15E352BD-5805-490D-B723-4782CE86FF54}" type="pres">
      <dgm:prSet presAssocID="{6C5D7207-026D-4490-8529-261E2620B305}" presName="topConnNode1" presStyleLbl="node1" presStyleIdx="0" presStyleCnt="0"/>
      <dgm:spPr/>
    </dgm:pt>
    <dgm:pt modelId="{661D0DA6-1DDA-49E9-8EC4-FEB4CC00B7DD}" type="pres">
      <dgm:prSet presAssocID="{6C5D7207-026D-4490-8529-261E2620B305}" presName="hierChild2" presStyleCnt="0"/>
      <dgm:spPr/>
    </dgm:pt>
    <dgm:pt modelId="{7BD556BC-157B-46BE-BD66-8C31C18015B3}" type="pres">
      <dgm:prSet presAssocID="{1BD08CDD-5804-40DD-8962-1B5A1079BEED}" presName="Name28" presStyleLbl="parChTrans1D2" presStyleIdx="0" presStyleCnt="2"/>
      <dgm:spPr/>
    </dgm:pt>
    <dgm:pt modelId="{BC85107C-4E09-4C5F-9B79-3D6F0F12CFD0}" type="pres">
      <dgm:prSet presAssocID="{3136DDEF-DA77-4401-8011-0F7C956E2FAB}" presName="hierRoot2" presStyleCnt="0">
        <dgm:presLayoutVars>
          <dgm:hierBranch val="init"/>
        </dgm:presLayoutVars>
      </dgm:prSet>
      <dgm:spPr/>
    </dgm:pt>
    <dgm:pt modelId="{6DCCA962-B8BC-4EC3-B260-F3657A8A4C97}" type="pres">
      <dgm:prSet presAssocID="{3136DDEF-DA77-4401-8011-0F7C956E2FAB}" presName="rootComposite2" presStyleCnt="0"/>
      <dgm:spPr/>
    </dgm:pt>
    <dgm:pt modelId="{7A41C099-5CE5-46D7-B9F0-D63817586D44}" type="pres">
      <dgm:prSet presAssocID="{3136DDEF-DA77-4401-8011-0F7C956E2FAB}" presName="rootText2" presStyleLbl="alignAcc1" presStyleIdx="0" presStyleCnt="0">
        <dgm:presLayoutVars>
          <dgm:chPref val="3"/>
        </dgm:presLayoutVars>
      </dgm:prSet>
      <dgm:spPr/>
    </dgm:pt>
    <dgm:pt modelId="{4118BAB7-DC06-4D3B-BCED-B3E3CE18C6E6}" type="pres">
      <dgm:prSet presAssocID="{3136DDEF-DA77-4401-8011-0F7C956E2FAB}" presName="topArc2" presStyleLbl="parChTrans1D1" presStyleIdx="2" presStyleCnt="12"/>
      <dgm:spPr/>
    </dgm:pt>
    <dgm:pt modelId="{2C636FBE-19E8-4C05-92BE-5F7D463D59B9}" type="pres">
      <dgm:prSet presAssocID="{3136DDEF-DA77-4401-8011-0F7C956E2FAB}" presName="bottomArc2" presStyleLbl="parChTrans1D1" presStyleIdx="3" presStyleCnt="12"/>
      <dgm:spPr/>
    </dgm:pt>
    <dgm:pt modelId="{25FD0AD9-03FE-48B8-81DF-91F2BF7D60E3}" type="pres">
      <dgm:prSet presAssocID="{3136DDEF-DA77-4401-8011-0F7C956E2FAB}" presName="topConnNode2" presStyleLbl="node2" presStyleIdx="0" presStyleCnt="0"/>
      <dgm:spPr/>
    </dgm:pt>
    <dgm:pt modelId="{88DB37AF-5075-4323-8590-0C336939478D}" type="pres">
      <dgm:prSet presAssocID="{3136DDEF-DA77-4401-8011-0F7C956E2FAB}" presName="hierChild4" presStyleCnt="0"/>
      <dgm:spPr/>
    </dgm:pt>
    <dgm:pt modelId="{B820CB39-D63E-4969-BF77-628BE823BDCD}" type="pres">
      <dgm:prSet presAssocID="{AB995443-D742-40F2-8A55-76B5A51BABE3}" presName="Name28" presStyleLbl="parChTrans1D3" presStyleIdx="0" presStyleCnt="3"/>
      <dgm:spPr/>
    </dgm:pt>
    <dgm:pt modelId="{194ACDB2-2668-486F-BBF2-6858ABB591A9}" type="pres">
      <dgm:prSet presAssocID="{216F3C60-B5F4-4E48-AF51-3EF2A7D41908}" presName="hierRoot2" presStyleCnt="0">
        <dgm:presLayoutVars>
          <dgm:hierBranch val="init"/>
        </dgm:presLayoutVars>
      </dgm:prSet>
      <dgm:spPr/>
    </dgm:pt>
    <dgm:pt modelId="{5BB681C5-6A21-41BF-ACAC-A5F832E25090}" type="pres">
      <dgm:prSet presAssocID="{216F3C60-B5F4-4E48-AF51-3EF2A7D41908}" presName="rootComposite2" presStyleCnt="0"/>
      <dgm:spPr/>
    </dgm:pt>
    <dgm:pt modelId="{9D0128B4-8C63-490B-BC46-6C4C19A0B4CB}" type="pres">
      <dgm:prSet presAssocID="{216F3C60-B5F4-4E48-AF51-3EF2A7D41908}" presName="rootText2" presStyleLbl="alignAcc1" presStyleIdx="0" presStyleCnt="0">
        <dgm:presLayoutVars>
          <dgm:chPref val="3"/>
        </dgm:presLayoutVars>
      </dgm:prSet>
      <dgm:spPr/>
    </dgm:pt>
    <dgm:pt modelId="{AAEADCA6-94E8-43FE-A47F-EDFCEA66BD30}" type="pres">
      <dgm:prSet presAssocID="{216F3C60-B5F4-4E48-AF51-3EF2A7D41908}" presName="topArc2" presStyleLbl="parChTrans1D1" presStyleIdx="4" presStyleCnt="12"/>
      <dgm:spPr/>
    </dgm:pt>
    <dgm:pt modelId="{B38D36FD-D9D0-4F61-8771-9DEF8E4C53BB}" type="pres">
      <dgm:prSet presAssocID="{216F3C60-B5F4-4E48-AF51-3EF2A7D41908}" presName="bottomArc2" presStyleLbl="parChTrans1D1" presStyleIdx="5" presStyleCnt="12"/>
      <dgm:spPr/>
    </dgm:pt>
    <dgm:pt modelId="{153C9862-7CF7-4954-911C-D23BC1268DDD}" type="pres">
      <dgm:prSet presAssocID="{216F3C60-B5F4-4E48-AF51-3EF2A7D41908}" presName="topConnNode2" presStyleLbl="node3" presStyleIdx="0" presStyleCnt="0"/>
      <dgm:spPr/>
    </dgm:pt>
    <dgm:pt modelId="{AFEA2587-BBE1-43E1-B94C-CC22D2BA67F7}" type="pres">
      <dgm:prSet presAssocID="{216F3C60-B5F4-4E48-AF51-3EF2A7D41908}" presName="hierChild4" presStyleCnt="0"/>
      <dgm:spPr/>
    </dgm:pt>
    <dgm:pt modelId="{9A1A0131-D2D2-4E69-A2B2-4503EB2D4FE2}" type="pres">
      <dgm:prSet presAssocID="{216F3C60-B5F4-4E48-AF51-3EF2A7D41908}" presName="hierChild5" presStyleCnt="0"/>
      <dgm:spPr/>
    </dgm:pt>
    <dgm:pt modelId="{40482D55-FED4-43C7-B255-6CB1119DA94E}" type="pres">
      <dgm:prSet presAssocID="{3136DDEF-DA77-4401-8011-0F7C956E2FAB}" presName="hierChild5" presStyleCnt="0"/>
      <dgm:spPr/>
    </dgm:pt>
    <dgm:pt modelId="{5407C5EC-7A70-4A30-ACFC-545A82EBE706}" type="pres">
      <dgm:prSet presAssocID="{F25AF0D2-D16A-4025-ABBA-40107DA6FA52}" presName="Name28" presStyleLbl="parChTrans1D2" presStyleIdx="1" presStyleCnt="2"/>
      <dgm:spPr/>
    </dgm:pt>
    <dgm:pt modelId="{377E177E-7A6F-4BC0-A9B8-686945C1C4C9}" type="pres">
      <dgm:prSet presAssocID="{7C76A58F-FC6F-4816-B468-B8B0D24980D5}" presName="hierRoot2" presStyleCnt="0">
        <dgm:presLayoutVars>
          <dgm:hierBranch val="init"/>
        </dgm:presLayoutVars>
      </dgm:prSet>
      <dgm:spPr/>
    </dgm:pt>
    <dgm:pt modelId="{64C1402C-1BEA-4252-A5A4-C4BDA926A2EA}" type="pres">
      <dgm:prSet presAssocID="{7C76A58F-FC6F-4816-B468-B8B0D24980D5}" presName="rootComposite2" presStyleCnt="0"/>
      <dgm:spPr/>
    </dgm:pt>
    <dgm:pt modelId="{EC8D105F-D5CB-41A1-811E-7B058180B560}" type="pres">
      <dgm:prSet presAssocID="{7C76A58F-FC6F-4816-B468-B8B0D24980D5}" presName="rootText2" presStyleLbl="alignAcc1" presStyleIdx="0" presStyleCnt="0">
        <dgm:presLayoutVars>
          <dgm:chPref val="3"/>
        </dgm:presLayoutVars>
      </dgm:prSet>
      <dgm:spPr/>
    </dgm:pt>
    <dgm:pt modelId="{59412297-71A3-4C50-8546-C58C536BE3A8}" type="pres">
      <dgm:prSet presAssocID="{7C76A58F-FC6F-4816-B468-B8B0D24980D5}" presName="topArc2" presStyleLbl="parChTrans1D1" presStyleIdx="6" presStyleCnt="12"/>
      <dgm:spPr/>
    </dgm:pt>
    <dgm:pt modelId="{BC79222E-F6E5-4FB3-A345-C6695F5E1DB6}" type="pres">
      <dgm:prSet presAssocID="{7C76A58F-FC6F-4816-B468-B8B0D24980D5}" presName="bottomArc2" presStyleLbl="parChTrans1D1" presStyleIdx="7" presStyleCnt="12"/>
      <dgm:spPr/>
    </dgm:pt>
    <dgm:pt modelId="{4B9D1B0A-7507-401F-B35E-30992264EECE}" type="pres">
      <dgm:prSet presAssocID="{7C76A58F-FC6F-4816-B468-B8B0D24980D5}" presName="topConnNode2" presStyleLbl="node2" presStyleIdx="0" presStyleCnt="0"/>
      <dgm:spPr/>
    </dgm:pt>
    <dgm:pt modelId="{23032002-4E23-498F-AB56-066AF2DA249D}" type="pres">
      <dgm:prSet presAssocID="{7C76A58F-FC6F-4816-B468-B8B0D24980D5}" presName="hierChild4" presStyleCnt="0"/>
      <dgm:spPr/>
    </dgm:pt>
    <dgm:pt modelId="{8A069ED4-8E2F-4C65-B674-D7AF1130C7A4}" type="pres">
      <dgm:prSet presAssocID="{5E47EE05-C38E-4535-B550-A518DBC987BF}" presName="Name28" presStyleLbl="parChTrans1D3" presStyleIdx="1" presStyleCnt="3"/>
      <dgm:spPr/>
    </dgm:pt>
    <dgm:pt modelId="{A866F0D5-11AA-449A-8161-3F23B040CCF6}" type="pres">
      <dgm:prSet presAssocID="{1D45D298-E2FD-4FF4-89E4-07040B99834B}" presName="hierRoot2" presStyleCnt="0">
        <dgm:presLayoutVars>
          <dgm:hierBranch val="init"/>
        </dgm:presLayoutVars>
      </dgm:prSet>
      <dgm:spPr/>
    </dgm:pt>
    <dgm:pt modelId="{9E5BEE9F-58A4-4C82-ABA7-230001D5CD56}" type="pres">
      <dgm:prSet presAssocID="{1D45D298-E2FD-4FF4-89E4-07040B99834B}" presName="rootComposite2" presStyleCnt="0"/>
      <dgm:spPr/>
    </dgm:pt>
    <dgm:pt modelId="{79EEA888-30F6-4A97-B457-140A2DFD6014}" type="pres">
      <dgm:prSet presAssocID="{1D45D298-E2FD-4FF4-89E4-07040B99834B}" presName="rootText2" presStyleLbl="alignAcc1" presStyleIdx="0" presStyleCnt="0">
        <dgm:presLayoutVars>
          <dgm:chPref val="3"/>
        </dgm:presLayoutVars>
      </dgm:prSet>
      <dgm:spPr/>
    </dgm:pt>
    <dgm:pt modelId="{0F63354E-B6BA-42E6-9718-6539A8B7D676}" type="pres">
      <dgm:prSet presAssocID="{1D45D298-E2FD-4FF4-89E4-07040B99834B}" presName="topArc2" presStyleLbl="parChTrans1D1" presStyleIdx="8" presStyleCnt="12"/>
      <dgm:spPr/>
    </dgm:pt>
    <dgm:pt modelId="{7F94459F-65CA-4C1A-A974-AA0618FF19E8}" type="pres">
      <dgm:prSet presAssocID="{1D45D298-E2FD-4FF4-89E4-07040B99834B}" presName="bottomArc2" presStyleLbl="parChTrans1D1" presStyleIdx="9" presStyleCnt="12"/>
      <dgm:spPr/>
    </dgm:pt>
    <dgm:pt modelId="{1208C607-C857-4312-979C-157BC11A59E5}" type="pres">
      <dgm:prSet presAssocID="{1D45D298-E2FD-4FF4-89E4-07040B99834B}" presName="topConnNode2" presStyleLbl="node3" presStyleIdx="0" presStyleCnt="0"/>
      <dgm:spPr/>
    </dgm:pt>
    <dgm:pt modelId="{28B7E305-3DCA-475D-8D20-C0BDCEA06DE8}" type="pres">
      <dgm:prSet presAssocID="{1D45D298-E2FD-4FF4-89E4-07040B99834B}" presName="hierChild4" presStyleCnt="0"/>
      <dgm:spPr/>
    </dgm:pt>
    <dgm:pt modelId="{DA5B6623-7F7F-452C-9A65-9B3AE492CC37}" type="pres">
      <dgm:prSet presAssocID="{1D45D298-E2FD-4FF4-89E4-07040B99834B}" presName="hierChild5" presStyleCnt="0"/>
      <dgm:spPr/>
    </dgm:pt>
    <dgm:pt modelId="{87F2F0C9-4A88-414A-AB54-7CF55E0AF4B4}" type="pres">
      <dgm:prSet presAssocID="{E1DE039F-6E4E-4398-BDB9-A923FE2E9C0D}" presName="Name28" presStyleLbl="parChTrans1D3" presStyleIdx="2" presStyleCnt="3"/>
      <dgm:spPr/>
    </dgm:pt>
    <dgm:pt modelId="{E9FC6A6A-5BD9-4D3B-B6E7-3BCE9EC98895}" type="pres">
      <dgm:prSet presAssocID="{A4598739-275F-40DB-ABA5-827A5585B9CF}" presName="hierRoot2" presStyleCnt="0">
        <dgm:presLayoutVars>
          <dgm:hierBranch val="init"/>
        </dgm:presLayoutVars>
      </dgm:prSet>
      <dgm:spPr/>
    </dgm:pt>
    <dgm:pt modelId="{20109588-C2D9-4EB4-9DB9-BF45D0B40617}" type="pres">
      <dgm:prSet presAssocID="{A4598739-275F-40DB-ABA5-827A5585B9CF}" presName="rootComposite2" presStyleCnt="0"/>
      <dgm:spPr/>
    </dgm:pt>
    <dgm:pt modelId="{76CEDFAB-03C1-4C85-A0EC-F29629287693}" type="pres">
      <dgm:prSet presAssocID="{A4598739-275F-40DB-ABA5-827A5585B9CF}" presName="rootText2" presStyleLbl="alignAcc1" presStyleIdx="0" presStyleCnt="0">
        <dgm:presLayoutVars>
          <dgm:chPref val="3"/>
        </dgm:presLayoutVars>
      </dgm:prSet>
      <dgm:spPr/>
    </dgm:pt>
    <dgm:pt modelId="{A29B1D18-9402-4B2B-A25D-F1CC74E4B810}" type="pres">
      <dgm:prSet presAssocID="{A4598739-275F-40DB-ABA5-827A5585B9CF}" presName="topArc2" presStyleLbl="parChTrans1D1" presStyleIdx="10" presStyleCnt="12"/>
      <dgm:spPr/>
    </dgm:pt>
    <dgm:pt modelId="{66217C70-C3C6-4494-9109-8B7AE90E5D09}" type="pres">
      <dgm:prSet presAssocID="{A4598739-275F-40DB-ABA5-827A5585B9CF}" presName="bottomArc2" presStyleLbl="parChTrans1D1" presStyleIdx="11" presStyleCnt="12"/>
      <dgm:spPr/>
    </dgm:pt>
    <dgm:pt modelId="{0011A5F2-52B4-408E-AC75-E7AB685F5B89}" type="pres">
      <dgm:prSet presAssocID="{A4598739-275F-40DB-ABA5-827A5585B9CF}" presName="topConnNode2" presStyleLbl="node3" presStyleIdx="0" presStyleCnt="0"/>
      <dgm:spPr/>
    </dgm:pt>
    <dgm:pt modelId="{C535439A-8B40-472B-9EFE-EC6083C5C60F}" type="pres">
      <dgm:prSet presAssocID="{A4598739-275F-40DB-ABA5-827A5585B9CF}" presName="hierChild4" presStyleCnt="0"/>
      <dgm:spPr/>
    </dgm:pt>
    <dgm:pt modelId="{E57175E9-D57F-4CEA-AB15-6FB90D357FBD}" type="pres">
      <dgm:prSet presAssocID="{A4598739-275F-40DB-ABA5-827A5585B9CF}" presName="hierChild5" presStyleCnt="0"/>
      <dgm:spPr/>
    </dgm:pt>
    <dgm:pt modelId="{B78E6AF3-884C-4DE8-A292-685C6D798347}" type="pres">
      <dgm:prSet presAssocID="{7C76A58F-FC6F-4816-B468-B8B0D24980D5}" presName="hierChild5" presStyleCnt="0"/>
      <dgm:spPr/>
    </dgm:pt>
    <dgm:pt modelId="{2D7ECE4F-ACFE-441A-98DC-1322811A5C2A}" type="pres">
      <dgm:prSet presAssocID="{6C5D7207-026D-4490-8529-261E2620B305}" presName="hierChild3" presStyleCnt="0"/>
      <dgm:spPr/>
    </dgm:pt>
  </dgm:ptLst>
  <dgm:cxnLst>
    <dgm:cxn modelId="{3FFE123E-8561-4CDD-8794-60EE4F3B35C6}" type="presOf" srcId="{1BD08CDD-5804-40DD-8962-1B5A1079BEED}" destId="{7BD556BC-157B-46BE-BD66-8C31C18015B3}" srcOrd="0" destOrd="0" presId="urn:microsoft.com/office/officeart/2008/layout/HalfCircleOrganizationChart"/>
    <dgm:cxn modelId="{C7855845-E6D4-48C2-B443-A6C9BA46931D}" type="presOf" srcId="{AB995443-D742-40F2-8A55-76B5A51BABE3}" destId="{B820CB39-D63E-4969-BF77-628BE823BDCD}" srcOrd="0" destOrd="0" presId="urn:microsoft.com/office/officeart/2008/layout/HalfCircleOrganizationChart"/>
    <dgm:cxn modelId="{EC8E1F46-D8B3-470E-B774-339FC4A01A4E}" type="presOf" srcId="{3136DDEF-DA77-4401-8011-0F7C956E2FAB}" destId="{7A41C099-5CE5-46D7-B9F0-D63817586D44}" srcOrd="0" destOrd="0" presId="urn:microsoft.com/office/officeart/2008/layout/HalfCircleOrganizationChart"/>
    <dgm:cxn modelId="{C76DEB46-64E7-4C70-B7E1-36508B4E6D97}" type="presOf" srcId="{6C5D7207-026D-4490-8529-261E2620B305}" destId="{15E352BD-5805-490D-B723-4782CE86FF54}" srcOrd="1" destOrd="0" presId="urn:microsoft.com/office/officeart/2008/layout/HalfCircleOrganizationChart"/>
    <dgm:cxn modelId="{01025A6D-C297-45D7-B769-C96398A612EC}" srcId="{6C5D7207-026D-4490-8529-261E2620B305}" destId="{3136DDEF-DA77-4401-8011-0F7C956E2FAB}" srcOrd="0" destOrd="0" parTransId="{1BD08CDD-5804-40DD-8962-1B5A1079BEED}" sibTransId="{8B0A0EC7-BAAC-42A4-AD40-73D76343E981}"/>
    <dgm:cxn modelId="{9569686E-D414-4ABB-8B19-E189363A366B}" type="presOf" srcId="{A4598739-275F-40DB-ABA5-827A5585B9CF}" destId="{0011A5F2-52B4-408E-AC75-E7AB685F5B89}" srcOrd="1" destOrd="0" presId="urn:microsoft.com/office/officeart/2008/layout/HalfCircleOrganizationChart"/>
    <dgm:cxn modelId="{2724EC6F-061D-4080-B6B7-897A4FFC2869}" type="presOf" srcId="{216F3C60-B5F4-4E48-AF51-3EF2A7D41908}" destId="{9D0128B4-8C63-490B-BC46-6C4C19A0B4CB}" srcOrd="0" destOrd="0" presId="urn:microsoft.com/office/officeart/2008/layout/HalfCircleOrganizationChart"/>
    <dgm:cxn modelId="{1B2A8A53-0FB5-4579-90D3-75ACD0B2A2D6}" type="presOf" srcId="{8A97BBB9-7FF8-4055-B039-B6047FEC9CC5}" destId="{0F61D1D6-9987-4E15-AC7C-E65A19B2E270}" srcOrd="0" destOrd="0" presId="urn:microsoft.com/office/officeart/2008/layout/HalfCircleOrganizationChart"/>
    <dgm:cxn modelId="{C886F291-590F-4BE5-9289-F3D05ABE40A8}" type="presOf" srcId="{F25AF0D2-D16A-4025-ABBA-40107DA6FA52}" destId="{5407C5EC-7A70-4A30-ACFC-545A82EBE706}" srcOrd="0" destOrd="0" presId="urn:microsoft.com/office/officeart/2008/layout/HalfCircleOrganizationChart"/>
    <dgm:cxn modelId="{8F084B93-9C9E-4F58-9036-2C2C9E2E824D}" srcId="{3136DDEF-DA77-4401-8011-0F7C956E2FAB}" destId="{216F3C60-B5F4-4E48-AF51-3EF2A7D41908}" srcOrd="0" destOrd="0" parTransId="{AB995443-D742-40F2-8A55-76B5A51BABE3}" sibTransId="{91855204-7B8F-4182-AC2C-30299C63AFC6}"/>
    <dgm:cxn modelId="{BE0DC59C-EF60-4B11-8392-63D18309C374}" type="presOf" srcId="{3136DDEF-DA77-4401-8011-0F7C956E2FAB}" destId="{25FD0AD9-03FE-48B8-81DF-91F2BF7D60E3}" srcOrd="1" destOrd="0" presId="urn:microsoft.com/office/officeart/2008/layout/HalfCircleOrganizationChart"/>
    <dgm:cxn modelId="{F392FC9C-999D-4E3F-9213-7403CF704A13}" type="presOf" srcId="{7C76A58F-FC6F-4816-B468-B8B0D24980D5}" destId="{EC8D105F-D5CB-41A1-811E-7B058180B560}" srcOrd="0" destOrd="0" presId="urn:microsoft.com/office/officeart/2008/layout/HalfCircleOrganizationChart"/>
    <dgm:cxn modelId="{072739A1-2952-4523-87B7-95B84E548CCB}" type="presOf" srcId="{6C5D7207-026D-4490-8529-261E2620B305}" destId="{ACCB258F-B3FC-4B90-B0D2-D7B662B9EAD5}" srcOrd="0" destOrd="0" presId="urn:microsoft.com/office/officeart/2008/layout/HalfCircleOrganizationChart"/>
    <dgm:cxn modelId="{3A1CCEA1-4901-4E6C-A239-BE9E91BD95DE}" srcId="{7C76A58F-FC6F-4816-B468-B8B0D24980D5}" destId="{1D45D298-E2FD-4FF4-89E4-07040B99834B}" srcOrd="0" destOrd="0" parTransId="{5E47EE05-C38E-4535-B550-A518DBC987BF}" sibTransId="{E0AC1B14-FB56-482E-B4FF-E936E3E79ECB}"/>
    <dgm:cxn modelId="{B7453AA3-B0D5-4C40-952B-FD293C27A081}" type="presOf" srcId="{7C76A58F-FC6F-4816-B468-B8B0D24980D5}" destId="{4B9D1B0A-7507-401F-B35E-30992264EECE}" srcOrd="1" destOrd="0" presId="urn:microsoft.com/office/officeart/2008/layout/HalfCircleOrganizationChart"/>
    <dgm:cxn modelId="{4E3EF1A6-062F-4508-9EB9-19B221DEC9EA}" type="presOf" srcId="{216F3C60-B5F4-4E48-AF51-3EF2A7D41908}" destId="{153C9862-7CF7-4954-911C-D23BC1268DDD}" srcOrd="1" destOrd="0" presId="urn:microsoft.com/office/officeart/2008/layout/HalfCircleOrganizationChart"/>
    <dgm:cxn modelId="{4D287AB5-314B-4541-AA4B-6272B40589FA}" type="presOf" srcId="{E1DE039F-6E4E-4398-BDB9-A923FE2E9C0D}" destId="{87F2F0C9-4A88-414A-AB54-7CF55E0AF4B4}" srcOrd="0" destOrd="0" presId="urn:microsoft.com/office/officeart/2008/layout/HalfCircleOrganizationChart"/>
    <dgm:cxn modelId="{FA56D2B8-D261-422E-9E92-8434B9F1AC96}" srcId="{6C5D7207-026D-4490-8529-261E2620B305}" destId="{7C76A58F-FC6F-4816-B468-B8B0D24980D5}" srcOrd="1" destOrd="0" parTransId="{F25AF0D2-D16A-4025-ABBA-40107DA6FA52}" sibTransId="{C5220B24-B5BD-4D52-812E-B71C60D18D31}"/>
    <dgm:cxn modelId="{9EA5FFE1-662D-4ADC-93EF-765D2CCFE728}" type="presOf" srcId="{5E47EE05-C38E-4535-B550-A518DBC987BF}" destId="{8A069ED4-8E2F-4C65-B674-D7AF1130C7A4}" srcOrd="0" destOrd="0" presId="urn:microsoft.com/office/officeart/2008/layout/HalfCircleOrganizationChart"/>
    <dgm:cxn modelId="{11A558E2-56FA-48E2-9098-C317078DE55F}" type="presOf" srcId="{1D45D298-E2FD-4FF4-89E4-07040B99834B}" destId="{79EEA888-30F6-4A97-B457-140A2DFD6014}" srcOrd="0" destOrd="0" presId="urn:microsoft.com/office/officeart/2008/layout/HalfCircleOrganizationChart"/>
    <dgm:cxn modelId="{D197AEEE-862E-4BCE-97C4-6909D11E40A7}" srcId="{7C76A58F-FC6F-4816-B468-B8B0D24980D5}" destId="{A4598739-275F-40DB-ABA5-827A5585B9CF}" srcOrd="1" destOrd="0" parTransId="{E1DE039F-6E4E-4398-BDB9-A923FE2E9C0D}" sibTransId="{BB91363F-AEFA-4B8D-91A7-8086098B7AB9}"/>
    <dgm:cxn modelId="{B5E6BDEF-1446-435D-85D0-ED343304CB39}" srcId="{8A97BBB9-7FF8-4055-B039-B6047FEC9CC5}" destId="{6C5D7207-026D-4490-8529-261E2620B305}" srcOrd="0" destOrd="0" parTransId="{A2C9A3F5-7C79-4CA7-B6AD-B2ABF3DA8CAB}" sibTransId="{94B50628-D675-4B27-A870-BEABAE915A24}"/>
    <dgm:cxn modelId="{053080F4-7262-4388-855C-657689EAD57C}" type="presOf" srcId="{1D45D298-E2FD-4FF4-89E4-07040B99834B}" destId="{1208C607-C857-4312-979C-157BC11A59E5}" srcOrd="1" destOrd="0" presId="urn:microsoft.com/office/officeart/2008/layout/HalfCircleOrganizationChart"/>
    <dgm:cxn modelId="{44BF45F5-8E0B-4850-B576-3482633C6FC2}" type="presOf" srcId="{A4598739-275F-40DB-ABA5-827A5585B9CF}" destId="{76CEDFAB-03C1-4C85-A0EC-F29629287693}" srcOrd="0" destOrd="0" presId="urn:microsoft.com/office/officeart/2008/layout/HalfCircleOrganizationChart"/>
    <dgm:cxn modelId="{90ADAC26-7051-4436-8BCC-AC09FC0AEE86}" type="presParOf" srcId="{0F61D1D6-9987-4E15-AC7C-E65A19B2E270}" destId="{408B8253-3EBF-4C4A-9270-64F29CF314D6}" srcOrd="0" destOrd="0" presId="urn:microsoft.com/office/officeart/2008/layout/HalfCircleOrganizationChart"/>
    <dgm:cxn modelId="{8B3707AA-00E5-4BE1-A6E9-D534A06D26B8}" type="presParOf" srcId="{408B8253-3EBF-4C4A-9270-64F29CF314D6}" destId="{B42ED729-D6A9-4939-BFAB-0590B81B0184}" srcOrd="0" destOrd="0" presId="urn:microsoft.com/office/officeart/2008/layout/HalfCircleOrganizationChart"/>
    <dgm:cxn modelId="{47A14C44-0EC7-4A4E-9F56-9104A8B36E15}" type="presParOf" srcId="{B42ED729-D6A9-4939-BFAB-0590B81B0184}" destId="{ACCB258F-B3FC-4B90-B0D2-D7B662B9EAD5}" srcOrd="0" destOrd="0" presId="urn:microsoft.com/office/officeart/2008/layout/HalfCircleOrganizationChart"/>
    <dgm:cxn modelId="{9607945F-4BA5-4CB6-BA43-3396B83989F2}" type="presParOf" srcId="{B42ED729-D6A9-4939-BFAB-0590B81B0184}" destId="{677821F7-5510-4645-B1C0-A8B30CC8321C}" srcOrd="1" destOrd="0" presId="urn:microsoft.com/office/officeart/2008/layout/HalfCircleOrganizationChart"/>
    <dgm:cxn modelId="{40A94BB5-CE09-451F-A35F-AE222BFCFDC1}" type="presParOf" srcId="{B42ED729-D6A9-4939-BFAB-0590B81B0184}" destId="{657F8F04-49F4-4473-9C04-7A3079314D87}" srcOrd="2" destOrd="0" presId="urn:microsoft.com/office/officeart/2008/layout/HalfCircleOrganizationChart"/>
    <dgm:cxn modelId="{7C8C8848-9E21-4AC4-9233-316A96A137AB}" type="presParOf" srcId="{B42ED729-D6A9-4939-BFAB-0590B81B0184}" destId="{15E352BD-5805-490D-B723-4782CE86FF54}" srcOrd="3" destOrd="0" presId="urn:microsoft.com/office/officeart/2008/layout/HalfCircleOrganizationChart"/>
    <dgm:cxn modelId="{2CCD6756-5936-4EE8-9191-6015184E7ADD}" type="presParOf" srcId="{408B8253-3EBF-4C4A-9270-64F29CF314D6}" destId="{661D0DA6-1DDA-49E9-8EC4-FEB4CC00B7DD}" srcOrd="1" destOrd="0" presId="urn:microsoft.com/office/officeart/2008/layout/HalfCircleOrganizationChart"/>
    <dgm:cxn modelId="{34384B4A-5B4E-46BC-BFA3-82F898A3411C}" type="presParOf" srcId="{661D0DA6-1DDA-49E9-8EC4-FEB4CC00B7DD}" destId="{7BD556BC-157B-46BE-BD66-8C31C18015B3}" srcOrd="0" destOrd="0" presId="urn:microsoft.com/office/officeart/2008/layout/HalfCircleOrganizationChart"/>
    <dgm:cxn modelId="{5DAF2B75-C860-48C3-901A-55351C901DF5}" type="presParOf" srcId="{661D0DA6-1DDA-49E9-8EC4-FEB4CC00B7DD}" destId="{BC85107C-4E09-4C5F-9B79-3D6F0F12CFD0}" srcOrd="1" destOrd="0" presId="urn:microsoft.com/office/officeart/2008/layout/HalfCircleOrganizationChart"/>
    <dgm:cxn modelId="{2A4E97A4-341C-4590-B070-7909F1D5F75A}" type="presParOf" srcId="{BC85107C-4E09-4C5F-9B79-3D6F0F12CFD0}" destId="{6DCCA962-B8BC-4EC3-B260-F3657A8A4C97}" srcOrd="0" destOrd="0" presId="urn:microsoft.com/office/officeart/2008/layout/HalfCircleOrganizationChart"/>
    <dgm:cxn modelId="{C1ED9C13-0B39-4E88-B53F-7EB640064D1C}" type="presParOf" srcId="{6DCCA962-B8BC-4EC3-B260-F3657A8A4C97}" destId="{7A41C099-5CE5-46D7-B9F0-D63817586D44}" srcOrd="0" destOrd="0" presId="urn:microsoft.com/office/officeart/2008/layout/HalfCircleOrganizationChart"/>
    <dgm:cxn modelId="{43DB1B56-A974-4CB5-BA97-A8464958B510}" type="presParOf" srcId="{6DCCA962-B8BC-4EC3-B260-F3657A8A4C97}" destId="{4118BAB7-DC06-4D3B-BCED-B3E3CE18C6E6}" srcOrd="1" destOrd="0" presId="urn:microsoft.com/office/officeart/2008/layout/HalfCircleOrganizationChart"/>
    <dgm:cxn modelId="{B8E9ADAD-6BD8-46D8-A544-DF71274E4886}" type="presParOf" srcId="{6DCCA962-B8BC-4EC3-B260-F3657A8A4C97}" destId="{2C636FBE-19E8-4C05-92BE-5F7D463D59B9}" srcOrd="2" destOrd="0" presId="urn:microsoft.com/office/officeart/2008/layout/HalfCircleOrganizationChart"/>
    <dgm:cxn modelId="{04344642-4221-423A-8519-52875A47CCEF}" type="presParOf" srcId="{6DCCA962-B8BC-4EC3-B260-F3657A8A4C97}" destId="{25FD0AD9-03FE-48B8-81DF-91F2BF7D60E3}" srcOrd="3" destOrd="0" presId="urn:microsoft.com/office/officeart/2008/layout/HalfCircleOrganizationChart"/>
    <dgm:cxn modelId="{B48B7502-FC7F-4131-B5A0-DD6CED4B1A15}" type="presParOf" srcId="{BC85107C-4E09-4C5F-9B79-3D6F0F12CFD0}" destId="{88DB37AF-5075-4323-8590-0C336939478D}" srcOrd="1" destOrd="0" presId="urn:microsoft.com/office/officeart/2008/layout/HalfCircleOrganizationChart"/>
    <dgm:cxn modelId="{75DB9C74-1387-4341-8EA9-92766DE6BF1D}" type="presParOf" srcId="{88DB37AF-5075-4323-8590-0C336939478D}" destId="{B820CB39-D63E-4969-BF77-628BE823BDCD}" srcOrd="0" destOrd="0" presId="urn:microsoft.com/office/officeart/2008/layout/HalfCircleOrganizationChart"/>
    <dgm:cxn modelId="{C5A81C4C-BCD9-4EAC-8742-42C74B8D7D48}" type="presParOf" srcId="{88DB37AF-5075-4323-8590-0C336939478D}" destId="{194ACDB2-2668-486F-BBF2-6858ABB591A9}" srcOrd="1" destOrd="0" presId="urn:microsoft.com/office/officeart/2008/layout/HalfCircleOrganizationChart"/>
    <dgm:cxn modelId="{21E2C1D0-B292-426E-AF8E-CAA10F952990}" type="presParOf" srcId="{194ACDB2-2668-486F-BBF2-6858ABB591A9}" destId="{5BB681C5-6A21-41BF-ACAC-A5F832E25090}" srcOrd="0" destOrd="0" presId="urn:microsoft.com/office/officeart/2008/layout/HalfCircleOrganizationChart"/>
    <dgm:cxn modelId="{CC21F68E-4B9E-4588-844A-4AEB85CDF0B0}" type="presParOf" srcId="{5BB681C5-6A21-41BF-ACAC-A5F832E25090}" destId="{9D0128B4-8C63-490B-BC46-6C4C19A0B4CB}" srcOrd="0" destOrd="0" presId="urn:microsoft.com/office/officeart/2008/layout/HalfCircleOrganizationChart"/>
    <dgm:cxn modelId="{076C0148-CC45-40A9-A825-59758856B431}" type="presParOf" srcId="{5BB681C5-6A21-41BF-ACAC-A5F832E25090}" destId="{AAEADCA6-94E8-43FE-A47F-EDFCEA66BD30}" srcOrd="1" destOrd="0" presId="urn:microsoft.com/office/officeart/2008/layout/HalfCircleOrganizationChart"/>
    <dgm:cxn modelId="{61BB6CC0-5E68-4E17-9D85-31012AE1E772}" type="presParOf" srcId="{5BB681C5-6A21-41BF-ACAC-A5F832E25090}" destId="{B38D36FD-D9D0-4F61-8771-9DEF8E4C53BB}" srcOrd="2" destOrd="0" presId="urn:microsoft.com/office/officeart/2008/layout/HalfCircleOrganizationChart"/>
    <dgm:cxn modelId="{56C7B316-B585-4EE0-B5F1-46AB2E37B5ED}" type="presParOf" srcId="{5BB681C5-6A21-41BF-ACAC-A5F832E25090}" destId="{153C9862-7CF7-4954-911C-D23BC1268DDD}" srcOrd="3" destOrd="0" presId="urn:microsoft.com/office/officeart/2008/layout/HalfCircleOrganizationChart"/>
    <dgm:cxn modelId="{2AC9F667-4260-469C-B348-DEE58115EAAB}" type="presParOf" srcId="{194ACDB2-2668-486F-BBF2-6858ABB591A9}" destId="{AFEA2587-BBE1-43E1-B94C-CC22D2BA67F7}" srcOrd="1" destOrd="0" presId="urn:microsoft.com/office/officeart/2008/layout/HalfCircleOrganizationChart"/>
    <dgm:cxn modelId="{02A4F82E-7354-42BF-9C95-28B46028AB86}" type="presParOf" srcId="{194ACDB2-2668-486F-BBF2-6858ABB591A9}" destId="{9A1A0131-D2D2-4E69-A2B2-4503EB2D4FE2}" srcOrd="2" destOrd="0" presId="urn:microsoft.com/office/officeart/2008/layout/HalfCircleOrganizationChart"/>
    <dgm:cxn modelId="{8E4610CA-6127-4F55-A7FD-C0C27D20D519}" type="presParOf" srcId="{BC85107C-4E09-4C5F-9B79-3D6F0F12CFD0}" destId="{40482D55-FED4-43C7-B255-6CB1119DA94E}" srcOrd="2" destOrd="0" presId="urn:microsoft.com/office/officeart/2008/layout/HalfCircleOrganizationChart"/>
    <dgm:cxn modelId="{6E2AA798-C448-49A4-BEA9-2C777F7E8DA6}" type="presParOf" srcId="{661D0DA6-1DDA-49E9-8EC4-FEB4CC00B7DD}" destId="{5407C5EC-7A70-4A30-ACFC-545A82EBE706}" srcOrd="2" destOrd="0" presId="urn:microsoft.com/office/officeart/2008/layout/HalfCircleOrganizationChart"/>
    <dgm:cxn modelId="{BE97791B-B64F-4F74-B3AC-6D6CB7AC6975}" type="presParOf" srcId="{661D0DA6-1DDA-49E9-8EC4-FEB4CC00B7DD}" destId="{377E177E-7A6F-4BC0-A9B8-686945C1C4C9}" srcOrd="3" destOrd="0" presId="urn:microsoft.com/office/officeart/2008/layout/HalfCircleOrganizationChart"/>
    <dgm:cxn modelId="{E58B17CB-752B-46D2-9176-7616CBD439FB}" type="presParOf" srcId="{377E177E-7A6F-4BC0-A9B8-686945C1C4C9}" destId="{64C1402C-1BEA-4252-A5A4-C4BDA926A2EA}" srcOrd="0" destOrd="0" presId="urn:microsoft.com/office/officeart/2008/layout/HalfCircleOrganizationChart"/>
    <dgm:cxn modelId="{44182BC8-F755-4444-A5CE-50755C105F54}" type="presParOf" srcId="{64C1402C-1BEA-4252-A5A4-C4BDA926A2EA}" destId="{EC8D105F-D5CB-41A1-811E-7B058180B560}" srcOrd="0" destOrd="0" presId="urn:microsoft.com/office/officeart/2008/layout/HalfCircleOrganizationChart"/>
    <dgm:cxn modelId="{639BEF11-59D1-42E5-A6FC-ACFFDCBAF376}" type="presParOf" srcId="{64C1402C-1BEA-4252-A5A4-C4BDA926A2EA}" destId="{59412297-71A3-4C50-8546-C58C536BE3A8}" srcOrd="1" destOrd="0" presId="urn:microsoft.com/office/officeart/2008/layout/HalfCircleOrganizationChart"/>
    <dgm:cxn modelId="{28270C95-0EAB-4F93-8E68-1C7EF47028D5}" type="presParOf" srcId="{64C1402C-1BEA-4252-A5A4-C4BDA926A2EA}" destId="{BC79222E-F6E5-4FB3-A345-C6695F5E1DB6}" srcOrd="2" destOrd="0" presId="urn:microsoft.com/office/officeart/2008/layout/HalfCircleOrganizationChart"/>
    <dgm:cxn modelId="{F8F6474C-DB94-442D-A377-FB02E6E296A2}" type="presParOf" srcId="{64C1402C-1BEA-4252-A5A4-C4BDA926A2EA}" destId="{4B9D1B0A-7507-401F-B35E-30992264EECE}" srcOrd="3" destOrd="0" presId="urn:microsoft.com/office/officeart/2008/layout/HalfCircleOrganizationChart"/>
    <dgm:cxn modelId="{16EB5C50-C5AA-472C-991A-9E7994DC3514}" type="presParOf" srcId="{377E177E-7A6F-4BC0-A9B8-686945C1C4C9}" destId="{23032002-4E23-498F-AB56-066AF2DA249D}" srcOrd="1" destOrd="0" presId="urn:microsoft.com/office/officeart/2008/layout/HalfCircleOrganizationChart"/>
    <dgm:cxn modelId="{F6A0D406-8320-4168-9018-EA4202DD7E1D}" type="presParOf" srcId="{23032002-4E23-498F-AB56-066AF2DA249D}" destId="{8A069ED4-8E2F-4C65-B674-D7AF1130C7A4}" srcOrd="0" destOrd="0" presId="urn:microsoft.com/office/officeart/2008/layout/HalfCircleOrganizationChart"/>
    <dgm:cxn modelId="{62F81434-D9B3-4C57-8FB0-6DBE0D7219D1}" type="presParOf" srcId="{23032002-4E23-498F-AB56-066AF2DA249D}" destId="{A866F0D5-11AA-449A-8161-3F23B040CCF6}" srcOrd="1" destOrd="0" presId="urn:microsoft.com/office/officeart/2008/layout/HalfCircleOrganizationChart"/>
    <dgm:cxn modelId="{8E5ED11F-6E7A-46E0-A3F1-08576B4184EF}" type="presParOf" srcId="{A866F0D5-11AA-449A-8161-3F23B040CCF6}" destId="{9E5BEE9F-58A4-4C82-ABA7-230001D5CD56}" srcOrd="0" destOrd="0" presId="urn:microsoft.com/office/officeart/2008/layout/HalfCircleOrganizationChart"/>
    <dgm:cxn modelId="{52522220-A9D1-480F-A146-E9A8A036F3A2}" type="presParOf" srcId="{9E5BEE9F-58A4-4C82-ABA7-230001D5CD56}" destId="{79EEA888-30F6-4A97-B457-140A2DFD6014}" srcOrd="0" destOrd="0" presId="urn:microsoft.com/office/officeart/2008/layout/HalfCircleOrganizationChart"/>
    <dgm:cxn modelId="{EF90DBAF-B3C5-4534-AB7E-4D10C7FC88D3}" type="presParOf" srcId="{9E5BEE9F-58A4-4C82-ABA7-230001D5CD56}" destId="{0F63354E-B6BA-42E6-9718-6539A8B7D676}" srcOrd="1" destOrd="0" presId="urn:microsoft.com/office/officeart/2008/layout/HalfCircleOrganizationChart"/>
    <dgm:cxn modelId="{11FCFE67-C7EE-425E-82B7-4BB2FB3A5ECC}" type="presParOf" srcId="{9E5BEE9F-58A4-4C82-ABA7-230001D5CD56}" destId="{7F94459F-65CA-4C1A-A974-AA0618FF19E8}" srcOrd="2" destOrd="0" presId="urn:microsoft.com/office/officeart/2008/layout/HalfCircleOrganizationChart"/>
    <dgm:cxn modelId="{7AD91387-32A5-4427-80FB-E54AE68226F7}" type="presParOf" srcId="{9E5BEE9F-58A4-4C82-ABA7-230001D5CD56}" destId="{1208C607-C857-4312-979C-157BC11A59E5}" srcOrd="3" destOrd="0" presId="urn:microsoft.com/office/officeart/2008/layout/HalfCircleOrganizationChart"/>
    <dgm:cxn modelId="{7231B61C-2145-4EA8-ABE2-0170E29B07EC}" type="presParOf" srcId="{A866F0D5-11AA-449A-8161-3F23B040CCF6}" destId="{28B7E305-3DCA-475D-8D20-C0BDCEA06DE8}" srcOrd="1" destOrd="0" presId="urn:microsoft.com/office/officeart/2008/layout/HalfCircleOrganizationChart"/>
    <dgm:cxn modelId="{D533E4D8-C689-4578-A8F9-0F866B890B7E}" type="presParOf" srcId="{A866F0D5-11AA-449A-8161-3F23B040CCF6}" destId="{DA5B6623-7F7F-452C-9A65-9B3AE492CC37}" srcOrd="2" destOrd="0" presId="urn:microsoft.com/office/officeart/2008/layout/HalfCircleOrganizationChart"/>
    <dgm:cxn modelId="{75EFB66A-AAB1-44F4-B231-C9322757FA63}" type="presParOf" srcId="{23032002-4E23-498F-AB56-066AF2DA249D}" destId="{87F2F0C9-4A88-414A-AB54-7CF55E0AF4B4}" srcOrd="2" destOrd="0" presId="urn:microsoft.com/office/officeart/2008/layout/HalfCircleOrganizationChart"/>
    <dgm:cxn modelId="{02F39E7D-BA8A-4D52-AE5E-9BB3C7A190DA}" type="presParOf" srcId="{23032002-4E23-498F-AB56-066AF2DA249D}" destId="{E9FC6A6A-5BD9-4D3B-B6E7-3BCE9EC98895}" srcOrd="3" destOrd="0" presId="urn:microsoft.com/office/officeart/2008/layout/HalfCircleOrganizationChart"/>
    <dgm:cxn modelId="{CEEA256B-6548-4891-87F7-6B9E8A211D92}" type="presParOf" srcId="{E9FC6A6A-5BD9-4D3B-B6E7-3BCE9EC98895}" destId="{20109588-C2D9-4EB4-9DB9-BF45D0B40617}" srcOrd="0" destOrd="0" presId="urn:microsoft.com/office/officeart/2008/layout/HalfCircleOrganizationChart"/>
    <dgm:cxn modelId="{F162EB41-1364-44E6-8165-11DBB3B79CF5}" type="presParOf" srcId="{20109588-C2D9-4EB4-9DB9-BF45D0B40617}" destId="{76CEDFAB-03C1-4C85-A0EC-F29629287693}" srcOrd="0" destOrd="0" presId="urn:microsoft.com/office/officeart/2008/layout/HalfCircleOrganizationChart"/>
    <dgm:cxn modelId="{D42AAF75-AEA0-400D-B5CD-D3CE17F7522E}" type="presParOf" srcId="{20109588-C2D9-4EB4-9DB9-BF45D0B40617}" destId="{A29B1D18-9402-4B2B-A25D-F1CC74E4B810}" srcOrd="1" destOrd="0" presId="urn:microsoft.com/office/officeart/2008/layout/HalfCircleOrganizationChart"/>
    <dgm:cxn modelId="{028EAE67-178C-4698-B917-028EC0E7471B}" type="presParOf" srcId="{20109588-C2D9-4EB4-9DB9-BF45D0B40617}" destId="{66217C70-C3C6-4494-9109-8B7AE90E5D09}" srcOrd="2" destOrd="0" presId="urn:microsoft.com/office/officeart/2008/layout/HalfCircleOrganizationChart"/>
    <dgm:cxn modelId="{C4CF8303-864B-403B-A8C1-D6AF65FC0ABA}" type="presParOf" srcId="{20109588-C2D9-4EB4-9DB9-BF45D0B40617}" destId="{0011A5F2-52B4-408E-AC75-E7AB685F5B89}" srcOrd="3" destOrd="0" presId="urn:microsoft.com/office/officeart/2008/layout/HalfCircleOrganizationChart"/>
    <dgm:cxn modelId="{A4EB9897-4F01-4440-8388-3FA1BE809169}" type="presParOf" srcId="{E9FC6A6A-5BD9-4D3B-B6E7-3BCE9EC98895}" destId="{C535439A-8B40-472B-9EFE-EC6083C5C60F}" srcOrd="1" destOrd="0" presId="urn:microsoft.com/office/officeart/2008/layout/HalfCircleOrganizationChart"/>
    <dgm:cxn modelId="{52CCC256-933C-4766-BE8F-8339DC2E05AF}" type="presParOf" srcId="{E9FC6A6A-5BD9-4D3B-B6E7-3BCE9EC98895}" destId="{E57175E9-D57F-4CEA-AB15-6FB90D357FBD}" srcOrd="2" destOrd="0" presId="urn:microsoft.com/office/officeart/2008/layout/HalfCircleOrganizationChart"/>
    <dgm:cxn modelId="{37C01E36-DA18-401D-98A9-6C1F5A7FDA04}" type="presParOf" srcId="{377E177E-7A6F-4BC0-A9B8-686945C1C4C9}" destId="{B78E6AF3-884C-4DE8-A292-685C6D798347}" srcOrd="2" destOrd="0" presId="urn:microsoft.com/office/officeart/2008/layout/HalfCircleOrganizationChart"/>
    <dgm:cxn modelId="{7133DC50-B9DC-45A7-A9E8-D9C7B15CA48F}" type="presParOf" srcId="{408B8253-3EBF-4C4A-9270-64F29CF314D6}" destId="{2D7ECE4F-ACFE-441A-98DC-1322811A5C2A}" srcOrd="2" destOrd="0" presId="urn:microsoft.com/office/officeart/2008/layout/HalfCircle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43FFF4-915A-47ED-8970-C1C76EB251F4}"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IN"/>
        </a:p>
      </dgm:t>
    </dgm:pt>
    <dgm:pt modelId="{C1748123-A063-431C-BE11-B6DF78945891}">
      <dgm:prSet/>
      <dgm:spPr/>
      <dgm:t>
        <a:bodyPr/>
        <a:lstStyle/>
        <a:p>
          <a:r>
            <a:rPr lang="en-IN" dirty="0"/>
            <a:t>DIVISION</a:t>
          </a:r>
        </a:p>
      </dgm:t>
    </dgm:pt>
    <dgm:pt modelId="{EFAC0133-85EF-4560-9794-D340282EB213}" type="parTrans" cxnId="{99FA6993-562D-4899-AA85-50F3C493EA20}">
      <dgm:prSet/>
      <dgm:spPr/>
      <dgm:t>
        <a:bodyPr/>
        <a:lstStyle/>
        <a:p>
          <a:endParaRPr lang="en-IN"/>
        </a:p>
      </dgm:t>
    </dgm:pt>
    <dgm:pt modelId="{97EDAC3D-6B61-400F-BC40-EC95C2EB699B}" type="sibTrans" cxnId="{99FA6993-562D-4899-AA85-50F3C493EA20}">
      <dgm:prSet/>
      <dgm:spPr/>
      <dgm:t>
        <a:bodyPr/>
        <a:lstStyle/>
        <a:p>
          <a:endParaRPr lang="en-IN"/>
        </a:p>
      </dgm:t>
    </dgm:pt>
    <dgm:pt modelId="{C9F61D8A-5782-43FD-BB54-D54F1CD6AC9B}">
      <dgm:prSet/>
      <dgm:spPr/>
      <dgm:t>
        <a:bodyPr/>
        <a:lstStyle/>
        <a:p>
          <a:r>
            <a:rPr lang="en-IN" dirty="0"/>
            <a:t>SEGMENT</a:t>
          </a:r>
        </a:p>
      </dgm:t>
    </dgm:pt>
    <dgm:pt modelId="{C896684B-0E8B-434D-94BF-D072C45B45BC}" type="parTrans" cxnId="{ABBF50A5-4A11-4633-AD76-A3CAE5F3ACD0}">
      <dgm:prSet/>
      <dgm:spPr/>
      <dgm:t>
        <a:bodyPr/>
        <a:lstStyle/>
        <a:p>
          <a:endParaRPr lang="en-IN"/>
        </a:p>
      </dgm:t>
    </dgm:pt>
    <dgm:pt modelId="{25A6F10C-EB6C-4155-8319-7A707E3F60F2}" type="sibTrans" cxnId="{ABBF50A5-4A11-4633-AD76-A3CAE5F3ACD0}">
      <dgm:prSet/>
      <dgm:spPr/>
      <dgm:t>
        <a:bodyPr/>
        <a:lstStyle/>
        <a:p>
          <a:endParaRPr lang="en-IN"/>
        </a:p>
      </dgm:t>
    </dgm:pt>
    <dgm:pt modelId="{9926757B-F339-4A02-881B-56EE46EE2440}">
      <dgm:prSet/>
      <dgm:spPr/>
      <dgm:t>
        <a:bodyPr/>
        <a:lstStyle/>
        <a:p>
          <a:r>
            <a:rPr lang="en-IN" dirty="0"/>
            <a:t>CATEGORY</a:t>
          </a:r>
        </a:p>
      </dgm:t>
    </dgm:pt>
    <dgm:pt modelId="{98B5C7E1-0E66-405F-92EF-45D3AAB3B5DD}" type="parTrans" cxnId="{47232B4E-CE90-47EA-BDC8-124FCA6BA46C}">
      <dgm:prSet/>
      <dgm:spPr/>
      <dgm:t>
        <a:bodyPr/>
        <a:lstStyle/>
        <a:p>
          <a:endParaRPr lang="en-IN"/>
        </a:p>
      </dgm:t>
    </dgm:pt>
    <dgm:pt modelId="{3C35EDC5-A7ED-40F4-B30D-8120EB7A852B}" type="sibTrans" cxnId="{47232B4E-CE90-47EA-BDC8-124FCA6BA46C}">
      <dgm:prSet/>
      <dgm:spPr/>
      <dgm:t>
        <a:bodyPr/>
        <a:lstStyle/>
        <a:p>
          <a:endParaRPr lang="en-IN"/>
        </a:p>
      </dgm:t>
    </dgm:pt>
    <dgm:pt modelId="{7447738E-B382-456E-A8EA-8D492636FDEB}" type="pres">
      <dgm:prSet presAssocID="{1D43FFF4-915A-47ED-8970-C1C76EB251F4}" presName="hierChild1" presStyleCnt="0">
        <dgm:presLayoutVars>
          <dgm:orgChart val="1"/>
          <dgm:chPref val="1"/>
          <dgm:dir/>
          <dgm:animOne val="branch"/>
          <dgm:animLvl val="lvl"/>
          <dgm:resizeHandles/>
        </dgm:presLayoutVars>
      </dgm:prSet>
      <dgm:spPr/>
    </dgm:pt>
    <dgm:pt modelId="{EF8F5001-BA1F-47D1-AAD6-40DA1938A29C}" type="pres">
      <dgm:prSet presAssocID="{C1748123-A063-431C-BE11-B6DF78945891}" presName="hierRoot1" presStyleCnt="0">
        <dgm:presLayoutVars>
          <dgm:hierBranch val="init"/>
        </dgm:presLayoutVars>
      </dgm:prSet>
      <dgm:spPr/>
    </dgm:pt>
    <dgm:pt modelId="{05D0480E-471F-4ABD-99AE-BEFC35DF08F1}" type="pres">
      <dgm:prSet presAssocID="{C1748123-A063-431C-BE11-B6DF78945891}" presName="rootComposite1" presStyleCnt="0"/>
      <dgm:spPr/>
    </dgm:pt>
    <dgm:pt modelId="{E7AF2912-835D-4ED3-B0C3-47E5288B5206}" type="pres">
      <dgm:prSet presAssocID="{C1748123-A063-431C-BE11-B6DF78945891}" presName="rootText1" presStyleLbl="node0" presStyleIdx="0" presStyleCnt="1">
        <dgm:presLayoutVars>
          <dgm:chPref val="3"/>
        </dgm:presLayoutVars>
      </dgm:prSet>
      <dgm:spPr/>
    </dgm:pt>
    <dgm:pt modelId="{C6FC8F38-43CE-4223-A6CB-88A7DB7E5748}" type="pres">
      <dgm:prSet presAssocID="{C1748123-A063-431C-BE11-B6DF78945891}" presName="rootConnector1" presStyleLbl="node1" presStyleIdx="0" presStyleCnt="0"/>
      <dgm:spPr/>
    </dgm:pt>
    <dgm:pt modelId="{85606D4E-C39B-49B2-93D5-37BEB7B516D2}" type="pres">
      <dgm:prSet presAssocID="{C1748123-A063-431C-BE11-B6DF78945891}" presName="hierChild2" presStyleCnt="0"/>
      <dgm:spPr/>
    </dgm:pt>
    <dgm:pt modelId="{DAAD73BC-937D-4D84-B610-9C726989C93C}" type="pres">
      <dgm:prSet presAssocID="{C896684B-0E8B-434D-94BF-D072C45B45BC}" presName="Name37" presStyleLbl="parChTrans1D2" presStyleIdx="0" presStyleCnt="1"/>
      <dgm:spPr/>
    </dgm:pt>
    <dgm:pt modelId="{3072C895-4A61-4A26-919B-15C1F34AE3EF}" type="pres">
      <dgm:prSet presAssocID="{C9F61D8A-5782-43FD-BB54-D54F1CD6AC9B}" presName="hierRoot2" presStyleCnt="0">
        <dgm:presLayoutVars>
          <dgm:hierBranch val="init"/>
        </dgm:presLayoutVars>
      </dgm:prSet>
      <dgm:spPr/>
    </dgm:pt>
    <dgm:pt modelId="{9C02F45F-4E12-497D-B4D2-CE65E49CC1C8}" type="pres">
      <dgm:prSet presAssocID="{C9F61D8A-5782-43FD-BB54-D54F1CD6AC9B}" presName="rootComposite" presStyleCnt="0"/>
      <dgm:spPr/>
    </dgm:pt>
    <dgm:pt modelId="{EB5B8349-EC5B-415A-94A6-ABD9EA07BACA}" type="pres">
      <dgm:prSet presAssocID="{C9F61D8A-5782-43FD-BB54-D54F1CD6AC9B}" presName="rootText" presStyleLbl="node2" presStyleIdx="0" presStyleCnt="1">
        <dgm:presLayoutVars>
          <dgm:chPref val="3"/>
        </dgm:presLayoutVars>
      </dgm:prSet>
      <dgm:spPr/>
    </dgm:pt>
    <dgm:pt modelId="{AB4F8A1D-5C8E-48F2-9FED-86A3153548C3}" type="pres">
      <dgm:prSet presAssocID="{C9F61D8A-5782-43FD-BB54-D54F1CD6AC9B}" presName="rootConnector" presStyleLbl="node2" presStyleIdx="0" presStyleCnt="1"/>
      <dgm:spPr/>
    </dgm:pt>
    <dgm:pt modelId="{5303660C-2068-46A0-BEFC-A818293CF075}" type="pres">
      <dgm:prSet presAssocID="{C9F61D8A-5782-43FD-BB54-D54F1CD6AC9B}" presName="hierChild4" presStyleCnt="0"/>
      <dgm:spPr/>
    </dgm:pt>
    <dgm:pt modelId="{78D62D66-366D-43FC-B90A-C2C4000CC248}" type="pres">
      <dgm:prSet presAssocID="{98B5C7E1-0E66-405F-92EF-45D3AAB3B5DD}" presName="Name37" presStyleLbl="parChTrans1D3" presStyleIdx="0" presStyleCnt="1"/>
      <dgm:spPr/>
    </dgm:pt>
    <dgm:pt modelId="{C6C5E697-4917-42FD-8ED3-0FFCD12F9C40}" type="pres">
      <dgm:prSet presAssocID="{9926757B-F339-4A02-881B-56EE46EE2440}" presName="hierRoot2" presStyleCnt="0">
        <dgm:presLayoutVars>
          <dgm:hierBranch val="init"/>
        </dgm:presLayoutVars>
      </dgm:prSet>
      <dgm:spPr/>
    </dgm:pt>
    <dgm:pt modelId="{D09D0C54-AA3E-4F92-B878-359FC48524BF}" type="pres">
      <dgm:prSet presAssocID="{9926757B-F339-4A02-881B-56EE46EE2440}" presName="rootComposite" presStyleCnt="0"/>
      <dgm:spPr/>
    </dgm:pt>
    <dgm:pt modelId="{69B9B793-3A76-4790-86AE-A62B6DAB0426}" type="pres">
      <dgm:prSet presAssocID="{9926757B-F339-4A02-881B-56EE46EE2440}" presName="rootText" presStyleLbl="node3" presStyleIdx="0" presStyleCnt="1">
        <dgm:presLayoutVars>
          <dgm:chPref val="3"/>
        </dgm:presLayoutVars>
      </dgm:prSet>
      <dgm:spPr/>
    </dgm:pt>
    <dgm:pt modelId="{3B1DE771-2391-4EC9-BAAA-9AA779615687}" type="pres">
      <dgm:prSet presAssocID="{9926757B-F339-4A02-881B-56EE46EE2440}" presName="rootConnector" presStyleLbl="node3" presStyleIdx="0" presStyleCnt="1"/>
      <dgm:spPr/>
    </dgm:pt>
    <dgm:pt modelId="{38FB3845-4DC2-43F6-9AA5-C406DAF3D2DC}" type="pres">
      <dgm:prSet presAssocID="{9926757B-F339-4A02-881B-56EE46EE2440}" presName="hierChild4" presStyleCnt="0"/>
      <dgm:spPr/>
    </dgm:pt>
    <dgm:pt modelId="{F0C08CD6-121F-43B1-AEC5-CFAC93C167F7}" type="pres">
      <dgm:prSet presAssocID="{9926757B-F339-4A02-881B-56EE46EE2440}" presName="hierChild5" presStyleCnt="0"/>
      <dgm:spPr/>
    </dgm:pt>
    <dgm:pt modelId="{AD03C603-B0F3-417F-B99C-99950FAB1E45}" type="pres">
      <dgm:prSet presAssocID="{C9F61D8A-5782-43FD-BB54-D54F1CD6AC9B}" presName="hierChild5" presStyleCnt="0"/>
      <dgm:spPr/>
    </dgm:pt>
    <dgm:pt modelId="{7F478C67-2594-47C2-8DC8-9659C1EA2B09}" type="pres">
      <dgm:prSet presAssocID="{C1748123-A063-431C-BE11-B6DF78945891}" presName="hierChild3" presStyleCnt="0"/>
      <dgm:spPr/>
    </dgm:pt>
  </dgm:ptLst>
  <dgm:cxnLst>
    <dgm:cxn modelId="{EAC57C62-2F5F-4A54-8718-3A0466B8F7F4}" type="presOf" srcId="{C9F61D8A-5782-43FD-BB54-D54F1CD6AC9B}" destId="{AB4F8A1D-5C8E-48F2-9FED-86A3153548C3}" srcOrd="1" destOrd="0" presId="urn:microsoft.com/office/officeart/2005/8/layout/orgChart1"/>
    <dgm:cxn modelId="{ADF5F662-84E7-4EE2-9C66-2B58B854E428}" type="presOf" srcId="{9926757B-F339-4A02-881B-56EE46EE2440}" destId="{3B1DE771-2391-4EC9-BAAA-9AA779615687}" srcOrd="1" destOrd="0" presId="urn:microsoft.com/office/officeart/2005/8/layout/orgChart1"/>
    <dgm:cxn modelId="{8FF9DE67-F3F9-4F7F-ABD5-E2A71D4FEEE4}" type="presOf" srcId="{C896684B-0E8B-434D-94BF-D072C45B45BC}" destId="{DAAD73BC-937D-4D84-B610-9C726989C93C}" srcOrd="0" destOrd="0" presId="urn:microsoft.com/office/officeart/2005/8/layout/orgChart1"/>
    <dgm:cxn modelId="{47232B4E-CE90-47EA-BDC8-124FCA6BA46C}" srcId="{C9F61D8A-5782-43FD-BB54-D54F1CD6AC9B}" destId="{9926757B-F339-4A02-881B-56EE46EE2440}" srcOrd="0" destOrd="0" parTransId="{98B5C7E1-0E66-405F-92EF-45D3AAB3B5DD}" sibTransId="{3C35EDC5-A7ED-40F4-B30D-8120EB7A852B}"/>
    <dgm:cxn modelId="{01906158-697F-4FD1-AFDF-AC6380D920BE}" type="presOf" srcId="{98B5C7E1-0E66-405F-92EF-45D3AAB3B5DD}" destId="{78D62D66-366D-43FC-B90A-C2C4000CC248}" srcOrd="0" destOrd="0" presId="urn:microsoft.com/office/officeart/2005/8/layout/orgChart1"/>
    <dgm:cxn modelId="{99FA6993-562D-4899-AA85-50F3C493EA20}" srcId="{1D43FFF4-915A-47ED-8970-C1C76EB251F4}" destId="{C1748123-A063-431C-BE11-B6DF78945891}" srcOrd="0" destOrd="0" parTransId="{EFAC0133-85EF-4560-9794-D340282EB213}" sibTransId="{97EDAC3D-6B61-400F-BC40-EC95C2EB699B}"/>
    <dgm:cxn modelId="{12FBAE9F-5877-468C-B3A1-87ACEFE097F7}" type="presOf" srcId="{1D43FFF4-915A-47ED-8970-C1C76EB251F4}" destId="{7447738E-B382-456E-A8EA-8D492636FDEB}" srcOrd="0" destOrd="0" presId="urn:microsoft.com/office/officeart/2005/8/layout/orgChart1"/>
    <dgm:cxn modelId="{ABBF50A5-4A11-4633-AD76-A3CAE5F3ACD0}" srcId="{C1748123-A063-431C-BE11-B6DF78945891}" destId="{C9F61D8A-5782-43FD-BB54-D54F1CD6AC9B}" srcOrd="0" destOrd="0" parTransId="{C896684B-0E8B-434D-94BF-D072C45B45BC}" sibTransId="{25A6F10C-EB6C-4155-8319-7A707E3F60F2}"/>
    <dgm:cxn modelId="{DC022DBB-FFE9-48D5-9548-1E11A94758FF}" type="presOf" srcId="{C9F61D8A-5782-43FD-BB54-D54F1CD6AC9B}" destId="{EB5B8349-EC5B-415A-94A6-ABD9EA07BACA}" srcOrd="0" destOrd="0" presId="urn:microsoft.com/office/officeart/2005/8/layout/orgChart1"/>
    <dgm:cxn modelId="{2E6847C0-64BD-4751-9515-4C3D55742C26}" type="presOf" srcId="{C1748123-A063-431C-BE11-B6DF78945891}" destId="{C6FC8F38-43CE-4223-A6CB-88A7DB7E5748}" srcOrd="1" destOrd="0" presId="urn:microsoft.com/office/officeart/2005/8/layout/orgChart1"/>
    <dgm:cxn modelId="{32ABADDE-FFD6-4538-A263-22A40F1E6DA4}" type="presOf" srcId="{C1748123-A063-431C-BE11-B6DF78945891}" destId="{E7AF2912-835D-4ED3-B0C3-47E5288B5206}" srcOrd="0" destOrd="0" presId="urn:microsoft.com/office/officeart/2005/8/layout/orgChart1"/>
    <dgm:cxn modelId="{18274CFC-0CAC-4C98-9FB9-BBEABEE69209}" type="presOf" srcId="{9926757B-F339-4A02-881B-56EE46EE2440}" destId="{69B9B793-3A76-4790-86AE-A62B6DAB0426}" srcOrd="0" destOrd="0" presId="urn:microsoft.com/office/officeart/2005/8/layout/orgChart1"/>
    <dgm:cxn modelId="{F04936E2-4145-436D-8D8B-8BE5022B16F4}" type="presParOf" srcId="{7447738E-B382-456E-A8EA-8D492636FDEB}" destId="{EF8F5001-BA1F-47D1-AAD6-40DA1938A29C}" srcOrd="0" destOrd="0" presId="urn:microsoft.com/office/officeart/2005/8/layout/orgChart1"/>
    <dgm:cxn modelId="{3B67598F-151F-48A9-8FF2-3CA8BEB29830}" type="presParOf" srcId="{EF8F5001-BA1F-47D1-AAD6-40DA1938A29C}" destId="{05D0480E-471F-4ABD-99AE-BEFC35DF08F1}" srcOrd="0" destOrd="0" presId="urn:microsoft.com/office/officeart/2005/8/layout/orgChart1"/>
    <dgm:cxn modelId="{6C160D0B-969F-4244-9908-6C11049E1351}" type="presParOf" srcId="{05D0480E-471F-4ABD-99AE-BEFC35DF08F1}" destId="{E7AF2912-835D-4ED3-B0C3-47E5288B5206}" srcOrd="0" destOrd="0" presId="urn:microsoft.com/office/officeart/2005/8/layout/orgChart1"/>
    <dgm:cxn modelId="{180555BF-A5B0-4ECB-945E-8E3EBFD7D4F2}" type="presParOf" srcId="{05D0480E-471F-4ABD-99AE-BEFC35DF08F1}" destId="{C6FC8F38-43CE-4223-A6CB-88A7DB7E5748}" srcOrd="1" destOrd="0" presId="urn:microsoft.com/office/officeart/2005/8/layout/orgChart1"/>
    <dgm:cxn modelId="{B1BDB16E-0931-42A5-A361-43C7187E2B4C}" type="presParOf" srcId="{EF8F5001-BA1F-47D1-AAD6-40DA1938A29C}" destId="{85606D4E-C39B-49B2-93D5-37BEB7B516D2}" srcOrd="1" destOrd="0" presId="urn:microsoft.com/office/officeart/2005/8/layout/orgChart1"/>
    <dgm:cxn modelId="{DEF54C12-025D-4B1E-AB8D-E1C5776684D7}" type="presParOf" srcId="{85606D4E-C39B-49B2-93D5-37BEB7B516D2}" destId="{DAAD73BC-937D-4D84-B610-9C726989C93C}" srcOrd="0" destOrd="0" presId="urn:microsoft.com/office/officeart/2005/8/layout/orgChart1"/>
    <dgm:cxn modelId="{BC104CF8-8E2A-49B0-AE8B-809736E309C7}" type="presParOf" srcId="{85606D4E-C39B-49B2-93D5-37BEB7B516D2}" destId="{3072C895-4A61-4A26-919B-15C1F34AE3EF}" srcOrd="1" destOrd="0" presId="urn:microsoft.com/office/officeart/2005/8/layout/orgChart1"/>
    <dgm:cxn modelId="{BE14EDFA-E95E-4FD8-8952-882684835349}" type="presParOf" srcId="{3072C895-4A61-4A26-919B-15C1F34AE3EF}" destId="{9C02F45F-4E12-497D-B4D2-CE65E49CC1C8}" srcOrd="0" destOrd="0" presId="urn:microsoft.com/office/officeart/2005/8/layout/orgChart1"/>
    <dgm:cxn modelId="{302E5B26-3CB7-4F82-864A-EE5A0C4806F4}" type="presParOf" srcId="{9C02F45F-4E12-497D-B4D2-CE65E49CC1C8}" destId="{EB5B8349-EC5B-415A-94A6-ABD9EA07BACA}" srcOrd="0" destOrd="0" presId="urn:microsoft.com/office/officeart/2005/8/layout/orgChart1"/>
    <dgm:cxn modelId="{607CB43F-9E08-4629-B2E8-B15ED9D83024}" type="presParOf" srcId="{9C02F45F-4E12-497D-B4D2-CE65E49CC1C8}" destId="{AB4F8A1D-5C8E-48F2-9FED-86A3153548C3}" srcOrd="1" destOrd="0" presId="urn:microsoft.com/office/officeart/2005/8/layout/orgChart1"/>
    <dgm:cxn modelId="{CF8030AD-C11D-4D59-ADD9-4829B39B1CF6}" type="presParOf" srcId="{3072C895-4A61-4A26-919B-15C1F34AE3EF}" destId="{5303660C-2068-46A0-BEFC-A818293CF075}" srcOrd="1" destOrd="0" presId="urn:microsoft.com/office/officeart/2005/8/layout/orgChart1"/>
    <dgm:cxn modelId="{92EC8B2E-2E1E-412C-BAF5-85F021D15773}" type="presParOf" srcId="{5303660C-2068-46A0-BEFC-A818293CF075}" destId="{78D62D66-366D-43FC-B90A-C2C4000CC248}" srcOrd="0" destOrd="0" presId="urn:microsoft.com/office/officeart/2005/8/layout/orgChart1"/>
    <dgm:cxn modelId="{E9C399EE-F7DF-4018-BAE2-58C3062649F7}" type="presParOf" srcId="{5303660C-2068-46A0-BEFC-A818293CF075}" destId="{C6C5E697-4917-42FD-8ED3-0FFCD12F9C40}" srcOrd="1" destOrd="0" presId="urn:microsoft.com/office/officeart/2005/8/layout/orgChart1"/>
    <dgm:cxn modelId="{22B51BA2-7222-4B42-ABAD-39152D81F19A}" type="presParOf" srcId="{C6C5E697-4917-42FD-8ED3-0FFCD12F9C40}" destId="{D09D0C54-AA3E-4F92-B878-359FC48524BF}" srcOrd="0" destOrd="0" presId="urn:microsoft.com/office/officeart/2005/8/layout/orgChart1"/>
    <dgm:cxn modelId="{FA795CA9-EB2D-432F-8278-F79A9E9FD1AF}" type="presParOf" srcId="{D09D0C54-AA3E-4F92-B878-359FC48524BF}" destId="{69B9B793-3A76-4790-86AE-A62B6DAB0426}" srcOrd="0" destOrd="0" presId="urn:microsoft.com/office/officeart/2005/8/layout/orgChart1"/>
    <dgm:cxn modelId="{A79B6600-BE6F-4B0C-A415-6E9FA7FF6905}" type="presParOf" srcId="{D09D0C54-AA3E-4F92-B878-359FC48524BF}" destId="{3B1DE771-2391-4EC9-BAAA-9AA779615687}" srcOrd="1" destOrd="0" presId="urn:microsoft.com/office/officeart/2005/8/layout/orgChart1"/>
    <dgm:cxn modelId="{4CD60191-9169-4624-99FE-1248A2B7451C}" type="presParOf" srcId="{C6C5E697-4917-42FD-8ED3-0FFCD12F9C40}" destId="{38FB3845-4DC2-43F6-9AA5-C406DAF3D2DC}" srcOrd="1" destOrd="0" presId="urn:microsoft.com/office/officeart/2005/8/layout/orgChart1"/>
    <dgm:cxn modelId="{6E99F166-12BD-482A-9B9A-E450CD0F4388}" type="presParOf" srcId="{C6C5E697-4917-42FD-8ED3-0FFCD12F9C40}" destId="{F0C08CD6-121F-43B1-AEC5-CFAC93C167F7}" srcOrd="2" destOrd="0" presId="urn:microsoft.com/office/officeart/2005/8/layout/orgChart1"/>
    <dgm:cxn modelId="{CB7CDACF-A315-4EF6-828C-5584DA4B2BB8}" type="presParOf" srcId="{3072C895-4A61-4A26-919B-15C1F34AE3EF}" destId="{AD03C603-B0F3-417F-B99C-99950FAB1E45}" srcOrd="2" destOrd="0" presId="urn:microsoft.com/office/officeart/2005/8/layout/orgChart1"/>
    <dgm:cxn modelId="{1AD30EAE-28EE-4038-8AA6-8ECCA4FC1CC2}" type="presParOf" srcId="{EF8F5001-BA1F-47D1-AAD6-40DA1938A29C}" destId="{7F478C67-2594-47C2-8DC8-9659C1EA2B09}"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34B6D-9E8F-4EAD-A1F0-E089412D8943}">
      <dsp:nvSpPr>
        <dsp:cNvPr id="0" name=""/>
        <dsp:cNvSpPr/>
      </dsp:nvSpPr>
      <dsp:spPr>
        <a:xfrm>
          <a:off x="1721531" y="1837832"/>
          <a:ext cx="462515" cy="1015523"/>
        </a:xfrm>
        <a:custGeom>
          <a:avLst/>
          <a:gdLst/>
          <a:ahLst/>
          <a:cxnLst/>
          <a:rect l="0" t="0" r="0" b="0"/>
          <a:pathLst>
            <a:path>
              <a:moveTo>
                <a:pt x="0" y="0"/>
              </a:moveTo>
              <a:lnTo>
                <a:pt x="0" y="1015523"/>
              </a:lnTo>
              <a:lnTo>
                <a:pt x="462515" y="1015523"/>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E8EBD-1A98-40B3-867B-A37B521462F8}">
      <dsp:nvSpPr>
        <dsp:cNvPr id="0" name=""/>
        <dsp:cNvSpPr/>
      </dsp:nvSpPr>
      <dsp:spPr>
        <a:xfrm>
          <a:off x="1721531" y="1837832"/>
          <a:ext cx="462515" cy="301640"/>
        </a:xfrm>
        <a:custGeom>
          <a:avLst/>
          <a:gdLst/>
          <a:ahLst/>
          <a:cxnLst/>
          <a:rect l="0" t="0" r="0" b="0"/>
          <a:pathLst>
            <a:path>
              <a:moveTo>
                <a:pt x="0" y="0"/>
              </a:moveTo>
              <a:lnTo>
                <a:pt x="0" y="301640"/>
              </a:lnTo>
              <a:lnTo>
                <a:pt x="462515" y="301640"/>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3F0693-9DDD-4B28-BCAE-775DF48C1CA8}">
      <dsp:nvSpPr>
        <dsp:cNvPr id="0" name=""/>
        <dsp:cNvSpPr/>
      </dsp:nvSpPr>
      <dsp:spPr>
        <a:xfrm>
          <a:off x="1113222" y="1123949"/>
          <a:ext cx="608308" cy="211148"/>
        </a:xfrm>
        <a:custGeom>
          <a:avLst/>
          <a:gdLst/>
          <a:ahLst/>
          <a:cxnLst/>
          <a:rect l="0" t="0" r="0" b="0"/>
          <a:pathLst>
            <a:path>
              <a:moveTo>
                <a:pt x="0" y="0"/>
              </a:moveTo>
              <a:lnTo>
                <a:pt x="0" y="105574"/>
              </a:lnTo>
              <a:lnTo>
                <a:pt x="608308" y="105574"/>
              </a:lnTo>
              <a:lnTo>
                <a:pt x="608308" y="211148"/>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E6978D-34FB-4FE5-8BA1-DDA605B6F2C3}">
      <dsp:nvSpPr>
        <dsp:cNvPr id="0" name=""/>
        <dsp:cNvSpPr/>
      </dsp:nvSpPr>
      <dsp:spPr>
        <a:xfrm>
          <a:off x="504914" y="1837832"/>
          <a:ext cx="462515" cy="1729406"/>
        </a:xfrm>
        <a:custGeom>
          <a:avLst/>
          <a:gdLst/>
          <a:ahLst/>
          <a:cxnLst/>
          <a:rect l="0" t="0" r="0" b="0"/>
          <a:pathLst>
            <a:path>
              <a:moveTo>
                <a:pt x="0" y="0"/>
              </a:moveTo>
              <a:lnTo>
                <a:pt x="0" y="1729406"/>
              </a:lnTo>
              <a:lnTo>
                <a:pt x="462515" y="1729406"/>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FE5678-ACB6-4295-B321-EA037EFD5B59}">
      <dsp:nvSpPr>
        <dsp:cNvPr id="0" name=""/>
        <dsp:cNvSpPr/>
      </dsp:nvSpPr>
      <dsp:spPr>
        <a:xfrm>
          <a:off x="504914" y="1837832"/>
          <a:ext cx="462515" cy="1015523"/>
        </a:xfrm>
        <a:custGeom>
          <a:avLst/>
          <a:gdLst/>
          <a:ahLst/>
          <a:cxnLst/>
          <a:rect l="0" t="0" r="0" b="0"/>
          <a:pathLst>
            <a:path>
              <a:moveTo>
                <a:pt x="0" y="0"/>
              </a:moveTo>
              <a:lnTo>
                <a:pt x="0" y="1015523"/>
              </a:lnTo>
              <a:lnTo>
                <a:pt x="462515" y="1015523"/>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07CEFC-69AC-4E98-B733-8735E0ECCEB2}">
      <dsp:nvSpPr>
        <dsp:cNvPr id="0" name=""/>
        <dsp:cNvSpPr/>
      </dsp:nvSpPr>
      <dsp:spPr>
        <a:xfrm>
          <a:off x="504914" y="1837832"/>
          <a:ext cx="462515" cy="301640"/>
        </a:xfrm>
        <a:custGeom>
          <a:avLst/>
          <a:gdLst/>
          <a:ahLst/>
          <a:cxnLst/>
          <a:rect l="0" t="0" r="0" b="0"/>
          <a:pathLst>
            <a:path>
              <a:moveTo>
                <a:pt x="0" y="0"/>
              </a:moveTo>
              <a:lnTo>
                <a:pt x="0" y="301640"/>
              </a:lnTo>
              <a:lnTo>
                <a:pt x="462515" y="301640"/>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FCADD-F692-4AB8-9CB7-AD2E1D7E7CA1}">
      <dsp:nvSpPr>
        <dsp:cNvPr id="0" name=""/>
        <dsp:cNvSpPr/>
      </dsp:nvSpPr>
      <dsp:spPr>
        <a:xfrm>
          <a:off x="504914" y="1123949"/>
          <a:ext cx="608308" cy="211148"/>
        </a:xfrm>
        <a:custGeom>
          <a:avLst/>
          <a:gdLst/>
          <a:ahLst/>
          <a:cxnLst/>
          <a:rect l="0" t="0" r="0" b="0"/>
          <a:pathLst>
            <a:path>
              <a:moveTo>
                <a:pt x="608308" y="0"/>
              </a:moveTo>
              <a:lnTo>
                <a:pt x="608308" y="105574"/>
              </a:lnTo>
              <a:lnTo>
                <a:pt x="0" y="105574"/>
              </a:lnTo>
              <a:lnTo>
                <a:pt x="0" y="211148"/>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6C7076-6437-4813-94FA-FF72032F14F8}">
      <dsp:nvSpPr>
        <dsp:cNvPr id="0" name=""/>
        <dsp:cNvSpPr/>
      </dsp:nvSpPr>
      <dsp:spPr>
        <a:xfrm>
          <a:off x="861855" y="621215"/>
          <a:ext cx="502734" cy="502734"/>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E8DBA8-DC9F-4D0F-8A5C-D0312D22882C}">
      <dsp:nvSpPr>
        <dsp:cNvPr id="0" name=""/>
        <dsp:cNvSpPr/>
      </dsp:nvSpPr>
      <dsp:spPr>
        <a:xfrm>
          <a:off x="861855" y="621215"/>
          <a:ext cx="502734" cy="502734"/>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B04BEB-C845-463E-9818-634F52DF0EB8}">
      <dsp:nvSpPr>
        <dsp:cNvPr id="0" name=""/>
        <dsp:cNvSpPr/>
      </dsp:nvSpPr>
      <dsp:spPr>
        <a:xfrm>
          <a:off x="610488" y="711707"/>
          <a:ext cx="1005468" cy="3217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PC</a:t>
          </a:r>
          <a:endParaRPr lang="en-IN" sz="1000" kern="1200" dirty="0"/>
        </a:p>
      </dsp:txBody>
      <dsp:txXfrm>
        <a:off x="610488" y="711707"/>
        <a:ext cx="1005468" cy="321750"/>
      </dsp:txXfrm>
    </dsp:sp>
    <dsp:sp modelId="{69228755-80A7-4EC0-91C6-0A2B6D725F02}">
      <dsp:nvSpPr>
        <dsp:cNvPr id="0" name=""/>
        <dsp:cNvSpPr/>
      </dsp:nvSpPr>
      <dsp:spPr>
        <a:xfrm>
          <a:off x="253546" y="1335098"/>
          <a:ext cx="502734" cy="502734"/>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3FF88A-B3D4-49C5-9BD2-4F2B300FEE54}">
      <dsp:nvSpPr>
        <dsp:cNvPr id="0" name=""/>
        <dsp:cNvSpPr/>
      </dsp:nvSpPr>
      <dsp:spPr>
        <a:xfrm>
          <a:off x="253546" y="1335098"/>
          <a:ext cx="502734" cy="502734"/>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20E522-48DD-429B-8AA9-5909017ACF6E}">
      <dsp:nvSpPr>
        <dsp:cNvPr id="0" name=""/>
        <dsp:cNvSpPr/>
      </dsp:nvSpPr>
      <dsp:spPr>
        <a:xfrm>
          <a:off x="2179" y="1425590"/>
          <a:ext cx="1005468" cy="3217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a:t>Note Book</a:t>
          </a:r>
          <a:endParaRPr lang="en-IN" sz="1000" kern="1200"/>
        </a:p>
      </dsp:txBody>
      <dsp:txXfrm>
        <a:off x="2179" y="1425590"/>
        <a:ext cx="1005468" cy="321750"/>
      </dsp:txXfrm>
    </dsp:sp>
    <dsp:sp modelId="{C22B3005-EA9F-40CF-A53D-E5B92FE963C8}">
      <dsp:nvSpPr>
        <dsp:cNvPr id="0" name=""/>
        <dsp:cNvSpPr/>
      </dsp:nvSpPr>
      <dsp:spPr>
        <a:xfrm>
          <a:off x="907101" y="2048980"/>
          <a:ext cx="502734" cy="502734"/>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B0DE56-7D17-449A-A5AD-131D40D5A077}">
      <dsp:nvSpPr>
        <dsp:cNvPr id="0" name=""/>
        <dsp:cNvSpPr/>
      </dsp:nvSpPr>
      <dsp:spPr>
        <a:xfrm>
          <a:off x="907101" y="2048980"/>
          <a:ext cx="502734" cy="502734"/>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A7576-F4E0-4CFF-8EB5-4D6A980B085A}">
      <dsp:nvSpPr>
        <dsp:cNvPr id="0" name=""/>
        <dsp:cNvSpPr/>
      </dsp:nvSpPr>
      <dsp:spPr>
        <a:xfrm>
          <a:off x="655734" y="2139473"/>
          <a:ext cx="1005468" cy="3217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Gaming Laptop</a:t>
          </a:r>
          <a:endParaRPr lang="en-IN" sz="1000" kern="1200" dirty="0"/>
        </a:p>
      </dsp:txBody>
      <dsp:txXfrm>
        <a:off x="655734" y="2139473"/>
        <a:ext cx="1005468" cy="321750"/>
      </dsp:txXfrm>
    </dsp:sp>
    <dsp:sp modelId="{14386D96-23C6-4B83-8F95-5B819E4D9374}">
      <dsp:nvSpPr>
        <dsp:cNvPr id="0" name=""/>
        <dsp:cNvSpPr/>
      </dsp:nvSpPr>
      <dsp:spPr>
        <a:xfrm>
          <a:off x="907101" y="2762863"/>
          <a:ext cx="502734" cy="502734"/>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112DD6-FAE4-4EB4-A9E9-E50A15CFC30B}">
      <dsp:nvSpPr>
        <dsp:cNvPr id="0" name=""/>
        <dsp:cNvSpPr/>
      </dsp:nvSpPr>
      <dsp:spPr>
        <a:xfrm>
          <a:off x="907101" y="2762863"/>
          <a:ext cx="502734" cy="502734"/>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B241B4-C35B-4195-A219-038D5F6CB22F}">
      <dsp:nvSpPr>
        <dsp:cNvPr id="0" name=""/>
        <dsp:cNvSpPr/>
      </dsp:nvSpPr>
      <dsp:spPr>
        <a:xfrm>
          <a:off x="655734" y="2853355"/>
          <a:ext cx="1005468" cy="3217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a:t>Business Laptop</a:t>
          </a:r>
          <a:endParaRPr lang="en-IN" sz="1000" kern="1200"/>
        </a:p>
      </dsp:txBody>
      <dsp:txXfrm>
        <a:off x="655734" y="2853355"/>
        <a:ext cx="1005468" cy="321750"/>
      </dsp:txXfrm>
    </dsp:sp>
    <dsp:sp modelId="{9B03C1F3-A9F2-4941-A98A-1D15BFD091F1}">
      <dsp:nvSpPr>
        <dsp:cNvPr id="0" name=""/>
        <dsp:cNvSpPr/>
      </dsp:nvSpPr>
      <dsp:spPr>
        <a:xfrm>
          <a:off x="907101" y="3476746"/>
          <a:ext cx="502734" cy="502734"/>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713DE5-BB73-4409-B560-0D84AC83D0FC}">
      <dsp:nvSpPr>
        <dsp:cNvPr id="0" name=""/>
        <dsp:cNvSpPr/>
      </dsp:nvSpPr>
      <dsp:spPr>
        <a:xfrm>
          <a:off x="907101" y="3476746"/>
          <a:ext cx="502734" cy="502734"/>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F603E7-27D0-41DC-89EC-43422224F347}">
      <dsp:nvSpPr>
        <dsp:cNvPr id="0" name=""/>
        <dsp:cNvSpPr/>
      </dsp:nvSpPr>
      <dsp:spPr>
        <a:xfrm>
          <a:off x="655734" y="3567238"/>
          <a:ext cx="1005468" cy="3217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Personal Laptop</a:t>
          </a:r>
          <a:endParaRPr lang="en-IN" sz="1000" kern="1200" dirty="0"/>
        </a:p>
      </dsp:txBody>
      <dsp:txXfrm>
        <a:off x="655734" y="3567238"/>
        <a:ext cx="1005468" cy="321750"/>
      </dsp:txXfrm>
    </dsp:sp>
    <dsp:sp modelId="{822B1A2D-F7D9-4FD3-9ECC-33BB1E7C1D0F}">
      <dsp:nvSpPr>
        <dsp:cNvPr id="0" name=""/>
        <dsp:cNvSpPr/>
      </dsp:nvSpPr>
      <dsp:spPr>
        <a:xfrm>
          <a:off x="1470164" y="1335098"/>
          <a:ext cx="502734" cy="502734"/>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7C3CAC-373E-4AA7-A037-E2406E911C08}">
      <dsp:nvSpPr>
        <dsp:cNvPr id="0" name=""/>
        <dsp:cNvSpPr/>
      </dsp:nvSpPr>
      <dsp:spPr>
        <a:xfrm>
          <a:off x="1470164" y="1335098"/>
          <a:ext cx="502734" cy="502734"/>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41CFD8-547C-4061-BB31-9CBAC52B6E68}">
      <dsp:nvSpPr>
        <dsp:cNvPr id="0" name=""/>
        <dsp:cNvSpPr/>
      </dsp:nvSpPr>
      <dsp:spPr>
        <a:xfrm>
          <a:off x="1218796" y="1425590"/>
          <a:ext cx="1005468" cy="3217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Desktop</a:t>
          </a:r>
          <a:endParaRPr lang="en-IN" sz="1000" kern="1200" dirty="0"/>
        </a:p>
      </dsp:txBody>
      <dsp:txXfrm>
        <a:off x="1218796" y="1425590"/>
        <a:ext cx="1005468" cy="321750"/>
      </dsp:txXfrm>
    </dsp:sp>
    <dsp:sp modelId="{32489202-3556-4755-824A-0B86D1D97803}">
      <dsp:nvSpPr>
        <dsp:cNvPr id="0" name=""/>
        <dsp:cNvSpPr/>
      </dsp:nvSpPr>
      <dsp:spPr>
        <a:xfrm>
          <a:off x="2123718" y="2048980"/>
          <a:ext cx="502734" cy="502734"/>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BB01B7-C5D6-4324-BF85-A48369826E3B}">
      <dsp:nvSpPr>
        <dsp:cNvPr id="0" name=""/>
        <dsp:cNvSpPr/>
      </dsp:nvSpPr>
      <dsp:spPr>
        <a:xfrm>
          <a:off x="2123718" y="2048980"/>
          <a:ext cx="502734" cy="502734"/>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41000-021C-44DE-AFDD-B7BFC8EF0FC3}">
      <dsp:nvSpPr>
        <dsp:cNvPr id="0" name=""/>
        <dsp:cNvSpPr/>
      </dsp:nvSpPr>
      <dsp:spPr>
        <a:xfrm>
          <a:off x="1872351" y="2139473"/>
          <a:ext cx="1005468" cy="3217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Business laptop</a:t>
          </a:r>
          <a:endParaRPr lang="en-IN" sz="1000" kern="1200" dirty="0"/>
        </a:p>
      </dsp:txBody>
      <dsp:txXfrm>
        <a:off x="1872351" y="2139473"/>
        <a:ext cx="1005468" cy="321750"/>
      </dsp:txXfrm>
    </dsp:sp>
    <dsp:sp modelId="{BECF2599-186B-40E8-813E-BA26B6121387}">
      <dsp:nvSpPr>
        <dsp:cNvPr id="0" name=""/>
        <dsp:cNvSpPr/>
      </dsp:nvSpPr>
      <dsp:spPr>
        <a:xfrm>
          <a:off x="2123718" y="2762863"/>
          <a:ext cx="502734" cy="502734"/>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6ADEE3-9FCF-468B-9554-DFF3EC5E9F73}">
      <dsp:nvSpPr>
        <dsp:cNvPr id="0" name=""/>
        <dsp:cNvSpPr/>
      </dsp:nvSpPr>
      <dsp:spPr>
        <a:xfrm>
          <a:off x="2123718" y="2762863"/>
          <a:ext cx="502734" cy="502734"/>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F1C701-5893-46F7-AA6C-B9DC1FC28301}">
      <dsp:nvSpPr>
        <dsp:cNvPr id="0" name=""/>
        <dsp:cNvSpPr/>
      </dsp:nvSpPr>
      <dsp:spPr>
        <a:xfrm>
          <a:off x="1872351" y="2853355"/>
          <a:ext cx="1005468" cy="3217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a:t>Personal Desktop</a:t>
          </a:r>
          <a:endParaRPr lang="en-IN" sz="1000" kern="1200"/>
        </a:p>
      </dsp:txBody>
      <dsp:txXfrm>
        <a:off x="1872351" y="2853355"/>
        <a:ext cx="1005468" cy="321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5B334-5E80-4661-9ACF-F7D3A70E5DC3}">
      <dsp:nvSpPr>
        <dsp:cNvPr id="0" name=""/>
        <dsp:cNvSpPr/>
      </dsp:nvSpPr>
      <dsp:spPr>
        <a:xfrm>
          <a:off x="1673296" y="1008651"/>
          <a:ext cx="383273" cy="1433109"/>
        </a:xfrm>
        <a:custGeom>
          <a:avLst/>
          <a:gdLst/>
          <a:ahLst/>
          <a:cxnLst/>
          <a:rect l="0" t="0" r="0" b="0"/>
          <a:pathLst>
            <a:path>
              <a:moveTo>
                <a:pt x="0" y="0"/>
              </a:moveTo>
              <a:lnTo>
                <a:pt x="0" y="1433109"/>
              </a:lnTo>
              <a:lnTo>
                <a:pt x="383273" y="1433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A1CDC7-617D-48E6-A3B6-9490969EF3AD}">
      <dsp:nvSpPr>
        <dsp:cNvPr id="0" name=""/>
        <dsp:cNvSpPr/>
      </dsp:nvSpPr>
      <dsp:spPr>
        <a:xfrm>
          <a:off x="1673296" y="1008651"/>
          <a:ext cx="383273" cy="841535"/>
        </a:xfrm>
        <a:custGeom>
          <a:avLst/>
          <a:gdLst/>
          <a:ahLst/>
          <a:cxnLst/>
          <a:rect l="0" t="0" r="0" b="0"/>
          <a:pathLst>
            <a:path>
              <a:moveTo>
                <a:pt x="0" y="0"/>
              </a:moveTo>
              <a:lnTo>
                <a:pt x="0" y="841535"/>
              </a:lnTo>
              <a:lnTo>
                <a:pt x="383273" y="841535"/>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C80CB-460B-413F-AC56-5FFEBF6BEC4A}">
      <dsp:nvSpPr>
        <dsp:cNvPr id="0" name=""/>
        <dsp:cNvSpPr/>
      </dsp:nvSpPr>
      <dsp:spPr>
        <a:xfrm>
          <a:off x="1673296" y="1008651"/>
          <a:ext cx="383273" cy="249960"/>
        </a:xfrm>
        <a:custGeom>
          <a:avLst/>
          <a:gdLst/>
          <a:ahLst/>
          <a:cxnLst/>
          <a:rect l="0" t="0" r="0" b="0"/>
          <a:pathLst>
            <a:path>
              <a:moveTo>
                <a:pt x="0" y="0"/>
              </a:moveTo>
              <a:lnTo>
                <a:pt x="0" y="249960"/>
              </a:lnTo>
              <a:lnTo>
                <a:pt x="383273" y="249960"/>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20D852-FF0F-4F67-8ACE-CC70C1F7D674}">
      <dsp:nvSpPr>
        <dsp:cNvPr id="0" name=""/>
        <dsp:cNvSpPr/>
      </dsp:nvSpPr>
      <dsp:spPr>
        <a:xfrm>
          <a:off x="1169208" y="417077"/>
          <a:ext cx="504087" cy="174972"/>
        </a:xfrm>
        <a:custGeom>
          <a:avLst/>
          <a:gdLst/>
          <a:ahLst/>
          <a:cxnLst/>
          <a:rect l="0" t="0" r="0" b="0"/>
          <a:pathLst>
            <a:path>
              <a:moveTo>
                <a:pt x="0" y="0"/>
              </a:moveTo>
              <a:lnTo>
                <a:pt x="0" y="87486"/>
              </a:lnTo>
              <a:lnTo>
                <a:pt x="504087" y="87486"/>
              </a:lnTo>
              <a:lnTo>
                <a:pt x="504087" y="174972"/>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CA7F6E-84C0-4E6E-BA11-00AF3095F09E}">
      <dsp:nvSpPr>
        <dsp:cNvPr id="0" name=""/>
        <dsp:cNvSpPr/>
      </dsp:nvSpPr>
      <dsp:spPr>
        <a:xfrm>
          <a:off x="665121" y="1008651"/>
          <a:ext cx="383273" cy="2024683"/>
        </a:xfrm>
        <a:custGeom>
          <a:avLst/>
          <a:gdLst/>
          <a:ahLst/>
          <a:cxnLst/>
          <a:rect l="0" t="0" r="0" b="0"/>
          <a:pathLst>
            <a:path>
              <a:moveTo>
                <a:pt x="0" y="0"/>
              </a:moveTo>
              <a:lnTo>
                <a:pt x="0" y="2024683"/>
              </a:lnTo>
              <a:lnTo>
                <a:pt x="383273" y="2024683"/>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1A22ED-F5CB-4529-AAE7-C5EDDA5BEA09}">
      <dsp:nvSpPr>
        <dsp:cNvPr id="0" name=""/>
        <dsp:cNvSpPr/>
      </dsp:nvSpPr>
      <dsp:spPr>
        <a:xfrm>
          <a:off x="665121" y="1008651"/>
          <a:ext cx="383273" cy="1433109"/>
        </a:xfrm>
        <a:custGeom>
          <a:avLst/>
          <a:gdLst/>
          <a:ahLst/>
          <a:cxnLst/>
          <a:rect l="0" t="0" r="0" b="0"/>
          <a:pathLst>
            <a:path>
              <a:moveTo>
                <a:pt x="0" y="0"/>
              </a:moveTo>
              <a:lnTo>
                <a:pt x="0" y="1433109"/>
              </a:lnTo>
              <a:lnTo>
                <a:pt x="383273" y="1433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14516-B3E4-494B-B3CE-5F37A64DBF82}">
      <dsp:nvSpPr>
        <dsp:cNvPr id="0" name=""/>
        <dsp:cNvSpPr/>
      </dsp:nvSpPr>
      <dsp:spPr>
        <a:xfrm>
          <a:off x="665121" y="1008651"/>
          <a:ext cx="383273" cy="841535"/>
        </a:xfrm>
        <a:custGeom>
          <a:avLst/>
          <a:gdLst/>
          <a:ahLst/>
          <a:cxnLst/>
          <a:rect l="0" t="0" r="0" b="0"/>
          <a:pathLst>
            <a:path>
              <a:moveTo>
                <a:pt x="0" y="0"/>
              </a:moveTo>
              <a:lnTo>
                <a:pt x="0" y="841535"/>
              </a:lnTo>
              <a:lnTo>
                <a:pt x="383273" y="841535"/>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929C56-F647-4E26-A4D8-E6669D330B47}">
      <dsp:nvSpPr>
        <dsp:cNvPr id="0" name=""/>
        <dsp:cNvSpPr/>
      </dsp:nvSpPr>
      <dsp:spPr>
        <a:xfrm>
          <a:off x="665121" y="1008651"/>
          <a:ext cx="383273" cy="249960"/>
        </a:xfrm>
        <a:custGeom>
          <a:avLst/>
          <a:gdLst/>
          <a:ahLst/>
          <a:cxnLst/>
          <a:rect l="0" t="0" r="0" b="0"/>
          <a:pathLst>
            <a:path>
              <a:moveTo>
                <a:pt x="0" y="0"/>
              </a:moveTo>
              <a:lnTo>
                <a:pt x="0" y="249960"/>
              </a:lnTo>
              <a:lnTo>
                <a:pt x="383273" y="249960"/>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B95AB4-386A-4BC0-939D-00630F8BE957}">
      <dsp:nvSpPr>
        <dsp:cNvPr id="0" name=""/>
        <dsp:cNvSpPr/>
      </dsp:nvSpPr>
      <dsp:spPr>
        <a:xfrm>
          <a:off x="665121" y="417077"/>
          <a:ext cx="504087" cy="174972"/>
        </a:xfrm>
        <a:custGeom>
          <a:avLst/>
          <a:gdLst/>
          <a:ahLst/>
          <a:cxnLst/>
          <a:rect l="0" t="0" r="0" b="0"/>
          <a:pathLst>
            <a:path>
              <a:moveTo>
                <a:pt x="504087" y="0"/>
              </a:moveTo>
              <a:lnTo>
                <a:pt x="504087" y="87486"/>
              </a:lnTo>
              <a:lnTo>
                <a:pt x="0" y="87486"/>
              </a:lnTo>
              <a:lnTo>
                <a:pt x="0" y="174972"/>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6003A-CF5E-4969-AF4A-AB0BB5C79BCE}">
      <dsp:nvSpPr>
        <dsp:cNvPr id="0" name=""/>
        <dsp:cNvSpPr/>
      </dsp:nvSpPr>
      <dsp:spPr>
        <a:xfrm>
          <a:off x="960908" y="475"/>
          <a:ext cx="416601" cy="4166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1DD40B-7829-4F5E-8353-DA3A88551B12}">
      <dsp:nvSpPr>
        <dsp:cNvPr id="0" name=""/>
        <dsp:cNvSpPr/>
      </dsp:nvSpPr>
      <dsp:spPr>
        <a:xfrm>
          <a:off x="960908" y="475"/>
          <a:ext cx="416601" cy="4166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55918C-5606-47BC-90E6-3B9F95EA7E4C}">
      <dsp:nvSpPr>
        <dsp:cNvPr id="0" name=""/>
        <dsp:cNvSpPr/>
      </dsp:nvSpPr>
      <dsp:spPr>
        <a:xfrm>
          <a:off x="752607" y="75463"/>
          <a:ext cx="833203" cy="26662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t>P&amp;A</a:t>
          </a:r>
        </a:p>
      </dsp:txBody>
      <dsp:txXfrm>
        <a:off x="752607" y="75463"/>
        <a:ext cx="833203" cy="266625"/>
      </dsp:txXfrm>
    </dsp:sp>
    <dsp:sp modelId="{07027726-370C-4A19-B54D-AB510301DBC5}">
      <dsp:nvSpPr>
        <dsp:cNvPr id="0" name=""/>
        <dsp:cNvSpPr/>
      </dsp:nvSpPr>
      <dsp:spPr>
        <a:xfrm>
          <a:off x="456820" y="592049"/>
          <a:ext cx="416601" cy="4166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EE61D6-F21A-4F38-9C82-F6B28FF199CF}">
      <dsp:nvSpPr>
        <dsp:cNvPr id="0" name=""/>
        <dsp:cNvSpPr/>
      </dsp:nvSpPr>
      <dsp:spPr>
        <a:xfrm>
          <a:off x="456820" y="592049"/>
          <a:ext cx="416601" cy="4166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E361CF-6B02-43B9-ADE7-38DA31CB06E5}">
      <dsp:nvSpPr>
        <dsp:cNvPr id="0" name=""/>
        <dsp:cNvSpPr/>
      </dsp:nvSpPr>
      <dsp:spPr>
        <a:xfrm>
          <a:off x="248519" y="667038"/>
          <a:ext cx="833203" cy="26662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a:t>Peripherals</a:t>
          </a:r>
        </a:p>
      </dsp:txBody>
      <dsp:txXfrm>
        <a:off x="248519" y="667038"/>
        <a:ext cx="833203" cy="266625"/>
      </dsp:txXfrm>
    </dsp:sp>
    <dsp:sp modelId="{8D19582A-8C5A-432A-9B76-403A64DBA223}">
      <dsp:nvSpPr>
        <dsp:cNvPr id="0" name=""/>
        <dsp:cNvSpPr/>
      </dsp:nvSpPr>
      <dsp:spPr>
        <a:xfrm>
          <a:off x="998402" y="1183624"/>
          <a:ext cx="416601" cy="4166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EF6B8B-A1A7-444C-9070-963CF3758C55}">
      <dsp:nvSpPr>
        <dsp:cNvPr id="0" name=""/>
        <dsp:cNvSpPr/>
      </dsp:nvSpPr>
      <dsp:spPr>
        <a:xfrm>
          <a:off x="998402" y="1183624"/>
          <a:ext cx="416601" cy="4166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2005F6-9680-43A9-A007-3E702AA0A06A}">
      <dsp:nvSpPr>
        <dsp:cNvPr id="0" name=""/>
        <dsp:cNvSpPr/>
      </dsp:nvSpPr>
      <dsp:spPr>
        <a:xfrm>
          <a:off x="790101" y="1258612"/>
          <a:ext cx="833203" cy="26662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t>Graphic card</a:t>
          </a:r>
        </a:p>
      </dsp:txBody>
      <dsp:txXfrm>
        <a:off x="790101" y="1258612"/>
        <a:ext cx="833203" cy="266625"/>
      </dsp:txXfrm>
    </dsp:sp>
    <dsp:sp modelId="{AFF7EC55-07DC-4D6F-B4D1-8798E070F2FE}">
      <dsp:nvSpPr>
        <dsp:cNvPr id="0" name=""/>
        <dsp:cNvSpPr/>
      </dsp:nvSpPr>
      <dsp:spPr>
        <a:xfrm>
          <a:off x="998402" y="1775198"/>
          <a:ext cx="416601" cy="4166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E2F4D2-9005-4660-BBC3-95FDC865AC12}">
      <dsp:nvSpPr>
        <dsp:cNvPr id="0" name=""/>
        <dsp:cNvSpPr/>
      </dsp:nvSpPr>
      <dsp:spPr>
        <a:xfrm>
          <a:off x="998402" y="1775198"/>
          <a:ext cx="416601" cy="4166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69F1D-5CD3-44E8-8B8B-30374EB63478}">
      <dsp:nvSpPr>
        <dsp:cNvPr id="0" name=""/>
        <dsp:cNvSpPr/>
      </dsp:nvSpPr>
      <dsp:spPr>
        <a:xfrm>
          <a:off x="790101" y="1850186"/>
          <a:ext cx="833203" cy="26662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t>Internal HDD</a:t>
          </a:r>
        </a:p>
      </dsp:txBody>
      <dsp:txXfrm>
        <a:off x="790101" y="1850186"/>
        <a:ext cx="833203" cy="266625"/>
      </dsp:txXfrm>
    </dsp:sp>
    <dsp:sp modelId="{EFF5E79F-F1AD-45AA-8380-549899B24E1F}">
      <dsp:nvSpPr>
        <dsp:cNvPr id="0" name=""/>
        <dsp:cNvSpPr/>
      </dsp:nvSpPr>
      <dsp:spPr>
        <a:xfrm>
          <a:off x="998402" y="2366772"/>
          <a:ext cx="416601" cy="4166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A72970-AD7D-4CAE-AF6B-4D4A1CCE181B}">
      <dsp:nvSpPr>
        <dsp:cNvPr id="0" name=""/>
        <dsp:cNvSpPr/>
      </dsp:nvSpPr>
      <dsp:spPr>
        <a:xfrm>
          <a:off x="998402" y="2366772"/>
          <a:ext cx="416601" cy="4166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289FF-F01F-4F2C-886E-3486184E5991}">
      <dsp:nvSpPr>
        <dsp:cNvPr id="0" name=""/>
        <dsp:cNvSpPr/>
      </dsp:nvSpPr>
      <dsp:spPr>
        <a:xfrm>
          <a:off x="790101" y="2441760"/>
          <a:ext cx="833203" cy="26662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t>Mother Board</a:t>
          </a:r>
        </a:p>
      </dsp:txBody>
      <dsp:txXfrm>
        <a:off x="790101" y="2441760"/>
        <a:ext cx="833203" cy="266625"/>
      </dsp:txXfrm>
    </dsp:sp>
    <dsp:sp modelId="{522AFB56-BBE9-477E-BBC7-65FAD29666A8}">
      <dsp:nvSpPr>
        <dsp:cNvPr id="0" name=""/>
        <dsp:cNvSpPr/>
      </dsp:nvSpPr>
      <dsp:spPr>
        <a:xfrm>
          <a:off x="998402" y="2958346"/>
          <a:ext cx="416601" cy="4166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405068-C22E-4530-B578-611A0C3C969E}">
      <dsp:nvSpPr>
        <dsp:cNvPr id="0" name=""/>
        <dsp:cNvSpPr/>
      </dsp:nvSpPr>
      <dsp:spPr>
        <a:xfrm>
          <a:off x="998402" y="2958346"/>
          <a:ext cx="416601" cy="4166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E1C091-F9B5-4EED-96E1-E8920C19D959}">
      <dsp:nvSpPr>
        <dsp:cNvPr id="0" name=""/>
        <dsp:cNvSpPr/>
      </dsp:nvSpPr>
      <dsp:spPr>
        <a:xfrm>
          <a:off x="790101" y="3033335"/>
          <a:ext cx="833203" cy="26662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a:t>Processors</a:t>
          </a:r>
        </a:p>
      </dsp:txBody>
      <dsp:txXfrm>
        <a:off x="790101" y="3033335"/>
        <a:ext cx="833203" cy="266625"/>
      </dsp:txXfrm>
    </dsp:sp>
    <dsp:sp modelId="{6950218E-8CF5-439D-801F-0DD7EA3E2835}">
      <dsp:nvSpPr>
        <dsp:cNvPr id="0" name=""/>
        <dsp:cNvSpPr/>
      </dsp:nvSpPr>
      <dsp:spPr>
        <a:xfrm>
          <a:off x="1464996" y="592049"/>
          <a:ext cx="416601" cy="4166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95F69C-CD84-4798-AF27-E0F7E886E875}">
      <dsp:nvSpPr>
        <dsp:cNvPr id="0" name=""/>
        <dsp:cNvSpPr/>
      </dsp:nvSpPr>
      <dsp:spPr>
        <a:xfrm>
          <a:off x="1464996" y="592049"/>
          <a:ext cx="416601" cy="4166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3AA5A5-1D5F-4221-A19D-DD948EBF031E}">
      <dsp:nvSpPr>
        <dsp:cNvPr id="0" name=""/>
        <dsp:cNvSpPr/>
      </dsp:nvSpPr>
      <dsp:spPr>
        <a:xfrm>
          <a:off x="1256695" y="667038"/>
          <a:ext cx="833203" cy="26662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dirty="0"/>
            <a:t>Accessories</a:t>
          </a:r>
        </a:p>
      </dsp:txBody>
      <dsp:txXfrm>
        <a:off x="1256695" y="667038"/>
        <a:ext cx="833203" cy="266625"/>
      </dsp:txXfrm>
    </dsp:sp>
    <dsp:sp modelId="{07542AA4-6AF0-4C43-ACA7-62D33EF4521F}">
      <dsp:nvSpPr>
        <dsp:cNvPr id="0" name=""/>
        <dsp:cNvSpPr/>
      </dsp:nvSpPr>
      <dsp:spPr>
        <a:xfrm>
          <a:off x="2006578" y="1183624"/>
          <a:ext cx="416601" cy="4166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4C785-4ED8-4989-9A08-93535169A407}">
      <dsp:nvSpPr>
        <dsp:cNvPr id="0" name=""/>
        <dsp:cNvSpPr/>
      </dsp:nvSpPr>
      <dsp:spPr>
        <a:xfrm>
          <a:off x="2006578" y="1183624"/>
          <a:ext cx="416601" cy="4166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6C3D5B-C630-446D-A0C7-A651B2581F0F}">
      <dsp:nvSpPr>
        <dsp:cNvPr id="0" name=""/>
        <dsp:cNvSpPr/>
      </dsp:nvSpPr>
      <dsp:spPr>
        <a:xfrm>
          <a:off x="1798277" y="1258612"/>
          <a:ext cx="833203" cy="26662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a:t>Batteries</a:t>
          </a:r>
        </a:p>
      </dsp:txBody>
      <dsp:txXfrm>
        <a:off x="1798277" y="1258612"/>
        <a:ext cx="833203" cy="266625"/>
      </dsp:txXfrm>
    </dsp:sp>
    <dsp:sp modelId="{3A2EF00E-BC97-4F77-A7C8-46615BC6B618}">
      <dsp:nvSpPr>
        <dsp:cNvPr id="0" name=""/>
        <dsp:cNvSpPr/>
      </dsp:nvSpPr>
      <dsp:spPr>
        <a:xfrm>
          <a:off x="2006578" y="1775198"/>
          <a:ext cx="416601" cy="4166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00FF7-EE8B-4D4F-A3DB-A483CAF7D188}">
      <dsp:nvSpPr>
        <dsp:cNvPr id="0" name=""/>
        <dsp:cNvSpPr/>
      </dsp:nvSpPr>
      <dsp:spPr>
        <a:xfrm>
          <a:off x="2006578" y="1775198"/>
          <a:ext cx="416601" cy="4166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84EFCC-B574-41B6-A1AA-1F6D358B2E67}">
      <dsp:nvSpPr>
        <dsp:cNvPr id="0" name=""/>
        <dsp:cNvSpPr/>
      </dsp:nvSpPr>
      <dsp:spPr>
        <a:xfrm>
          <a:off x="1798277" y="1850186"/>
          <a:ext cx="833203" cy="26662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a:t>Keyboard</a:t>
          </a:r>
        </a:p>
      </dsp:txBody>
      <dsp:txXfrm>
        <a:off x="1798277" y="1850186"/>
        <a:ext cx="833203" cy="266625"/>
      </dsp:txXfrm>
    </dsp:sp>
    <dsp:sp modelId="{A77133E0-9E17-4123-AF19-5636FF6E1ABA}">
      <dsp:nvSpPr>
        <dsp:cNvPr id="0" name=""/>
        <dsp:cNvSpPr/>
      </dsp:nvSpPr>
      <dsp:spPr>
        <a:xfrm>
          <a:off x="2006578" y="2366772"/>
          <a:ext cx="416601" cy="4166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E904B2-D73E-48F8-A701-0C8CC2E2BD2C}">
      <dsp:nvSpPr>
        <dsp:cNvPr id="0" name=""/>
        <dsp:cNvSpPr/>
      </dsp:nvSpPr>
      <dsp:spPr>
        <a:xfrm>
          <a:off x="2006578" y="2366772"/>
          <a:ext cx="416601" cy="4166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5E935F-17D1-4298-B2B8-E3A0BA143B3C}">
      <dsp:nvSpPr>
        <dsp:cNvPr id="0" name=""/>
        <dsp:cNvSpPr/>
      </dsp:nvSpPr>
      <dsp:spPr>
        <a:xfrm>
          <a:off x="1798277" y="2441760"/>
          <a:ext cx="833203" cy="26662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kern="1200"/>
            <a:t>Mouse</a:t>
          </a:r>
        </a:p>
      </dsp:txBody>
      <dsp:txXfrm>
        <a:off x="1798277" y="2441760"/>
        <a:ext cx="833203" cy="266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2F0C9-4A88-414A-AB54-7CF55E0AF4B4}">
      <dsp:nvSpPr>
        <dsp:cNvPr id="0" name=""/>
        <dsp:cNvSpPr/>
      </dsp:nvSpPr>
      <dsp:spPr>
        <a:xfrm>
          <a:off x="1721531" y="1690365"/>
          <a:ext cx="462515" cy="1015523"/>
        </a:xfrm>
        <a:custGeom>
          <a:avLst/>
          <a:gdLst/>
          <a:ahLst/>
          <a:cxnLst/>
          <a:rect l="0" t="0" r="0" b="0"/>
          <a:pathLst>
            <a:path>
              <a:moveTo>
                <a:pt x="0" y="0"/>
              </a:moveTo>
              <a:lnTo>
                <a:pt x="0" y="1015523"/>
              </a:lnTo>
              <a:lnTo>
                <a:pt x="462515" y="1015523"/>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069ED4-8E2F-4C65-B674-D7AF1130C7A4}">
      <dsp:nvSpPr>
        <dsp:cNvPr id="0" name=""/>
        <dsp:cNvSpPr/>
      </dsp:nvSpPr>
      <dsp:spPr>
        <a:xfrm>
          <a:off x="1721531" y="1690365"/>
          <a:ext cx="462515" cy="301640"/>
        </a:xfrm>
        <a:custGeom>
          <a:avLst/>
          <a:gdLst/>
          <a:ahLst/>
          <a:cxnLst/>
          <a:rect l="0" t="0" r="0" b="0"/>
          <a:pathLst>
            <a:path>
              <a:moveTo>
                <a:pt x="0" y="0"/>
              </a:moveTo>
              <a:lnTo>
                <a:pt x="0" y="301640"/>
              </a:lnTo>
              <a:lnTo>
                <a:pt x="462515" y="301640"/>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07C5EC-7A70-4A30-ACFC-545A82EBE706}">
      <dsp:nvSpPr>
        <dsp:cNvPr id="0" name=""/>
        <dsp:cNvSpPr/>
      </dsp:nvSpPr>
      <dsp:spPr>
        <a:xfrm>
          <a:off x="1113222" y="976482"/>
          <a:ext cx="608308" cy="211148"/>
        </a:xfrm>
        <a:custGeom>
          <a:avLst/>
          <a:gdLst/>
          <a:ahLst/>
          <a:cxnLst/>
          <a:rect l="0" t="0" r="0" b="0"/>
          <a:pathLst>
            <a:path>
              <a:moveTo>
                <a:pt x="0" y="0"/>
              </a:moveTo>
              <a:lnTo>
                <a:pt x="0" y="105574"/>
              </a:lnTo>
              <a:lnTo>
                <a:pt x="608308" y="105574"/>
              </a:lnTo>
              <a:lnTo>
                <a:pt x="608308" y="211148"/>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20CB39-D63E-4969-BF77-628BE823BDCD}">
      <dsp:nvSpPr>
        <dsp:cNvPr id="0" name=""/>
        <dsp:cNvSpPr/>
      </dsp:nvSpPr>
      <dsp:spPr>
        <a:xfrm>
          <a:off x="504914" y="1690365"/>
          <a:ext cx="462515" cy="301640"/>
        </a:xfrm>
        <a:custGeom>
          <a:avLst/>
          <a:gdLst/>
          <a:ahLst/>
          <a:cxnLst/>
          <a:rect l="0" t="0" r="0" b="0"/>
          <a:pathLst>
            <a:path>
              <a:moveTo>
                <a:pt x="0" y="0"/>
              </a:moveTo>
              <a:lnTo>
                <a:pt x="0" y="301640"/>
              </a:lnTo>
              <a:lnTo>
                <a:pt x="462515" y="301640"/>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D556BC-157B-46BE-BD66-8C31C18015B3}">
      <dsp:nvSpPr>
        <dsp:cNvPr id="0" name=""/>
        <dsp:cNvSpPr/>
      </dsp:nvSpPr>
      <dsp:spPr>
        <a:xfrm>
          <a:off x="504914" y="976482"/>
          <a:ext cx="608308" cy="211148"/>
        </a:xfrm>
        <a:custGeom>
          <a:avLst/>
          <a:gdLst/>
          <a:ahLst/>
          <a:cxnLst/>
          <a:rect l="0" t="0" r="0" b="0"/>
          <a:pathLst>
            <a:path>
              <a:moveTo>
                <a:pt x="608308" y="0"/>
              </a:moveTo>
              <a:lnTo>
                <a:pt x="608308" y="105574"/>
              </a:lnTo>
              <a:lnTo>
                <a:pt x="0" y="105574"/>
              </a:lnTo>
              <a:lnTo>
                <a:pt x="0" y="211148"/>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7821F7-5510-4645-B1C0-A8B30CC8321C}">
      <dsp:nvSpPr>
        <dsp:cNvPr id="0" name=""/>
        <dsp:cNvSpPr/>
      </dsp:nvSpPr>
      <dsp:spPr>
        <a:xfrm>
          <a:off x="861855" y="473748"/>
          <a:ext cx="502734" cy="502734"/>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7F8F04-49F4-4473-9C04-7A3079314D87}">
      <dsp:nvSpPr>
        <dsp:cNvPr id="0" name=""/>
        <dsp:cNvSpPr/>
      </dsp:nvSpPr>
      <dsp:spPr>
        <a:xfrm>
          <a:off x="861855" y="473748"/>
          <a:ext cx="502734" cy="502734"/>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CB258F-B3FC-4B90-B0D2-D7B662B9EAD5}">
      <dsp:nvSpPr>
        <dsp:cNvPr id="0" name=""/>
        <dsp:cNvSpPr/>
      </dsp:nvSpPr>
      <dsp:spPr>
        <a:xfrm>
          <a:off x="610488" y="564240"/>
          <a:ext cx="1005468" cy="3217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N&amp;S</a:t>
          </a:r>
        </a:p>
      </dsp:txBody>
      <dsp:txXfrm>
        <a:off x="610488" y="564240"/>
        <a:ext cx="1005468" cy="321750"/>
      </dsp:txXfrm>
    </dsp:sp>
    <dsp:sp modelId="{4118BAB7-DC06-4D3B-BCED-B3E3CE18C6E6}">
      <dsp:nvSpPr>
        <dsp:cNvPr id="0" name=""/>
        <dsp:cNvSpPr/>
      </dsp:nvSpPr>
      <dsp:spPr>
        <a:xfrm>
          <a:off x="253546" y="1187631"/>
          <a:ext cx="502734" cy="502734"/>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636FBE-19E8-4C05-92BE-5F7D463D59B9}">
      <dsp:nvSpPr>
        <dsp:cNvPr id="0" name=""/>
        <dsp:cNvSpPr/>
      </dsp:nvSpPr>
      <dsp:spPr>
        <a:xfrm>
          <a:off x="253546" y="1187631"/>
          <a:ext cx="502734" cy="502734"/>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41C099-5CE5-46D7-B9F0-D63817586D44}">
      <dsp:nvSpPr>
        <dsp:cNvPr id="0" name=""/>
        <dsp:cNvSpPr/>
      </dsp:nvSpPr>
      <dsp:spPr>
        <a:xfrm>
          <a:off x="2179" y="1278123"/>
          <a:ext cx="1005468" cy="3217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Network</a:t>
          </a:r>
        </a:p>
      </dsp:txBody>
      <dsp:txXfrm>
        <a:off x="2179" y="1278123"/>
        <a:ext cx="1005468" cy="321750"/>
      </dsp:txXfrm>
    </dsp:sp>
    <dsp:sp modelId="{AAEADCA6-94E8-43FE-A47F-EDFCEA66BD30}">
      <dsp:nvSpPr>
        <dsp:cNvPr id="0" name=""/>
        <dsp:cNvSpPr/>
      </dsp:nvSpPr>
      <dsp:spPr>
        <a:xfrm>
          <a:off x="907101" y="1901514"/>
          <a:ext cx="502734" cy="502734"/>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8D36FD-D9D0-4F61-8771-9DEF8E4C53BB}">
      <dsp:nvSpPr>
        <dsp:cNvPr id="0" name=""/>
        <dsp:cNvSpPr/>
      </dsp:nvSpPr>
      <dsp:spPr>
        <a:xfrm>
          <a:off x="907101" y="1901514"/>
          <a:ext cx="502734" cy="502734"/>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0128B4-8C63-490B-BC46-6C4C19A0B4CB}">
      <dsp:nvSpPr>
        <dsp:cNvPr id="0" name=""/>
        <dsp:cNvSpPr/>
      </dsp:nvSpPr>
      <dsp:spPr>
        <a:xfrm>
          <a:off x="655734" y="1992006"/>
          <a:ext cx="1005468" cy="3217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Wi-Fi Extender</a:t>
          </a:r>
        </a:p>
      </dsp:txBody>
      <dsp:txXfrm>
        <a:off x="655734" y="1992006"/>
        <a:ext cx="1005468" cy="321750"/>
      </dsp:txXfrm>
    </dsp:sp>
    <dsp:sp modelId="{59412297-71A3-4C50-8546-C58C536BE3A8}">
      <dsp:nvSpPr>
        <dsp:cNvPr id="0" name=""/>
        <dsp:cNvSpPr/>
      </dsp:nvSpPr>
      <dsp:spPr>
        <a:xfrm>
          <a:off x="1470164" y="1187631"/>
          <a:ext cx="502734" cy="502734"/>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79222E-F6E5-4FB3-A345-C6695F5E1DB6}">
      <dsp:nvSpPr>
        <dsp:cNvPr id="0" name=""/>
        <dsp:cNvSpPr/>
      </dsp:nvSpPr>
      <dsp:spPr>
        <a:xfrm>
          <a:off x="1470164" y="1187631"/>
          <a:ext cx="502734" cy="502734"/>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8D105F-D5CB-41A1-811E-7B058180B560}">
      <dsp:nvSpPr>
        <dsp:cNvPr id="0" name=""/>
        <dsp:cNvSpPr/>
      </dsp:nvSpPr>
      <dsp:spPr>
        <a:xfrm>
          <a:off x="1218796" y="1278123"/>
          <a:ext cx="1005468" cy="3217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Storage</a:t>
          </a:r>
        </a:p>
      </dsp:txBody>
      <dsp:txXfrm>
        <a:off x="1218796" y="1278123"/>
        <a:ext cx="1005468" cy="321750"/>
      </dsp:txXfrm>
    </dsp:sp>
    <dsp:sp modelId="{0F63354E-B6BA-42E6-9718-6539A8B7D676}">
      <dsp:nvSpPr>
        <dsp:cNvPr id="0" name=""/>
        <dsp:cNvSpPr/>
      </dsp:nvSpPr>
      <dsp:spPr>
        <a:xfrm>
          <a:off x="2123718" y="1901514"/>
          <a:ext cx="502734" cy="502734"/>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4459F-65CA-4C1A-A974-AA0618FF19E8}">
      <dsp:nvSpPr>
        <dsp:cNvPr id="0" name=""/>
        <dsp:cNvSpPr/>
      </dsp:nvSpPr>
      <dsp:spPr>
        <a:xfrm>
          <a:off x="2123718" y="1901514"/>
          <a:ext cx="502734" cy="502734"/>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EEA888-30F6-4A97-B457-140A2DFD6014}">
      <dsp:nvSpPr>
        <dsp:cNvPr id="0" name=""/>
        <dsp:cNvSpPr/>
      </dsp:nvSpPr>
      <dsp:spPr>
        <a:xfrm>
          <a:off x="1872351" y="1992006"/>
          <a:ext cx="1005468" cy="3217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External SSD</a:t>
          </a:r>
        </a:p>
      </dsp:txBody>
      <dsp:txXfrm>
        <a:off x="1872351" y="1992006"/>
        <a:ext cx="1005468" cy="321750"/>
      </dsp:txXfrm>
    </dsp:sp>
    <dsp:sp modelId="{A29B1D18-9402-4B2B-A25D-F1CC74E4B810}">
      <dsp:nvSpPr>
        <dsp:cNvPr id="0" name=""/>
        <dsp:cNvSpPr/>
      </dsp:nvSpPr>
      <dsp:spPr>
        <a:xfrm>
          <a:off x="2123718" y="2615397"/>
          <a:ext cx="502734" cy="502734"/>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217C70-C3C6-4494-9109-8B7AE90E5D09}">
      <dsp:nvSpPr>
        <dsp:cNvPr id="0" name=""/>
        <dsp:cNvSpPr/>
      </dsp:nvSpPr>
      <dsp:spPr>
        <a:xfrm>
          <a:off x="2123718" y="2615397"/>
          <a:ext cx="502734" cy="502734"/>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EDFAB-03C1-4C85-A0EC-F29629287693}">
      <dsp:nvSpPr>
        <dsp:cNvPr id="0" name=""/>
        <dsp:cNvSpPr/>
      </dsp:nvSpPr>
      <dsp:spPr>
        <a:xfrm>
          <a:off x="1872351" y="2705889"/>
          <a:ext cx="1005468" cy="32175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USB Flash Drive</a:t>
          </a:r>
        </a:p>
      </dsp:txBody>
      <dsp:txXfrm>
        <a:off x="1872351" y="2705889"/>
        <a:ext cx="1005468" cy="3217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62D66-366D-43FC-B90A-C2C4000CC248}">
      <dsp:nvSpPr>
        <dsp:cNvPr id="0" name=""/>
        <dsp:cNvSpPr/>
      </dsp:nvSpPr>
      <dsp:spPr>
        <a:xfrm>
          <a:off x="633970" y="1349562"/>
          <a:ext cx="167208" cy="512772"/>
        </a:xfrm>
        <a:custGeom>
          <a:avLst/>
          <a:gdLst/>
          <a:ahLst/>
          <a:cxnLst/>
          <a:rect l="0" t="0" r="0" b="0"/>
          <a:pathLst>
            <a:path>
              <a:moveTo>
                <a:pt x="0" y="0"/>
              </a:moveTo>
              <a:lnTo>
                <a:pt x="0" y="512772"/>
              </a:lnTo>
              <a:lnTo>
                <a:pt x="167208" y="51277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AD73BC-937D-4D84-B610-9C726989C93C}">
      <dsp:nvSpPr>
        <dsp:cNvPr id="0" name=""/>
        <dsp:cNvSpPr/>
      </dsp:nvSpPr>
      <dsp:spPr>
        <a:xfrm>
          <a:off x="1034139" y="558109"/>
          <a:ext cx="91440" cy="234091"/>
        </a:xfrm>
        <a:custGeom>
          <a:avLst/>
          <a:gdLst/>
          <a:ahLst/>
          <a:cxnLst/>
          <a:rect l="0" t="0" r="0" b="0"/>
          <a:pathLst>
            <a:path>
              <a:moveTo>
                <a:pt x="45720" y="0"/>
              </a:moveTo>
              <a:lnTo>
                <a:pt x="45720" y="23409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AF2912-835D-4ED3-B0C3-47E5288B5206}">
      <dsp:nvSpPr>
        <dsp:cNvPr id="0" name=""/>
        <dsp:cNvSpPr/>
      </dsp:nvSpPr>
      <dsp:spPr>
        <a:xfrm>
          <a:off x="522498" y="747"/>
          <a:ext cx="1114722" cy="5573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DIVISION</a:t>
          </a:r>
        </a:p>
      </dsp:txBody>
      <dsp:txXfrm>
        <a:off x="522498" y="747"/>
        <a:ext cx="1114722" cy="557361"/>
      </dsp:txXfrm>
    </dsp:sp>
    <dsp:sp modelId="{EB5B8349-EC5B-415A-94A6-ABD9EA07BACA}">
      <dsp:nvSpPr>
        <dsp:cNvPr id="0" name=""/>
        <dsp:cNvSpPr/>
      </dsp:nvSpPr>
      <dsp:spPr>
        <a:xfrm>
          <a:off x="522498" y="792200"/>
          <a:ext cx="1114722" cy="5573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SEGMENT</a:t>
          </a:r>
        </a:p>
      </dsp:txBody>
      <dsp:txXfrm>
        <a:off x="522498" y="792200"/>
        <a:ext cx="1114722" cy="557361"/>
      </dsp:txXfrm>
    </dsp:sp>
    <dsp:sp modelId="{69B9B793-3A76-4790-86AE-A62B6DAB0426}">
      <dsp:nvSpPr>
        <dsp:cNvPr id="0" name=""/>
        <dsp:cNvSpPr/>
      </dsp:nvSpPr>
      <dsp:spPr>
        <a:xfrm>
          <a:off x="801179" y="1583653"/>
          <a:ext cx="1114722" cy="5573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CATEGORY</a:t>
          </a:r>
        </a:p>
      </dsp:txBody>
      <dsp:txXfrm>
        <a:off x="801179" y="1583653"/>
        <a:ext cx="1114722" cy="55736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79400C1-62C3-49E3-BD9E-B983CB0A9DC9}" type="datetimeFigureOut">
              <a:rPr lang="en-IN" smtClean="0"/>
              <a:t>23-03-2024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7FD082F-396B-419E-A6DD-46781B6B7294}" type="slidenum">
              <a:rPr lang="en-IN" smtClean="0"/>
              <a:t>‹#›</a:t>
            </a:fld>
            <a:endParaRPr lang="en-IN"/>
          </a:p>
        </p:txBody>
      </p:sp>
    </p:spTree>
    <p:extLst>
      <p:ext uri="{BB962C8B-B14F-4D97-AF65-F5344CB8AC3E}">
        <p14:creationId xmlns:p14="http://schemas.microsoft.com/office/powerpoint/2010/main" val="356699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FD082F-396B-419E-A6DD-46781B6B7294}" type="slidenum">
              <a:rPr lang="en-IN" smtClean="0"/>
              <a:t>13</a:t>
            </a:fld>
            <a:endParaRPr lang="en-IN"/>
          </a:p>
        </p:txBody>
      </p:sp>
    </p:spTree>
    <p:extLst>
      <p:ext uri="{BB962C8B-B14F-4D97-AF65-F5344CB8AC3E}">
        <p14:creationId xmlns:p14="http://schemas.microsoft.com/office/powerpoint/2010/main" val="1949445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D8BD707-D9CF-40AE-B4C6-C98DA3205C09}" type="datetimeFigureOut">
              <a:rPr lang="en-US" smtClean="0"/>
              <a:t>3/23/2024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pPr marL="12700">
              <a:lnSpc>
                <a:spcPts val="1435"/>
              </a:lnSpc>
            </a:pPr>
            <a:r>
              <a:rPr lang="en-IN" spc="-10"/>
              <a:t>Created</a:t>
            </a:r>
            <a:r>
              <a:rPr lang="en-IN" spc="-5"/>
              <a:t> </a:t>
            </a:r>
            <a:r>
              <a:rPr lang="en-IN" spc="-10"/>
              <a:t>by</a:t>
            </a:r>
            <a:r>
              <a:rPr lang="en-IN" spc="-5"/>
              <a:t> Shazin</a:t>
            </a:r>
            <a:r>
              <a:rPr lang="en-IN" spc="-10"/>
              <a:t> Ashraf</a:t>
            </a:r>
            <a:endParaRPr lang="en-IN" spc="-10"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1347002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3/23/2024</a:t>
            </a:fld>
            <a:endParaRPr lang="en-US"/>
          </a:p>
        </p:txBody>
      </p:sp>
      <p:sp>
        <p:nvSpPr>
          <p:cNvPr id="5" name="Footer Placeholder 4"/>
          <p:cNvSpPr>
            <a:spLocks noGrp="1"/>
          </p:cNvSpPr>
          <p:nvPr>
            <p:ph type="ftr" sz="quarter" idx="11"/>
          </p:nvPr>
        </p:nvSpPr>
        <p:spPr/>
        <p:txBody>
          <a:bodyPr/>
          <a:lstStyle/>
          <a:p>
            <a:pPr marL="12700">
              <a:lnSpc>
                <a:spcPts val="1435"/>
              </a:lnSpc>
            </a:pPr>
            <a:r>
              <a:rPr lang="en-IN" spc="-10"/>
              <a:t>Created</a:t>
            </a:r>
            <a:r>
              <a:rPr lang="en-IN" spc="-5"/>
              <a:t> </a:t>
            </a:r>
            <a:r>
              <a:rPr lang="en-IN" spc="-10"/>
              <a:t>by</a:t>
            </a:r>
            <a:r>
              <a:rPr lang="en-IN" spc="-5"/>
              <a:t> Shazin</a:t>
            </a:r>
            <a:r>
              <a:rPr lang="en-IN" spc="-10"/>
              <a:t> Ashraf</a:t>
            </a:r>
            <a:endParaRPr lang="en-IN" spc="-10"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3627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3/23/2024</a:t>
            </a:fld>
            <a:endParaRPr lang="en-US"/>
          </a:p>
        </p:txBody>
      </p:sp>
      <p:sp>
        <p:nvSpPr>
          <p:cNvPr id="5" name="Footer Placeholder 4"/>
          <p:cNvSpPr>
            <a:spLocks noGrp="1"/>
          </p:cNvSpPr>
          <p:nvPr>
            <p:ph type="ftr" sz="quarter" idx="11"/>
          </p:nvPr>
        </p:nvSpPr>
        <p:spPr/>
        <p:txBody>
          <a:bodyPr/>
          <a:lstStyle/>
          <a:p>
            <a:pPr marL="12700">
              <a:lnSpc>
                <a:spcPts val="1435"/>
              </a:lnSpc>
            </a:pPr>
            <a:r>
              <a:rPr lang="en-IN" spc="-10"/>
              <a:t>Created</a:t>
            </a:r>
            <a:r>
              <a:rPr lang="en-IN" spc="-5"/>
              <a:t> </a:t>
            </a:r>
            <a:r>
              <a:rPr lang="en-IN" spc="-10"/>
              <a:t>by</a:t>
            </a:r>
            <a:r>
              <a:rPr lang="en-IN" spc="-5"/>
              <a:t> Shazin</a:t>
            </a:r>
            <a:r>
              <a:rPr lang="en-IN" spc="-10"/>
              <a:t> Ashraf</a:t>
            </a:r>
            <a:endParaRPr lang="en-IN" spc="-10"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0813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3/23/2024</a:t>
            </a:fld>
            <a:endParaRPr lang="en-US"/>
          </a:p>
        </p:txBody>
      </p:sp>
      <p:sp>
        <p:nvSpPr>
          <p:cNvPr id="8" name="Footer Placeholder 7"/>
          <p:cNvSpPr>
            <a:spLocks noGrp="1"/>
          </p:cNvSpPr>
          <p:nvPr>
            <p:ph type="ftr" sz="quarter" idx="11"/>
          </p:nvPr>
        </p:nvSpPr>
        <p:spPr/>
        <p:txBody>
          <a:bodyPr/>
          <a:lstStyle/>
          <a:p>
            <a:pPr marL="12700">
              <a:lnSpc>
                <a:spcPts val="1435"/>
              </a:lnSpc>
            </a:pPr>
            <a:r>
              <a:rPr lang="en-IN" spc="-10"/>
              <a:t>Created</a:t>
            </a:r>
            <a:r>
              <a:rPr lang="en-IN" spc="-5"/>
              <a:t> </a:t>
            </a:r>
            <a:r>
              <a:rPr lang="en-IN" spc="-10"/>
              <a:t>by</a:t>
            </a:r>
            <a:r>
              <a:rPr lang="en-IN" spc="-5"/>
              <a:t> Shazin</a:t>
            </a:r>
            <a:r>
              <a:rPr lang="en-IN" spc="-10"/>
              <a:t> Ashraf</a:t>
            </a:r>
            <a:endParaRPr lang="en-IN" spc="-10"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3741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D8BD707-D9CF-40AE-B4C6-C98DA3205C09}" type="datetimeFigureOut">
              <a:rPr lang="en-US" smtClean="0"/>
              <a:t>3/23/2024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pPr marL="12700">
              <a:lnSpc>
                <a:spcPts val="1435"/>
              </a:lnSpc>
            </a:pPr>
            <a:r>
              <a:rPr lang="en-IN" spc="-10"/>
              <a:t>Created</a:t>
            </a:r>
            <a:r>
              <a:rPr lang="en-IN" spc="-5"/>
              <a:t> </a:t>
            </a:r>
            <a:r>
              <a:rPr lang="en-IN" spc="-10"/>
              <a:t>by</a:t>
            </a:r>
            <a:r>
              <a:rPr lang="en-IN" spc="-5"/>
              <a:t> Shazin</a:t>
            </a:r>
            <a:r>
              <a:rPr lang="en-IN" spc="-10"/>
              <a:t> Ashraf</a:t>
            </a:r>
            <a:endParaRPr lang="en-IN" spc="-10" dirty="0"/>
          </a:p>
        </p:txBody>
      </p:sp>
      <p:sp>
        <p:nvSpPr>
          <p:cNvPr id="6" name="Slide Number Placeholder 5"/>
          <p:cNvSpPr>
            <a:spLocks noGrp="1"/>
          </p:cNvSpPr>
          <p:nvPr>
            <p:ph type="sldNum" sz="quarter" idx="12"/>
          </p:nvPr>
        </p:nvSpPr>
        <p:spPr>
          <a:xfrm>
            <a:off x="8604504" y="5211060"/>
            <a:ext cx="2112264" cy="228600"/>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526989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3/23/2024</a:t>
            </a:fld>
            <a:endParaRPr lang="en-US"/>
          </a:p>
        </p:txBody>
      </p:sp>
      <p:sp>
        <p:nvSpPr>
          <p:cNvPr id="6" name="Footer Placeholder 5"/>
          <p:cNvSpPr>
            <a:spLocks noGrp="1"/>
          </p:cNvSpPr>
          <p:nvPr>
            <p:ph type="ftr" sz="quarter" idx="11"/>
          </p:nvPr>
        </p:nvSpPr>
        <p:spPr/>
        <p:txBody>
          <a:bodyPr/>
          <a:lstStyle/>
          <a:p>
            <a:pPr marL="12700">
              <a:lnSpc>
                <a:spcPts val="1435"/>
              </a:lnSpc>
            </a:pPr>
            <a:r>
              <a:rPr lang="en-IN" spc="-10"/>
              <a:t>Created</a:t>
            </a:r>
            <a:r>
              <a:rPr lang="en-IN" spc="-5"/>
              <a:t> </a:t>
            </a:r>
            <a:r>
              <a:rPr lang="en-IN" spc="-10"/>
              <a:t>by</a:t>
            </a:r>
            <a:r>
              <a:rPr lang="en-IN" spc="-5"/>
              <a:t> Shazin</a:t>
            </a:r>
            <a:r>
              <a:rPr lang="en-IN" spc="-10"/>
              <a:t> Ashraf</a:t>
            </a:r>
            <a:endParaRPr lang="en-IN" spc="-10"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2450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3/23/2024</a:t>
            </a:fld>
            <a:endParaRPr lang="en-US"/>
          </a:p>
        </p:txBody>
      </p:sp>
      <p:sp>
        <p:nvSpPr>
          <p:cNvPr id="8" name="Footer Placeholder 7"/>
          <p:cNvSpPr>
            <a:spLocks noGrp="1"/>
          </p:cNvSpPr>
          <p:nvPr>
            <p:ph type="ftr" sz="quarter" idx="11"/>
          </p:nvPr>
        </p:nvSpPr>
        <p:spPr/>
        <p:txBody>
          <a:bodyPr/>
          <a:lstStyle/>
          <a:p>
            <a:pPr marL="12700">
              <a:lnSpc>
                <a:spcPts val="1435"/>
              </a:lnSpc>
            </a:pPr>
            <a:r>
              <a:rPr lang="en-IN" spc="-10"/>
              <a:t>Created</a:t>
            </a:r>
            <a:r>
              <a:rPr lang="en-IN" spc="-5"/>
              <a:t> </a:t>
            </a:r>
            <a:r>
              <a:rPr lang="en-IN" spc="-10"/>
              <a:t>by</a:t>
            </a:r>
            <a:r>
              <a:rPr lang="en-IN" spc="-5"/>
              <a:t> Shazin</a:t>
            </a:r>
            <a:r>
              <a:rPr lang="en-IN" spc="-10"/>
              <a:t> Ashraf</a:t>
            </a:r>
            <a:endParaRPr lang="en-IN" spc="-10"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7828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3/23/2024</a:t>
            </a:fld>
            <a:endParaRPr lang="en-US"/>
          </a:p>
        </p:txBody>
      </p:sp>
      <p:sp>
        <p:nvSpPr>
          <p:cNvPr id="4" name="Footer Placeholder 3"/>
          <p:cNvSpPr>
            <a:spLocks noGrp="1"/>
          </p:cNvSpPr>
          <p:nvPr>
            <p:ph type="ftr" sz="quarter" idx="11"/>
          </p:nvPr>
        </p:nvSpPr>
        <p:spPr/>
        <p:txBody>
          <a:bodyPr/>
          <a:lstStyle/>
          <a:p>
            <a:pPr marL="12700">
              <a:lnSpc>
                <a:spcPts val="1435"/>
              </a:lnSpc>
            </a:pPr>
            <a:r>
              <a:rPr lang="en-IN" spc="-10"/>
              <a:t>Created</a:t>
            </a:r>
            <a:r>
              <a:rPr lang="en-IN" spc="-5"/>
              <a:t> </a:t>
            </a:r>
            <a:r>
              <a:rPr lang="en-IN" spc="-10"/>
              <a:t>by</a:t>
            </a:r>
            <a:r>
              <a:rPr lang="en-IN" spc="-5"/>
              <a:t> Shazin</a:t>
            </a:r>
            <a:r>
              <a:rPr lang="en-IN" spc="-10"/>
              <a:t> Ashraf</a:t>
            </a:r>
            <a:endParaRPr lang="en-IN" spc="-10"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6861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3/23/2024</a:t>
            </a:fld>
            <a:endParaRPr lang="en-US"/>
          </a:p>
        </p:txBody>
      </p:sp>
      <p:sp>
        <p:nvSpPr>
          <p:cNvPr id="3" name="Footer Placeholder 2"/>
          <p:cNvSpPr>
            <a:spLocks noGrp="1"/>
          </p:cNvSpPr>
          <p:nvPr>
            <p:ph type="ftr" sz="quarter" idx="11"/>
          </p:nvPr>
        </p:nvSpPr>
        <p:spPr/>
        <p:txBody>
          <a:bodyPr/>
          <a:lstStyle/>
          <a:p>
            <a:pPr marL="12700">
              <a:lnSpc>
                <a:spcPts val="1435"/>
              </a:lnSpc>
            </a:pPr>
            <a:r>
              <a:rPr lang="en-IN" spc="-10"/>
              <a:t>Created</a:t>
            </a:r>
            <a:r>
              <a:rPr lang="en-IN" spc="-5"/>
              <a:t> </a:t>
            </a:r>
            <a:r>
              <a:rPr lang="en-IN" spc="-10"/>
              <a:t>by</a:t>
            </a:r>
            <a:r>
              <a:rPr lang="en-IN" spc="-5"/>
              <a:t> Shazin</a:t>
            </a:r>
            <a:r>
              <a:rPr lang="en-IN" spc="-10"/>
              <a:t> Ashraf</a:t>
            </a:r>
            <a:endParaRPr lang="en-IN" spc="-10" dirty="0"/>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7817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3/23/2024</a:t>
            </a:fld>
            <a:endParaRPr lang="en-US"/>
          </a:p>
        </p:txBody>
      </p:sp>
      <p:sp>
        <p:nvSpPr>
          <p:cNvPr id="9" name="Footer Placeholder 8"/>
          <p:cNvSpPr>
            <a:spLocks noGrp="1"/>
          </p:cNvSpPr>
          <p:nvPr>
            <p:ph type="ftr" sz="quarter" idx="11"/>
          </p:nvPr>
        </p:nvSpPr>
        <p:spPr/>
        <p:txBody>
          <a:bodyPr/>
          <a:lstStyle>
            <a:lvl1pPr algn="r">
              <a:defRPr/>
            </a:lvl1pPr>
          </a:lstStyle>
          <a:p>
            <a:pPr marL="12700">
              <a:lnSpc>
                <a:spcPts val="1435"/>
              </a:lnSpc>
            </a:pPr>
            <a:r>
              <a:rPr lang="en-IN" spc="-10"/>
              <a:t>Created</a:t>
            </a:r>
            <a:r>
              <a:rPr lang="en-IN" spc="-5"/>
              <a:t> </a:t>
            </a:r>
            <a:r>
              <a:rPr lang="en-IN" spc="-10"/>
              <a:t>by</a:t>
            </a:r>
            <a:r>
              <a:rPr lang="en-IN" spc="-5"/>
              <a:t> Shazin</a:t>
            </a:r>
            <a:r>
              <a:rPr lang="en-IN" spc="-10"/>
              <a:t> Ashraf</a:t>
            </a:r>
            <a:endParaRPr lang="en-IN" spc="-10"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6F15528-21DE-4FAA-801E-634DDDAF4B2B}"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004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t>3/23/2024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6F15528-21DE-4FAA-801E-634DDDAF4B2B}"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003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8BD707-D9CF-40AE-B4C6-C98DA3205C09}" type="datetimeFigureOut">
              <a:rPr lang="en-US" smtClean="0"/>
              <a:t>3/23/2024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marL="12700">
              <a:lnSpc>
                <a:spcPts val="1435"/>
              </a:lnSpc>
            </a:pPr>
            <a:r>
              <a:rPr lang="en-IN" spc="-10"/>
              <a:t>Created</a:t>
            </a:r>
            <a:r>
              <a:rPr lang="en-IN" spc="-5"/>
              <a:t> </a:t>
            </a:r>
            <a:r>
              <a:rPr lang="en-IN" spc="-10"/>
              <a:t>by</a:t>
            </a:r>
            <a:r>
              <a:rPr lang="en-IN" spc="-5"/>
              <a:t> Shazin</a:t>
            </a:r>
            <a:r>
              <a:rPr lang="en-IN" spc="-10"/>
              <a:t> Ashraf</a:t>
            </a:r>
            <a:endParaRPr lang="en-IN" spc="-10"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604070967"/>
      </p:ext>
    </p:extLst>
  </p:cSld>
  <p:clrMap bg1="lt1" tx1="dk1" bg2="lt2" tx2="dk2" accent1="accent1" accent2="accent2" accent3="accent3" accent4="accent4" accent5="accent5" accent6="accent6" hlink="hlink" folHlink="folHlink"/>
  <p:sldLayoutIdLst>
    <p:sldLayoutId id="2147484849" r:id="rId1"/>
    <p:sldLayoutId id="2147484850" r:id="rId2"/>
    <p:sldLayoutId id="2147484851" r:id="rId3"/>
    <p:sldLayoutId id="2147484852" r:id="rId4"/>
    <p:sldLayoutId id="2147484853" r:id="rId5"/>
    <p:sldLayoutId id="2147484854" r:id="rId6"/>
    <p:sldLayoutId id="2147484855" r:id="rId7"/>
    <p:sldLayoutId id="2147484856" r:id="rId8"/>
    <p:sldLayoutId id="2147484857" r:id="rId9"/>
    <p:sldLayoutId id="2147484858" r:id="rId10"/>
    <p:sldLayoutId id="214748485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4540" y="2085463"/>
            <a:ext cx="9601196" cy="504625"/>
          </a:xfrm>
          <a:prstGeom prst="rect">
            <a:avLst/>
          </a:prstGeom>
        </p:spPr>
        <p:txBody>
          <a:bodyPr vert="horz" wrap="square" lIns="0" tIns="12065" rIns="0" bIns="0" rtlCol="0">
            <a:spAutoFit/>
          </a:bodyPr>
          <a:lstStyle/>
          <a:p>
            <a:pPr marL="12700">
              <a:lnSpc>
                <a:spcPct val="100000"/>
              </a:lnSpc>
              <a:spcBef>
                <a:spcPts val="95"/>
              </a:spcBef>
            </a:pPr>
            <a:r>
              <a:rPr sz="3200" b="1" spc="-20" dirty="0"/>
              <a:t>AtliQ</a:t>
            </a:r>
            <a:r>
              <a:rPr sz="3200" b="1" spc="-80" dirty="0"/>
              <a:t> </a:t>
            </a:r>
            <a:r>
              <a:rPr sz="3200" b="1" spc="-15" dirty="0"/>
              <a:t>Hardwares</a:t>
            </a:r>
          </a:p>
        </p:txBody>
      </p:sp>
      <p:sp>
        <p:nvSpPr>
          <p:cNvPr id="3" name="object 3"/>
          <p:cNvSpPr txBox="1">
            <a:spLocks noGrp="1"/>
          </p:cNvSpPr>
          <p:nvPr>
            <p:ph idx="1"/>
          </p:nvPr>
        </p:nvSpPr>
        <p:spPr>
          <a:xfrm>
            <a:off x="381000" y="2745546"/>
            <a:ext cx="9601196" cy="743152"/>
          </a:xfrm>
          <a:prstGeom prst="rect">
            <a:avLst/>
          </a:prstGeom>
        </p:spPr>
        <p:txBody>
          <a:bodyPr vert="horz" wrap="square" lIns="0" tIns="106045" rIns="0" bIns="0" rtlCol="0">
            <a:spAutoFit/>
          </a:bodyPr>
          <a:lstStyle/>
          <a:p>
            <a:pPr marL="12700" marR="5080">
              <a:lnSpc>
                <a:spcPts val="5830"/>
              </a:lnSpc>
              <a:spcBef>
                <a:spcPts val="835"/>
              </a:spcBef>
            </a:pPr>
            <a:r>
              <a:rPr sz="2800" b="1" dirty="0"/>
              <a:t>Consumer</a:t>
            </a:r>
            <a:r>
              <a:rPr sz="2800" b="1" spc="-95" dirty="0"/>
              <a:t> </a:t>
            </a:r>
            <a:r>
              <a:rPr sz="2800" b="1" spc="-5" dirty="0"/>
              <a:t>Goods </a:t>
            </a:r>
            <a:r>
              <a:rPr sz="2800" b="1" spc="-1785" dirty="0"/>
              <a:t> </a:t>
            </a:r>
            <a:r>
              <a:rPr sz="2800" b="1" dirty="0"/>
              <a:t>Ad-hoc</a:t>
            </a:r>
            <a:r>
              <a:rPr sz="2800" b="1" spc="-35" dirty="0"/>
              <a:t> </a:t>
            </a:r>
            <a:r>
              <a:rPr sz="2800" b="1" spc="-5" dirty="0"/>
              <a:t>Insight</a:t>
            </a:r>
            <a:r>
              <a:rPr lang="en-IN" sz="2800" b="1" spc="-5" dirty="0"/>
              <a:t>s</a:t>
            </a:r>
            <a:endParaRPr sz="2800" b="1" spc="-5" dirty="0"/>
          </a:p>
        </p:txBody>
      </p:sp>
      <p:sp>
        <p:nvSpPr>
          <p:cNvPr id="21" name="object 21"/>
          <p:cNvSpPr txBox="1">
            <a:spLocks noGrp="1"/>
          </p:cNvSpPr>
          <p:nvPr>
            <p:ph type="ftr" sz="quarter" idx="11"/>
          </p:nvPr>
        </p:nvSpPr>
        <p:spPr>
          <a:xfrm>
            <a:off x="-533400" y="6210618"/>
            <a:ext cx="7305900" cy="192232"/>
          </a:xfrm>
          <a:prstGeom prst="rect">
            <a:avLst/>
          </a:prstGeom>
        </p:spPr>
        <p:txBody>
          <a:bodyPr vert="horz" wrap="square" lIns="0" tIns="0" rIns="0" bIns="0" rtlCol="0">
            <a:spAutoFit/>
          </a:bodyPr>
          <a:lstStyle/>
          <a:p>
            <a:pPr marL="12700">
              <a:lnSpc>
                <a:spcPts val="1435"/>
              </a:lnSpc>
            </a:pPr>
            <a:r>
              <a:rPr sz="1600" spc="-10" dirty="0">
                <a:latin typeface="+mj-lt"/>
              </a:rPr>
              <a:t>Created</a:t>
            </a:r>
            <a:r>
              <a:rPr sz="1600" spc="-5" dirty="0">
                <a:latin typeface="+mj-lt"/>
              </a:rPr>
              <a:t> </a:t>
            </a:r>
            <a:r>
              <a:rPr sz="1600" spc="-10" dirty="0">
                <a:latin typeface="+mj-lt"/>
              </a:rPr>
              <a:t>by</a:t>
            </a:r>
            <a:r>
              <a:rPr sz="1600" spc="-5" dirty="0">
                <a:latin typeface="+mj-lt"/>
              </a:rPr>
              <a:t> </a:t>
            </a:r>
            <a:r>
              <a:rPr lang="en-IN" sz="1600" spc="-5" dirty="0">
                <a:latin typeface="+mj-lt"/>
              </a:rPr>
              <a:t>Vemulapalli Satya sai Rakesh</a:t>
            </a:r>
            <a:endParaRPr sz="1600" spc="-10" dirty="0">
              <a:latin typeface="+mj-lt"/>
            </a:endParaRPr>
          </a:p>
        </p:txBody>
      </p:sp>
      <p:pic>
        <p:nvPicPr>
          <p:cNvPr id="10" name="object 10"/>
          <p:cNvPicPr/>
          <p:nvPr/>
        </p:nvPicPr>
        <p:blipFill>
          <a:blip r:embed="rId2" cstate="print"/>
          <a:stretch>
            <a:fillRect/>
          </a:stretch>
        </p:blipFill>
        <p:spPr>
          <a:xfrm>
            <a:off x="762000" y="1921725"/>
            <a:ext cx="848867" cy="832103"/>
          </a:xfrm>
          <a:prstGeom prst="rect">
            <a:avLst/>
          </a:prstGeom>
        </p:spPr>
      </p:pic>
      <p:pic>
        <p:nvPicPr>
          <p:cNvPr id="11" name="object 11"/>
          <p:cNvPicPr/>
          <p:nvPr/>
        </p:nvPicPr>
        <p:blipFill>
          <a:blip r:embed="rId3" cstate="print"/>
          <a:stretch>
            <a:fillRect/>
          </a:stretch>
        </p:blipFill>
        <p:spPr>
          <a:xfrm>
            <a:off x="2390195" y="647382"/>
            <a:ext cx="822672" cy="822672"/>
          </a:xfrm>
          <a:prstGeom prst="rect">
            <a:avLst/>
          </a:prstGeom>
        </p:spPr>
      </p:pic>
      <p:sp>
        <p:nvSpPr>
          <p:cNvPr id="12" name="object 12"/>
          <p:cNvSpPr txBox="1"/>
          <p:nvPr/>
        </p:nvSpPr>
        <p:spPr>
          <a:xfrm>
            <a:off x="3359193" y="703480"/>
            <a:ext cx="6442611" cy="566822"/>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0070C0"/>
                </a:solidFill>
                <a:latin typeface="+mj-lt"/>
                <a:cs typeface="Calibri"/>
              </a:rPr>
              <a:t>SQL</a:t>
            </a:r>
            <a:r>
              <a:rPr sz="3600" b="1" spc="-45" dirty="0">
                <a:solidFill>
                  <a:srgbClr val="0070C0"/>
                </a:solidFill>
                <a:latin typeface="+mj-lt"/>
                <a:cs typeface="Calibri"/>
              </a:rPr>
              <a:t> </a:t>
            </a:r>
            <a:r>
              <a:rPr sz="3600" b="1" spc="-5" dirty="0">
                <a:solidFill>
                  <a:srgbClr val="0070C0"/>
                </a:solidFill>
                <a:latin typeface="+mj-lt"/>
                <a:cs typeface="Calibri"/>
              </a:rPr>
              <a:t>Project</a:t>
            </a:r>
            <a:r>
              <a:rPr sz="3600" b="1" spc="-50" dirty="0">
                <a:solidFill>
                  <a:srgbClr val="0070C0"/>
                </a:solidFill>
                <a:latin typeface="+mj-lt"/>
                <a:cs typeface="Calibri"/>
              </a:rPr>
              <a:t> </a:t>
            </a:r>
            <a:r>
              <a:rPr sz="3600" b="1" spc="-5" dirty="0">
                <a:solidFill>
                  <a:srgbClr val="0070C0"/>
                </a:solidFill>
                <a:latin typeface="+mj-lt"/>
                <a:cs typeface="Calibri"/>
              </a:rPr>
              <a:t>Challenge</a:t>
            </a:r>
            <a:endParaRPr sz="3600" dirty="0">
              <a:solidFill>
                <a:srgbClr val="0070C0"/>
              </a:solidFill>
              <a:latin typeface="+mj-lt"/>
              <a:cs typeface="Calibri"/>
            </a:endParaRPr>
          </a:p>
        </p:txBody>
      </p:sp>
      <p:pic>
        <p:nvPicPr>
          <p:cNvPr id="15" name="Picture 14">
            <a:extLst>
              <a:ext uri="{FF2B5EF4-FFF2-40B4-BE49-F238E27FC236}">
                <a16:creationId xmlns:a16="http://schemas.microsoft.com/office/drawing/2014/main" id="{854FBC62-10BC-6467-63D9-AC894981A2B2}"/>
              </a:ext>
            </a:extLst>
          </p:cNvPr>
          <p:cNvPicPr>
            <a:picLocks noChangeAspect="1"/>
          </p:cNvPicPr>
          <p:nvPr/>
        </p:nvPicPr>
        <p:blipFill>
          <a:blip r:embed="rId4"/>
          <a:stretch>
            <a:fillRect/>
          </a:stretch>
        </p:blipFill>
        <p:spPr>
          <a:xfrm>
            <a:off x="6624288" y="1470054"/>
            <a:ext cx="5054713" cy="37932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79870843"/>
      </p:ext>
    </p:extLst>
  </p:cSld>
  <p:clrMapOvr>
    <a:masterClrMapping/>
  </p:clrMapOvr>
  <mc:AlternateContent xmlns:mc="http://schemas.openxmlformats.org/markup-compatibility/2006" xmlns:p14="http://schemas.microsoft.com/office/powerpoint/2010/main">
    <mc:Choice Requires="p14">
      <p:transition spd="slow" p14:dur="2000" advTm="11600"/>
    </mc:Choice>
    <mc:Fallback xmlns="">
      <p:transition spd="slow" advTm="116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DB6A-B6CC-C25D-88A8-1E51F5ACDD11}"/>
              </a:ext>
            </a:extLst>
          </p:cNvPr>
          <p:cNvSpPr>
            <a:spLocks noGrp="1"/>
          </p:cNvSpPr>
          <p:nvPr>
            <p:ph type="title"/>
          </p:nvPr>
        </p:nvSpPr>
        <p:spPr>
          <a:xfrm>
            <a:off x="9296400" y="607392"/>
            <a:ext cx="2430780" cy="764208"/>
          </a:xfrm>
        </p:spPr>
        <p:txBody>
          <a:bodyPr/>
          <a:lstStyle/>
          <a:p>
            <a:r>
              <a:rPr lang="en-IN" dirty="0"/>
              <a:t>Request-4</a:t>
            </a:r>
          </a:p>
        </p:txBody>
      </p:sp>
      <p:pic>
        <p:nvPicPr>
          <p:cNvPr id="6" name="Content Placeholder 5">
            <a:extLst>
              <a:ext uri="{FF2B5EF4-FFF2-40B4-BE49-F238E27FC236}">
                <a16:creationId xmlns:a16="http://schemas.microsoft.com/office/drawing/2014/main" id="{EDC9282A-3A20-1A48-E6BB-B6DE7A43ABE3}"/>
              </a:ext>
            </a:extLst>
          </p:cNvPr>
          <p:cNvPicPr>
            <a:picLocks noGrp="1" noChangeAspect="1"/>
          </p:cNvPicPr>
          <p:nvPr>
            <p:ph idx="1"/>
          </p:nvPr>
        </p:nvPicPr>
        <p:blipFill>
          <a:blip r:embed="rId2"/>
          <a:stretch>
            <a:fillRect/>
          </a:stretch>
        </p:blipFill>
        <p:spPr>
          <a:xfrm>
            <a:off x="4191000" y="4670301"/>
            <a:ext cx="4545552" cy="1836672"/>
          </a:xfrm>
        </p:spPr>
      </p:pic>
      <p:sp>
        <p:nvSpPr>
          <p:cNvPr id="4" name="Text Placeholder 3">
            <a:extLst>
              <a:ext uri="{FF2B5EF4-FFF2-40B4-BE49-F238E27FC236}">
                <a16:creationId xmlns:a16="http://schemas.microsoft.com/office/drawing/2014/main" id="{24DB0BA9-EDE2-35E2-4B95-B8CFFFD99FC0}"/>
              </a:ext>
            </a:extLst>
          </p:cNvPr>
          <p:cNvSpPr>
            <a:spLocks noGrp="1"/>
          </p:cNvSpPr>
          <p:nvPr>
            <p:ph type="body" sz="half" idx="2"/>
          </p:nvPr>
        </p:nvSpPr>
        <p:spPr>
          <a:xfrm>
            <a:off x="9296400" y="1371600"/>
            <a:ext cx="2430780" cy="4419600"/>
          </a:xfrm>
        </p:spPr>
        <p:txBody>
          <a:bodyPr>
            <a:normAutofit/>
          </a:bodyPr>
          <a:lstStyle/>
          <a:p>
            <a:r>
              <a:rPr lang="en-US" sz="2000" dirty="0"/>
              <a:t>Which segment had the most increase in unique products in 2021 vs 2020? The final output contains these fields, segment product count_2020 product count_</a:t>
            </a:r>
          </a:p>
          <a:p>
            <a:r>
              <a:rPr lang="en-US" sz="2000" dirty="0"/>
              <a:t>2021 difference</a:t>
            </a:r>
            <a:endParaRPr lang="en-IN" sz="2000" dirty="0"/>
          </a:p>
        </p:txBody>
      </p:sp>
      <p:pic>
        <p:nvPicPr>
          <p:cNvPr id="8" name="Picture 7">
            <a:extLst>
              <a:ext uri="{FF2B5EF4-FFF2-40B4-BE49-F238E27FC236}">
                <a16:creationId xmlns:a16="http://schemas.microsoft.com/office/drawing/2014/main" id="{97580C08-677A-DAB5-CECE-C55A71C4BDCA}"/>
              </a:ext>
            </a:extLst>
          </p:cNvPr>
          <p:cNvPicPr>
            <a:picLocks noChangeAspect="1"/>
          </p:cNvPicPr>
          <p:nvPr/>
        </p:nvPicPr>
        <p:blipFill>
          <a:blip r:embed="rId3"/>
          <a:stretch>
            <a:fillRect/>
          </a:stretch>
        </p:blipFill>
        <p:spPr>
          <a:xfrm>
            <a:off x="373290" y="4652013"/>
            <a:ext cx="3600170" cy="1836672"/>
          </a:xfrm>
          <a:prstGeom prst="rect">
            <a:avLst/>
          </a:prstGeom>
        </p:spPr>
      </p:pic>
      <p:sp>
        <p:nvSpPr>
          <p:cNvPr id="9" name="TextBox 8">
            <a:extLst>
              <a:ext uri="{FF2B5EF4-FFF2-40B4-BE49-F238E27FC236}">
                <a16:creationId xmlns:a16="http://schemas.microsoft.com/office/drawing/2014/main" id="{AB5197FF-09E8-A88C-E43A-2D609D33E1B0}"/>
              </a:ext>
            </a:extLst>
          </p:cNvPr>
          <p:cNvSpPr txBox="1"/>
          <p:nvPr/>
        </p:nvSpPr>
        <p:spPr>
          <a:xfrm>
            <a:off x="2438400" y="4064272"/>
            <a:ext cx="3352800" cy="523220"/>
          </a:xfrm>
          <a:prstGeom prst="rect">
            <a:avLst/>
          </a:prstGeom>
          <a:noFill/>
        </p:spPr>
        <p:txBody>
          <a:bodyPr wrap="square" rtlCol="0">
            <a:spAutoFit/>
          </a:bodyPr>
          <a:lstStyle/>
          <a:p>
            <a:pPr algn="ctr"/>
            <a:r>
              <a:rPr lang="en-IN" sz="2800" b="1" dirty="0">
                <a:solidFill>
                  <a:srgbClr val="0070C0"/>
                </a:solidFill>
              </a:rPr>
              <a:t>OUTPUT</a:t>
            </a:r>
          </a:p>
        </p:txBody>
      </p:sp>
      <p:pic>
        <p:nvPicPr>
          <p:cNvPr id="5" name="Picture 4">
            <a:extLst>
              <a:ext uri="{FF2B5EF4-FFF2-40B4-BE49-F238E27FC236}">
                <a16:creationId xmlns:a16="http://schemas.microsoft.com/office/drawing/2014/main" id="{F0B6F75F-13D0-D432-C817-290262D5788B}"/>
              </a:ext>
            </a:extLst>
          </p:cNvPr>
          <p:cNvPicPr>
            <a:picLocks noChangeAspect="1"/>
          </p:cNvPicPr>
          <p:nvPr/>
        </p:nvPicPr>
        <p:blipFill>
          <a:blip r:embed="rId4"/>
          <a:stretch>
            <a:fillRect/>
          </a:stretch>
        </p:blipFill>
        <p:spPr>
          <a:xfrm>
            <a:off x="609600" y="351027"/>
            <a:ext cx="7967031" cy="3606053"/>
          </a:xfrm>
          <a:prstGeom prst="rect">
            <a:avLst/>
          </a:prstGeom>
        </p:spPr>
      </p:pic>
    </p:spTree>
    <p:extLst>
      <p:ext uri="{BB962C8B-B14F-4D97-AF65-F5344CB8AC3E}">
        <p14:creationId xmlns:p14="http://schemas.microsoft.com/office/powerpoint/2010/main" val="1259876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65108EE-8C02-6C6B-602C-07E88602F74A}"/>
              </a:ext>
            </a:extLst>
          </p:cNvPr>
          <p:cNvPicPr>
            <a:picLocks noGrp="1" noChangeAspect="1"/>
          </p:cNvPicPr>
          <p:nvPr>
            <p:ph idx="1"/>
          </p:nvPr>
        </p:nvPicPr>
        <p:blipFill>
          <a:blip r:embed="rId2"/>
          <a:stretch>
            <a:fillRect/>
          </a:stretch>
        </p:blipFill>
        <p:spPr>
          <a:xfrm>
            <a:off x="1165805" y="2704274"/>
            <a:ext cx="4297973" cy="812663"/>
          </a:xfrm>
        </p:spPr>
      </p:pic>
      <p:sp>
        <p:nvSpPr>
          <p:cNvPr id="4" name="Text Placeholder 3">
            <a:extLst>
              <a:ext uri="{FF2B5EF4-FFF2-40B4-BE49-F238E27FC236}">
                <a16:creationId xmlns:a16="http://schemas.microsoft.com/office/drawing/2014/main" id="{B352ADA4-A209-20C2-8515-AF74C596B45A}"/>
              </a:ext>
            </a:extLst>
          </p:cNvPr>
          <p:cNvSpPr>
            <a:spLocks noGrp="1"/>
          </p:cNvSpPr>
          <p:nvPr>
            <p:ph type="body" sz="half" idx="2"/>
          </p:nvPr>
        </p:nvSpPr>
        <p:spPr>
          <a:xfrm>
            <a:off x="9187048" y="1219200"/>
            <a:ext cx="2649166" cy="3505200"/>
          </a:xfrm>
        </p:spPr>
        <p:txBody>
          <a:bodyPr>
            <a:noAutofit/>
          </a:bodyPr>
          <a:lstStyle/>
          <a:p>
            <a:r>
              <a:rPr lang="en-US" sz="2000" b="1" dirty="0">
                <a:solidFill>
                  <a:schemeClr val="tx1"/>
                </a:solidFill>
              </a:rPr>
              <a:t>Get the products that have the highest and lowest manufacturing Costs. The final output should contain these fields, Product code, Product manufacturing cost</a:t>
            </a:r>
          </a:p>
          <a:p>
            <a:endParaRPr lang="en-IN" sz="2000" dirty="0"/>
          </a:p>
        </p:txBody>
      </p:sp>
      <p:sp>
        <p:nvSpPr>
          <p:cNvPr id="5" name="Title 1">
            <a:extLst>
              <a:ext uri="{FF2B5EF4-FFF2-40B4-BE49-F238E27FC236}">
                <a16:creationId xmlns:a16="http://schemas.microsoft.com/office/drawing/2014/main" id="{18061707-954B-C4DF-CE90-C55E844D6990}"/>
              </a:ext>
            </a:extLst>
          </p:cNvPr>
          <p:cNvSpPr>
            <a:spLocks noGrp="1"/>
          </p:cNvSpPr>
          <p:nvPr>
            <p:ph type="title"/>
          </p:nvPr>
        </p:nvSpPr>
        <p:spPr>
          <a:xfrm>
            <a:off x="9296400" y="608013"/>
            <a:ext cx="2430463" cy="611187"/>
          </a:xfrm>
        </p:spPr>
        <p:txBody>
          <a:bodyPr/>
          <a:lstStyle/>
          <a:p>
            <a:r>
              <a:rPr lang="en-IN" dirty="0"/>
              <a:t>REQUEST-5</a:t>
            </a:r>
          </a:p>
        </p:txBody>
      </p:sp>
      <p:sp>
        <p:nvSpPr>
          <p:cNvPr id="8" name="TextBox 7">
            <a:extLst>
              <a:ext uri="{FF2B5EF4-FFF2-40B4-BE49-F238E27FC236}">
                <a16:creationId xmlns:a16="http://schemas.microsoft.com/office/drawing/2014/main" id="{ABF5D221-C123-B37C-79E6-A664522C80F3}"/>
              </a:ext>
            </a:extLst>
          </p:cNvPr>
          <p:cNvSpPr txBox="1"/>
          <p:nvPr/>
        </p:nvSpPr>
        <p:spPr>
          <a:xfrm>
            <a:off x="1798026" y="2380834"/>
            <a:ext cx="3352800" cy="307777"/>
          </a:xfrm>
          <a:prstGeom prst="rect">
            <a:avLst/>
          </a:prstGeom>
          <a:noFill/>
        </p:spPr>
        <p:txBody>
          <a:bodyPr wrap="square" rtlCol="0">
            <a:spAutoFit/>
          </a:bodyPr>
          <a:lstStyle/>
          <a:p>
            <a:pPr algn="ctr"/>
            <a:r>
              <a:rPr lang="en-IN" sz="1400" b="1" dirty="0">
                <a:solidFill>
                  <a:srgbClr val="0070C0"/>
                </a:solidFill>
              </a:rPr>
              <a:t>OUTPUT</a:t>
            </a:r>
          </a:p>
        </p:txBody>
      </p:sp>
      <p:pic>
        <p:nvPicPr>
          <p:cNvPr id="10" name="Picture 9">
            <a:extLst>
              <a:ext uri="{FF2B5EF4-FFF2-40B4-BE49-F238E27FC236}">
                <a16:creationId xmlns:a16="http://schemas.microsoft.com/office/drawing/2014/main" id="{A5469317-E2DF-75FE-5584-62C5C74A5ECD}"/>
              </a:ext>
            </a:extLst>
          </p:cNvPr>
          <p:cNvPicPr>
            <a:picLocks noChangeAspect="1"/>
          </p:cNvPicPr>
          <p:nvPr/>
        </p:nvPicPr>
        <p:blipFill>
          <a:blip r:embed="rId3"/>
          <a:stretch>
            <a:fillRect/>
          </a:stretch>
        </p:blipFill>
        <p:spPr>
          <a:xfrm>
            <a:off x="542544" y="3782811"/>
            <a:ext cx="6096000" cy="1180360"/>
          </a:xfrm>
          <a:prstGeom prst="rect">
            <a:avLst/>
          </a:prstGeom>
        </p:spPr>
      </p:pic>
      <p:pic>
        <p:nvPicPr>
          <p:cNvPr id="12" name="Picture 11">
            <a:extLst>
              <a:ext uri="{FF2B5EF4-FFF2-40B4-BE49-F238E27FC236}">
                <a16:creationId xmlns:a16="http://schemas.microsoft.com/office/drawing/2014/main" id="{1CDE86CD-46FF-4F1B-F309-CB19E3B8B5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2968" y="3755379"/>
            <a:ext cx="1295400" cy="1295400"/>
          </a:xfrm>
          <a:prstGeom prst="rect">
            <a:avLst/>
          </a:prstGeom>
        </p:spPr>
      </p:pic>
      <p:sp>
        <p:nvSpPr>
          <p:cNvPr id="13" name="TextBox 12">
            <a:extLst>
              <a:ext uri="{FF2B5EF4-FFF2-40B4-BE49-F238E27FC236}">
                <a16:creationId xmlns:a16="http://schemas.microsoft.com/office/drawing/2014/main" id="{11C30D3C-88BC-C244-7DE5-0D9D74DA9F1B}"/>
              </a:ext>
            </a:extLst>
          </p:cNvPr>
          <p:cNvSpPr txBox="1"/>
          <p:nvPr/>
        </p:nvSpPr>
        <p:spPr>
          <a:xfrm>
            <a:off x="1682537" y="3516937"/>
            <a:ext cx="5486400" cy="307777"/>
          </a:xfrm>
          <a:prstGeom prst="rect">
            <a:avLst/>
          </a:prstGeom>
          <a:noFill/>
        </p:spPr>
        <p:txBody>
          <a:bodyPr wrap="square" rtlCol="0">
            <a:spAutoFit/>
          </a:bodyPr>
          <a:lstStyle/>
          <a:p>
            <a:r>
              <a:rPr lang="en-IN" sz="1400" b="1" dirty="0">
                <a:solidFill>
                  <a:srgbClr val="FF0000"/>
                </a:solidFill>
              </a:rPr>
              <a:t>HIGHER MANUFACTURING COST</a:t>
            </a:r>
          </a:p>
        </p:txBody>
      </p:sp>
      <p:sp>
        <p:nvSpPr>
          <p:cNvPr id="14" name="TextBox 13">
            <a:extLst>
              <a:ext uri="{FF2B5EF4-FFF2-40B4-BE49-F238E27FC236}">
                <a16:creationId xmlns:a16="http://schemas.microsoft.com/office/drawing/2014/main" id="{F5B1F9A4-90BB-ABF7-4C31-C5CF955D0A31}"/>
              </a:ext>
            </a:extLst>
          </p:cNvPr>
          <p:cNvSpPr txBox="1"/>
          <p:nvPr/>
        </p:nvSpPr>
        <p:spPr>
          <a:xfrm>
            <a:off x="1596484" y="4963171"/>
            <a:ext cx="5486400" cy="338554"/>
          </a:xfrm>
          <a:prstGeom prst="rect">
            <a:avLst/>
          </a:prstGeom>
          <a:noFill/>
        </p:spPr>
        <p:txBody>
          <a:bodyPr wrap="square" rtlCol="0">
            <a:spAutoFit/>
          </a:bodyPr>
          <a:lstStyle/>
          <a:p>
            <a:r>
              <a:rPr lang="en-IN" sz="1600" b="1" dirty="0">
                <a:solidFill>
                  <a:srgbClr val="FF0000"/>
                </a:solidFill>
              </a:rPr>
              <a:t>LOWER MANUFACTURING COST</a:t>
            </a:r>
          </a:p>
        </p:txBody>
      </p:sp>
      <p:pic>
        <p:nvPicPr>
          <p:cNvPr id="16" name="Picture 15">
            <a:extLst>
              <a:ext uri="{FF2B5EF4-FFF2-40B4-BE49-F238E27FC236}">
                <a16:creationId xmlns:a16="http://schemas.microsoft.com/office/drawing/2014/main" id="{E4A19FA7-757F-73A2-5166-771E40BBE0CD}"/>
              </a:ext>
            </a:extLst>
          </p:cNvPr>
          <p:cNvPicPr>
            <a:picLocks noChangeAspect="1"/>
          </p:cNvPicPr>
          <p:nvPr/>
        </p:nvPicPr>
        <p:blipFill>
          <a:blip r:embed="rId5"/>
          <a:stretch>
            <a:fillRect/>
          </a:stretch>
        </p:blipFill>
        <p:spPr>
          <a:xfrm>
            <a:off x="542544" y="5322707"/>
            <a:ext cx="6096000" cy="1226926"/>
          </a:xfrm>
          <a:prstGeom prst="rect">
            <a:avLst/>
          </a:prstGeom>
        </p:spPr>
      </p:pic>
      <p:pic>
        <p:nvPicPr>
          <p:cNvPr id="20" name="Picture 19">
            <a:extLst>
              <a:ext uri="{FF2B5EF4-FFF2-40B4-BE49-F238E27FC236}">
                <a16:creationId xmlns:a16="http://schemas.microsoft.com/office/drawing/2014/main" id="{3A203F83-3585-1C4A-976A-2B431B94D9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0400" y="5406823"/>
            <a:ext cx="1142810" cy="1142810"/>
          </a:xfrm>
          <a:prstGeom prst="rect">
            <a:avLst/>
          </a:prstGeom>
        </p:spPr>
      </p:pic>
      <p:pic>
        <p:nvPicPr>
          <p:cNvPr id="3" name="Picture 2">
            <a:extLst>
              <a:ext uri="{FF2B5EF4-FFF2-40B4-BE49-F238E27FC236}">
                <a16:creationId xmlns:a16="http://schemas.microsoft.com/office/drawing/2014/main" id="{53D12115-E05B-8A6C-AB89-C38A247B40A8}"/>
              </a:ext>
            </a:extLst>
          </p:cNvPr>
          <p:cNvPicPr>
            <a:picLocks noChangeAspect="1"/>
          </p:cNvPicPr>
          <p:nvPr/>
        </p:nvPicPr>
        <p:blipFill>
          <a:blip r:embed="rId7"/>
          <a:stretch>
            <a:fillRect/>
          </a:stretch>
        </p:blipFill>
        <p:spPr>
          <a:xfrm>
            <a:off x="1165805" y="349408"/>
            <a:ext cx="5392515" cy="2088992"/>
          </a:xfrm>
          <a:prstGeom prst="rect">
            <a:avLst/>
          </a:prstGeom>
        </p:spPr>
      </p:pic>
    </p:spTree>
    <p:extLst>
      <p:ext uri="{BB962C8B-B14F-4D97-AF65-F5344CB8AC3E}">
        <p14:creationId xmlns:p14="http://schemas.microsoft.com/office/powerpoint/2010/main" val="207630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9931768-A86F-7492-AED6-0EEF7E7DC9A7}"/>
              </a:ext>
            </a:extLst>
          </p:cNvPr>
          <p:cNvPicPr>
            <a:picLocks noGrp="1" noChangeAspect="1"/>
          </p:cNvPicPr>
          <p:nvPr>
            <p:ph idx="1"/>
          </p:nvPr>
        </p:nvPicPr>
        <p:blipFill>
          <a:blip r:embed="rId2"/>
          <a:stretch>
            <a:fillRect/>
          </a:stretch>
        </p:blipFill>
        <p:spPr>
          <a:xfrm>
            <a:off x="407210" y="3285581"/>
            <a:ext cx="3679653" cy="1874729"/>
          </a:xfrm>
        </p:spPr>
      </p:pic>
      <p:sp>
        <p:nvSpPr>
          <p:cNvPr id="4" name="Text Placeholder 3">
            <a:extLst>
              <a:ext uri="{FF2B5EF4-FFF2-40B4-BE49-F238E27FC236}">
                <a16:creationId xmlns:a16="http://schemas.microsoft.com/office/drawing/2014/main" id="{32013D1A-3442-87F8-14DB-EB8F1F749B40}"/>
              </a:ext>
            </a:extLst>
          </p:cNvPr>
          <p:cNvSpPr>
            <a:spLocks noGrp="1"/>
          </p:cNvSpPr>
          <p:nvPr>
            <p:ph type="body" sz="half" idx="2"/>
          </p:nvPr>
        </p:nvSpPr>
        <p:spPr>
          <a:xfrm>
            <a:off x="9296400" y="1371600"/>
            <a:ext cx="2430780" cy="4419600"/>
          </a:xfrm>
        </p:spPr>
        <p:txBody>
          <a:bodyPr>
            <a:normAutofit fontScale="85000" lnSpcReduction="10000"/>
          </a:bodyPr>
          <a:lstStyle/>
          <a:p>
            <a:r>
              <a:rPr lang="en-US" sz="2000" b="1" dirty="0">
                <a:solidFill>
                  <a:schemeClr val="tx1"/>
                </a:solidFill>
              </a:rPr>
              <a:t>Generate a report which contains the top 5 customers who received an average high pre invoice discount % for the fiscal year 2021 and in the Indian market. The final output contains these fields,</a:t>
            </a:r>
          </a:p>
          <a:p>
            <a:r>
              <a:rPr lang="en-US" sz="2000" b="1" dirty="0">
                <a:solidFill>
                  <a:schemeClr val="tx1"/>
                </a:solidFill>
              </a:rPr>
              <a:t>customer code,</a:t>
            </a:r>
          </a:p>
          <a:p>
            <a:r>
              <a:rPr lang="en-US" sz="2000" b="1" dirty="0">
                <a:solidFill>
                  <a:schemeClr val="tx1"/>
                </a:solidFill>
              </a:rPr>
              <a:t>Customer,</a:t>
            </a:r>
          </a:p>
          <a:p>
            <a:r>
              <a:rPr lang="en-US" sz="2000" b="1" dirty="0">
                <a:solidFill>
                  <a:schemeClr val="tx1"/>
                </a:solidFill>
              </a:rPr>
              <a:t>Average discount percentage</a:t>
            </a:r>
          </a:p>
          <a:p>
            <a:endParaRPr lang="en-IN" dirty="0"/>
          </a:p>
        </p:txBody>
      </p:sp>
      <p:sp>
        <p:nvSpPr>
          <p:cNvPr id="5" name="Title 1">
            <a:extLst>
              <a:ext uri="{FF2B5EF4-FFF2-40B4-BE49-F238E27FC236}">
                <a16:creationId xmlns:a16="http://schemas.microsoft.com/office/drawing/2014/main" id="{04677665-9CC3-FE39-0C8F-CF82115B77F2}"/>
              </a:ext>
            </a:extLst>
          </p:cNvPr>
          <p:cNvSpPr>
            <a:spLocks noGrp="1"/>
          </p:cNvSpPr>
          <p:nvPr>
            <p:ph type="title"/>
          </p:nvPr>
        </p:nvSpPr>
        <p:spPr>
          <a:xfrm>
            <a:off x="9296400" y="608013"/>
            <a:ext cx="2430463" cy="687387"/>
          </a:xfrm>
        </p:spPr>
        <p:txBody>
          <a:bodyPr/>
          <a:lstStyle/>
          <a:p>
            <a:r>
              <a:rPr lang="en-IN" dirty="0"/>
              <a:t>REQUEST-6</a:t>
            </a:r>
          </a:p>
        </p:txBody>
      </p:sp>
      <p:sp>
        <p:nvSpPr>
          <p:cNvPr id="10" name="TextBox 9">
            <a:extLst>
              <a:ext uri="{FF2B5EF4-FFF2-40B4-BE49-F238E27FC236}">
                <a16:creationId xmlns:a16="http://schemas.microsoft.com/office/drawing/2014/main" id="{938D25A3-AF1C-1AFB-A40E-CB890BE2B76C}"/>
              </a:ext>
            </a:extLst>
          </p:cNvPr>
          <p:cNvSpPr txBox="1"/>
          <p:nvPr/>
        </p:nvSpPr>
        <p:spPr>
          <a:xfrm>
            <a:off x="2590800" y="2609785"/>
            <a:ext cx="3352800" cy="523220"/>
          </a:xfrm>
          <a:prstGeom prst="rect">
            <a:avLst/>
          </a:prstGeom>
          <a:noFill/>
        </p:spPr>
        <p:txBody>
          <a:bodyPr wrap="square" rtlCol="0">
            <a:spAutoFit/>
          </a:bodyPr>
          <a:lstStyle/>
          <a:p>
            <a:pPr algn="ctr"/>
            <a:r>
              <a:rPr lang="en-IN" sz="2800" b="1" dirty="0">
                <a:solidFill>
                  <a:srgbClr val="0070C0"/>
                </a:solidFill>
              </a:rPr>
              <a:t>OUTPUT</a:t>
            </a:r>
          </a:p>
        </p:txBody>
      </p:sp>
      <p:sp>
        <p:nvSpPr>
          <p:cNvPr id="12" name="TextBox 11">
            <a:extLst>
              <a:ext uri="{FF2B5EF4-FFF2-40B4-BE49-F238E27FC236}">
                <a16:creationId xmlns:a16="http://schemas.microsoft.com/office/drawing/2014/main" id="{07F3AA37-2EAF-EDE3-F3EB-12AA1289D7A3}"/>
              </a:ext>
            </a:extLst>
          </p:cNvPr>
          <p:cNvSpPr txBox="1"/>
          <p:nvPr/>
        </p:nvSpPr>
        <p:spPr>
          <a:xfrm>
            <a:off x="533400" y="5691026"/>
            <a:ext cx="8402327" cy="923330"/>
          </a:xfrm>
          <a:prstGeom prst="rect">
            <a:avLst/>
          </a:prstGeom>
          <a:noFill/>
        </p:spPr>
        <p:txBody>
          <a:bodyPr wrap="square">
            <a:spAutoFit/>
          </a:bodyPr>
          <a:lstStyle/>
          <a:p>
            <a:r>
              <a:rPr lang="en-US" dirty="0">
                <a:latin typeface="Söhne"/>
              </a:rPr>
              <a:t>In FY2021, the top 5 customers in the Indian market has received nearly same pre-invoice discount percentages, listed in descending order, were: Flipkart (30.83%), </a:t>
            </a:r>
            <a:r>
              <a:rPr lang="en-US" dirty="0" err="1">
                <a:latin typeface="Söhne"/>
              </a:rPr>
              <a:t>Viveks</a:t>
            </a:r>
            <a:r>
              <a:rPr lang="en-US" dirty="0">
                <a:latin typeface="Söhne"/>
              </a:rPr>
              <a:t> (30.38%), Ezone (30.28%), Croma (30.25%), and Amazon (29.33%)</a:t>
            </a:r>
            <a:endParaRPr lang="en-IN" dirty="0">
              <a:latin typeface="Söhne"/>
            </a:endParaRPr>
          </a:p>
        </p:txBody>
      </p:sp>
      <p:pic>
        <p:nvPicPr>
          <p:cNvPr id="8" name="Picture 7">
            <a:extLst>
              <a:ext uri="{FF2B5EF4-FFF2-40B4-BE49-F238E27FC236}">
                <a16:creationId xmlns:a16="http://schemas.microsoft.com/office/drawing/2014/main" id="{B34A2D6A-B635-FEA2-0142-3BBEDA68081D}"/>
              </a:ext>
            </a:extLst>
          </p:cNvPr>
          <p:cNvPicPr>
            <a:picLocks noChangeAspect="1"/>
          </p:cNvPicPr>
          <p:nvPr/>
        </p:nvPicPr>
        <p:blipFill>
          <a:blip r:embed="rId3"/>
          <a:stretch>
            <a:fillRect/>
          </a:stretch>
        </p:blipFill>
        <p:spPr>
          <a:xfrm>
            <a:off x="4267200" y="3285581"/>
            <a:ext cx="3837939" cy="2100292"/>
          </a:xfrm>
          <a:prstGeom prst="rect">
            <a:avLst/>
          </a:prstGeom>
        </p:spPr>
      </p:pic>
      <p:pic>
        <p:nvPicPr>
          <p:cNvPr id="3" name="Picture 2">
            <a:extLst>
              <a:ext uri="{FF2B5EF4-FFF2-40B4-BE49-F238E27FC236}">
                <a16:creationId xmlns:a16="http://schemas.microsoft.com/office/drawing/2014/main" id="{16F2CDEB-0FB6-1E38-2095-428DDF1933AF}"/>
              </a:ext>
            </a:extLst>
          </p:cNvPr>
          <p:cNvPicPr>
            <a:picLocks noChangeAspect="1"/>
          </p:cNvPicPr>
          <p:nvPr/>
        </p:nvPicPr>
        <p:blipFill>
          <a:blip r:embed="rId4"/>
          <a:stretch>
            <a:fillRect/>
          </a:stretch>
        </p:blipFill>
        <p:spPr>
          <a:xfrm>
            <a:off x="609600" y="589725"/>
            <a:ext cx="7864522" cy="1569856"/>
          </a:xfrm>
          <a:prstGeom prst="rect">
            <a:avLst/>
          </a:prstGeom>
        </p:spPr>
      </p:pic>
    </p:spTree>
    <p:extLst>
      <p:ext uri="{BB962C8B-B14F-4D97-AF65-F5344CB8AC3E}">
        <p14:creationId xmlns:p14="http://schemas.microsoft.com/office/powerpoint/2010/main" val="3881585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09F5E47-A6D9-6041-92EE-B1CBEBB2DACD}"/>
              </a:ext>
            </a:extLst>
          </p:cNvPr>
          <p:cNvSpPr>
            <a:spLocks noGrp="1"/>
          </p:cNvSpPr>
          <p:nvPr>
            <p:ph type="body" sz="half" idx="2"/>
          </p:nvPr>
        </p:nvSpPr>
        <p:spPr>
          <a:xfrm>
            <a:off x="9296400" y="1143000"/>
            <a:ext cx="2590800" cy="3276600"/>
          </a:xfrm>
        </p:spPr>
        <p:txBody>
          <a:bodyPr>
            <a:noAutofit/>
          </a:bodyPr>
          <a:lstStyle/>
          <a:p>
            <a:r>
              <a:rPr lang="en-US" sz="1800" b="1" dirty="0">
                <a:solidFill>
                  <a:schemeClr val="tx1"/>
                </a:solidFill>
              </a:rPr>
              <a:t>Get the complete report of the Gross sales amount for the customer AtliQ Exclusive for each month. This analysis helps to get an idea of low and high-performing months and take strategic decisions. The final report contains these columns: </a:t>
            </a:r>
          </a:p>
          <a:p>
            <a:r>
              <a:rPr lang="en-US" sz="1800" b="1" dirty="0">
                <a:solidFill>
                  <a:schemeClr val="tx1"/>
                </a:solidFill>
              </a:rPr>
              <a:t>Month</a:t>
            </a:r>
          </a:p>
          <a:p>
            <a:r>
              <a:rPr lang="en-US" sz="1800" b="1" dirty="0">
                <a:solidFill>
                  <a:schemeClr val="tx1"/>
                </a:solidFill>
              </a:rPr>
              <a:t>Year</a:t>
            </a:r>
          </a:p>
          <a:p>
            <a:r>
              <a:rPr lang="en-US" sz="2000" b="1" dirty="0">
                <a:solidFill>
                  <a:schemeClr val="tx1"/>
                </a:solidFill>
              </a:rPr>
              <a:t>Gross sales Amount</a:t>
            </a:r>
            <a:endParaRPr lang="en-IN" sz="2000" b="1" dirty="0">
              <a:solidFill>
                <a:schemeClr val="tx1"/>
              </a:solidFill>
            </a:endParaRPr>
          </a:p>
        </p:txBody>
      </p:sp>
      <p:sp>
        <p:nvSpPr>
          <p:cNvPr id="5" name="Title 1">
            <a:extLst>
              <a:ext uri="{FF2B5EF4-FFF2-40B4-BE49-F238E27FC236}">
                <a16:creationId xmlns:a16="http://schemas.microsoft.com/office/drawing/2014/main" id="{B14C1625-72B6-FC94-B807-8A668095991F}"/>
              </a:ext>
            </a:extLst>
          </p:cNvPr>
          <p:cNvSpPr>
            <a:spLocks noGrp="1"/>
          </p:cNvSpPr>
          <p:nvPr>
            <p:ph type="title"/>
          </p:nvPr>
        </p:nvSpPr>
        <p:spPr>
          <a:xfrm>
            <a:off x="9296400" y="608013"/>
            <a:ext cx="2430463" cy="458787"/>
          </a:xfrm>
        </p:spPr>
        <p:txBody>
          <a:bodyPr>
            <a:normAutofit fontScale="90000"/>
          </a:bodyPr>
          <a:lstStyle/>
          <a:p>
            <a:r>
              <a:rPr lang="en-IN" dirty="0"/>
              <a:t>REQUEST-7</a:t>
            </a:r>
          </a:p>
        </p:txBody>
      </p:sp>
      <p:pic>
        <p:nvPicPr>
          <p:cNvPr id="9" name="Picture 8">
            <a:extLst>
              <a:ext uri="{FF2B5EF4-FFF2-40B4-BE49-F238E27FC236}">
                <a16:creationId xmlns:a16="http://schemas.microsoft.com/office/drawing/2014/main" id="{F79330DC-14F6-5DC8-698A-970CFA9877F0}"/>
              </a:ext>
            </a:extLst>
          </p:cNvPr>
          <p:cNvPicPr>
            <a:picLocks noChangeAspect="1"/>
          </p:cNvPicPr>
          <p:nvPr/>
        </p:nvPicPr>
        <p:blipFill>
          <a:blip r:embed="rId3"/>
          <a:stretch>
            <a:fillRect/>
          </a:stretch>
        </p:blipFill>
        <p:spPr>
          <a:xfrm>
            <a:off x="2895599" y="3225098"/>
            <a:ext cx="2926307" cy="3276600"/>
          </a:xfrm>
          <a:prstGeom prst="rect">
            <a:avLst/>
          </a:prstGeom>
        </p:spPr>
      </p:pic>
      <p:pic>
        <p:nvPicPr>
          <p:cNvPr id="3" name="Picture 2">
            <a:extLst>
              <a:ext uri="{FF2B5EF4-FFF2-40B4-BE49-F238E27FC236}">
                <a16:creationId xmlns:a16="http://schemas.microsoft.com/office/drawing/2014/main" id="{88031D15-8F94-9F35-7749-96E32A2124B3}"/>
              </a:ext>
            </a:extLst>
          </p:cNvPr>
          <p:cNvPicPr>
            <a:picLocks noChangeAspect="1"/>
          </p:cNvPicPr>
          <p:nvPr/>
        </p:nvPicPr>
        <p:blipFill>
          <a:blip r:embed="rId4"/>
          <a:stretch>
            <a:fillRect/>
          </a:stretch>
        </p:blipFill>
        <p:spPr>
          <a:xfrm>
            <a:off x="990600" y="646649"/>
            <a:ext cx="7239000" cy="1740628"/>
          </a:xfrm>
          <a:prstGeom prst="rect">
            <a:avLst/>
          </a:prstGeom>
        </p:spPr>
      </p:pic>
      <p:sp>
        <p:nvSpPr>
          <p:cNvPr id="6" name="TextBox 5">
            <a:extLst>
              <a:ext uri="{FF2B5EF4-FFF2-40B4-BE49-F238E27FC236}">
                <a16:creationId xmlns:a16="http://schemas.microsoft.com/office/drawing/2014/main" id="{08F61798-D4C0-6C51-5269-A35620808771}"/>
              </a:ext>
            </a:extLst>
          </p:cNvPr>
          <p:cNvSpPr txBox="1"/>
          <p:nvPr/>
        </p:nvSpPr>
        <p:spPr>
          <a:xfrm>
            <a:off x="2709672" y="2590800"/>
            <a:ext cx="3352800" cy="523220"/>
          </a:xfrm>
          <a:prstGeom prst="rect">
            <a:avLst/>
          </a:prstGeom>
          <a:noFill/>
        </p:spPr>
        <p:txBody>
          <a:bodyPr wrap="square" rtlCol="0">
            <a:spAutoFit/>
          </a:bodyPr>
          <a:lstStyle/>
          <a:p>
            <a:pPr algn="ctr"/>
            <a:r>
              <a:rPr lang="en-IN" sz="2800" b="1" dirty="0">
                <a:solidFill>
                  <a:srgbClr val="0070C0"/>
                </a:solidFill>
              </a:rPr>
              <a:t>OUTPUT</a:t>
            </a:r>
          </a:p>
        </p:txBody>
      </p:sp>
    </p:spTree>
    <p:extLst>
      <p:ext uri="{BB962C8B-B14F-4D97-AF65-F5344CB8AC3E}">
        <p14:creationId xmlns:p14="http://schemas.microsoft.com/office/powerpoint/2010/main" val="57913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7C4BCE7-BE4C-6AD7-F11E-29B3C894D28E}"/>
              </a:ext>
            </a:extLst>
          </p:cNvPr>
          <p:cNvSpPr txBox="1"/>
          <p:nvPr/>
        </p:nvSpPr>
        <p:spPr>
          <a:xfrm>
            <a:off x="304800" y="5129480"/>
            <a:ext cx="11658600" cy="1015663"/>
          </a:xfrm>
          <a:prstGeom prst="rect">
            <a:avLst/>
          </a:prstGeom>
          <a:noFill/>
        </p:spPr>
        <p:txBody>
          <a:bodyPr wrap="square">
            <a:spAutoFit/>
          </a:bodyPr>
          <a:lstStyle/>
          <a:p>
            <a:r>
              <a:rPr lang="en-US" sz="2000" b="0" i="0" dirty="0">
                <a:solidFill>
                  <a:srgbClr val="374151"/>
                </a:solidFill>
                <a:effectLst/>
                <a:latin typeface="Söhne"/>
              </a:rPr>
              <a:t>For AtliQ Exclusive, December 2020 recorded the highest sales, while March 2020 had the lowest gross sales due to the impact of COVID-19. Fortunately, sales rebounded swiftly after August, reaching the highest levels in November, marking a positive trend over the past two years</a:t>
            </a:r>
            <a:endParaRPr lang="en-IN" sz="2000" dirty="0">
              <a:latin typeface="Söhne"/>
            </a:endParaRPr>
          </a:p>
        </p:txBody>
      </p:sp>
      <p:pic>
        <p:nvPicPr>
          <p:cNvPr id="3" name="Picture 2">
            <a:extLst>
              <a:ext uri="{FF2B5EF4-FFF2-40B4-BE49-F238E27FC236}">
                <a16:creationId xmlns:a16="http://schemas.microsoft.com/office/drawing/2014/main" id="{3EEC2A43-B677-9034-62EF-834CDD04E9B1}"/>
              </a:ext>
            </a:extLst>
          </p:cNvPr>
          <p:cNvPicPr>
            <a:picLocks noChangeAspect="1"/>
          </p:cNvPicPr>
          <p:nvPr/>
        </p:nvPicPr>
        <p:blipFill>
          <a:blip r:embed="rId2"/>
          <a:stretch>
            <a:fillRect/>
          </a:stretch>
        </p:blipFill>
        <p:spPr>
          <a:xfrm>
            <a:off x="432415" y="1524000"/>
            <a:ext cx="11327169" cy="3276600"/>
          </a:xfrm>
          <a:prstGeom prst="rect">
            <a:avLst/>
          </a:prstGeom>
        </p:spPr>
      </p:pic>
    </p:spTree>
    <p:extLst>
      <p:ext uri="{BB962C8B-B14F-4D97-AF65-F5344CB8AC3E}">
        <p14:creationId xmlns:p14="http://schemas.microsoft.com/office/powerpoint/2010/main" val="2155654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F647-AB58-7EAD-1BD8-2BD69A8CC632}"/>
              </a:ext>
            </a:extLst>
          </p:cNvPr>
          <p:cNvSpPr>
            <a:spLocks noGrp="1"/>
          </p:cNvSpPr>
          <p:nvPr>
            <p:ph type="title"/>
          </p:nvPr>
        </p:nvSpPr>
        <p:spPr>
          <a:xfrm>
            <a:off x="9296400" y="607392"/>
            <a:ext cx="2430780" cy="611808"/>
          </a:xfrm>
        </p:spPr>
        <p:txBody>
          <a:bodyPr>
            <a:normAutofit/>
          </a:bodyPr>
          <a:lstStyle/>
          <a:p>
            <a:r>
              <a:rPr lang="en-IN" dirty="0">
                <a:solidFill>
                  <a:schemeClr val="bg1"/>
                </a:solidFill>
              </a:rPr>
              <a:t>Request-8</a:t>
            </a:r>
          </a:p>
        </p:txBody>
      </p:sp>
      <p:pic>
        <p:nvPicPr>
          <p:cNvPr id="6" name="Content Placeholder 5">
            <a:extLst>
              <a:ext uri="{FF2B5EF4-FFF2-40B4-BE49-F238E27FC236}">
                <a16:creationId xmlns:a16="http://schemas.microsoft.com/office/drawing/2014/main" id="{560BE12C-AA25-C0E4-D72C-5CA9A1416810}"/>
              </a:ext>
            </a:extLst>
          </p:cNvPr>
          <p:cNvPicPr>
            <a:picLocks noGrp="1" noChangeAspect="1"/>
          </p:cNvPicPr>
          <p:nvPr>
            <p:ph idx="1"/>
          </p:nvPr>
        </p:nvPicPr>
        <p:blipFill>
          <a:blip r:embed="rId2"/>
          <a:stretch>
            <a:fillRect/>
          </a:stretch>
        </p:blipFill>
        <p:spPr>
          <a:xfrm>
            <a:off x="446064" y="3376553"/>
            <a:ext cx="3173436" cy="1783258"/>
          </a:xfrm>
        </p:spPr>
      </p:pic>
      <p:sp>
        <p:nvSpPr>
          <p:cNvPr id="4" name="Text Placeholder 3">
            <a:extLst>
              <a:ext uri="{FF2B5EF4-FFF2-40B4-BE49-F238E27FC236}">
                <a16:creationId xmlns:a16="http://schemas.microsoft.com/office/drawing/2014/main" id="{8BD901E3-99ED-96C4-17EA-A07C25139A72}"/>
              </a:ext>
            </a:extLst>
          </p:cNvPr>
          <p:cNvSpPr>
            <a:spLocks noGrp="1"/>
          </p:cNvSpPr>
          <p:nvPr>
            <p:ph type="body" sz="half" idx="2"/>
          </p:nvPr>
        </p:nvSpPr>
        <p:spPr>
          <a:xfrm>
            <a:off x="9144000" y="1295400"/>
            <a:ext cx="2743200" cy="4495800"/>
          </a:xfrm>
        </p:spPr>
        <p:txBody>
          <a:bodyPr>
            <a:noAutofit/>
          </a:bodyPr>
          <a:lstStyle/>
          <a:p>
            <a:r>
              <a:rPr lang="en-US" sz="2000" b="1" dirty="0">
                <a:solidFill>
                  <a:schemeClr val="tx1"/>
                </a:solidFill>
              </a:rPr>
              <a:t>In which quarter of 2020, got the maximum total sold quantity? The final output contains these fields sorted by the </a:t>
            </a:r>
            <a:r>
              <a:rPr lang="en-US" sz="2000" b="1" dirty="0" err="1">
                <a:solidFill>
                  <a:schemeClr val="tx1"/>
                </a:solidFill>
              </a:rPr>
              <a:t>total_sold_quantity</a:t>
            </a:r>
            <a:r>
              <a:rPr lang="en-US" sz="2000" b="1" dirty="0">
                <a:solidFill>
                  <a:schemeClr val="tx1"/>
                </a:solidFill>
              </a:rPr>
              <a:t>, Quarter </a:t>
            </a:r>
            <a:r>
              <a:rPr lang="en-US" sz="2000" b="1" dirty="0" err="1">
                <a:solidFill>
                  <a:schemeClr val="tx1"/>
                </a:solidFill>
              </a:rPr>
              <a:t>total_sold_quantity</a:t>
            </a:r>
            <a:endParaRPr lang="en-IN" sz="2000" b="1" dirty="0">
              <a:solidFill>
                <a:schemeClr val="tx1"/>
              </a:solidFill>
            </a:endParaRPr>
          </a:p>
        </p:txBody>
      </p:sp>
      <p:sp>
        <p:nvSpPr>
          <p:cNvPr id="10" name="TextBox 9">
            <a:extLst>
              <a:ext uri="{FF2B5EF4-FFF2-40B4-BE49-F238E27FC236}">
                <a16:creationId xmlns:a16="http://schemas.microsoft.com/office/drawing/2014/main" id="{BC36D45C-8334-AD66-23FB-718E76130C60}"/>
              </a:ext>
            </a:extLst>
          </p:cNvPr>
          <p:cNvSpPr txBox="1"/>
          <p:nvPr/>
        </p:nvSpPr>
        <p:spPr>
          <a:xfrm>
            <a:off x="228600" y="5619160"/>
            <a:ext cx="8686800" cy="923330"/>
          </a:xfrm>
          <a:prstGeom prst="rect">
            <a:avLst/>
          </a:prstGeom>
          <a:noFill/>
        </p:spPr>
        <p:txBody>
          <a:bodyPr wrap="square">
            <a:spAutoFit/>
          </a:bodyPr>
          <a:lstStyle/>
          <a:p>
            <a:r>
              <a:rPr lang="en-US" b="0" i="0" dirty="0">
                <a:solidFill>
                  <a:srgbClr val="374151"/>
                </a:solidFill>
                <a:effectLst/>
                <a:latin typeface="Söhne"/>
              </a:rPr>
              <a:t>In FY2020, AtliQ Hardware achieved its highest product sales of approximately 7.01 million in Q1 and the lowest of about 2.08 million in Q3. The decline during Q3 could be attributed to the impact of the COVID-19 pandemic, which peaked from March to May 2020.</a:t>
            </a:r>
            <a:endParaRPr lang="en-IN" dirty="0"/>
          </a:p>
        </p:txBody>
      </p:sp>
      <p:sp>
        <p:nvSpPr>
          <p:cNvPr id="11" name="TextBox 10">
            <a:extLst>
              <a:ext uri="{FF2B5EF4-FFF2-40B4-BE49-F238E27FC236}">
                <a16:creationId xmlns:a16="http://schemas.microsoft.com/office/drawing/2014/main" id="{15FDB787-3FC7-8F1A-F2A3-BE602815940A}"/>
              </a:ext>
            </a:extLst>
          </p:cNvPr>
          <p:cNvSpPr txBox="1"/>
          <p:nvPr/>
        </p:nvSpPr>
        <p:spPr>
          <a:xfrm>
            <a:off x="2362200" y="2872252"/>
            <a:ext cx="3352800" cy="523220"/>
          </a:xfrm>
          <a:prstGeom prst="rect">
            <a:avLst/>
          </a:prstGeom>
          <a:noFill/>
        </p:spPr>
        <p:txBody>
          <a:bodyPr wrap="square" rtlCol="0">
            <a:spAutoFit/>
          </a:bodyPr>
          <a:lstStyle/>
          <a:p>
            <a:pPr algn="ctr"/>
            <a:r>
              <a:rPr lang="en-IN" sz="2800" b="1" dirty="0">
                <a:solidFill>
                  <a:srgbClr val="0070C0"/>
                </a:solidFill>
              </a:rPr>
              <a:t>OUTPUT</a:t>
            </a:r>
          </a:p>
        </p:txBody>
      </p:sp>
      <p:pic>
        <p:nvPicPr>
          <p:cNvPr id="5" name="Picture 4">
            <a:extLst>
              <a:ext uri="{FF2B5EF4-FFF2-40B4-BE49-F238E27FC236}">
                <a16:creationId xmlns:a16="http://schemas.microsoft.com/office/drawing/2014/main" id="{58066DD7-B7DB-D578-469C-7826B8C49DFB}"/>
              </a:ext>
            </a:extLst>
          </p:cNvPr>
          <p:cNvPicPr>
            <a:picLocks noChangeAspect="1"/>
          </p:cNvPicPr>
          <p:nvPr/>
        </p:nvPicPr>
        <p:blipFill>
          <a:blip r:embed="rId3"/>
          <a:stretch>
            <a:fillRect/>
          </a:stretch>
        </p:blipFill>
        <p:spPr>
          <a:xfrm>
            <a:off x="3848100" y="3339257"/>
            <a:ext cx="3962400" cy="2149182"/>
          </a:xfrm>
          <a:prstGeom prst="rect">
            <a:avLst/>
          </a:prstGeom>
        </p:spPr>
      </p:pic>
      <p:pic>
        <p:nvPicPr>
          <p:cNvPr id="7" name="Picture 6">
            <a:extLst>
              <a:ext uri="{FF2B5EF4-FFF2-40B4-BE49-F238E27FC236}">
                <a16:creationId xmlns:a16="http://schemas.microsoft.com/office/drawing/2014/main" id="{B239A7B3-4F63-365A-B89A-630F9E2577CB}"/>
              </a:ext>
            </a:extLst>
          </p:cNvPr>
          <p:cNvPicPr>
            <a:picLocks noChangeAspect="1"/>
          </p:cNvPicPr>
          <p:nvPr/>
        </p:nvPicPr>
        <p:blipFill>
          <a:blip r:embed="rId4"/>
          <a:stretch>
            <a:fillRect/>
          </a:stretch>
        </p:blipFill>
        <p:spPr>
          <a:xfrm>
            <a:off x="1828800" y="504094"/>
            <a:ext cx="5181600" cy="2249629"/>
          </a:xfrm>
          <a:prstGeom prst="rect">
            <a:avLst/>
          </a:prstGeom>
        </p:spPr>
      </p:pic>
    </p:spTree>
    <p:extLst>
      <p:ext uri="{BB962C8B-B14F-4D97-AF65-F5344CB8AC3E}">
        <p14:creationId xmlns:p14="http://schemas.microsoft.com/office/powerpoint/2010/main" val="156944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6AA0DC2-D879-2F91-DA88-11D84D1FA23C}"/>
              </a:ext>
            </a:extLst>
          </p:cNvPr>
          <p:cNvPicPr>
            <a:picLocks noGrp="1" noChangeAspect="1"/>
          </p:cNvPicPr>
          <p:nvPr>
            <p:ph idx="1"/>
          </p:nvPr>
        </p:nvPicPr>
        <p:blipFill>
          <a:blip r:embed="rId2"/>
          <a:stretch>
            <a:fillRect/>
          </a:stretch>
        </p:blipFill>
        <p:spPr>
          <a:xfrm>
            <a:off x="304800" y="3657600"/>
            <a:ext cx="4090570" cy="1219994"/>
          </a:xfrm>
        </p:spPr>
      </p:pic>
      <p:sp>
        <p:nvSpPr>
          <p:cNvPr id="4" name="Text Placeholder 3">
            <a:extLst>
              <a:ext uri="{FF2B5EF4-FFF2-40B4-BE49-F238E27FC236}">
                <a16:creationId xmlns:a16="http://schemas.microsoft.com/office/drawing/2014/main" id="{44A73923-4117-5317-0CC7-3A647C1E9375}"/>
              </a:ext>
            </a:extLst>
          </p:cNvPr>
          <p:cNvSpPr>
            <a:spLocks noGrp="1"/>
          </p:cNvSpPr>
          <p:nvPr>
            <p:ph type="body" sz="half" idx="2"/>
          </p:nvPr>
        </p:nvSpPr>
        <p:spPr>
          <a:xfrm>
            <a:off x="9296400" y="1219200"/>
            <a:ext cx="2430780" cy="4572000"/>
          </a:xfrm>
        </p:spPr>
        <p:txBody>
          <a:bodyPr>
            <a:normAutofit/>
          </a:bodyPr>
          <a:lstStyle/>
          <a:p>
            <a:r>
              <a:rPr lang="en-US" sz="2000" b="1" dirty="0">
                <a:solidFill>
                  <a:schemeClr val="tx1"/>
                </a:solidFill>
              </a:rPr>
              <a:t>Which channel helped to bring more gross sales in the fiscal year 2021 and the percentage of contribution? The final output contains these fields, channel </a:t>
            </a:r>
            <a:r>
              <a:rPr lang="en-US" sz="2000" b="1" dirty="0" err="1">
                <a:solidFill>
                  <a:schemeClr val="tx1"/>
                </a:solidFill>
              </a:rPr>
              <a:t>gross_sales_mln</a:t>
            </a:r>
            <a:r>
              <a:rPr lang="en-US" sz="2000" b="1" dirty="0">
                <a:solidFill>
                  <a:schemeClr val="tx1"/>
                </a:solidFill>
              </a:rPr>
              <a:t> percentage</a:t>
            </a:r>
            <a:endParaRPr lang="en-IN" sz="2000" b="1" dirty="0">
              <a:solidFill>
                <a:schemeClr val="tx1"/>
              </a:solidFill>
            </a:endParaRPr>
          </a:p>
        </p:txBody>
      </p:sp>
      <p:sp>
        <p:nvSpPr>
          <p:cNvPr id="5" name="Title 1">
            <a:extLst>
              <a:ext uri="{FF2B5EF4-FFF2-40B4-BE49-F238E27FC236}">
                <a16:creationId xmlns:a16="http://schemas.microsoft.com/office/drawing/2014/main" id="{F54E2077-87CC-CD40-A2BB-595A8EE305A7}"/>
              </a:ext>
            </a:extLst>
          </p:cNvPr>
          <p:cNvSpPr>
            <a:spLocks noGrp="1"/>
          </p:cNvSpPr>
          <p:nvPr>
            <p:ph type="title"/>
          </p:nvPr>
        </p:nvSpPr>
        <p:spPr>
          <a:xfrm>
            <a:off x="9296400" y="608013"/>
            <a:ext cx="2430463" cy="611187"/>
          </a:xfrm>
        </p:spPr>
        <p:txBody>
          <a:bodyPr>
            <a:normAutofit/>
          </a:bodyPr>
          <a:lstStyle/>
          <a:p>
            <a:r>
              <a:rPr lang="en-IN" dirty="0">
                <a:solidFill>
                  <a:schemeClr val="bg1"/>
                </a:solidFill>
              </a:rPr>
              <a:t>Request-9</a:t>
            </a:r>
          </a:p>
        </p:txBody>
      </p:sp>
      <p:sp>
        <p:nvSpPr>
          <p:cNvPr id="11" name="TextBox 10">
            <a:extLst>
              <a:ext uri="{FF2B5EF4-FFF2-40B4-BE49-F238E27FC236}">
                <a16:creationId xmlns:a16="http://schemas.microsoft.com/office/drawing/2014/main" id="{F03639A4-D785-7A09-9520-229A7BD2FC67}"/>
              </a:ext>
            </a:extLst>
          </p:cNvPr>
          <p:cNvSpPr txBox="1"/>
          <p:nvPr/>
        </p:nvSpPr>
        <p:spPr>
          <a:xfrm>
            <a:off x="304800" y="5309593"/>
            <a:ext cx="8733816" cy="1200329"/>
          </a:xfrm>
          <a:prstGeom prst="rect">
            <a:avLst/>
          </a:prstGeom>
          <a:noFill/>
        </p:spPr>
        <p:txBody>
          <a:bodyPr wrap="square">
            <a:spAutoFit/>
          </a:bodyPr>
          <a:lstStyle/>
          <a:p>
            <a:r>
              <a:rPr lang="en-US" b="0" i="0" dirty="0">
                <a:solidFill>
                  <a:srgbClr val="374151"/>
                </a:solidFill>
                <a:effectLst/>
                <a:latin typeface="Söhne"/>
              </a:rPr>
              <a:t>In FY2021, the Retailer channel proved most successful, generating approximately 73.23% of the total revenue, around 1924.17 million. Conversely, the Distributor channel had the lowest contribution, accounting for only 11.3% of the overall revenue, approximately 297.18 million.</a:t>
            </a:r>
            <a:endParaRPr lang="en-IN" dirty="0"/>
          </a:p>
        </p:txBody>
      </p:sp>
      <p:sp>
        <p:nvSpPr>
          <p:cNvPr id="12" name="TextBox 11">
            <a:extLst>
              <a:ext uri="{FF2B5EF4-FFF2-40B4-BE49-F238E27FC236}">
                <a16:creationId xmlns:a16="http://schemas.microsoft.com/office/drawing/2014/main" id="{5515173E-0156-7817-5F54-89FF53B1A943}"/>
              </a:ext>
            </a:extLst>
          </p:cNvPr>
          <p:cNvSpPr txBox="1"/>
          <p:nvPr/>
        </p:nvSpPr>
        <p:spPr>
          <a:xfrm>
            <a:off x="972312" y="2981980"/>
            <a:ext cx="3352800" cy="523220"/>
          </a:xfrm>
          <a:prstGeom prst="rect">
            <a:avLst/>
          </a:prstGeom>
          <a:noFill/>
        </p:spPr>
        <p:txBody>
          <a:bodyPr wrap="square" rtlCol="0">
            <a:spAutoFit/>
          </a:bodyPr>
          <a:lstStyle/>
          <a:p>
            <a:pPr algn="ctr"/>
            <a:r>
              <a:rPr lang="en-IN" sz="2800" b="1" dirty="0">
                <a:solidFill>
                  <a:srgbClr val="0070C0"/>
                </a:solidFill>
              </a:rPr>
              <a:t>OUTPUT</a:t>
            </a:r>
          </a:p>
        </p:txBody>
      </p:sp>
      <p:pic>
        <p:nvPicPr>
          <p:cNvPr id="3" name="Picture 2">
            <a:extLst>
              <a:ext uri="{FF2B5EF4-FFF2-40B4-BE49-F238E27FC236}">
                <a16:creationId xmlns:a16="http://schemas.microsoft.com/office/drawing/2014/main" id="{AD6EEC86-26E7-0DAE-A263-152A72EECC55}"/>
              </a:ext>
            </a:extLst>
          </p:cNvPr>
          <p:cNvPicPr>
            <a:picLocks noChangeAspect="1"/>
          </p:cNvPicPr>
          <p:nvPr/>
        </p:nvPicPr>
        <p:blipFill>
          <a:blip r:embed="rId3"/>
          <a:stretch>
            <a:fillRect/>
          </a:stretch>
        </p:blipFill>
        <p:spPr>
          <a:xfrm>
            <a:off x="4552416" y="3064972"/>
            <a:ext cx="4078043" cy="2244621"/>
          </a:xfrm>
          <a:prstGeom prst="rect">
            <a:avLst/>
          </a:prstGeom>
        </p:spPr>
      </p:pic>
      <p:pic>
        <p:nvPicPr>
          <p:cNvPr id="6" name="Picture 5">
            <a:extLst>
              <a:ext uri="{FF2B5EF4-FFF2-40B4-BE49-F238E27FC236}">
                <a16:creationId xmlns:a16="http://schemas.microsoft.com/office/drawing/2014/main" id="{953BC696-3281-A1F4-3044-DDD04BD90D42}"/>
              </a:ext>
            </a:extLst>
          </p:cNvPr>
          <p:cNvPicPr>
            <a:picLocks noChangeAspect="1"/>
          </p:cNvPicPr>
          <p:nvPr/>
        </p:nvPicPr>
        <p:blipFill>
          <a:blip r:embed="rId4"/>
          <a:stretch>
            <a:fillRect/>
          </a:stretch>
        </p:blipFill>
        <p:spPr>
          <a:xfrm>
            <a:off x="1371600" y="348078"/>
            <a:ext cx="6064632" cy="2481502"/>
          </a:xfrm>
          <a:prstGeom prst="rect">
            <a:avLst/>
          </a:prstGeom>
        </p:spPr>
      </p:pic>
    </p:spTree>
    <p:extLst>
      <p:ext uri="{BB962C8B-B14F-4D97-AF65-F5344CB8AC3E}">
        <p14:creationId xmlns:p14="http://schemas.microsoft.com/office/powerpoint/2010/main" val="4020273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91CC-C08A-3002-E149-11F6F7F1B1EC}"/>
              </a:ext>
            </a:extLst>
          </p:cNvPr>
          <p:cNvSpPr>
            <a:spLocks noGrp="1"/>
          </p:cNvSpPr>
          <p:nvPr>
            <p:ph type="title"/>
          </p:nvPr>
        </p:nvSpPr>
        <p:spPr>
          <a:xfrm>
            <a:off x="9296400" y="607392"/>
            <a:ext cx="2430780" cy="688008"/>
          </a:xfrm>
        </p:spPr>
        <p:txBody>
          <a:bodyPr/>
          <a:lstStyle/>
          <a:p>
            <a:r>
              <a:rPr lang="en-IN" dirty="0"/>
              <a:t>Request-10</a:t>
            </a:r>
          </a:p>
        </p:txBody>
      </p:sp>
      <p:pic>
        <p:nvPicPr>
          <p:cNvPr id="6" name="Content Placeholder 5">
            <a:extLst>
              <a:ext uri="{FF2B5EF4-FFF2-40B4-BE49-F238E27FC236}">
                <a16:creationId xmlns:a16="http://schemas.microsoft.com/office/drawing/2014/main" id="{CD1E245F-C927-74F7-0A93-23116EE0D9CD}"/>
              </a:ext>
            </a:extLst>
          </p:cNvPr>
          <p:cNvPicPr>
            <a:picLocks noGrp="1" noChangeAspect="1"/>
          </p:cNvPicPr>
          <p:nvPr>
            <p:ph idx="1"/>
          </p:nvPr>
        </p:nvPicPr>
        <p:blipFill>
          <a:blip r:embed="rId2"/>
          <a:stretch>
            <a:fillRect/>
          </a:stretch>
        </p:blipFill>
        <p:spPr>
          <a:xfrm>
            <a:off x="360021" y="3619500"/>
            <a:ext cx="3158667" cy="1603248"/>
          </a:xfrm>
        </p:spPr>
      </p:pic>
      <p:sp>
        <p:nvSpPr>
          <p:cNvPr id="4" name="Text Placeholder 3">
            <a:extLst>
              <a:ext uri="{FF2B5EF4-FFF2-40B4-BE49-F238E27FC236}">
                <a16:creationId xmlns:a16="http://schemas.microsoft.com/office/drawing/2014/main" id="{6C03DBBE-4FAB-E917-2D90-BA6A0F394BCC}"/>
              </a:ext>
            </a:extLst>
          </p:cNvPr>
          <p:cNvSpPr>
            <a:spLocks noGrp="1"/>
          </p:cNvSpPr>
          <p:nvPr>
            <p:ph type="body" sz="half" idx="2"/>
          </p:nvPr>
        </p:nvSpPr>
        <p:spPr>
          <a:xfrm>
            <a:off x="9296400" y="1447800"/>
            <a:ext cx="2430780" cy="4343400"/>
          </a:xfrm>
        </p:spPr>
        <p:txBody>
          <a:bodyPr>
            <a:normAutofit fontScale="85000" lnSpcReduction="20000"/>
          </a:bodyPr>
          <a:lstStyle/>
          <a:p>
            <a:r>
              <a:rPr lang="en-US" dirty="0"/>
              <a:t> </a:t>
            </a:r>
            <a:r>
              <a:rPr lang="en-US" sz="2200" b="1" dirty="0">
                <a:solidFill>
                  <a:schemeClr val="tx1"/>
                </a:solidFill>
              </a:rPr>
              <a:t>Get the Top 3 products in each division that have a high total sold quantity in the fiscal year 2021? The final output contains these fields,</a:t>
            </a:r>
          </a:p>
          <a:p>
            <a:r>
              <a:rPr lang="en-US" sz="2200" b="1" dirty="0">
                <a:solidFill>
                  <a:schemeClr val="tx1"/>
                </a:solidFill>
              </a:rPr>
              <a:t>division</a:t>
            </a:r>
          </a:p>
          <a:p>
            <a:r>
              <a:rPr lang="en-US" sz="2200" b="1" dirty="0">
                <a:solidFill>
                  <a:schemeClr val="tx1"/>
                </a:solidFill>
              </a:rPr>
              <a:t>Product code</a:t>
            </a:r>
          </a:p>
          <a:p>
            <a:r>
              <a:rPr lang="en-US" sz="2200" b="1" dirty="0">
                <a:solidFill>
                  <a:schemeClr val="tx1"/>
                </a:solidFill>
              </a:rPr>
              <a:t>product</a:t>
            </a:r>
          </a:p>
          <a:p>
            <a:r>
              <a:rPr lang="en-US" sz="2200" b="1" dirty="0">
                <a:solidFill>
                  <a:schemeClr val="tx1"/>
                </a:solidFill>
              </a:rPr>
              <a:t>Total sold quantity</a:t>
            </a:r>
          </a:p>
          <a:p>
            <a:r>
              <a:rPr lang="en-US" sz="2200" b="1" dirty="0">
                <a:solidFill>
                  <a:schemeClr val="tx1"/>
                </a:solidFill>
              </a:rPr>
              <a:t>Rank order</a:t>
            </a:r>
            <a:endParaRPr lang="en-IN" sz="2200" b="1" dirty="0">
              <a:solidFill>
                <a:schemeClr val="tx1"/>
              </a:solidFill>
            </a:endParaRPr>
          </a:p>
        </p:txBody>
      </p:sp>
      <p:sp>
        <p:nvSpPr>
          <p:cNvPr id="9" name="TextBox 8">
            <a:extLst>
              <a:ext uri="{FF2B5EF4-FFF2-40B4-BE49-F238E27FC236}">
                <a16:creationId xmlns:a16="http://schemas.microsoft.com/office/drawing/2014/main" id="{733C5339-1B97-7DAF-BD33-202AD7C91FF6}"/>
              </a:ext>
            </a:extLst>
          </p:cNvPr>
          <p:cNvSpPr txBox="1"/>
          <p:nvPr/>
        </p:nvSpPr>
        <p:spPr>
          <a:xfrm>
            <a:off x="5299889" y="3017839"/>
            <a:ext cx="2430779" cy="369332"/>
          </a:xfrm>
          <a:prstGeom prst="rect">
            <a:avLst/>
          </a:prstGeom>
          <a:noFill/>
        </p:spPr>
        <p:txBody>
          <a:bodyPr wrap="square" rtlCol="0">
            <a:spAutoFit/>
          </a:bodyPr>
          <a:lstStyle/>
          <a:p>
            <a:r>
              <a:rPr lang="en-IN" dirty="0">
                <a:solidFill>
                  <a:srgbClr val="FF0000"/>
                </a:solidFill>
              </a:rPr>
              <a:t>N&amp;S DIVISION</a:t>
            </a:r>
          </a:p>
        </p:txBody>
      </p:sp>
      <p:pic>
        <p:nvPicPr>
          <p:cNvPr id="5" name="Picture 4">
            <a:extLst>
              <a:ext uri="{FF2B5EF4-FFF2-40B4-BE49-F238E27FC236}">
                <a16:creationId xmlns:a16="http://schemas.microsoft.com/office/drawing/2014/main" id="{E4636C72-031E-3D09-BD3D-8F2403153127}"/>
              </a:ext>
            </a:extLst>
          </p:cNvPr>
          <p:cNvPicPr>
            <a:picLocks noChangeAspect="1"/>
          </p:cNvPicPr>
          <p:nvPr/>
        </p:nvPicPr>
        <p:blipFill>
          <a:blip r:embed="rId3"/>
          <a:stretch>
            <a:fillRect/>
          </a:stretch>
        </p:blipFill>
        <p:spPr>
          <a:xfrm>
            <a:off x="3825595" y="3454908"/>
            <a:ext cx="4800600" cy="2949098"/>
          </a:xfrm>
          <a:prstGeom prst="rect">
            <a:avLst/>
          </a:prstGeom>
        </p:spPr>
      </p:pic>
      <p:sp>
        <p:nvSpPr>
          <p:cNvPr id="7" name="Oval 6">
            <a:extLst>
              <a:ext uri="{FF2B5EF4-FFF2-40B4-BE49-F238E27FC236}">
                <a16:creationId xmlns:a16="http://schemas.microsoft.com/office/drawing/2014/main" id="{1EE1BB27-0F3F-28F3-EBE1-569C1A671D4E}"/>
              </a:ext>
            </a:extLst>
          </p:cNvPr>
          <p:cNvSpPr/>
          <p:nvPr/>
        </p:nvSpPr>
        <p:spPr>
          <a:xfrm>
            <a:off x="4204132" y="4460748"/>
            <a:ext cx="762000" cy="762000"/>
          </a:xfrm>
          <a:prstGeom prst="ellipse">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0" name="Oval 9">
            <a:extLst>
              <a:ext uri="{FF2B5EF4-FFF2-40B4-BE49-F238E27FC236}">
                <a16:creationId xmlns:a16="http://schemas.microsoft.com/office/drawing/2014/main" id="{CE428181-66A8-4B58-64BA-4567CABDB26B}"/>
              </a:ext>
            </a:extLst>
          </p:cNvPr>
          <p:cNvSpPr/>
          <p:nvPr/>
        </p:nvSpPr>
        <p:spPr>
          <a:xfrm>
            <a:off x="5844895" y="4460748"/>
            <a:ext cx="762000" cy="762000"/>
          </a:xfrm>
          <a:prstGeom prst="ellipse">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1" name="Oval 10">
            <a:extLst>
              <a:ext uri="{FF2B5EF4-FFF2-40B4-BE49-F238E27FC236}">
                <a16:creationId xmlns:a16="http://schemas.microsoft.com/office/drawing/2014/main" id="{D26403F8-B2B3-6DDC-4786-518DC7379E4E}"/>
              </a:ext>
            </a:extLst>
          </p:cNvPr>
          <p:cNvSpPr/>
          <p:nvPr/>
        </p:nvSpPr>
        <p:spPr>
          <a:xfrm>
            <a:off x="7416724" y="4532378"/>
            <a:ext cx="762000" cy="762000"/>
          </a:xfrm>
          <a:prstGeom prst="ellipse">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p>
        </p:txBody>
      </p:sp>
      <p:pic>
        <p:nvPicPr>
          <p:cNvPr id="8" name="Picture 7">
            <a:extLst>
              <a:ext uri="{FF2B5EF4-FFF2-40B4-BE49-F238E27FC236}">
                <a16:creationId xmlns:a16="http://schemas.microsoft.com/office/drawing/2014/main" id="{D0E5EBBC-0788-8D90-83BE-8489C9105930}"/>
              </a:ext>
            </a:extLst>
          </p:cNvPr>
          <p:cNvPicPr>
            <a:picLocks noChangeAspect="1"/>
          </p:cNvPicPr>
          <p:nvPr/>
        </p:nvPicPr>
        <p:blipFill>
          <a:blip r:embed="rId4"/>
          <a:stretch>
            <a:fillRect/>
          </a:stretch>
        </p:blipFill>
        <p:spPr>
          <a:xfrm>
            <a:off x="416409" y="838200"/>
            <a:ext cx="7827706" cy="2015766"/>
          </a:xfrm>
          <a:prstGeom prst="rect">
            <a:avLst/>
          </a:prstGeom>
        </p:spPr>
      </p:pic>
    </p:spTree>
    <p:extLst>
      <p:ext uri="{BB962C8B-B14F-4D97-AF65-F5344CB8AC3E}">
        <p14:creationId xmlns:p14="http://schemas.microsoft.com/office/powerpoint/2010/main" val="21263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BA8C638-6897-42B1-8262-922EECD2BC3C}"/>
              </a:ext>
            </a:extLst>
          </p:cNvPr>
          <p:cNvCxnSpPr/>
          <p:nvPr/>
        </p:nvCxnSpPr>
        <p:spPr>
          <a:xfrm>
            <a:off x="6097621" y="228600"/>
            <a:ext cx="0" cy="6400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0B723F3-F019-FA69-D3D9-209723A1EAE3}"/>
              </a:ext>
            </a:extLst>
          </p:cNvPr>
          <p:cNvSpPr txBox="1"/>
          <p:nvPr/>
        </p:nvSpPr>
        <p:spPr>
          <a:xfrm>
            <a:off x="1908810" y="1057046"/>
            <a:ext cx="2430779" cy="369332"/>
          </a:xfrm>
          <a:prstGeom prst="rect">
            <a:avLst/>
          </a:prstGeom>
          <a:noFill/>
        </p:spPr>
        <p:txBody>
          <a:bodyPr wrap="square" rtlCol="0">
            <a:spAutoFit/>
          </a:bodyPr>
          <a:lstStyle/>
          <a:p>
            <a:r>
              <a:rPr lang="en-IN" dirty="0">
                <a:solidFill>
                  <a:srgbClr val="FF0000"/>
                </a:solidFill>
              </a:rPr>
              <a:t>P&amp;A DIVISION</a:t>
            </a:r>
          </a:p>
        </p:txBody>
      </p:sp>
      <p:sp>
        <p:nvSpPr>
          <p:cNvPr id="9" name="TextBox 8">
            <a:extLst>
              <a:ext uri="{FF2B5EF4-FFF2-40B4-BE49-F238E27FC236}">
                <a16:creationId xmlns:a16="http://schemas.microsoft.com/office/drawing/2014/main" id="{9F396477-C0F2-99AC-6C77-96C4A8B2AA84}"/>
              </a:ext>
            </a:extLst>
          </p:cNvPr>
          <p:cNvSpPr txBox="1"/>
          <p:nvPr/>
        </p:nvSpPr>
        <p:spPr>
          <a:xfrm>
            <a:off x="8458200" y="1057046"/>
            <a:ext cx="2430779" cy="369332"/>
          </a:xfrm>
          <a:prstGeom prst="rect">
            <a:avLst/>
          </a:prstGeom>
          <a:noFill/>
        </p:spPr>
        <p:txBody>
          <a:bodyPr wrap="square" rtlCol="0">
            <a:spAutoFit/>
          </a:bodyPr>
          <a:lstStyle/>
          <a:p>
            <a:r>
              <a:rPr lang="en-IN" dirty="0">
                <a:solidFill>
                  <a:srgbClr val="FF0000"/>
                </a:solidFill>
              </a:rPr>
              <a:t>PC DIVISION</a:t>
            </a:r>
          </a:p>
        </p:txBody>
      </p:sp>
      <p:pic>
        <p:nvPicPr>
          <p:cNvPr id="4" name="Picture 3">
            <a:extLst>
              <a:ext uri="{FF2B5EF4-FFF2-40B4-BE49-F238E27FC236}">
                <a16:creationId xmlns:a16="http://schemas.microsoft.com/office/drawing/2014/main" id="{B7F18038-86EC-9FED-870E-032D4086933A}"/>
              </a:ext>
            </a:extLst>
          </p:cNvPr>
          <p:cNvPicPr>
            <a:picLocks noChangeAspect="1"/>
          </p:cNvPicPr>
          <p:nvPr/>
        </p:nvPicPr>
        <p:blipFill>
          <a:blip r:embed="rId2"/>
          <a:stretch>
            <a:fillRect/>
          </a:stretch>
        </p:blipFill>
        <p:spPr>
          <a:xfrm>
            <a:off x="304800" y="1981200"/>
            <a:ext cx="5653707" cy="3450964"/>
          </a:xfrm>
          <a:prstGeom prst="rect">
            <a:avLst/>
          </a:prstGeom>
        </p:spPr>
      </p:pic>
      <p:pic>
        <p:nvPicPr>
          <p:cNvPr id="10" name="Picture 9">
            <a:extLst>
              <a:ext uri="{FF2B5EF4-FFF2-40B4-BE49-F238E27FC236}">
                <a16:creationId xmlns:a16="http://schemas.microsoft.com/office/drawing/2014/main" id="{F29D6242-AB27-C3DE-4CCB-C6C833CD7F4D}"/>
              </a:ext>
            </a:extLst>
          </p:cNvPr>
          <p:cNvPicPr>
            <a:picLocks noChangeAspect="1"/>
          </p:cNvPicPr>
          <p:nvPr/>
        </p:nvPicPr>
        <p:blipFill>
          <a:blip r:embed="rId3"/>
          <a:stretch>
            <a:fillRect/>
          </a:stretch>
        </p:blipFill>
        <p:spPr>
          <a:xfrm>
            <a:off x="6226747" y="1981200"/>
            <a:ext cx="5508053" cy="3450964"/>
          </a:xfrm>
          <a:prstGeom prst="rect">
            <a:avLst/>
          </a:prstGeom>
        </p:spPr>
      </p:pic>
      <p:sp>
        <p:nvSpPr>
          <p:cNvPr id="11" name="Oval 10">
            <a:extLst>
              <a:ext uri="{FF2B5EF4-FFF2-40B4-BE49-F238E27FC236}">
                <a16:creationId xmlns:a16="http://schemas.microsoft.com/office/drawing/2014/main" id="{03A72480-CCE3-30EE-7595-AED982DDABA4}"/>
              </a:ext>
            </a:extLst>
          </p:cNvPr>
          <p:cNvSpPr/>
          <p:nvPr/>
        </p:nvSpPr>
        <p:spPr>
          <a:xfrm>
            <a:off x="838200" y="3325682"/>
            <a:ext cx="762000" cy="762000"/>
          </a:xfrm>
          <a:prstGeom prst="ellipse">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2" name="Oval 11">
            <a:extLst>
              <a:ext uri="{FF2B5EF4-FFF2-40B4-BE49-F238E27FC236}">
                <a16:creationId xmlns:a16="http://schemas.microsoft.com/office/drawing/2014/main" id="{67F115B8-F6E5-7C65-968B-E6B3E289BF58}"/>
              </a:ext>
            </a:extLst>
          </p:cNvPr>
          <p:cNvSpPr/>
          <p:nvPr/>
        </p:nvSpPr>
        <p:spPr>
          <a:xfrm>
            <a:off x="2743199" y="3325682"/>
            <a:ext cx="762000" cy="762000"/>
          </a:xfrm>
          <a:prstGeom prst="ellipse">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3" name="Oval 12">
            <a:extLst>
              <a:ext uri="{FF2B5EF4-FFF2-40B4-BE49-F238E27FC236}">
                <a16:creationId xmlns:a16="http://schemas.microsoft.com/office/drawing/2014/main" id="{C292F5B0-FAAB-77D1-FE19-A092AB249D9E}"/>
              </a:ext>
            </a:extLst>
          </p:cNvPr>
          <p:cNvSpPr/>
          <p:nvPr/>
        </p:nvSpPr>
        <p:spPr>
          <a:xfrm>
            <a:off x="4648198" y="3325682"/>
            <a:ext cx="762000" cy="762000"/>
          </a:xfrm>
          <a:prstGeom prst="ellipse">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4" name="Oval 13">
            <a:extLst>
              <a:ext uri="{FF2B5EF4-FFF2-40B4-BE49-F238E27FC236}">
                <a16:creationId xmlns:a16="http://schemas.microsoft.com/office/drawing/2014/main" id="{C19156F2-41F6-590F-12B3-C4F4E1992A88}"/>
              </a:ext>
            </a:extLst>
          </p:cNvPr>
          <p:cNvSpPr/>
          <p:nvPr/>
        </p:nvSpPr>
        <p:spPr>
          <a:xfrm>
            <a:off x="6718466" y="3325682"/>
            <a:ext cx="762000" cy="762000"/>
          </a:xfrm>
          <a:prstGeom prst="ellipse">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5" name="Oval 14">
            <a:extLst>
              <a:ext uri="{FF2B5EF4-FFF2-40B4-BE49-F238E27FC236}">
                <a16:creationId xmlns:a16="http://schemas.microsoft.com/office/drawing/2014/main" id="{EDD0E066-F192-2DD7-AF24-375615D406AB}"/>
              </a:ext>
            </a:extLst>
          </p:cNvPr>
          <p:cNvSpPr/>
          <p:nvPr/>
        </p:nvSpPr>
        <p:spPr>
          <a:xfrm>
            <a:off x="8599773" y="3325682"/>
            <a:ext cx="762000" cy="762000"/>
          </a:xfrm>
          <a:prstGeom prst="ellipse">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6" name="Oval 15">
            <a:extLst>
              <a:ext uri="{FF2B5EF4-FFF2-40B4-BE49-F238E27FC236}">
                <a16:creationId xmlns:a16="http://schemas.microsoft.com/office/drawing/2014/main" id="{B100F092-94F9-657B-45D2-8C6C99714FB8}"/>
              </a:ext>
            </a:extLst>
          </p:cNvPr>
          <p:cNvSpPr/>
          <p:nvPr/>
        </p:nvSpPr>
        <p:spPr>
          <a:xfrm>
            <a:off x="10431918" y="3325682"/>
            <a:ext cx="762000" cy="762000"/>
          </a:xfrm>
          <a:prstGeom prst="ellipse">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p>
        </p:txBody>
      </p:sp>
    </p:spTree>
    <p:extLst>
      <p:ext uri="{BB962C8B-B14F-4D97-AF65-F5344CB8AC3E}">
        <p14:creationId xmlns:p14="http://schemas.microsoft.com/office/powerpoint/2010/main" val="38179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FC05-125F-6DE3-5AD9-0A37E5913E9B}"/>
              </a:ext>
            </a:extLst>
          </p:cNvPr>
          <p:cNvSpPr>
            <a:spLocks noGrp="1"/>
          </p:cNvSpPr>
          <p:nvPr>
            <p:ph type="title"/>
          </p:nvPr>
        </p:nvSpPr>
        <p:spPr>
          <a:xfrm>
            <a:off x="685801" y="609601"/>
            <a:ext cx="10131425" cy="533400"/>
          </a:xfrm>
        </p:spPr>
        <p:txBody>
          <a:bodyPr>
            <a:normAutofit fontScale="90000"/>
          </a:bodyPr>
          <a:lstStyle/>
          <a:p>
            <a:r>
              <a:rPr lang="en-IN" dirty="0">
                <a:solidFill>
                  <a:srgbClr val="00B050"/>
                </a:solidFill>
              </a:rPr>
              <a:t>Objectives</a:t>
            </a:r>
          </a:p>
        </p:txBody>
      </p:sp>
      <p:sp>
        <p:nvSpPr>
          <p:cNvPr id="3" name="Content Placeholder 2">
            <a:extLst>
              <a:ext uri="{FF2B5EF4-FFF2-40B4-BE49-F238E27FC236}">
                <a16:creationId xmlns:a16="http://schemas.microsoft.com/office/drawing/2014/main" id="{AE7A94FC-9718-B323-094E-D98379D0BA18}"/>
              </a:ext>
            </a:extLst>
          </p:cNvPr>
          <p:cNvSpPr>
            <a:spLocks noGrp="1"/>
          </p:cNvSpPr>
          <p:nvPr>
            <p:ph idx="1"/>
          </p:nvPr>
        </p:nvSpPr>
        <p:spPr>
          <a:xfrm>
            <a:off x="685801" y="1371600"/>
            <a:ext cx="10131425" cy="4419601"/>
          </a:xfrm>
        </p:spPr>
        <p:txBody>
          <a:bodyPr>
            <a:normAutofit fontScale="77500" lnSpcReduction="20000"/>
          </a:bodyPr>
          <a:lstStyle/>
          <a:p>
            <a:pPr marL="0" indent="0">
              <a:buNone/>
            </a:pPr>
            <a:r>
              <a:rPr lang="en-US" sz="2600" dirty="0">
                <a:solidFill>
                  <a:schemeClr val="accent2">
                    <a:lumMod val="75000"/>
                  </a:schemeClr>
                </a:solidFill>
              </a:rPr>
              <a:t>About Company</a:t>
            </a:r>
          </a:p>
          <a:p>
            <a:r>
              <a:rPr lang="en-US" sz="2600" dirty="0">
                <a:solidFill>
                  <a:srgbClr val="002060"/>
                </a:solidFill>
              </a:rPr>
              <a:t>AtliQ Hardware (fictitious corporation) is one of the major computer hardware manufacturers in India, with a strong presence in other nations.</a:t>
            </a:r>
          </a:p>
          <a:p>
            <a:pPr marL="0" indent="0">
              <a:buNone/>
            </a:pPr>
            <a:r>
              <a:rPr lang="en-US" sz="2600" dirty="0">
                <a:solidFill>
                  <a:schemeClr val="accent2">
                    <a:lumMod val="75000"/>
                  </a:schemeClr>
                </a:solidFill>
              </a:rPr>
              <a:t>Context</a:t>
            </a:r>
          </a:p>
          <a:p>
            <a:r>
              <a:rPr lang="en-US" sz="2600" dirty="0">
                <a:solidFill>
                  <a:srgbClr val="002060"/>
                </a:solidFill>
              </a:rPr>
              <a:t>The management noticed that they do not get enough  insights to make quick and smart data-informed  decisions.</a:t>
            </a:r>
          </a:p>
          <a:p>
            <a:r>
              <a:rPr lang="en-US" sz="2600" dirty="0">
                <a:solidFill>
                  <a:srgbClr val="002060"/>
                </a:solidFill>
              </a:rPr>
              <a:t>Planned to expand the data analytics team by adding junior data analysts.</a:t>
            </a:r>
          </a:p>
          <a:p>
            <a:pPr marL="0" indent="0">
              <a:buNone/>
            </a:pPr>
            <a:r>
              <a:rPr lang="en-US" sz="2600" dirty="0">
                <a:solidFill>
                  <a:schemeClr val="accent2">
                    <a:lumMod val="75000"/>
                  </a:schemeClr>
                </a:solidFill>
              </a:rPr>
              <a:t>Problem</a:t>
            </a:r>
          </a:p>
          <a:p>
            <a:r>
              <a:rPr lang="en-US" sz="2600" dirty="0">
                <a:solidFill>
                  <a:srgbClr val="002060"/>
                </a:solidFill>
              </a:rPr>
              <a:t>There are 10 ad-hoc requests for which the company  needs insights.</a:t>
            </a:r>
          </a:p>
          <a:p>
            <a:pPr marL="0" indent="0">
              <a:buNone/>
            </a:pPr>
            <a:r>
              <a:rPr lang="en-US" sz="2600" dirty="0">
                <a:solidFill>
                  <a:schemeClr val="accent2">
                    <a:lumMod val="75000"/>
                  </a:schemeClr>
                </a:solidFill>
              </a:rPr>
              <a:t>Approach</a:t>
            </a:r>
          </a:p>
          <a:p>
            <a:r>
              <a:rPr lang="en-US" sz="2600" dirty="0">
                <a:solidFill>
                  <a:srgbClr val="002060"/>
                </a:solidFill>
              </a:rPr>
              <a:t>Run a SQL query to answer these requests. Convert it  into visualizations and present the Insights to the top-level management.</a:t>
            </a:r>
          </a:p>
          <a:p>
            <a:endParaRPr lang="en-IN" dirty="0"/>
          </a:p>
        </p:txBody>
      </p:sp>
    </p:spTree>
    <p:extLst>
      <p:ext uri="{BB962C8B-B14F-4D97-AF65-F5344CB8AC3E}">
        <p14:creationId xmlns:p14="http://schemas.microsoft.com/office/powerpoint/2010/main" val="1602456365"/>
      </p:ext>
    </p:extLst>
  </p:cSld>
  <p:clrMapOvr>
    <a:masterClrMapping/>
  </p:clrMapOvr>
  <mc:AlternateContent xmlns:mc="http://schemas.openxmlformats.org/markup-compatibility/2006" xmlns:p14="http://schemas.microsoft.com/office/powerpoint/2010/main">
    <mc:Choice Requires="p14">
      <p:transition spd="slow" p14:dur="2000" advTm="3066"/>
    </mc:Choice>
    <mc:Fallback xmlns="">
      <p:transition spd="slow" advTm="306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18">
            <a:extLst>
              <a:ext uri="{FF2B5EF4-FFF2-40B4-BE49-F238E27FC236}">
                <a16:creationId xmlns:a16="http://schemas.microsoft.com/office/drawing/2014/main" id="{9547EFF2-2184-F66F-95D5-8056DA467179}"/>
              </a:ext>
            </a:extLst>
          </p:cNvPr>
          <p:cNvGraphicFramePr/>
          <p:nvPr>
            <p:extLst>
              <p:ext uri="{D42A27DB-BD31-4B8C-83A1-F6EECF244321}">
                <p14:modId xmlns:p14="http://schemas.microsoft.com/office/powerpoint/2010/main" val="3599122706"/>
              </p:ext>
            </p:extLst>
          </p:nvPr>
        </p:nvGraphicFramePr>
        <p:xfrm>
          <a:off x="2469600" y="1825764"/>
          <a:ext cx="2880000" cy="4600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2" name="Diagram 21">
            <a:extLst>
              <a:ext uri="{FF2B5EF4-FFF2-40B4-BE49-F238E27FC236}">
                <a16:creationId xmlns:a16="http://schemas.microsoft.com/office/drawing/2014/main" id="{57DF94C6-4A40-FC18-60C0-247B8A32C792}"/>
              </a:ext>
            </a:extLst>
          </p:cNvPr>
          <p:cNvGraphicFramePr/>
          <p:nvPr>
            <p:extLst>
              <p:ext uri="{D42A27DB-BD31-4B8C-83A1-F6EECF244321}">
                <p14:modId xmlns:p14="http://schemas.microsoft.com/office/powerpoint/2010/main" val="3802031043"/>
              </p:ext>
            </p:extLst>
          </p:nvPr>
        </p:nvGraphicFramePr>
        <p:xfrm>
          <a:off x="5349600" y="2438400"/>
          <a:ext cx="2880000" cy="33754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6" name="Diagram 25">
            <a:extLst>
              <a:ext uri="{FF2B5EF4-FFF2-40B4-BE49-F238E27FC236}">
                <a16:creationId xmlns:a16="http://schemas.microsoft.com/office/drawing/2014/main" id="{BCA7E309-959D-0AEC-1ED6-99B111470D84}"/>
              </a:ext>
            </a:extLst>
          </p:cNvPr>
          <p:cNvGraphicFramePr/>
          <p:nvPr>
            <p:extLst>
              <p:ext uri="{D42A27DB-BD31-4B8C-83A1-F6EECF244321}">
                <p14:modId xmlns:p14="http://schemas.microsoft.com/office/powerpoint/2010/main" val="3059549685"/>
              </p:ext>
            </p:extLst>
          </p:nvPr>
        </p:nvGraphicFramePr>
        <p:xfrm>
          <a:off x="8229600" y="1905000"/>
          <a:ext cx="2880000" cy="35918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8" name="Diagram 37">
            <a:extLst>
              <a:ext uri="{FF2B5EF4-FFF2-40B4-BE49-F238E27FC236}">
                <a16:creationId xmlns:a16="http://schemas.microsoft.com/office/drawing/2014/main" id="{9A4F607A-824D-81B3-24B4-146C4E533CE6}"/>
              </a:ext>
            </a:extLst>
          </p:cNvPr>
          <p:cNvGraphicFramePr/>
          <p:nvPr>
            <p:extLst>
              <p:ext uri="{D42A27DB-BD31-4B8C-83A1-F6EECF244321}">
                <p14:modId xmlns:p14="http://schemas.microsoft.com/office/powerpoint/2010/main" val="4141907991"/>
              </p:ext>
            </p:extLst>
          </p:nvPr>
        </p:nvGraphicFramePr>
        <p:xfrm>
          <a:off x="381000" y="2443843"/>
          <a:ext cx="2438400" cy="214176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40" name="Straight Connector 39">
            <a:extLst>
              <a:ext uri="{FF2B5EF4-FFF2-40B4-BE49-F238E27FC236}">
                <a16:creationId xmlns:a16="http://schemas.microsoft.com/office/drawing/2014/main" id="{0FFA2037-BDB4-CEC5-D631-8645E571BB91}"/>
              </a:ext>
            </a:extLst>
          </p:cNvPr>
          <p:cNvCxnSpPr>
            <a:cxnSpLocks/>
          </p:cNvCxnSpPr>
          <p:nvPr/>
        </p:nvCxnSpPr>
        <p:spPr>
          <a:xfrm>
            <a:off x="2469600" y="228600"/>
            <a:ext cx="0" cy="6553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A932EE80-3250-7A3B-260E-32C99CE5D501}"/>
              </a:ext>
            </a:extLst>
          </p:cNvPr>
          <p:cNvSpPr/>
          <p:nvPr/>
        </p:nvSpPr>
        <p:spPr>
          <a:xfrm>
            <a:off x="4191000" y="548876"/>
            <a:ext cx="4952999" cy="990600"/>
          </a:xfrm>
          <a:prstGeom prst="rect">
            <a:avLst/>
          </a:prstGeom>
          <a:solidFill>
            <a:schemeClr val="accent3">
              <a:lumMod val="60000"/>
              <a:lumOff val="40000"/>
            </a:schemeClr>
          </a:solidFill>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000" b="1" dirty="0">
                <a:solidFill>
                  <a:srgbClr val="FF0000"/>
                </a:solidFill>
              </a:rPr>
              <a:t>AtliQ product’s</a:t>
            </a:r>
          </a:p>
        </p:txBody>
      </p:sp>
    </p:spTree>
    <p:extLst>
      <p:ext uri="{BB962C8B-B14F-4D97-AF65-F5344CB8AC3E}">
        <p14:creationId xmlns:p14="http://schemas.microsoft.com/office/powerpoint/2010/main" val="2994759757"/>
      </p:ext>
    </p:extLst>
  </p:cSld>
  <p:clrMapOvr>
    <a:masterClrMapping/>
  </p:clrMapOvr>
  <mc:AlternateContent xmlns:mc="http://schemas.openxmlformats.org/markup-compatibility/2006" xmlns:p14="http://schemas.microsoft.com/office/powerpoint/2010/main">
    <mc:Choice Requires="p14">
      <p:transition spd="slow" p14:dur="2000" advTm="2495"/>
    </mc:Choice>
    <mc:Fallback xmlns="">
      <p:transition spd="slow" advTm="24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19698B-E751-B7BB-008C-C1E51A512B1A}"/>
              </a:ext>
            </a:extLst>
          </p:cNvPr>
          <p:cNvPicPr>
            <a:picLocks noChangeAspect="1"/>
          </p:cNvPicPr>
          <p:nvPr/>
        </p:nvPicPr>
        <p:blipFill>
          <a:blip r:embed="rId2"/>
          <a:stretch>
            <a:fillRect/>
          </a:stretch>
        </p:blipFill>
        <p:spPr>
          <a:xfrm>
            <a:off x="2895600" y="1219200"/>
            <a:ext cx="8789503" cy="4663818"/>
          </a:xfrm>
          <a:prstGeom prst="rect">
            <a:avLst/>
          </a:prstGeom>
        </p:spPr>
      </p:pic>
      <p:sp>
        <p:nvSpPr>
          <p:cNvPr id="5" name="TextBox 4">
            <a:extLst>
              <a:ext uri="{FF2B5EF4-FFF2-40B4-BE49-F238E27FC236}">
                <a16:creationId xmlns:a16="http://schemas.microsoft.com/office/drawing/2014/main" id="{31F28721-CB41-0A08-EF23-2F73D20685AF}"/>
              </a:ext>
            </a:extLst>
          </p:cNvPr>
          <p:cNvSpPr txBox="1"/>
          <p:nvPr/>
        </p:nvSpPr>
        <p:spPr>
          <a:xfrm>
            <a:off x="3352800" y="457200"/>
            <a:ext cx="6094638" cy="584775"/>
          </a:xfrm>
          <a:prstGeom prst="rect">
            <a:avLst/>
          </a:prstGeom>
          <a:noFill/>
        </p:spPr>
        <p:txBody>
          <a:bodyPr wrap="square">
            <a:spAutoFit/>
          </a:bodyPr>
          <a:lstStyle/>
          <a:p>
            <a:r>
              <a:rPr lang="en-IN" sz="3200" dirty="0">
                <a:solidFill>
                  <a:srgbClr val="002060"/>
                </a:solidFill>
              </a:rPr>
              <a:t>AtliQ Business - Markets </a:t>
            </a:r>
          </a:p>
        </p:txBody>
      </p:sp>
      <p:sp>
        <p:nvSpPr>
          <p:cNvPr id="6" name="Oval 5">
            <a:extLst>
              <a:ext uri="{FF2B5EF4-FFF2-40B4-BE49-F238E27FC236}">
                <a16:creationId xmlns:a16="http://schemas.microsoft.com/office/drawing/2014/main" id="{98AC14DA-3DC3-0C76-17E9-4F565F59DBDD}"/>
              </a:ext>
            </a:extLst>
          </p:cNvPr>
          <p:cNvSpPr/>
          <p:nvPr/>
        </p:nvSpPr>
        <p:spPr>
          <a:xfrm>
            <a:off x="3733800" y="1676400"/>
            <a:ext cx="762000" cy="15240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313F4919-9A07-8BA0-E3B5-6A3F3C34A9D1}"/>
              </a:ext>
            </a:extLst>
          </p:cNvPr>
          <p:cNvSpPr/>
          <p:nvPr/>
        </p:nvSpPr>
        <p:spPr>
          <a:xfrm>
            <a:off x="3733800" y="3067050"/>
            <a:ext cx="1828800" cy="2133600"/>
          </a:xfrm>
          <a:prstGeom prst="ellipse">
            <a:avLst/>
          </a:prstGeom>
          <a:noFill/>
          <a:ln w="571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484567E-4A78-9124-17A5-B7F473FF7DC1}"/>
              </a:ext>
            </a:extLst>
          </p:cNvPr>
          <p:cNvSpPr/>
          <p:nvPr/>
        </p:nvSpPr>
        <p:spPr>
          <a:xfrm>
            <a:off x="5867400" y="1828800"/>
            <a:ext cx="1752600" cy="1676400"/>
          </a:xfrm>
          <a:prstGeom prst="ellipse">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87C98EB-6978-3AEA-B831-FCB5FA2C0073}"/>
              </a:ext>
            </a:extLst>
          </p:cNvPr>
          <p:cNvSpPr/>
          <p:nvPr/>
        </p:nvSpPr>
        <p:spPr>
          <a:xfrm>
            <a:off x="7772400" y="2397579"/>
            <a:ext cx="3276600" cy="3352800"/>
          </a:xfrm>
          <a:prstGeom prst="ellipse">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A7A5D4AA-40F5-18FA-F736-1DA0D68489C4}"/>
              </a:ext>
            </a:extLst>
          </p:cNvPr>
          <p:cNvCxnSpPr/>
          <p:nvPr/>
        </p:nvCxnSpPr>
        <p:spPr>
          <a:xfrm>
            <a:off x="838200" y="2209800"/>
            <a:ext cx="762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FC40554-B393-8B96-C366-628A3C590099}"/>
              </a:ext>
            </a:extLst>
          </p:cNvPr>
          <p:cNvCxnSpPr/>
          <p:nvPr/>
        </p:nvCxnSpPr>
        <p:spPr>
          <a:xfrm>
            <a:off x="838200" y="2514600"/>
            <a:ext cx="762000"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3B424AE-7895-EA76-741C-CC0A11742D79}"/>
              </a:ext>
            </a:extLst>
          </p:cNvPr>
          <p:cNvCxnSpPr/>
          <p:nvPr/>
        </p:nvCxnSpPr>
        <p:spPr>
          <a:xfrm>
            <a:off x="838200" y="2819400"/>
            <a:ext cx="7620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888505C-A723-AF7F-B6A0-95FB5BB1EEE4}"/>
              </a:ext>
            </a:extLst>
          </p:cNvPr>
          <p:cNvCxnSpPr/>
          <p:nvPr/>
        </p:nvCxnSpPr>
        <p:spPr>
          <a:xfrm>
            <a:off x="838200" y="3186793"/>
            <a:ext cx="7620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237C083-5294-AB06-6468-EA772E968C3F}"/>
              </a:ext>
            </a:extLst>
          </p:cNvPr>
          <p:cNvSpPr txBox="1"/>
          <p:nvPr/>
        </p:nvSpPr>
        <p:spPr>
          <a:xfrm>
            <a:off x="1600200" y="2329934"/>
            <a:ext cx="964096" cy="369332"/>
          </a:xfrm>
          <a:prstGeom prst="rect">
            <a:avLst/>
          </a:prstGeom>
          <a:noFill/>
        </p:spPr>
        <p:txBody>
          <a:bodyPr wrap="square" rtlCol="0">
            <a:spAutoFit/>
          </a:bodyPr>
          <a:lstStyle/>
          <a:p>
            <a:r>
              <a:rPr lang="en-IN" dirty="0"/>
              <a:t>LATAM</a:t>
            </a:r>
          </a:p>
        </p:txBody>
      </p:sp>
      <p:sp>
        <p:nvSpPr>
          <p:cNvPr id="21" name="TextBox 20">
            <a:extLst>
              <a:ext uri="{FF2B5EF4-FFF2-40B4-BE49-F238E27FC236}">
                <a16:creationId xmlns:a16="http://schemas.microsoft.com/office/drawing/2014/main" id="{D5F4925A-7765-515F-D9F4-B14E925E6294}"/>
              </a:ext>
            </a:extLst>
          </p:cNvPr>
          <p:cNvSpPr txBox="1"/>
          <p:nvPr/>
        </p:nvSpPr>
        <p:spPr>
          <a:xfrm>
            <a:off x="1600200" y="2633765"/>
            <a:ext cx="457200" cy="369332"/>
          </a:xfrm>
          <a:prstGeom prst="rect">
            <a:avLst/>
          </a:prstGeom>
          <a:noFill/>
        </p:spPr>
        <p:txBody>
          <a:bodyPr wrap="square" rtlCol="0">
            <a:spAutoFit/>
          </a:bodyPr>
          <a:lstStyle/>
          <a:p>
            <a:r>
              <a:rPr lang="en-IN" dirty="0"/>
              <a:t>EU</a:t>
            </a:r>
          </a:p>
        </p:txBody>
      </p:sp>
      <p:sp>
        <p:nvSpPr>
          <p:cNvPr id="23" name="TextBox 22">
            <a:extLst>
              <a:ext uri="{FF2B5EF4-FFF2-40B4-BE49-F238E27FC236}">
                <a16:creationId xmlns:a16="http://schemas.microsoft.com/office/drawing/2014/main" id="{2DA64958-C2A5-7CA6-2B45-3482AB151820}"/>
              </a:ext>
            </a:extLst>
          </p:cNvPr>
          <p:cNvSpPr txBox="1"/>
          <p:nvPr/>
        </p:nvSpPr>
        <p:spPr>
          <a:xfrm>
            <a:off x="1600200" y="2987550"/>
            <a:ext cx="990600" cy="369332"/>
          </a:xfrm>
          <a:prstGeom prst="rect">
            <a:avLst/>
          </a:prstGeom>
          <a:noFill/>
        </p:spPr>
        <p:txBody>
          <a:bodyPr wrap="square" rtlCol="0">
            <a:spAutoFit/>
          </a:bodyPr>
          <a:lstStyle/>
          <a:p>
            <a:r>
              <a:rPr lang="en-IN" dirty="0"/>
              <a:t>APAC</a:t>
            </a:r>
          </a:p>
        </p:txBody>
      </p:sp>
      <p:sp>
        <p:nvSpPr>
          <p:cNvPr id="24" name="TextBox 23">
            <a:extLst>
              <a:ext uri="{FF2B5EF4-FFF2-40B4-BE49-F238E27FC236}">
                <a16:creationId xmlns:a16="http://schemas.microsoft.com/office/drawing/2014/main" id="{16ECD2B6-31CF-6A1D-3DA1-7D5340D5AC17}"/>
              </a:ext>
            </a:extLst>
          </p:cNvPr>
          <p:cNvSpPr txBox="1"/>
          <p:nvPr/>
        </p:nvSpPr>
        <p:spPr>
          <a:xfrm>
            <a:off x="1600199" y="2026104"/>
            <a:ext cx="659297" cy="369332"/>
          </a:xfrm>
          <a:prstGeom prst="rect">
            <a:avLst/>
          </a:prstGeom>
          <a:noFill/>
        </p:spPr>
        <p:txBody>
          <a:bodyPr wrap="square" rtlCol="0">
            <a:spAutoFit/>
          </a:bodyPr>
          <a:lstStyle/>
          <a:p>
            <a:r>
              <a:rPr lang="en-IN" dirty="0"/>
              <a:t>NA</a:t>
            </a:r>
          </a:p>
        </p:txBody>
      </p:sp>
      <p:sp>
        <p:nvSpPr>
          <p:cNvPr id="25" name="TextBox 24">
            <a:extLst>
              <a:ext uri="{FF2B5EF4-FFF2-40B4-BE49-F238E27FC236}">
                <a16:creationId xmlns:a16="http://schemas.microsoft.com/office/drawing/2014/main" id="{7921B41E-47E5-AA4E-CA79-34244AA2A973}"/>
              </a:ext>
            </a:extLst>
          </p:cNvPr>
          <p:cNvSpPr txBox="1"/>
          <p:nvPr/>
        </p:nvSpPr>
        <p:spPr>
          <a:xfrm>
            <a:off x="914400" y="1547039"/>
            <a:ext cx="1447800" cy="369332"/>
          </a:xfrm>
          <a:prstGeom prst="rect">
            <a:avLst/>
          </a:prstGeom>
          <a:noFill/>
        </p:spPr>
        <p:txBody>
          <a:bodyPr wrap="square" rtlCol="0">
            <a:spAutoFit/>
          </a:bodyPr>
          <a:lstStyle/>
          <a:p>
            <a:r>
              <a:rPr lang="en-IN" dirty="0">
                <a:latin typeface="+mj-lt"/>
              </a:rPr>
              <a:t>REGIONS</a:t>
            </a:r>
          </a:p>
        </p:txBody>
      </p:sp>
    </p:spTree>
    <p:extLst>
      <p:ext uri="{BB962C8B-B14F-4D97-AF65-F5344CB8AC3E}">
        <p14:creationId xmlns:p14="http://schemas.microsoft.com/office/powerpoint/2010/main" val="647197570"/>
      </p:ext>
    </p:extLst>
  </p:cSld>
  <p:clrMapOvr>
    <a:masterClrMapping/>
  </p:clrMapOvr>
  <mc:AlternateContent xmlns:mc="http://schemas.openxmlformats.org/markup-compatibility/2006" xmlns:p14="http://schemas.microsoft.com/office/powerpoint/2010/main">
    <mc:Choice Requires="p14">
      <p:transition spd="slow" p14:dur="2000" advTm="1892"/>
    </mc:Choice>
    <mc:Fallback xmlns="">
      <p:transition spd="slow" advTm="189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C8DF-7FD1-5494-AF4B-7F65790E8456}"/>
              </a:ext>
            </a:extLst>
          </p:cNvPr>
          <p:cNvSpPr>
            <a:spLocks noGrp="1"/>
          </p:cNvSpPr>
          <p:nvPr>
            <p:ph type="title"/>
          </p:nvPr>
        </p:nvSpPr>
        <p:spPr>
          <a:xfrm>
            <a:off x="3962400" y="381000"/>
            <a:ext cx="10058400" cy="576606"/>
          </a:xfrm>
        </p:spPr>
        <p:txBody>
          <a:bodyPr>
            <a:normAutofit/>
          </a:bodyPr>
          <a:lstStyle/>
          <a:p>
            <a:r>
              <a:rPr lang="en-IN" sz="3000" dirty="0">
                <a:solidFill>
                  <a:srgbClr val="FF0000"/>
                </a:solidFill>
              </a:rPr>
              <a:t>AD-HOC REQUEST’S</a:t>
            </a:r>
          </a:p>
        </p:txBody>
      </p:sp>
      <p:pic>
        <p:nvPicPr>
          <p:cNvPr id="13" name="Content Placeholder 12">
            <a:extLst>
              <a:ext uri="{FF2B5EF4-FFF2-40B4-BE49-F238E27FC236}">
                <a16:creationId xmlns:a16="http://schemas.microsoft.com/office/drawing/2014/main" id="{5BDBBA16-2358-FC91-67F9-731D4BC71F0A}"/>
              </a:ext>
            </a:extLst>
          </p:cNvPr>
          <p:cNvPicPr>
            <a:picLocks noGrp="1" noChangeAspect="1"/>
          </p:cNvPicPr>
          <p:nvPr>
            <p:ph idx="1"/>
          </p:nvPr>
        </p:nvPicPr>
        <p:blipFill>
          <a:blip r:embed="rId2"/>
          <a:stretch>
            <a:fillRect/>
          </a:stretch>
        </p:blipFill>
        <p:spPr>
          <a:xfrm>
            <a:off x="1066800" y="1066800"/>
            <a:ext cx="3906458" cy="4343400"/>
          </a:xfrm>
        </p:spPr>
      </p:pic>
      <p:pic>
        <p:nvPicPr>
          <p:cNvPr id="15" name="Picture 14">
            <a:extLst>
              <a:ext uri="{FF2B5EF4-FFF2-40B4-BE49-F238E27FC236}">
                <a16:creationId xmlns:a16="http://schemas.microsoft.com/office/drawing/2014/main" id="{040AB429-82F8-401D-B61B-2B8500DDA2FC}"/>
              </a:ext>
            </a:extLst>
          </p:cNvPr>
          <p:cNvPicPr>
            <a:picLocks noChangeAspect="1"/>
          </p:cNvPicPr>
          <p:nvPr/>
        </p:nvPicPr>
        <p:blipFill>
          <a:blip r:embed="rId3"/>
          <a:stretch>
            <a:fillRect/>
          </a:stretch>
        </p:blipFill>
        <p:spPr>
          <a:xfrm>
            <a:off x="5562600" y="1066800"/>
            <a:ext cx="3906458" cy="4343401"/>
          </a:xfrm>
          <a:prstGeom prst="rect">
            <a:avLst/>
          </a:prstGeom>
        </p:spPr>
      </p:pic>
    </p:spTree>
    <p:extLst>
      <p:ext uri="{BB962C8B-B14F-4D97-AF65-F5344CB8AC3E}">
        <p14:creationId xmlns:p14="http://schemas.microsoft.com/office/powerpoint/2010/main" val="1534231116"/>
      </p:ext>
    </p:extLst>
  </p:cSld>
  <p:clrMapOvr>
    <a:masterClrMapping/>
  </p:clrMapOvr>
  <mc:AlternateContent xmlns:mc="http://schemas.openxmlformats.org/markup-compatibility/2006" xmlns:p14="http://schemas.microsoft.com/office/powerpoint/2010/main">
    <mc:Choice Requires="p14">
      <p:transition spd="slow" p14:dur="2000" advTm="1605"/>
    </mc:Choice>
    <mc:Fallback xmlns="">
      <p:transition spd="slow" advTm="160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51A5-214B-E2F0-49CE-CC8F312CC435}"/>
              </a:ext>
            </a:extLst>
          </p:cNvPr>
          <p:cNvSpPr>
            <a:spLocks noGrp="1"/>
          </p:cNvSpPr>
          <p:nvPr>
            <p:ph type="title"/>
          </p:nvPr>
        </p:nvSpPr>
        <p:spPr>
          <a:xfrm>
            <a:off x="4343400" y="533400"/>
            <a:ext cx="10058400" cy="500407"/>
          </a:xfrm>
        </p:spPr>
        <p:txBody>
          <a:bodyPr>
            <a:noAutofit/>
          </a:bodyPr>
          <a:lstStyle/>
          <a:p>
            <a:r>
              <a:rPr lang="en-IN" sz="3000" dirty="0">
                <a:solidFill>
                  <a:srgbClr val="FF0000"/>
                </a:solidFill>
              </a:rPr>
              <a:t>DATA MODEL </a:t>
            </a:r>
          </a:p>
        </p:txBody>
      </p:sp>
      <p:pic>
        <p:nvPicPr>
          <p:cNvPr id="5" name="Picture 4">
            <a:extLst>
              <a:ext uri="{FF2B5EF4-FFF2-40B4-BE49-F238E27FC236}">
                <a16:creationId xmlns:a16="http://schemas.microsoft.com/office/drawing/2014/main" id="{E06064E0-2043-D2A6-B9F5-A445B2E68150}"/>
              </a:ext>
            </a:extLst>
          </p:cNvPr>
          <p:cNvPicPr>
            <a:picLocks noChangeAspect="1"/>
          </p:cNvPicPr>
          <p:nvPr/>
        </p:nvPicPr>
        <p:blipFill>
          <a:blip r:embed="rId2"/>
          <a:stretch>
            <a:fillRect/>
          </a:stretch>
        </p:blipFill>
        <p:spPr>
          <a:xfrm>
            <a:off x="609600" y="1219200"/>
            <a:ext cx="6172200" cy="4267199"/>
          </a:xfrm>
          <a:prstGeom prst="rect">
            <a:avLst/>
          </a:prstGeom>
        </p:spPr>
      </p:pic>
      <p:sp>
        <p:nvSpPr>
          <p:cNvPr id="8" name="TextBox 7">
            <a:extLst>
              <a:ext uri="{FF2B5EF4-FFF2-40B4-BE49-F238E27FC236}">
                <a16:creationId xmlns:a16="http://schemas.microsoft.com/office/drawing/2014/main" id="{BE279257-410D-BD43-2DB5-C1A62A020122}"/>
              </a:ext>
            </a:extLst>
          </p:cNvPr>
          <p:cNvSpPr txBox="1"/>
          <p:nvPr/>
        </p:nvSpPr>
        <p:spPr>
          <a:xfrm>
            <a:off x="7124700" y="1905625"/>
            <a:ext cx="4495800" cy="923330"/>
          </a:xfrm>
          <a:prstGeom prst="rect">
            <a:avLst/>
          </a:prstGeom>
          <a:noFill/>
        </p:spPr>
        <p:txBody>
          <a:bodyPr wrap="square">
            <a:spAutoFit/>
          </a:bodyPr>
          <a:lstStyle/>
          <a:p>
            <a:r>
              <a:rPr lang="en-US" b="1" dirty="0"/>
              <a:t>Input data is for FY 2020 and  FY 2021. </a:t>
            </a:r>
          </a:p>
          <a:p>
            <a:r>
              <a:rPr lang="en-US" b="1" dirty="0"/>
              <a:t>FY2020-SEP 2019-AUG 2020</a:t>
            </a:r>
          </a:p>
          <a:p>
            <a:r>
              <a:rPr lang="en-US" b="1" dirty="0"/>
              <a:t>FY2021-SEP 2020-AUG-2021</a:t>
            </a:r>
            <a:endParaRPr lang="en-IN" b="1" dirty="0"/>
          </a:p>
        </p:txBody>
      </p:sp>
      <p:sp>
        <p:nvSpPr>
          <p:cNvPr id="9" name="TextBox 8">
            <a:extLst>
              <a:ext uri="{FF2B5EF4-FFF2-40B4-BE49-F238E27FC236}">
                <a16:creationId xmlns:a16="http://schemas.microsoft.com/office/drawing/2014/main" id="{7541FDAF-4FD8-5118-B347-B9B63EFADE27}"/>
              </a:ext>
            </a:extLst>
          </p:cNvPr>
          <p:cNvSpPr txBox="1"/>
          <p:nvPr/>
        </p:nvSpPr>
        <p:spPr>
          <a:xfrm>
            <a:off x="7391400" y="1524000"/>
            <a:ext cx="2819400" cy="400110"/>
          </a:xfrm>
          <a:prstGeom prst="rect">
            <a:avLst/>
          </a:prstGeom>
          <a:noFill/>
        </p:spPr>
        <p:txBody>
          <a:bodyPr wrap="square" rtlCol="0">
            <a:spAutoFit/>
          </a:bodyPr>
          <a:lstStyle/>
          <a:p>
            <a:r>
              <a:rPr lang="en-IN" sz="2000" b="1" dirty="0">
                <a:solidFill>
                  <a:srgbClr val="00B0F0"/>
                </a:solidFill>
              </a:rPr>
              <a:t>ATLIQ’S FISCAL YEAR</a:t>
            </a:r>
          </a:p>
        </p:txBody>
      </p:sp>
      <p:sp>
        <p:nvSpPr>
          <p:cNvPr id="10" name="TextBox 9">
            <a:extLst>
              <a:ext uri="{FF2B5EF4-FFF2-40B4-BE49-F238E27FC236}">
                <a16:creationId xmlns:a16="http://schemas.microsoft.com/office/drawing/2014/main" id="{48B7D7F0-D58F-CB8F-34A9-7D58CFF1D07F}"/>
              </a:ext>
            </a:extLst>
          </p:cNvPr>
          <p:cNvSpPr txBox="1"/>
          <p:nvPr/>
        </p:nvSpPr>
        <p:spPr>
          <a:xfrm>
            <a:off x="7239000" y="3239108"/>
            <a:ext cx="3543300" cy="923330"/>
          </a:xfrm>
          <a:prstGeom prst="rect">
            <a:avLst/>
          </a:prstGeom>
          <a:noFill/>
        </p:spPr>
        <p:txBody>
          <a:bodyPr wrap="square" rtlCol="0">
            <a:spAutoFit/>
          </a:bodyPr>
          <a:lstStyle/>
          <a:p>
            <a:r>
              <a:rPr lang="en-IN" b="1" dirty="0"/>
              <a:t>TOOLS:</a:t>
            </a:r>
          </a:p>
          <a:p>
            <a:r>
              <a:rPr lang="en-IN" b="1" dirty="0"/>
              <a:t>SQL:QUERIES EXECUTION</a:t>
            </a:r>
          </a:p>
          <a:p>
            <a:r>
              <a:rPr lang="en-IN" b="1" dirty="0"/>
              <a:t>POWER BI:VISUALISATION</a:t>
            </a:r>
          </a:p>
        </p:txBody>
      </p:sp>
      <p:pic>
        <p:nvPicPr>
          <p:cNvPr id="3" name="object 6">
            <a:extLst>
              <a:ext uri="{FF2B5EF4-FFF2-40B4-BE49-F238E27FC236}">
                <a16:creationId xmlns:a16="http://schemas.microsoft.com/office/drawing/2014/main" id="{C9FE6A85-55B9-B299-4127-00873703FFB3}"/>
              </a:ext>
            </a:extLst>
          </p:cNvPr>
          <p:cNvPicPr/>
          <p:nvPr/>
        </p:nvPicPr>
        <p:blipFill>
          <a:blip r:embed="rId3" cstate="print"/>
          <a:stretch>
            <a:fillRect/>
          </a:stretch>
        </p:blipFill>
        <p:spPr>
          <a:xfrm>
            <a:off x="7473757" y="4413249"/>
            <a:ext cx="3271967" cy="2146299"/>
          </a:xfrm>
          <a:prstGeom prst="rect">
            <a:avLst/>
          </a:prstGeom>
        </p:spPr>
      </p:pic>
    </p:spTree>
    <p:extLst>
      <p:ext uri="{BB962C8B-B14F-4D97-AF65-F5344CB8AC3E}">
        <p14:creationId xmlns:p14="http://schemas.microsoft.com/office/powerpoint/2010/main" val="1709616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9233-B71E-BCBA-8199-1D384F459DFD}"/>
              </a:ext>
            </a:extLst>
          </p:cNvPr>
          <p:cNvSpPr>
            <a:spLocks noGrp="1"/>
          </p:cNvSpPr>
          <p:nvPr>
            <p:ph type="title"/>
          </p:nvPr>
        </p:nvSpPr>
        <p:spPr>
          <a:xfrm>
            <a:off x="9296400" y="607392"/>
            <a:ext cx="2430780" cy="840408"/>
          </a:xfrm>
        </p:spPr>
        <p:txBody>
          <a:bodyPr/>
          <a:lstStyle/>
          <a:p>
            <a:r>
              <a:rPr lang="en-IN" dirty="0"/>
              <a:t>REQUEST-1</a:t>
            </a:r>
          </a:p>
        </p:txBody>
      </p:sp>
      <p:pic>
        <p:nvPicPr>
          <p:cNvPr id="6" name="Content Placeholder 5">
            <a:extLst>
              <a:ext uri="{FF2B5EF4-FFF2-40B4-BE49-F238E27FC236}">
                <a16:creationId xmlns:a16="http://schemas.microsoft.com/office/drawing/2014/main" id="{27D3A133-9A2E-EC41-6CA8-51D569CD054C}"/>
              </a:ext>
            </a:extLst>
          </p:cNvPr>
          <p:cNvPicPr>
            <a:picLocks noGrp="1" noChangeAspect="1"/>
          </p:cNvPicPr>
          <p:nvPr>
            <p:ph idx="1"/>
          </p:nvPr>
        </p:nvPicPr>
        <p:blipFill>
          <a:blip r:embed="rId2"/>
          <a:stretch>
            <a:fillRect/>
          </a:stretch>
        </p:blipFill>
        <p:spPr>
          <a:xfrm>
            <a:off x="650737" y="2590841"/>
            <a:ext cx="1584325" cy="2288659"/>
          </a:xfrm>
        </p:spPr>
      </p:pic>
      <p:sp>
        <p:nvSpPr>
          <p:cNvPr id="4" name="Text Placeholder 3">
            <a:extLst>
              <a:ext uri="{FF2B5EF4-FFF2-40B4-BE49-F238E27FC236}">
                <a16:creationId xmlns:a16="http://schemas.microsoft.com/office/drawing/2014/main" id="{7CF688EA-6A64-EEC7-DDB7-009F17B8517E}"/>
              </a:ext>
            </a:extLst>
          </p:cNvPr>
          <p:cNvSpPr>
            <a:spLocks noGrp="1"/>
          </p:cNvSpPr>
          <p:nvPr>
            <p:ph type="body" sz="half" idx="2"/>
          </p:nvPr>
        </p:nvSpPr>
        <p:spPr>
          <a:xfrm>
            <a:off x="9290756" y="1676400"/>
            <a:ext cx="2430780" cy="3505200"/>
          </a:xfrm>
        </p:spPr>
        <p:txBody>
          <a:bodyPr/>
          <a:lstStyle/>
          <a:p>
            <a:r>
              <a:rPr lang="en-US" sz="2000" b="1" dirty="0">
                <a:solidFill>
                  <a:schemeClr val="tx1"/>
                </a:solidFill>
              </a:rPr>
              <a:t>Provide the list of markets in which customer AtliQ Exclusive" operates its business in the APAC region.</a:t>
            </a:r>
          </a:p>
          <a:p>
            <a:endParaRPr lang="en-IN" dirty="0"/>
          </a:p>
        </p:txBody>
      </p:sp>
      <p:pic>
        <p:nvPicPr>
          <p:cNvPr id="8" name="Picture 7">
            <a:extLst>
              <a:ext uri="{FF2B5EF4-FFF2-40B4-BE49-F238E27FC236}">
                <a16:creationId xmlns:a16="http://schemas.microsoft.com/office/drawing/2014/main" id="{6BC83113-9F30-20DE-03AA-11D01111B557}"/>
              </a:ext>
            </a:extLst>
          </p:cNvPr>
          <p:cNvPicPr>
            <a:picLocks noChangeAspect="1"/>
          </p:cNvPicPr>
          <p:nvPr/>
        </p:nvPicPr>
        <p:blipFill>
          <a:blip r:embed="rId3"/>
          <a:stretch>
            <a:fillRect/>
          </a:stretch>
        </p:blipFill>
        <p:spPr>
          <a:xfrm>
            <a:off x="3200400" y="2496800"/>
            <a:ext cx="4645517" cy="2382700"/>
          </a:xfrm>
          <a:prstGeom prst="rect">
            <a:avLst/>
          </a:prstGeom>
        </p:spPr>
      </p:pic>
      <p:sp>
        <p:nvSpPr>
          <p:cNvPr id="9" name="TextBox 8">
            <a:extLst>
              <a:ext uri="{FF2B5EF4-FFF2-40B4-BE49-F238E27FC236}">
                <a16:creationId xmlns:a16="http://schemas.microsoft.com/office/drawing/2014/main" id="{1C7C660F-6970-A6C1-6263-550ACE4F8E22}"/>
              </a:ext>
            </a:extLst>
          </p:cNvPr>
          <p:cNvSpPr txBox="1"/>
          <p:nvPr/>
        </p:nvSpPr>
        <p:spPr>
          <a:xfrm>
            <a:off x="2514600" y="1978500"/>
            <a:ext cx="3352800" cy="523220"/>
          </a:xfrm>
          <a:prstGeom prst="rect">
            <a:avLst/>
          </a:prstGeom>
          <a:noFill/>
        </p:spPr>
        <p:txBody>
          <a:bodyPr wrap="square" rtlCol="0">
            <a:spAutoFit/>
          </a:bodyPr>
          <a:lstStyle/>
          <a:p>
            <a:pPr algn="ctr"/>
            <a:r>
              <a:rPr lang="en-IN" sz="2800" b="1" dirty="0">
                <a:solidFill>
                  <a:srgbClr val="0070C0"/>
                </a:solidFill>
              </a:rPr>
              <a:t>OUTPUT</a:t>
            </a:r>
          </a:p>
        </p:txBody>
      </p:sp>
      <p:sp>
        <p:nvSpPr>
          <p:cNvPr id="10" name="TextBox 9">
            <a:extLst>
              <a:ext uri="{FF2B5EF4-FFF2-40B4-BE49-F238E27FC236}">
                <a16:creationId xmlns:a16="http://schemas.microsoft.com/office/drawing/2014/main" id="{346F6BC8-AFDC-8F60-637D-E98AEDB64263}"/>
              </a:ext>
            </a:extLst>
          </p:cNvPr>
          <p:cNvSpPr txBox="1"/>
          <p:nvPr/>
        </p:nvSpPr>
        <p:spPr>
          <a:xfrm>
            <a:off x="470464" y="4879500"/>
            <a:ext cx="8153400" cy="1569660"/>
          </a:xfrm>
          <a:prstGeom prst="rect">
            <a:avLst/>
          </a:prstGeom>
          <a:noFill/>
        </p:spPr>
        <p:txBody>
          <a:bodyPr wrap="square" rtlCol="0">
            <a:spAutoFit/>
          </a:bodyPr>
          <a:lstStyle/>
          <a:p>
            <a:r>
              <a:rPr lang="en-US" sz="2400" b="0" i="0" dirty="0">
                <a:solidFill>
                  <a:srgbClr val="374151"/>
                </a:solidFill>
                <a:effectLst/>
                <a:latin typeface="Söhne"/>
              </a:rPr>
              <a:t>AtliQ Exclusive operates its business in the Asia Pacific region, encompassing eight countries: Australia, Bangladesh, India, Indonesia, Japan, New Zealand, the Philippines, and South Korea</a:t>
            </a:r>
            <a:r>
              <a:rPr lang="en-US" b="0" i="0" dirty="0">
                <a:solidFill>
                  <a:srgbClr val="374151"/>
                </a:solidFill>
                <a:effectLst/>
                <a:latin typeface="Söhne"/>
              </a:rPr>
              <a:t>.</a:t>
            </a:r>
            <a:endParaRPr lang="en-IN" dirty="0"/>
          </a:p>
        </p:txBody>
      </p:sp>
      <p:pic>
        <p:nvPicPr>
          <p:cNvPr id="5" name="Picture 4">
            <a:extLst>
              <a:ext uri="{FF2B5EF4-FFF2-40B4-BE49-F238E27FC236}">
                <a16:creationId xmlns:a16="http://schemas.microsoft.com/office/drawing/2014/main" id="{FF5E9DC1-5552-9661-326C-2D11C55339D9}"/>
              </a:ext>
            </a:extLst>
          </p:cNvPr>
          <p:cNvPicPr>
            <a:picLocks noChangeAspect="1"/>
          </p:cNvPicPr>
          <p:nvPr/>
        </p:nvPicPr>
        <p:blipFill>
          <a:blip r:embed="rId4"/>
          <a:stretch>
            <a:fillRect/>
          </a:stretch>
        </p:blipFill>
        <p:spPr>
          <a:xfrm>
            <a:off x="1145733" y="1005957"/>
            <a:ext cx="6433345" cy="835500"/>
          </a:xfrm>
          <a:prstGeom prst="rect">
            <a:avLst/>
          </a:prstGeom>
        </p:spPr>
      </p:pic>
    </p:spTree>
    <p:extLst>
      <p:ext uri="{BB962C8B-B14F-4D97-AF65-F5344CB8AC3E}">
        <p14:creationId xmlns:p14="http://schemas.microsoft.com/office/powerpoint/2010/main" val="44192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9446-ABDC-C403-20E6-20E6246D7F47}"/>
              </a:ext>
            </a:extLst>
          </p:cNvPr>
          <p:cNvSpPr>
            <a:spLocks noGrp="1"/>
          </p:cNvSpPr>
          <p:nvPr>
            <p:ph type="title"/>
          </p:nvPr>
        </p:nvSpPr>
        <p:spPr>
          <a:xfrm>
            <a:off x="9296400" y="607392"/>
            <a:ext cx="2430780" cy="840408"/>
          </a:xfrm>
        </p:spPr>
        <p:txBody>
          <a:bodyPr/>
          <a:lstStyle/>
          <a:p>
            <a:r>
              <a:rPr lang="en-IN" dirty="0"/>
              <a:t>REQUEST-2</a:t>
            </a:r>
          </a:p>
        </p:txBody>
      </p:sp>
      <p:pic>
        <p:nvPicPr>
          <p:cNvPr id="7" name="Content Placeholder 6">
            <a:extLst>
              <a:ext uri="{FF2B5EF4-FFF2-40B4-BE49-F238E27FC236}">
                <a16:creationId xmlns:a16="http://schemas.microsoft.com/office/drawing/2014/main" id="{9DB3EF53-E65A-B07E-39C5-C14A97588E6E}"/>
              </a:ext>
            </a:extLst>
          </p:cNvPr>
          <p:cNvPicPr>
            <a:picLocks noGrp="1" noChangeAspect="1"/>
          </p:cNvPicPr>
          <p:nvPr>
            <p:ph idx="1"/>
          </p:nvPr>
        </p:nvPicPr>
        <p:blipFill>
          <a:blip r:embed="rId2"/>
          <a:stretch>
            <a:fillRect/>
          </a:stretch>
        </p:blipFill>
        <p:spPr>
          <a:xfrm>
            <a:off x="464820" y="2893347"/>
            <a:ext cx="3115409" cy="764253"/>
          </a:xfrm>
        </p:spPr>
      </p:pic>
      <p:sp>
        <p:nvSpPr>
          <p:cNvPr id="4" name="Text Placeholder 3">
            <a:extLst>
              <a:ext uri="{FF2B5EF4-FFF2-40B4-BE49-F238E27FC236}">
                <a16:creationId xmlns:a16="http://schemas.microsoft.com/office/drawing/2014/main" id="{90A76E31-B764-4C8A-C814-C31B6595748A}"/>
              </a:ext>
            </a:extLst>
          </p:cNvPr>
          <p:cNvSpPr>
            <a:spLocks noGrp="1"/>
          </p:cNvSpPr>
          <p:nvPr>
            <p:ph type="body" sz="half" idx="2"/>
          </p:nvPr>
        </p:nvSpPr>
        <p:spPr>
          <a:xfrm>
            <a:off x="9296400" y="1676400"/>
            <a:ext cx="2430780" cy="3505200"/>
          </a:xfrm>
        </p:spPr>
        <p:txBody>
          <a:bodyPr>
            <a:noAutofit/>
          </a:bodyPr>
          <a:lstStyle/>
          <a:p>
            <a:r>
              <a:rPr lang="en-US" sz="2000" b="1" dirty="0">
                <a:solidFill>
                  <a:schemeClr val="tx1"/>
                </a:solidFill>
              </a:rPr>
              <a:t>What is the percentage of unique product increase in 2021 vs. 2020? The final output contains these fields.</a:t>
            </a:r>
          </a:p>
          <a:p>
            <a:r>
              <a:rPr lang="en-US" sz="2000" b="1" dirty="0">
                <a:solidFill>
                  <a:schemeClr val="tx1"/>
                </a:solidFill>
              </a:rPr>
              <a:t>unique_products_2020</a:t>
            </a:r>
          </a:p>
          <a:p>
            <a:r>
              <a:rPr lang="en-US" sz="2000" b="1" dirty="0">
                <a:solidFill>
                  <a:schemeClr val="tx1"/>
                </a:solidFill>
              </a:rPr>
              <a:t>unique_products_2021</a:t>
            </a:r>
          </a:p>
          <a:p>
            <a:r>
              <a:rPr lang="en-US" sz="2000" b="1" dirty="0">
                <a:solidFill>
                  <a:schemeClr val="tx1"/>
                </a:solidFill>
              </a:rPr>
              <a:t>Percentage </a:t>
            </a:r>
            <a:r>
              <a:rPr lang="en-US" sz="2000" b="1" dirty="0" err="1">
                <a:solidFill>
                  <a:schemeClr val="tx1"/>
                </a:solidFill>
              </a:rPr>
              <a:t>chg</a:t>
            </a:r>
            <a:endParaRPr lang="en-IN" sz="2000" b="1" dirty="0">
              <a:solidFill>
                <a:schemeClr val="tx1"/>
              </a:solidFill>
            </a:endParaRPr>
          </a:p>
        </p:txBody>
      </p:sp>
      <p:sp>
        <p:nvSpPr>
          <p:cNvPr id="5" name="TextBox 4">
            <a:extLst>
              <a:ext uri="{FF2B5EF4-FFF2-40B4-BE49-F238E27FC236}">
                <a16:creationId xmlns:a16="http://schemas.microsoft.com/office/drawing/2014/main" id="{C67A5A7D-5D1A-16BB-8DAC-63CBF316EF79}"/>
              </a:ext>
            </a:extLst>
          </p:cNvPr>
          <p:cNvSpPr txBox="1"/>
          <p:nvPr/>
        </p:nvSpPr>
        <p:spPr>
          <a:xfrm>
            <a:off x="2438400" y="1467731"/>
            <a:ext cx="3352800" cy="523220"/>
          </a:xfrm>
          <a:prstGeom prst="rect">
            <a:avLst/>
          </a:prstGeom>
          <a:noFill/>
        </p:spPr>
        <p:txBody>
          <a:bodyPr wrap="square" rtlCol="0">
            <a:spAutoFit/>
          </a:bodyPr>
          <a:lstStyle/>
          <a:p>
            <a:pPr algn="ctr"/>
            <a:r>
              <a:rPr lang="en-IN" sz="2800" b="1" dirty="0">
                <a:solidFill>
                  <a:srgbClr val="0070C0"/>
                </a:solidFill>
              </a:rPr>
              <a:t>OUTPUT</a:t>
            </a:r>
          </a:p>
        </p:txBody>
      </p:sp>
      <p:sp>
        <p:nvSpPr>
          <p:cNvPr id="15" name="TextBox 14">
            <a:extLst>
              <a:ext uri="{FF2B5EF4-FFF2-40B4-BE49-F238E27FC236}">
                <a16:creationId xmlns:a16="http://schemas.microsoft.com/office/drawing/2014/main" id="{6BB2ED50-F0AF-6ECE-5E5C-4A64B58BB62E}"/>
              </a:ext>
            </a:extLst>
          </p:cNvPr>
          <p:cNvSpPr txBox="1"/>
          <p:nvPr/>
        </p:nvSpPr>
        <p:spPr>
          <a:xfrm>
            <a:off x="1023026" y="5462793"/>
            <a:ext cx="7467600" cy="923330"/>
          </a:xfrm>
          <a:prstGeom prst="rect">
            <a:avLst/>
          </a:prstGeom>
          <a:noFill/>
        </p:spPr>
        <p:txBody>
          <a:bodyPr wrap="square" rtlCol="0">
            <a:spAutoFit/>
          </a:bodyPr>
          <a:lstStyle/>
          <a:p>
            <a:r>
              <a:rPr lang="en-US" b="0" i="0" dirty="0">
                <a:solidFill>
                  <a:srgbClr val="374151"/>
                </a:solidFill>
                <a:effectLst/>
                <a:latin typeface="Söhne"/>
              </a:rPr>
              <a:t>AtliQ Hardware soared from 245 unique products in FY2020 to an astounding 334 in FY2021, marking a remarkable 36.33% growth. Embracing customer demands, their dedication to innovation sets the stage for a promising future.</a:t>
            </a:r>
            <a:endParaRPr lang="en-IN" dirty="0"/>
          </a:p>
        </p:txBody>
      </p:sp>
      <p:pic>
        <p:nvPicPr>
          <p:cNvPr id="6" name="Picture 5">
            <a:extLst>
              <a:ext uri="{FF2B5EF4-FFF2-40B4-BE49-F238E27FC236}">
                <a16:creationId xmlns:a16="http://schemas.microsoft.com/office/drawing/2014/main" id="{A0D34619-D2D4-73A7-BDF4-C2F0D9D24ABE}"/>
              </a:ext>
            </a:extLst>
          </p:cNvPr>
          <p:cNvPicPr>
            <a:picLocks noChangeAspect="1"/>
          </p:cNvPicPr>
          <p:nvPr/>
        </p:nvPicPr>
        <p:blipFill>
          <a:blip r:embed="rId3"/>
          <a:stretch>
            <a:fillRect/>
          </a:stretch>
        </p:blipFill>
        <p:spPr>
          <a:xfrm>
            <a:off x="3784103" y="2150746"/>
            <a:ext cx="4740051" cy="3101609"/>
          </a:xfrm>
          <a:prstGeom prst="rect">
            <a:avLst/>
          </a:prstGeom>
        </p:spPr>
      </p:pic>
      <p:pic>
        <p:nvPicPr>
          <p:cNvPr id="8" name="Picture 7">
            <a:extLst>
              <a:ext uri="{FF2B5EF4-FFF2-40B4-BE49-F238E27FC236}">
                <a16:creationId xmlns:a16="http://schemas.microsoft.com/office/drawing/2014/main" id="{B1191AA7-5ED8-99FF-0F28-1A42F29C4141}"/>
              </a:ext>
            </a:extLst>
          </p:cNvPr>
          <p:cNvPicPr>
            <a:picLocks noChangeAspect="1"/>
          </p:cNvPicPr>
          <p:nvPr/>
        </p:nvPicPr>
        <p:blipFill>
          <a:blip r:embed="rId4"/>
          <a:stretch>
            <a:fillRect/>
          </a:stretch>
        </p:blipFill>
        <p:spPr>
          <a:xfrm>
            <a:off x="685800" y="364314"/>
            <a:ext cx="7688580" cy="883835"/>
          </a:xfrm>
          <a:prstGeom prst="rect">
            <a:avLst/>
          </a:prstGeom>
        </p:spPr>
      </p:pic>
    </p:spTree>
    <p:extLst>
      <p:ext uri="{BB962C8B-B14F-4D97-AF65-F5344CB8AC3E}">
        <p14:creationId xmlns:p14="http://schemas.microsoft.com/office/powerpoint/2010/main" val="1789054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ACD6-022C-054A-E174-50B629D6BE16}"/>
              </a:ext>
            </a:extLst>
          </p:cNvPr>
          <p:cNvSpPr>
            <a:spLocks noGrp="1"/>
          </p:cNvSpPr>
          <p:nvPr>
            <p:ph type="title"/>
          </p:nvPr>
        </p:nvSpPr>
        <p:spPr>
          <a:xfrm>
            <a:off x="9296400" y="607392"/>
            <a:ext cx="2430780" cy="688008"/>
          </a:xfrm>
        </p:spPr>
        <p:txBody>
          <a:bodyPr/>
          <a:lstStyle/>
          <a:p>
            <a:r>
              <a:rPr lang="en-IN" dirty="0"/>
              <a:t>REQUEST-3</a:t>
            </a:r>
          </a:p>
        </p:txBody>
      </p:sp>
      <p:pic>
        <p:nvPicPr>
          <p:cNvPr id="6" name="Content Placeholder 5">
            <a:extLst>
              <a:ext uri="{FF2B5EF4-FFF2-40B4-BE49-F238E27FC236}">
                <a16:creationId xmlns:a16="http://schemas.microsoft.com/office/drawing/2014/main" id="{32EFD4A6-DA70-D8AE-A1D2-75C9A0A69949}"/>
              </a:ext>
            </a:extLst>
          </p:cNvPr>
          <p:cNvPicPr>
            <a:picLocks noGrp="1" noChangeAspect="1"/>
          </p:cNvPicPr>
          <p:nvPr>
            <p:ph idx="1"/>
          </p:nvPr>
        </p:nvPicPr>
        <p:blipFill>
          <a:blip r:embed="rId2"/>
          <a:stretch>
            <a:fillRect/>
          </a:stretch>
        </p:blipFill>
        <p:spPr>
          <a:xfrm>
            <a:off x="914400" y="3086345"/>
            <a:ext cx="2819400" cy="2401404"/>
          </a:xfrm>
        </p:spPr>
      </p:pic>
      <p:sp>
        <p:nvSpPr>
          <p:cNvPr id="4" name="Text Placeholder 3">
            <a:extLst>
              <a:ext uri="{FF2B5EF4-FFF2-40B4-BE49-F238E27FC236}">
                <a16:creationId xmlns:a16="http://schemas.microsoft.com/office/drawing/2014/main" id="{BC6F4009-AF53-BF9A-C569-9F0F61CD0A6B}"/>
              </a:ext>
            </a:extLst>
          </p:cNvPr>
          <p:cNvSpPr>
            <a:spLocks noGrp="1"/>
          </p:cNvSpPr>
          <p:nvPr>
            <p:ph type="body" sz="half" idx="2"/>
          </p:nvPr>
        </p:nvSpPr>
        <p:spPr>
          <a:xfrm>
            <a:off x="9296400" y="1524000"/>
            <a:ext cx="2430780" cy="4267200"/>
          </a:xfrm>
        </p:spPr>
        <p:txBody>
          <a:bodyPr>
            <a:noAutofit/>
          </a:bodyPr>
          <a:lstStyle/>
          <a:p>
            <a:r>
              <a:rPr lang="en-US" sz="2000" b="1" dirty="0">
                <a:solidFill>
                  <a:schemeClr val="tx1"/>
                </a:solidFill>
              </a:rPr>
              <a:t>Provide a report with all the unique product counts for each segment and sort them in descending order of product counts. The final output contains 2 fields,</a:t>
            </a:r>
          </a:p>
          <a:p>
            <a:r>
              <a:rPr lang="en-US" sz="2000" b="1" dirty="0">
                <a:solidFill>
                  <a:schemeClr val="tx1"/>
                </a:solidFill>
              </a:rPr>
              <a:t>segment</a:t>
            </a:r>
          </a:p>
          <a:p>
            <a:r>
              <a:rPr lang="en-US" sz="2000" b="1" dirty="0">
                <a:solidFill>
                  <a:schemeClr val="tx1"/>
                </a:solidFill>
              </a:rPr>
              <a:t>Product_Count</a:t>
            </a:r>
            <a:endParaRPr lang="en-IN" sz="2000" b="1" dirty="0">
              <a:solidFill>
                <a:schemeClr val="tx1"/>
              </a:solidFill>
            </a:endParaRPr>
          </a:p>
        </p:txBody>
      </p:sp>
      <p:sp>
        <p:nvSpPr>
          <p:cNvPr id="7" name="TextBox 6">
            <a:extLst>
              <a:ext uri="{FF2B5EF4-FFF2-40B4-BE49-F238E27FC236}">
                <a16:creationId xmlns:a16="http://schemas.microsoft.com/office/drawing/2014/main" id="{FC220213-CEF9-B972-FB25-E430B2550E4E}"/>
              </a:ext>
            </a:extLst>
          </p:cNvPr>
          <p:cNvSpPr txBox="1"/>
          <p:nvPr/>
        </p:nvSpPr>
        <p:spPr>
          <a:xfrm>
            <a:off x="2476500" y="2338084"/>
            <a:ext cx="3352800" cy="523220"/>
          </a:xfrm>
          <a:prstGeom prst="rect">
            <a:avLst/>
          </a:prstGeom>
          <a:noFill/>
        </p:spPr>
        <p:txBody>
          <a:bodyPr wrap="square" rtlCol="0">
            <a:spAutoFit/>
          </a:bodyPr>
          <a:lstStyle/>
          <a:p>
            <a:pPr algn="ctr"/>
            <a:r>
              <a:rPr lang="en-IN" sz="2800" b="1" dirty="0">
                <a:solidFill>
                  <a:srgbClr val="0070C0"/>
                </a:solidFill>
              </a:rPr>
              <a:t>OUTPUT</a:t>
            </a:r>
          </a:p>
        </p:txBody>
      </p:sp>
      <p:sp>
        <p:nvSpPr>
          <p:cNvPr id="11" name="TextBox 10">
            <a:extLst>
              <a:ext uri="{FF2B5EF4-FFF2-40B4-BE49-F238E27FC236}">
                <a16:creationId xmlns:a16="http://schemas.microsoft.com/office/drawing/2014/main" id="{2ADAFF61-5DD6-6443-C17F-7D5D0B7226B9}"/>
              </a:ext>
            </a:extLst>
          </p:cNvPr>
          <p:cNvSpPr txBox="1"/>
          <p:nvPr/>
        </p:nvSpPr>
        <p:spPr>
          <a:xfrm>
            <a:off x="430773" y="5475557"/>
            <a:ext cx="8305800" cy="1200329"/>
          </a:xfrm>
          <a:prstGeom prst="rect">
            <a:avLst/>
          </a:prstGeom>
          <a:noFill/>
        </p:spPr>
        <p:txBody>
          <a:bodyPr wrap="square">
            <a:spAutoFit/>
          </a:bodyPr>
          <a:lstStyle/>
          <a:p>
            <a:r>
              <a:rPr lang="en-US" dirty="0">
                <a:latin typeface="Söhne"/>
              </a:rPr>
              <a:t>AtliQ Hardware excels in 6 unique product segments: Notebook, Accessories, Peripherals, Desktop, Storage, and Networking. Notably, the Notebook segment produces the highest variety, while the Networking segment offers the lowest, showcasing a diverse product range</a:t>
            </a:r>
            <a:endParaRPr lang="en-IN" dirty="0">
              <a:latin typeface="Söhne"/>
            </a:endParaRPr>
          </a:p>
        </p:txBody>
      </p:sp>
      <p:pic>
        <p:nvPicPr>
          <p:cNvPr id="5" name="Picture 4">
            <a:extLst>
              <a:ext uri="{FF2B5EF4-FFF2-40B4-BE49-F238E27FC236}">
                <a16:creationId xmlns:a16="http://schemas.microsoft.com/office/drawing/2014/main" id="{FC9EC447-072F-F32B-6E9B-D5A3D3ED4309}"/>
              </a:ext>
            </a:extLst>
          </p:cNvPr>
          <p:cNvPicPr>
            <a:picLocks noChangeAspect="1"/>
          </p:cNvPicPr>
          <p:nvPr/>
        </p:nvPicPr>
        <p:blipFill>
          <a:blip r:embed="rId3"/>
          <a:stretch>
            <a:fillRect/>
          </a:stretch>
        </p:blipFill>
        <p:spPr>
          <a:xfrm>
            <a:off x="4583673" y="3086345"/>
            <a:ext cx="4038600" cy="2284624"/>
          </a:xfrm>
          <a:prstGeom prst="rect">
            <a:avLst/>
          </a:prstGeom>
        </p:spPr>
      </p:pic>
      <p:pic>
        <p:nvPicPr>
          <p:cNvPr id="8" name="Picture 7">
            <a:extLst>
              <a:ext uri="{FF2B5EF4-FFF2-40B4-BE49-F238E27FC236}">
                <a16:creationId xmlns:a16="http://schemas.microsoft.com/office/drawing/2014/main" id="{E099B9CD-160A-D97E-DAAD-403489E7D9B5}"/>
              </a:ext>
            </a:extLst>
          </p:cNvPr>
          <p:cNvPicPr>
            <a:picLocks noChangeAspect="1"/>
          </p:cNvPicPr>
          <p:nvPr/>
        </p:nvPicPr>
        <p:blipFill>
          <a:blip r:embed="rId4"/>
          <a:stretch>
            <a:fillRect/>
          </a:stretch>
        </p:blipFill>
        <p:spPr>
          <a:xfrm>
            <a:off x="838200" y="723924"/>
            <a:ext cx="6629400" cy="1347223"/>
          </a:xfrm>
          <a:prstGeom prst="rect">
            <a:avLst/>
          </a:prstGeom>
        </p:spPr>
      </p:pic>
    </p:spTree>
    <p:extLst>
      <p:ext uri="{BB962C8B-B14F-4D97-AF65-F5344CB8AC3E}">
        <p14:creationId xmlns:p14="http://schemas.microsoft.com/office/powerpoint/2010/main" val="821541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3247</TotalTime>
  <Words>894</Words>
  <Application>Microsoft Office PowerPoint</Application>
  <PresentationFormat>Widescreen</PresentationFormat>
  <Paragraphs>125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Century Gothic</vt:lpstr>
      <vt:lpstr>Garamond</vt:lpstr>
      <vt:lpstr>Söhne</vt:lpstr>
      <vt:lpstr>Savon</vt:lpstr>
      <vt:lpstr>AtliQ Hardwares</vt:lpstr>
      <vt:lpstr>Objectives</vt:lpstr>
      <vt:lpstr>PowerPoint Presentation</vt:lpstr>
      <vt:lpstr>PowerPoint Presentation</vt:lpstr>
      <vt:lpstr>AD-HOC REQUEST’S</vt:lpstr>
      <vt:lpstr>DATA MODEL </vt:lpstr>
      <vt:lpstr>REQUEST-1</vt:lpstr>
      <vt:lpstr>REQUEST-2</vt:lpstr>
      <vt:lpstr>REQUEST-3</vt:lpstr>
      <vt:lpstr>Request-4</vt:lpstr>
      <vt:lpstr>REQUEST-5</vt:lpstr>
      <vt:lpstr>REQUEST-6</vt:lpstr>
      <vt:lpstr>REQUEST-7</vt:lpstr>
      <vt:lpstr>PowerPoint Presentation</vt:lpstr>
      <vt:lpstr>Request-8</vt:lpstr>
      <vt:lpstr>Request-9</vt:lpstr>
      <vt:lpstr>Request-10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Ad-hoc Insights</dc:title>
  <dc:creator>Rakesh</dc:creator>
  <cp:lastModifiedBy>sai rakesh</cp:lastModifiedBy>
  <cp:revision>5</cp:revision>
  <dcterms:created xsi:type="dcterms:W3CDTF">2023-08-04T15:23:24Z</dcterms:created>
  <dcterms:modified xsi:type="dcterms:W3CDTF">2024-03-23T05:56:19Z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2023-01-20T00:00:00Z</vt:filetime>
  </property>
  <property fmtid="{D5CDD505-2E9C-101B-9397-08002B2CF9AE}" pid="3" name="Creator">
    <vt:lpwstr>Microsoft® PowerPoint® for Microsoft 365</vt:lpwstr>
  </property>
  <property fmtid="{D5CDD505-2E9C-101B-9397-08002B2CF9AE}" pid="4" name="LastSaved">
    <vt:filetime>2023-08-04T00:00:00Z</vt:filetime>
  </property>
</Properties>
</file>