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9"/>
  </p:notesMasterIdLst>
  <p:sldIdLst>
    <p:sldId id="256" r:id="rId3"/>
    <p:sldId id="259" r:id="rId4"/>
    <p:sldId id="258" r:id="rId5"/>
    <p:sldId id="260" r:id="rId6"/>
    <p:sldId id="261" r:id="rId7"/>
    <p:sldId id="297" r:id="rId8"/>
    <p:sldId id="264" r:id="rId9"/>
    <p:sldId id="269" r:id="rId10"/>
    <p:sldId id="270" r:id="rId11"/>
    <p:sldId id="302" r:id="rId12"/>
    <p:sldId id="267" r:id="rId13"/>
    <p:sldId id="299" r:id="rId14"/>
    <p:sldId id="266" r:id="rId15"/>
    <p:sldId id="275" r:id="rId16"/>
    <p:sldId id="276" r:id="rId17"/>
    <p:sldId id="281" r:id="rId18"/>
  </p:sldIdLst>
  <p:sldSz cx="9144000" cy="5143500" type="screen16x9"/>
  <p:notesSz cx="6858000" cy="9144000"/>
  <p:embeddedFontLst>
    <p:embeddedFont>
      <p:font typeface="Gorditas" panose="020B0604020202020204" charset="0"/>
      <p:regular r:id="rId20"/>
      <p:bold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10794-D2AA-4497-9CCF-DF6F0BB8E82D}">
  <a:tblStyle styleId="{5C710794-D2AA-4497-9CCF-DF6F0BB8E8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07" autoAdjust="0"/>
  </p:normalViewPr>
  <p:slideViewPr>
    <p:cSldViewPr snapToGrid="0">
      <p:cViewPr varScale="1">
        <p:scale>
          <a:sx n="96" d="100"/>
          <a:sy n="96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707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Speakers Notes: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Adoption Tab – make events that span over several days for adoption events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766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e1d838b627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e1d838b627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964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e207fd22f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e207fd22f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1332922e6a3_0_18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1332922e6a3_0_18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78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e1d838b627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e1d838b627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e1d838b627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e1d838b627_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e20d9cf87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e20d9cf87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54600" y="529125"/>
            <a:ext cx="4634700" cy="26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latin typeface="Gorditas"/>
                <a:ea typeface="Gorditas"/>
                <a:cs typeface="Gorditas"/>
                <a:sym typeface="Gordita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54600" y="3158941"/>
            <a:ext cx="4634700" cy="31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171935" y="3185707"/>
            <a:ext cx="1290806" cy="408124"/>
            <a:chOff x="2709200" y="1747675"/>
            <a:chExt cx="189925" cy="60050"/>
          </a:xfrm>
        </p:grpSpPr>
        <p:sp>
          <p:nvSpPr>
            <p:cNvPr id="12" name="Google Shape;12;p2"/>
            <p:cNvSpPr/>
            <p:nvPr/>
          </p:nvSpPr>
          <p:spPr>
            <a:xfrm>
              <a:off x="2709200" y="1747675"/>
              <a:ext cx="189925" cy="60050"/>
            </a:xfrm>
            <a:custGeom>
              <a:avLst/>
              <a:gdLst/>
              <a:ahLst/>
              <a:cxnLst/>
              <a:rect l="l" t="t" r="r" b="b"/>
              <a:pathLst>
                <a:path w="7597" h="2402" extrusionOk="0">
                  <a:moveTo>
                    <a:pt x="3993" y="0"/>
                  </a:moveTo>
                  <a:cubicBezTo>
                    <a:pt x="3835" y="0"/>
                    <a:pt x="3675" y="31"/>
                    <a:pt x="3525" y="92"/>
                  </a:cubicBezTo>
                  <a:cubicBezTo>
                    <a:pt x="3311" y="177"/>
                    <a:pt x="3114" y="314"/>
                    <a:pt x="2969" y="502"/>
                  </a:cubicBezTo>
                  <a:cubicBezTo>
                    <a:pt x="2900" y="605"/>
                    <a:pt x="2849" y="725"/>
                    <a:pt x="2797" y="836"/>
                  </a:cubicBezTo>
                  <a:cubicBezTo>
                    <a:pt x="2746" y="956"/>
                    <a:pt x="2686" y="1093"/>
                    <a:pt x="2575" y="1161"/>
                  </a:cubicBezTo>
                  <a:cubicBezTo>
                    <a:pt x="2504" y="1208"/>
                    <a:pt x="2427" y="1227"/>
                    <a:pt x="2348" y="1227"/>
                  </a:cubicBezTo>
                  <a:cubicBezTo>
                    <a:pt x="2141" y="1227"/>
                    <a:pt x="1918" y="1101"/>
                    <a:pt x="1745" y="1033"/>
                  </a:cubicBezTo>
                  <a:cubicBezTo>
                    <a:pt x="1579" y="971"/>
                    <a:pt x="1411" y="937"/>
                    <a:pt x="1242" y="937"/>
                  </a:cubicBezTo>
                  <a:cubicBezTo>
                    <a:pt x="1133" y="937"/>
                    <a:pt x="1023" y="951"/>
                    <a:pt x="915" y="981"/>
                  </a:cubicBezTo>
                  <a:cubicBezTo>
                    <a:pt x="368" y="1135"/>
                    <a:pt x="0" y="1666"/>
                    <a:pt x="26" y="2222"/>
                  </a:cubicBezTo>
                  <a:lnTo>
                    <a:pt x="26" y="2230"/>
                  </a:lnTo>
                  <a:lnTo>
                    <a:pt x="26" y="2256"/>
                  </a:lnTo>
                  <a:cubicBezTo>
                    <a:pt x="26" y="2289"/>
                    <a:pt x="54" y="2308"/>
                    <a:pt x="81" y="2308"/>
                  </a:cubicBezTo>
                  <a:cubicBezTo>
                    <a:pt x="96" y="2308"/>
                    <a:pt x="111" y="2302"/>
                    <a:pt x="120" y="2290"/>
                  </a:cubicBezTo>
                  <a:cubicBezTo>
                    <a:pt x="128" y="2299"/>
                    <a:pt x="137" y="2316"/>
                    <a:pt x="163" y="2316"/>
                  </a:cubicBezTo>
                  <a:cubicBezTo>
                    <a:pt x="163" y="2316"/>
                    <a:pt x="2721" y="2342"/>
                    <a:pt x="4876" y="2367"/>
                  </a:cubicBezTo>
                  <a:cubicBezTo>
                    <a:pt x="5082" y="2376"/>
                    <a:pt x="5270" y="2376"/>
                    <a:pt x="5467" y="2376"/>
                  </a:cubicBezTo>
                  <a:cubicBezTo>
                    <a:pt x="5783" y="2384"/>
                    <a:pt x="6091" y="2384"/>
                    <a:pt x="6365" y="2384"/>
                  </a:cubicBezTo>
                  <a:cubicBezTo>
                    <a:pt x="6870" y="2393"/>
                    <a:pt x="7280" y="2393"/>
                    <a:pt x="7537" y="2401"/>
                  </a:cubicBezTo>
                  <a:cubicBezTo>
                    <a:pt x="7580" y="2401"/>
                    <a:pt x="7597" y="2359"/>
                    <a:pt x="7580" y="2324"/>
                  </a:cubicBezTo>
                  <a:cubicBezTo>
                    <a:pt x="7503" y="2153"/>
                    <a:pt x="7383" y="1999"/>
                    <a:pt x="7237" y="1888"/>
                  </a:cubicBezTo>
                  <a:cubicBezTo>
                    <a:pt x="6917" y="1634"/>
                    <a:pt x="6547" y="1548"/>
                    <a:pt x="6166" y="1548"/>
                  </a:cubicBezTo>
                  <a:cubicBezTo>
                    <a:pt x="5804" y="1548"/>
                    <a:pt x="5432" y="1625"/>
                    <a:pt x="5082" y="1709"/>
                  </a:cubicBezTo>
                  <a:cubicBezTo>
                    <a:pt x="5278" y="1255"/>
                    <a:pt x="5167" y="699"/>
                    <a:pt x="4825" y="348"/>
                  </a:cubicBezTo>
                  <a:cubicBezTo>
                    <a:pt x="4604" y="116"/>
                    <a:pt x="4301" y="0"/>
                    <a:pt x="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09825" y="1767650"/>
              <a:ext cx="124500" cy="39225"/>
            </a:xfrm>
            <a:custGeom>
              <a:avLst/>
              <a:gdLst/>
              <a:ahLst/>
              <a:cxnLst/>
              <a:rect l="l" t="t" r="r" b="b"/>
              <a:pathLst>
                <a:path w="4980" h="1569" extrusionOk="0">
                  <a:moveTo>
                    <a:pt x="3720" y="1"/>
                  </a:moveTo>
                  <a:cubicBezTo>
                    <a:pt x="3562" y="1"/>
                    <a:pt x="3402" y="30"/>
                    <a:pt x="3252" y="88"/>
                  </a:cubicBezTo>
                  <a:cubicBezTo>
                    <a:pt x="3038" y="174"/>
                    <a:pt x="2841" y="311"/>
                    <a:pt x="2696" y="507"/>
                  </a:cubicBezTo>
                  <a:cubicBezTo>
                    <a:pt x="2627" y="602"/>
                    <a:pt x="2576" y="721"/>
                    <a:pt x="2524" y="841"/>
                  </a:cubicBezTo>
                  <a:cubicBezTo>
                    <a:pt x="2473" y="952"/>
                    <a:pt x="2413" y="1089"/>
                    <a:pt x="2302" y="1166"/>
                  </a:cubicBezTo>
                  <a:cubicBezTo>
                    <a:pt x="2233" y="1212"/>
                    <a:pt x="2158" y="1230"/>
                    <a:pt x="2081" y="1230"/>
                  </a:cubicBezTo>
                  <a:cubicBezTo>
                    <a:pt x="1872" y="1230"/>
                    <a:pt x="1647" y="1098"/>
                    <a:pt x="1472" y="1029"/>
                  </a:cubicBezTo>
                  <a:cubicBezTo>
                    <a:pt x="1306" y="967"/>
                    <a:pt x="1137" y="933"/>
                    <a:pt x="969" y="933"/>
                  </a:cubicBezTo>
                  <a:cubicBezTo>
                    <a:pt x="860" y="933"/>
                    <a:pt x="750" y="948"/>
                    <a:pt x="642" y="978"/>
                  </a:cubicBezTo>
                  <a:cubicBezTo>
                    <a:pt x="377" y="1055"/>
                    <a:pt x="155" y="1217"/>
                    <a:pt x="1" y="1431"/>
                  </a:cubicBezTo>
                  <a:lnTo>
                    <a:pt x="1" y="1457"/>
                  </a:lnTo>
                  <a:cubicBezTo>
                    <a:pt x="1" y="1490"/>
                    <a:pt x="29" y="1509"/>
                    <a:pt x="56" y="1509"/>
                  </a:cubicBezTo>
                  <a:cubicBezTo>
                    <a:pt x="71" y="1509"/>
                    <a:pt x="86" y="1503"/>
                    <a:pt x="95" y="1491"/>
                  </a:cubicBezTo>
                  <a:cubicBezTo>
                    <a:pt x="103" y="1500"/>
                    <a:pt x="112" y="1517"/>
                    <a:pt x="138" y="1517"/>
                  </a:cubicBezTo>
                  <a:cubicBezTo>
                    <a:pt x="138" y="1517"/>
                    <a:pt x="2696" y="1543"/>
                    <a:pt x="4851" y="1568"/>
                  </a:cubicBezTo>
                  <a:cubicBezTo>
                    <a:pt x="4980" y="1149"/>
                    <a:pt x="4860" y="661"/>
                    <a:pt x="4552" y="345"/>
                  </a:cubicBezTo>
                  <a:cubicBezTo>
                    <a:pt x="4331" y="113"/>
                    <a:pt x="4029" y="1"/>
                    <a:pt x="3720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34640" y="63965"/>
            <a:ext cx="2968215" cy="711602"/>
            <a:chOff x="1694575" y="1616075"/>
            <a:chExt cx="394400" cy="94550"/>
          </a:xfrm>
        </p:grpSpPr>
        <p:sp>
          <p:nvSpPr>
            <p:cNvPr id="15" name="Google Shape;15;p2"/>
            <p:cNvSpPr/>
            <p:nvPr/>
          </p:nvSpPr>
          <p:spPr>
            <a:xfrm>
              <a:off x="1694575" y="1616075"/>
              <a:ext cx="394400" cy="94550"/>
            </a:xfrm>
            <a:custGeom>
              <a:avLst/>
              <a:gdLst/>
              <a:ahLst/>
              <a:cxnLst/>
              <a:rect l="l" t="t" r="r" b="b"/>
              <a:pathLst>
                <a:path w="15776" h="3782" extrusionOk="0">
                  <a:moveTo>
                    <a:pt x="6015" y="0"/>
                  </a:moveTo>
                  <a:cubicBezTo>
                    <a:pt x="5561" y="0"/>
                    <a:pt x="5202" y="283"/>
                    <a:pt x="5040" y="582"/>
                  </a:cubicBezTo>
                  <a:cubicBezTo>
                    <a:pt x="4868" y="873"/>
                    <a:pt x="4834" y="1198"/>
                    <a:pt x="4646" y="1480"/>
                  </a:cubicBezTo>
                  <a:cubicBezTo>
                    <a:pt x="4477" y="1754"/>
                    <a:pt x="4111" y="2005"/>
                    <a:pt x="3690" y="2005"/>
                  </a:cubicBezTo>
                  <a:cubicBezTo>
                    <a:pt x="3664" y="2005"/>
                    <a:pt x="3637" y="2004"/>
                    <a:pt x="3611" y="2002"/>
                  </a:cubicBezTo>
                  <a:cubicBezTo>
                    <a:pt x="2704" y="1925"/>
                    <a:pt x="2584" y="839"/>
                    <a:pt x="1677" y="779"/>
                  </a:cubicBezTo>
                  <a:cubicBezTo>
                    <a:pt x="1649" y="776"/>
                    <a:pt x="1621" y="775"/>
                    <a:pt x="1593" y="775"/>
                  </a:cubicBezTo>
                  <a:cubicBezTo>
                    <a:pt x="1331" y="775"/>
                    <a:pt x="1077" y="880"/>
                    <a:pt x="899" y="1027"/>
                  </a:cubicBezTo>
                  <a:cubicBezTo>
                    <a:pt x="711" y="1181"/>
                    <a:pt x="600" y="1378"/>
                    <a:pt x="505" y="1566"/>
                  </a:cubicBezTo>
                  <a:cubicBezTo>
                    <a:pt x="163" y="2276"/>
                    <a:pt x="1" y="3012"/>
                    <a:pt x="26" y="3756"/>
                  </a:cubicBezTo>
                  <a:lnTo>
                    <a:pt x="155" y="3756"/>
                  </a:lnTo>
                  <a:lnTo>
                    <a:pt x="7572" y="3764"/>
                  </a:lnTo>
                  <a:lnTo>
                    <a:pt x="8479" y="3764"/>
                  </a:lnTo>
                  <a:lnTo>
                    <a:pt x="11935" y="3773"/>
                  </a:lnTo>
                  <a:lnTo>
                    <a:pt x="15776" y="3782"/>
                  </a:lnTo>
                  <a:cubicBezTo>
                    <a:pt x="15738" y="3257"/>
                    <a:pt x="15010" y="2820"/>
                    <a:pt x="14259" y="2820"/>
                  </a:cubicBezTo>
                  <a:cubicBezTo>
                    <a:pt x="14166" y="2820"/>
                    <a:pt x="14072" y="2826"/>
                    <a:pt x="13979" y="2841"/>
                  </a:cubicBezTo>
                  <a:cubicBezTo>
                    <a:pt x="13568" y="2908"/>
                    <a:pt x="13157" y="3092"/>
                    <a:pt x="12763" y="3092"/>
                  </a:cubicBezTo>
                  <a:cubicBezTo>
                    <a:pt x="12657" y="3092"/>
                    <a:pt x="12552" y="3079"/>
                    <a:pt x="12448" y="3046"/>
                  </a:cubicBezTo>
                  <a:cubicBezTo>
                    <a:pt x="11978" y="2892"/>
                    <a:pt x="11926" y="2464"/>
                    <a:pt x="11687" y="2148"/>
                  </a:cubicBezTo>
                  <a:cubicBezTo>
                    <a:pt x="11430" y="1817"/>
                    <a:pt x="10881" y="1632"/>
                    <a:pt x="10341" y="1632"/>
                  </a:cubicBezTo>
                  <a:cubicBezTo>
                    <a:pt x="9999" y="1632"/>
                    <a:pt x="9661" y="1706"/>
                    <a:pt x="9403" y="1865"/>
                  </a:cubicBezTo>
                  <a:cubicBezTo>
                    <a:pt x="8958" y="2139"/>
                    <a:pt x="8692" y="2610"/>
                    <a:pt x="8102" y="2652"/>
                  </a:cubicBezTo>
                  <a:cubicBezTo>
                    <a:pt x="8074" y="2654"/>
                    <a:pt x="8047" y="2656"/>
                    <a:pt x="8019" y="2656"/>
                  </a:cubicBezTo>
                  <a:cubicBezTo>
                    <a:pt x="7504" y="2656"/>
                    <a:pt x="7114" y="2283"/>
                    <a:pt x="7033" y="1925"/>
                  </a:cubicBezTo>
                  <a:cubicBezTo>
                    <a:pt x="6947" y="1557"/>
                    <a:pt x="7076" y="1164"/>
                    <a:pt x="7016" y="787"/>
                  </a:cubicBezTo>
                  <a:cubicBezTo>
                    <a:pt x="6947" y="411"/>
                    <a:pt x="6571" y="0"/>
                    <a:pt x="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98425" y="1646450"/>
              <a:ext cx="185450" cy="63750"/>
            </a:xfrm>
            <a:custGeom>
              <a:avLst/>
              <a:gdLst/>
              <a:ahLst/>
              <a:cxnLst/>
              <a:rect l="l" t="t" r="r" b="b"/>
              <a:pathLst>
                <a:path w="7418" h="2550" extrusionOk="0">
                  <a:moveTo>
                    <a:pt x="5861" y="0"/>
                  </a:moveTo>
                  <a:cubicBezTo>
                    <a:pt x="5407" y="0"/>
                    <a:pt x="5048" y="282"/>
                    <a:pt x="4886" y="573"/>
                  </a:cubicBezTo>
                  <a:cubicBezTo>
                    <a:pt x="4714" y="864"/>
                    <a:pt x="4680" y="1189"/>
                    <a:pt x="4492" y="1480"/>
                  </a:cubicBezTo>
                  <a:cubicBezTo>
                    <a:pt x="4325" y="1750"/>
                    <a:pt x="3967" y="1998"/>
                    <a:pt x="3554" y="1998"/>
                  </a:cubicBezTo>
                  <a:cubicBezTo>
                    <a:pt x="3522" y="1998"/>
                    <a:pt x="3489" y="1996"/>
                    <a:pt x="3457" y="1993"/>
                  </a:cubicBezTo>
                  <a:cubicBezTo>
                    <a:pt x="2550" y="1916"/>
                    <a:pt x="2430" y="830"/>
                    <a:pt x="1523" y="770"/>
                  </a:cubicBezTo>
                  <a:cubicBezTo>
                    <a:pt x="1504" y="769"/>
                    <a:pt x="1484" y="768"/>
                    <a:pt x="1464" y="768"/>
                  </a:cubicBezTo>
                  <a:cubicBezTo>
                    <a:pt x="1193" y="768"/>
                    <a:pt x="928" y="875"/>
                    <a:pt x="745" y="1018"/>
                  </a:cubicBezTo>
                  <a:cubicBezTo>
                    <a:pt x="557" y="1172"/>
                    <a:pt x="446" y="1369"/>
                    <a:pt x="351" y="1566"/>
                  </a:cubicBezTo>
                  <a:cubicBezTo>
                    <a:pt x="197" y="1882"/>
                    <a:pt x="78" y="2207"/>
                    <a:pt x="1" y="2541"/>
                  </a:cubicBezTo>
                  <a:lnTo>
                    <a:pt x="7418" y="2549"/>
                  </a:lnTo>
                  <a:cubicBezTo>
                    <a:pt x="7135" y="2413"/>
                    <a:pt x="6939" y="2164"/>
                    <a:pt x="6879" y="1925"/>
                  </a:cubicBezTo>
                  <a:cubicBezTo>
                    <a:pt x="6793" y="1549"/>
                    <a:pt x="6922" y="1164"/>
                    <a:pt x="6862" y="787"/>
                  </a:cubicBezTo>
                  <a:cubicBezTo>
                    <a:pt x="6793" y="402"/>
                    <a:pt x="6417" y="0"/>
                    <a:pt x="586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06525" y="1687150"/>
              <a:ext cx="86425" cy="23250"/>
            </a:xfrm>
            <a:custGeom>
              <a:avLst/>
              <a:gdLst/>
              <a:ahLst/>
              <a:cxnLst/>
              <a:rect l="l" t="t" r="r" b="b"/>
              <a:pathLst>
                <a:path w="3457" h="930" extrusionOk="0">
                  <a:moveTo>
                    <a:pt x="1874" y="1"/>
                  </a:moveTo>
                  <a:cubicBezTo>
                    <a:pt x="1529" y="1"/>
                    <a:pt x="1186" y="76"/>
                    <a:pt x="925" y="237"/>
                  </a:cubicBezTo>
                  <a:cubicBezTo>
                    <a:pt x="582" y="434"/>
                    <a:pt x="351" y="759"/>
                    <a:pt x="1" y="921"/>
                  </a:cubicBezTo>
                  <a:lnTo>
                    <a:pt x="3457" y="930"/>
                  </a:lnTo>
                  <a:cubicBezTo>
                    <a:pt x="3380" y="785"/>
                    <a:pt x="3311" y="639"/>
                    <a:pt x="3209" y="511"/>
                  </a:cubicBezTo>
                  <a:cubicBezTo>
                    <a:pt x="2954" y="183"/>
                    <a:pt x="2411" y="1"/>
                    <a:pt x="1874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720833" y="2622590"/>
            <a:ext cx="1907240" cy="456548"/>
            <a:chOff x="1739075" y="1980300"/>
            <a:chExt cx="280625" cy="67175"/>
          </a:xfrm>
        </p:grpSpPr>
        <p:sp>
          <p:nvSpPr>
            <p:cNvPr id="19" name="Google Shape;19;p2"/>
            <p:cNvSpPr/>
            <p:nvPr/>
          </p:nvSpPr>
          <p:spPr>
            <a:xfrm>
              <a:off x="1739075" y="1980300"/>
              <a:ext cx="280625" cy="67175"/>
            </a:xfrm>
            <a:custGeom>
              <a:avLst/>
              <a:gdLst/>
              <a:ahLst/>
              <a:cxnLst/>
              <a:rect l="l" t="t" r="r" b="b"/>
              <a:pathLst>
                <a:path w="11225" h="2687" extrusionOk="0">
                  <a:moveTo>
                    <a:pt x="6938" y="0"/>
                  </a:moveTo>
                  <a:cubicBezTo>
                    <a:pt x="6553" y="0"/>
                    <a:pt x="6279" y="291"/>
                    <a:pt x="6237" y="565"/>
                  </a:cubicBezTo>
                  <a:cubicBezTo>
                    <a:pt x="6185" y="830"/>
                    <a:pt x="6279" y="1104"/>
                    <a:pt x="6220" y="1369"/>
                  </a:cubicBezTo>
                  <a:cubicBezTo>
                    <a:pt x="6162" y="1623"/>
                    <a:pt x="5877" y="1892"/>
                    <a:pt x="5515" y="1892"/>
                  </a:cubicBezTo>
                  <a:cubicBezTo>
                    <a:pt x="5499" y="1892"/>
                    <a:pt x="5483" y="1892"/>
                    <a:pt x="5467" y="1891"/>
                  </a:cubicBezTo>
                  <a:cubicBezTo>
                    <a:pt x="5048" y="1857"/>
                    <a:pt x="4851" y="1514"/>
                    <a:pt x="4543" y="1326"/>
                  </a:cubicBezTo>
                  <a:cubicBezTo>
                    <a:pt x="4355" y="1212"/>
                    <a:pt x="4110" y="1159"/>
                    <a:pt x="3864" y="1159"/>
                  </a:cubicBezTo>
                  <a:cubicBezTo>
                    <a:pt x="3479" y="1159"/>
                    <a:pt x="3091" y="1289"/>
                    <a:pt x="2909" y="1523"/>
                  </a:cubicBezTo>
                  <a:cubicBezTo>
                    <a:pt x="2738" y="1745"/>
                    <a:pt x="2703" y="2053"/>
                    <a:pt x="2370" y="2165"/>
                  </a:cubicBezTo>
                  <a:cubicBezTo>
                    <a:pt x="2297" y="2188"/>
                    <a:pt x="2222" y="2198"/>
                    <a:pt x="2146" y="2198"/>
                  </a:cubicBezTo>
                  <a:cubicBezTo>
                    <a:pt x="1867" y="2198"/>
                    <a:pt x="1573" y="2066"/>
                    <a:pt x="1283" y="2019"/>
                  </a:cubicBezTo>
                  <a:cubicBezTo>
                    <a:pt x="1216" y="2009"/>
                    <a:pt x="1147" y="2003"/>
                    <a:pt x="1079" y="2003"/>
                  </a:cubicBezTo>
                  <a:cubicBezTo>
                    <a:pt x="545" y="2003"/>
                    <a:pt x="30" y="2315"/>
                    <a:pt x="0" y="2686"/>
                  </a:cubicBezTo>
                  <a:lnTo>
                    <a:pt x="2738" y="2678"/>
                  </a:lnTo>
                  <a:lnTo>
                    <a:pt x="5843" y="2678"/>
                  </a:lnTo>
                  <a:lnTo>
                    <a:pt x="11113" y="2669"/>
                  </a:lnTo>
                  <a:lnTo>
                    <a:pt x="11207" y="2669"/>
                  </a:lnTo>
                  <a:cubicBezTo>
                    <a:pt x="11224" y="2139"/>
                    <a:pt x="11104" y="1617"/>
                    <a:pt x="10865" y="1112"/>
                  </a:cubicBezTo>
                  <a:cubicBezTo>
                    <a:pt x="10796" y="975"/>
                    <a:pt x="10719" y="839"/>
                    <a:pt x="10583" y="727"/>
                  </a:cubicBezTo>
                  <a:cubicBezTo>
                    <a:pt x="10453" y="622"/>
                    <a:pt x="10261" y="547"/>
                    <a:pt x="10059" y="547"/>
                  </a:cubicBezTo>
                  <a:cubicBezTo>
                    <a:pt x="10048" y="547"/>
                    <a:pt x="10037" y="547"/>
                    <a:pt x="10026" y="548"/>
                  </a:cubicBezTo>
                  <a:cubicBezTo>
                    <a:pt x="9385" y="591"/>
                    <a:pt x="9299" y="1369"/>
                    <a:pt x="8658" y="1420"/>
                  </a:cubicBezTo>
                  <a:cubicBezTo>
                    <a:pt x="8638" y="1422"/>
                    <a:pt x="8618" y="1423"/>
                    <a:pt x="8598" y="1423"/>
                  </a:cubicBezTo>
                  <a:cubicBezTo>
                    <a:pt x="8298" y="1423"/>
                    <a:pt x="8042" y="1245"/>
                    <a:pt x="7922" y="1052"/>
                  </a:cubicBezTo>
                  <a:cubicBezTo>
                    <a:pt x="7785" y="847"/>
                    <a:pt x="7759" y="616"/>
                    <a:pt x="7640" y="411"/>
                  </a:cubicBezTo>
                  <a:cubicBezTo>
                    <a:pt x="7520" y="206"/>
                    <a:pt x="7263" y="0"/>
                    <a:pt x="6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84925" y="2001900"/>
              <a:ext cx="131975" cy="45350"/>
            </a:xfrm>
            <a:custGeom>
              <a:avLst/>
              <a:gdLst/>
              <a:ahLst/>
              <a:cxnLst/>
              <a:rect l="l" t="t" r="r" b="b"/>
              <a:pathLst>
                <a:path w="5279" h="1814" extrusionOk="0">
                  <a:moveTo>
                    <a:pt x="1104" y="0"/>
                  </a:moveTo>
                  <a:cubicBezTo>
                    <a:pt x="711" y="0"/>
                    <a:pt x="445" y="291"/>
                    <a:pt x="403" y="556"/>
                  </a:cubicBezTo>
                  <a:cubicBezTo>
                    <a:pt x="351" y="822"/>
                    <a:pt x="445" y="1095"/>
                    <a:pt x="386" y="1369"/>
                  </a:cubicBezTo>
                  <a:cubicBezTo>
                    <a:pt x="343" y="1540"/>
                    <a:pt x="206" y="1720"/>
                    <a:pt x="1" y="1814"/>
                  </a:cubicBezTo>
                  <a:lnTo>
                    <a:pt x="9" y="1814"/>
                  </a:lnTo>
                  <a:lnTo>
                    <a:pt x="5279" y="1805"/>
                  </a:lnTo>
                  <a:cubicBezTo>
                    <a:pt x="5219" y="1566"/>
                    <a:pt x="5133" y="1335"/>
                    <a:pt x="5031" y="1112"/>
                  </a:cubicBezTo>
                  <a:cubicBezTo>
                    <a:pt x="4962" y="976"/>
                    <a:pt x="4885" y="830"/>
                    <a:pt x="4749" y="719"/>
                  </a:cubicBezTo>
                  <a:cubicBezTo>
                    <a:pt x="4624" y="618"/>
                    <a:pt x="4444" y="545"/>
                    <a:pt x="4252" y="545"/>
                  </a:cubicBezTo>
                  <a:cubicBezTo>
                    <a:pt x="4232" y="545"/>
                    <a:pt x="4212" y="546"/>
                    <a:pt x="4192" y="548"/>
                  </a:cubicBezTo>
                  <a:cubicBezTo>
                    <a:pt x="3551" y="591"/>
                    <a:pt x="3465" y="1360"/>
                    <a:pt x="2815" y="1412"/>
                  </a:cubicBezTo>
                  <a:cubicBezTo>
                    <a:pt x="2790" y="1415"/>
                    <a:pt x="2765" y="1416"/>
                    <a:pt x="2740" y="1416"/>
                  </a:cubicBezTo>
                  <a:cubicBezTo>
                    <a:pt x="2454" y="1416"/>
                    <a:pt x="2205" y="1241"/>
                    <a:pt x="2079" y="1053"/>
                  </a:cubicBezTo>
                  <a:cubicBezTo>
                    <a:pt x="1951" y="847"/>
                    <a:pt x="1925" y="616"/>
                    <a:pt x="1806" y="402"/>
                  </a:cubicBezTo>
                  <a:cubicBezTo>
                    <a:pt x="1686" y="197"/>
                    <a:pt x="1429" y="0"/>
                    <a:pt x="1104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807500" y="2030850"/>
              <a:ext cx="61400" cy="16400"/>
            </a:xfrm>
            <a:custGeom>
              <a:avLst/>
              <a:gdLst/>
              <a:ahLst/>
              <a:cxnLst/>
              <a:rect l="l" t="t" r="r" b="b"/>
              <a:pathLst>
                <a:path w="2456" h="656" extrusionOk="0">
                  <a:moveTo>
                    <a:pt x="1127" y="1"/>
                  </a:moveTo>
                  <a:cubicBezTo>
                    <a:pt x="742" y="1"/>
                    <a:pt x="354" y="131"/>
                    <a:pt x="172" y="365"/>
                  </a:cubicBezTo>
                  <a:cubicBezTo>
                    <a:pt x="103" y="451"/>
                    <a:pt x="52" y="562"/>
                    <a:pt x="1" y="656"/>
                  </a:cubicBezTo>
                  <a:lnTo>
                    <a:pt x="2456" y="656"/>
                  </a:lnTo>
                  <a:cubicBezTo>
                    <a:pt x="2208" y="536"/>
                    <a:pt x="2037" y="314"/>
                    <a:pt x="1806" y="168"/>
                  </a:cubicBezTo>
                  <a:cubicBezTo>
                    <a:pt x="1618" y="54"/>
                    <a:pt x="1373" y="1"/>
                    <a:pt x="1127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-43469" y="4325075"/>
            <a:ext cx="9230888" cy="818266"/>
          </a:xfrm>
          <a:custGeom>
            <a:avLst/>
            <a:gdLst/>
            <a:ahLst/>
            <a:cxnLst/>
            <a:rect l="l" t="t" r="r" b="b"/>
            <a:pathLst>
              <a:path w="53469" h="14938" extrusionOk="0">
                <a:moveTo>
                  <a:pt x="403" y="1"/>
                </a:moveTo>
                <a:cubicBezTo>
                  <a:pt x="189" y="1"/>
                  <a:pt x="121" y="215"/>
                  <a:pt x="1" y="360"/>
                </a:cubicBezTo>
                <a:lnTo>
                  <a:pt x="1" y="14938"/>
                </a:lnTo>
                <a:lnTo>
                  <a:pt x="53469" y="14938"/>
                </a:lnTo>
                <a:lnTo>
                  <a:pt x="53469" y="343"/>
                </a:lnTo>
                <a:cubicBezTo>
                  <a:pt x="53349" y="206"/>
                  <a:pt x="53281" y="1"/>
                  <a:pt x="53067" y="1"/>
                </a:cubicBezTo>
                <a:cubicBezTo>
                  <a:pt x="52819" y="1"/>
                  <a:pt x="52767" y="292"/>
                  <a:pt x="52596" y="420"/>
                </a:cubicBezTo>
                <a:lnTo>
                  <a:pt x="52254" y="420"/>
                </a:lnTo>
                <a:cubicBezTo>
                  <a:pt x="52091" y="292"/>
                  <a:pt x="52032" y="1"/>
                  <a:pt x="51783" y="1"/>
                </a:cubicBezTo>
                <a:cubicBezTo>
                  <a:pt x="51535" y="1"/>
                  <a:pt x="51475" y="292"/>
                  <a:pt x="51313" y="420"/>
                </a:cubicBezTo>
                <a:lnTo>
                  <a:pt x="50971" y="420"/>
                </a:lnTo>
                <a:cubicBezTo>
                  <a:pt x="50808" y="292"/>
                  <a:pt x="50748" y="1"/>
                  <a:pt x="50500" y="1"/>
                </a:cubicBezTo>
                <a:cubicBezTo>
                  <a:pt x="50252" y="1"/>
                  <a:pt x="50192" y="292"/>
                  <a:pt x="50030" y="420"/>
                </a:cubicBezTo>
                <a:lnTo>
                  <a:pt x="49688" y="420"/>
                </a:lnTo>
                <a:cubicBezTo>
                  <a:pt x="49525" y="292"/>
                  <a:pt x="49465" y="1"/>
                  <a:pt x="49217" y="1"/>
                </a:cubicBezTo>
                <a:cubicBezTo>
                  <a:pt x="48969" y="1"/>
                  <a:pt x="48909" y="292"/>
                  <a:pt x="48746" y="420"/>
                </a:cubicBezTo>
                <a:lnTo>
                  <a:pt x="48404" y="420"/>
                </a:lnTo>
                <a:cubicBezTo>
                  <a:pt x="48242" y="292"/>
                  <a:pt x="48182" y="1"/>
                  <a:pt x="47934" y="1"/>
                </a:cubicBezTo>
                <a:cubicBezTo>
                  <a:pt x="47686" y="1"/>
                  <a:pt x="47626" y="292"/>
                  <a:pt x="47463" y="420"/>
                </a:cubicBezTo>
                <a:lnTo>
                  <a:pt x="47121" y="420"/>
                </a:lnTo>
                <a:cubicBezTo>
                  <a:pt x="46959" y="292"/>
                  <a:pt x="46899" y="1"/>
                  <a:pt x="46651" y="1"/>
                </a:cubicBezTo>
                <a:cubicBezTo>
                  <a:pt x="46402" y="1"/>
                  <a:pt x="46343" y="292"/>
                  <a:pt x="46180" y="420"/>
                </a:cubicBezTo>
                <a:lnTo>
                  <a:pt x="45838" y="420"/>
                </a:lnTo>
                <a:cubicBezTo>
                  <a:pt x="45667" y="292"/>
                  <a:pt x="45615" y="1"/>
                  <a:pt x="45367" y="1"/>
                </a:cubicBezTo>
                <a:cubicBezTo>
                  <a:pt x="45119" y="1"/>
                  <a:pt x="45059" y="292"/>
                  <a:pt x="44897" y="420"/>
                </a:cubicBezTo>
                <a:lnTo>
                  <a:pt x="44546" y="420"/>
                </a:lnTo>
                <a:cubicBezTo>
                  <a:pt x="44383" y="292"/>
                  <a:pt x="44332" y="1"/>
                  <a:pt x="44084" y="1"/>
                </a:cubicBezTo>
                <a:cubicBezTo>
                  <a:pt x="43827" y="1"/>
                  <a:pt x="43776" y="292"/>
                  <a:pt x="43614" y="420"/>
                </a:cubicBezTo>
                <a:lnTo>
                  <a:pt x="43263" y="420"/>
                </a:lnTo>
                <a:cubicBezTo>
                  <a:pt x="43100" y="292"/>
                  <a:pt x="43049" y="1"/>
                  <a:pt x="42801" y="1"/>
                </a:cubicBezTo>
                <a:cubicBezTo>
                  <a:pt x="42544" y="1"/>
                  <a:pt x="42493" y="292"/>
                  <a:pt x="42330" y="420"/>
                </a:cubicBezTo>
                <a:lnTo>
                  <a:pt x="41980" y="420"/>
                </a:lnTo>
                <a:cubicBezTo>
                  <a:pt x="41817" y="292"/>
                  <a:pt x="41766" y="1"/>
                  <a:pt x="41509" y="1"/>
                </a:cubicBezTo>
                <a:cubicBezTo>
                  <a:pt x="41261" y="1"/>
                  <a:pt x="41210" y="292"/>
                  <a:pt x="41047" y="420"/>
                </a:cubicBezTo>
                <a:lnTo>
                  <a:pt x="40696" y="420"/>
                </a:lnTo>
                <a:cubicBezTo>
                  <a:pt x="40534" y="292"/>
                  <a:pt x="40474" y="1"/>
                  <a:pt x="40226" y="1"/>
                </a:cubicBezTo>
                <a:cubicBezTo>
                  <a:pt x="39978" y="1"/>
                  <a:pt x="39918" y="292"/>
                  <a:pt x="39755" y="420"/>
                </a:cubicBezTo>
                <a:lnTo>
                  <a:pt x="39413" y="420"/>
                </a:lnTo>
                <a:cubicBezTo>
                  <a:pt x="39251" y="292"/>
                  <a:pt x="39191" y="1"/>
                  <a:pt x="38943" y="1"/>
                </a:cubicBezTo>
                <a:cubicBezTo>
                  <a:pt x="38694" y="1"/>
                  <a:pt x="38635" y="292"/>
                  <a:pt x="38472" y="420"/>
                </a:cubicBezTo>
                <a:lnTo>
                  <a:pt x="38130" y="420"/>
                </a:lnTo>
                <a:cubicBezTo>
                  <a:pt x="37967" y="292"/>
                  <a:pt x="37907" y="1"/>
                  <a:pt x="37659" y="1"/>
                </a:cubicBezTo>
                <a:cubicBezTo>
                  <a:pt x="37411" y="1"/>
                  <a:pt x="37351" y="292"/>
                  <a:pt x="37189" y="420"/>
                </a:cubicBezTo>
                <a:lnTo>
                  <a:pt x="36847" y="420"/>
                </a:lnTo>
                <a:cubicBezTo>
                  <a:pt x="36684" y="292"/>
                  <a:pt x="36624" y="1"/>
                  <a:pt x="36376" y="1"/>
                </a:cubicBezTo>
                <a:cubicBezTo>
                  <a:pt x="36128" y="1"/>
                  <a:pt x="36068" y="292"/>
                  <a:pt x="35906" y="420"/>
                </a:cubicBezTo>
                <a:lnTo>
                  <a:pt x="35563" y="420"/>
                </a:lnTo>
                <a:cubicBezTo>
                  <a:pt x="35401" y="292"/>
                  <a:pt x="35341" y="1"/>
                  <a:pt x="35093" y="1"/>
                </a:cubicBezTo>
                <a:cubicBezTo>
                  <a:pt x="34845" y="1"/>
                  <a:pt x="34785" y="292"/>
                  <a:pt x="34622" y="420"/>
                </a:cubicBezTo>
                <a:lnTo>
                  <a:pt x="34272" y="420"/>
                </a:lnTo>
                <a:cubicBezTo>
                  <a:pt x="34109" y="292"/>
                  <a:pt x="34058" y="1"/>
                  <a:pt x="33810" y="1"/>
                </a:cubicBezTo>
                <a:cubicBezTo>
                  <a:pt x="33553" y="1"/>
                  <a:pt x="33502" y="292"/>
                  <a:pt x="33339" y="420"/>
                </a:cubicBezTo>
                <a:lnTo>
                  <a:pt x="32988" y="420"/>
                </a:lnTo>
                <a:cubicBezTo>
                  <a:pt x="32826" y="292"/>
                  <a:pt x="32775" y="1"/>
                  <a:pt x="32518" y="1"/>
                </a:cubicBezTo>
                <a:cubicBezTo>
                  <a:pt x="32270" y="1"/>
                  <a:pt x="32218" y="292"/>
                  <a:pt x="32056" y="420"/>
                </a:cubicBezTo>
                <a:lnTo>
                  <a:pt x="31705" y="420"/>
                </a:lnTo>
                <a:cubicBezTo>
                  <a:pt x="31543" y="292"/>
                  <a:pt x="31483" y="1"/>
                  <a:pt x="31235" y="1"/>
                </a:cubicBezTo>
                <a:cubicBezTo>
                  <a:pt x="30987" y="1"/>
                  <a:pt x="30935" y="292"/>
                  <a:pt x="30764" y="420"/>
                </a:cubicBezTo>
                <a:lnTo>
                  <a:pt x="30422" y="420"/>
                </a:lnTo>
                <a:cubicBezTo>
                  <a:pt x="30259" y="292"/>
                  <a:pt x="30199" y="1"/>
                  <a:pt x="29951" y="1"/>
                </a:cubicBezTo>
                <a:cubicBezTo>
                  <a:pt x="29703" y="1"/>
                  <a:pt x="29643" y="292"/>
                  <a:pt x="29481" y="420"/>
                </a:cubicBezTo>
                <a:lnTo>
                  <a:pt x="29139" y="420"/>
                </a:lnTo>
                <a:cubicBezTo>
                  <a:pt x="28976" y="292"/>
                  <a:pt x="28916" y="1"/>
                  <a:pt x="28668" y="1"/>
                </a:cubicBezTo>
                <a:cubicBezTo>
                  <a:pt x="28420" y="1"/>
                  <a:pt x="28360" y="292"/>
                  <a:pt x="28198" y="420"/>
                </a:cubicBezTo>
                <a:lnTo>
                  <a:pt x="27855" y="420"/>
                </a:lnTo>
                <a:cubicBezTo>
                  <a:pt x="27693" y="292"/>
                  <a:pt x="27633" y="1"/>
                  <a:pt x="27385" y="1"/>
                </a:cubicBezTo>
                <a:cubicBezTo>
                  <a:pt x="27137" y="1"/>
                  <a:pt x="27077" y="292"/>
                  <a:pt x="26914" y="420"/>
                </a:cubicBezTo>
                <a:lnTo>
                  <a:pt x="26564" y="420"/>
                </a:lnTo>
                <a:cubicBezTo>
                  <a:pt x="26401" y="292"/>
                  <a:pt x="26350" y="1"/>
                  <a:pt x="26102" y="1"/>
                </a:cubicBezTo>
                <a:cubicBezTo>
                  <a:pt x="25845" y="1"/>
                  <a:pt x="25794" y="292"/>
                  <a:pt x="25631" y="420"/>
                </a:cubicBezTo>
                <a:lnTo>
                  <a:pt x="25280" y="420"/>
                </a:lnTo>
                <a:cubicBezTo>
                  <a:pt x="25118" y="292"/>
                  <a:pt x="25067" y="1"/>
                  <a:pt x="24810" y="1"/>
                </a:cubicBezTo>
                <a:cubicBezTo>
                  <a:pt x="24562" y="1"/>
                  <a:pt x="24511" y="292"/>
                  <a:pt x="24348" y="420"/>
                </a:cubicBezTo>
                <a:lnTo>
                  <a:pt x="23997" y="420"/>
                </a:lnTo>
                <a:cubicBezTo>
                  <a:pt x="23835" y="292"/>
                  <a:pt x="23783" y="1"/>
                  <a:pt x="23527" y="1"/>
                </a:cubicBezTo>
                <a:cubicBezTo>
                  <a:pt x="23279" y="1"/>
                  <a:pt x="23219" y="292"/>
                  <a:pt x="23056" y="420"/>
                </a:cubicBezTo>
                <a:lnTo>
                  <a:pt x="22714" y="420"/>
                </a:lnTo>
                <a:cubicBezTo>
                  <a:pt x="22551" y="292"/>
                  <a:pt x="22492" y="1"/>
                  <a:pt x="22243" y="1"/>
                </a:cubicBezTo>
                <a:cubicBezTo>
                  <a:pt x="21995" y="1"/>
                  <a:pt x="21935" y="292"/>
                  <a:pt x="21773" y="420"/>
                </a:cubicBezTo>
                <a:lnTo>
                  <a:pt x="21431" y="420"/>
                </a:lnTo>
                <a:cubicBezTo>
                  <a:pt x="21268" y="292"/>
                  <a:pt x="21208" y="1"/>
                  <a:pt x="20960" y="1"/>
                </a:cubicBezTo>
                <a:cubicBezTo>
                  <a:pt x="20712" y="1"/>
                  <a:pt x="20652" y="292"/>
                  <a:pt x="20490" y="420"/>
                </a:cubicBezTo>
                <a:lnTo>
                  <a:pt x="20148" y="420"/>
                </a:lnTo>
                <a:cubicBezTo>
                  <a:pt x="19985" y="292"/>
                  <a:pt x="19925" y="1"/>
                  <a:pt x="19677" y="1"/>
                </a:cubicBezTo>
                <a:cubicBezTo>
                  <a:pt x="19429" y="1"/>
                  <a:pt x="19369" y="292"/>
                  <a:pt x="19206" y="420"/>
                </a:cubicBezTo>
                <a:lnTo>
                  <a:pt x="18864" y="420"/>
                </a:lnTo>
                <a:cubicBezTo>
                  <a:pt x="18702" y="292"/>
                  <a:pt x="18642" y="1"/>
                  <a:pt x="18394" y="1"/>
                </a:cubicBezTo>
                <a:cubicBezTo>
                  <a:pt x="18146" y="1"/>
                  <a:pt x="18086" y="292"/>
                  <a:pt x="17923" y="420"/>
                </a:cubicBezTo>
                <a:lnTo>
                  <a:pt x="17573" y="420"/>
                </a:lnTo>
                <a:cubicBezTo>
                  <a:pt x="17410" y="292"/>
                  <a:pt x="17359" y="1"/>
                  <a:pt x="17111" y="1"/>
                </a:cubicBezTo>
                <a:cubicBezTo>
                  <a:pt x="16854" y="1"/>
                  <a:pt x="16803" y="292"/>
                  <a:pt x="16640" y="420"/>
                </a:cubicBezTo>
                <a:lnTo>
                  <a:pt x="16289" y="420"/>
                </a:lnTo>
                <a:cubicBezTo>
                  <a:pt x="16127" y="292"/>
                  <a:pt x="16075" y="1"/>
                  <a:pt x="15827" y="1"/>
                </a:cubicBezTo>
                <a:cubicBezTo>
                  <a:pt x="15571" y="1"/>
                  <a:pt x="15519" y="292"/>
                  <a:pt x="15357" y="420"/>
                </a:cubicBezTo>
                <a:lnTo>
                  <a:pt x="15006" y="420"/>
                </a:lnTo>
                <a:cubicBezTo>
                  <a:pt x="14843" y="292"/>
                  <a:pt x="14784" y="1"/>
                  <a:pt x="14536" y="1"/>
                </a:cubicBezTo>
                <a:cubicBezTo>
                  <a:pt x="14287" y="1"/>
                  <a:pt x="14236" y="292"/>
                  <a:pt x="14074" y="420"/>
                </a:cubicBezTo>
                <a:lnTo>
                  <a:pt x="13723" y="420"/>
                </a:lnTo>
                <a:cubicBezTo>
                  <a:pt x="13560" y="292"/>
                  <a:pt x="13500" y="1"/>
                  <a:pt x="13252" y="1"/>
                </a:cubicBezTo>
                <a:cubicBezTo>
                  <a:pt x="13004" y="1"/>
                  <a:pt x="12944" y="292"/>
                  <a:pt x="12782" y="420"/>
                </a:cubicBezTo>
                <a:lnTo>
                  <a:pt x="12440" y="420"/>
                </a:lnTo>
                <a:cubicBezTo>
                  <a:pt x="12277" y="292"/>
                  <a:pt x="12217" y="1"/>
                  <a:pt x="11969" y="1"/>
                </a:cubicBezTo>
                <a:cubicBezTo>
                  <a:pt x="11721" y="1"/>
                  <a:pt x="11661" y="292"/>
                  <a:pt x="11499" y="420"/>
                </a:cubicBezTo>
                <a:lnTo>
                  <a:pt x="11156" y="420"/>
                </a:lnTo>
                <a:cubicBezTo>
                  <a:pt x="10994" y="292"/>
                  <a:pt x="10934" y="1"/>
                  <a:pt x="10686" y="1"/>
                </a:cubicBezTo>
                <a:cubicBezTo>
                  <a:pt x="10438" y="1"/>
                  <a:pt x="10378" y="292"/>
                  <a:pt x="10215" y="420"/>
                </a:cubicBezTo>
                <a:lnTo>
                  <a:pt x="9865" y="420"/>
                </a:lnTo>
                <a:cubicBezTo>
                  <a:pt x="9702" y="292"/>
                  <a:pt x="9651" y="1"/>
                  <a:pt x="9403" y="1"/>
                </a:cubicBezTo>
                <a:cubicBezTo>
                  <a:pt x="9146" y="1"/>
                  <a:pt x="9095" y="292"/>
                  <a:pt x="8932" y="420"/>
                </a:cubicBezTo>
                <a:lnTo>
                  <a:pt x="8581" y="420"/>
                </a:lnTo>
                <a:cubicBezTo>
                  <a:pt x="8419" y="292"/>
                  <a:pt x="8367" y="1"/>
                  <a:pt x="8111" y="1"/>
                </a:cubicBezTo>
                <a:cubicBezTo>
                  <a:pt x="7863" y="1"/>
                  <a:pt x="7811" y="292"/>
                  <a:pt x="7649" y="420"/>
                </a:cubicBezTo>
                <a:lnTo>
                  <a:pt x="7298" y="420"/>
                </a:lnTo>
                <a:cubicBezTo>
                  <a:pt x="7136" y="292"/>
                  <a:pt x="7076" y="1"/>
                  <a:pt x="6828" y="1"/>
                </a:cubicBezTo>
                <a:cubicBezTo>
                  <a:pt x="6579" y="1"/>
                  <a:pt x="6520" y="292"/>
                  <a:pt x="6357" y="420"/>
                </a:cubicBezTo>
                <a:lnTo>
                  <a:pt x="6015" y="420"/>
                </a:lnTo>
                <a:cubicBezTo>
                  <a:pt x="5852" y="292"/>
                  <a:pt x="5792" y="1"/>
                  <a:pt x="5544" y="1"/>
                </a:cubicBezTo>
                <a:cubicBezTo>
                  <a:pt x="5296" y="1"/>
                  <a:pt x="5236" y="292"/>
                  <a:pt x="5074" y="420"/>
                </a:cubicBezTo>
                <a:lnTo>
                  <a:pt x="4732" y="420"/>
                </a:lnTo>
                <a:cubicBezTo>
                  <a:pt x="4561" y="292"/>
                  <a:pt x="4509" y="1"/>
                  <a:pt x="4261" y="1"/>
                </a:cubicBezTo>
                <a:cubicBezTo>
                  <a:pt x="4004" y="1"/>
                  <a:pt x="3953" y="292"/>
                  <a:pt x="3791" y="420"/>
                </a:cubicBezTo>
                <a:lnTo>
                  <a:pt x="3440" y="420"/>
                </a:lnTo>
                <a:cubicBezTo>
                  <a:pt x="3277" y="292"/>
                  <a:pt x="3226" y="1"/>
                  <a:pt x="2969" y="1"/>
                </a:cubicBezTo>
                <a:cubicBezTo>
                  <a:pt x="2721" y="1"/>
                  <a:pt x="2670" y="292"/>
                  <a:pt x="2507" y="420"/>
                </a:cubicBezTo>
                <a:lnTo>
                  <a:pt x="2157" y="420"/>
                </a:lnTo>
                <a:cubicBezTo>
                  <a:pt x="1994" y="292"/>
                  <a:pt x="1934" y="1"/>
                  <a:pt x="1686" y="1"/>
                </a:cubicBezTo>
                <a:cubicBezTo>
                  <a:pt x="1438" y="1"/>
                  <a:pt x="1378" y="292"/>
                  <a:pt x="1216" y="420"/>
                </a:cubicBezTo>
                <a:lnTo>
                  <a:pt x="873" y="420"/>
                </a:lnTo>
                <a:cubicBezTo>
                  <a:pt x="711" y="292"/>
                  <a:pt x="651" y="1"/>
                  <a:pt x="4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43419" y="4833311"/>
            <a:ext cx="9230888" cy="403040"/>
          </a:xfrm>
          <a:custGeom>
            <a:avLst/>
            <a:gdLst/>
            <a:ahLst/>
            <a:cxnLst/>
            <a:rect l="l" t="t" r="r" b="b"/>
            <a:pathLst>
              <a:path w="53469" h="3311" extrusionOk="0">
                <a:moveTo>
                  <a:pt x="403" y="0"/>
                </a:moveTo>
                <a:cubicBezTo>
                  <a:pt x="189" y="0"/>
                  <a:pt x="121" y="205"/>
                  <a:pt x="1" y="351"/>
                </a:cubicBezTo>
                <a:lnTo>
                  <a:pt x="1" y="3251"/>
                </a:lnTo>
                <a:cubicBezTo>
                  <a:pt x="121" y="3106"/>
                  <a:pt x="189" y="2900"/>
                  <a:pt x="403" y="2900"/>
                </a:cubicBezTo>
                <a:cubicBezTo>
                  <a:pt x="651" y="2900"/>
                  <a:pt x="711" y="3183"/>
                  <a:pt x="873" y="3311"/>
                </a:cubicBezTo>
                <a:lnTo>
                  <a:pt x="1216" y="3311"/>
                </a:lnTo>
                <a:cubicBezTo>
                  <a:pt x="1387" y="3183"/>
                  <a:pt x="1438" y="2900"/>
                  <a:pt x="1686" y="2900"/>
                </a:cubicBezTo>
                <a:cubicBezTo>
                  <a:pt x="1943" y="2900"/>
                  <a:pt x="1994" y="3183"/>
                  <a:pt x="2157" y="3311"/>
                </a:cubicBezTo>
                <a:lnTo>
                  <a:pt x="2507" y="3311"/>
                </a:lnTo>
                <a:cubicBezTo>
                  <a:pt x="2670" y="3183"/>
                  <a:pt x="2721" y="2900"/>
                  <a:pt x="2978" y="2900"/>
                </a:cubicBezTo>
                <a:cubicBezTo>
                  <a:pt x="3226" y="2900"/>
                  <a:pt x="3277" y="3183"/>
                  <a:pt x="3440" y="3311"/>
                </a:cubicBezTo>
                <a:lnTo>
                  <a:pt x="3791" y="3311"/>
                </a:lnTo>
                <a:cubicBezTo>
                  <a:pt x="3953" y="3183"/>
                  <a:pt x="4013" y="2900"/>
                  <a:pt x="4261" y="2900"/>
                </a:cubicBezTo>
                <a:cubicBezTo>
                  <a:pt x="4509" y="2900"/>
                  <a:pt x="4569" y="3183"/>
                  <a:pt x="4732" y="3311"/>
                </a:cubicBezTo>
                <a:lnTo>
                  <a:pt x="5074" y="3311"/>
                </a:lnTo>
                <a:cubicBezTo>
                  <a:pt x="5236" y="3183"/>
                  <a:pt x="5296" y="2900"/>
                  <a:pt x="5544" y="2900"/>
                </a:cubicBezTo>
                <a:cubicBezTo>
                  <a:pt x="5792" y="2900"/>
                  <a:pt x="5852" y="3183"/>
                  <a:pt x="6015" y="3311"/>
                </a:cubicBezTo>
                <a:lnTo>
                  <a:pt x="6357" y="3311"/>
                </a:lnTo>
                <a:cubicBezTo>
                  <a:pt x="6520" y="3183"/>
                  <a:pt x="6579" y="2900"/>
                  <a:pt x="6828" y="2900"/>
                </a:cubicBezTo>
                <a:cubicBezTo>
                  <a:pt x="7076" y="2900"/>
                  <a:pt x="7136" y="3183"/>
                  <a:pt x="7298" y="3311"/>
                </a:cubicBezTo>
                <a:lnTo>
                  <a:pt x="7649" y="3311"/>
                </a:lnTo>
                <a:cubicBezTo>
                  <a:pt x="7811" y="3183"/>
                  <a:pt x="7863" y="2900"/>
                  <a:pt x="8119" y="2900"/>
                </a:cubicBezTo>
                <a:cubicBezTo>
                  <a:pt x="8367" y="2900"/>
                  <a:pt x="8419" y="3183"/>
                  <a:pt x="8581" y="3311"/>
                </a:cubicBezTo>
                <a:lnTo>
                  <a:pt x="8932" y="3311"/>
                </a:lnTo>
                <a:cubicBezTo>
                  <a:pt x="9095" y="3183"/>
                  <a:pt x="9155" y="2900"/>
                  <a:pt x="9403" y="2900"/>
                </a:cubicBezTo>
                <a:cubicBezTo>
                  <a:pt x="9651" y="2900"/>
                  <a:pt x="9711" y="3183"/>
                  <a:pt x="9873" y="3311"/>
                </a:cubicBezTo>
                <a:lnTo>
                  <a:pt x="10215" y="3311"/>
                </a:lnTo>
                <a:cubicBezTo>
                  <a:pt x="10378" y="3183"/>
                  <a:pt x="10438" y="2900"/>
                  <a:pt x="10686" y="2900"/>
                </a:cubicBezTo>
                <a:cubicBezTo>
                  <a:pt x="10934" y="2900"/>
                  <a:pt x="10994" y="3183"/>
                  <a:pt x="11156" y="3311"/>
                </a:cubicBezTo>
                <a:lnTo>
                  <a:pt x="11499" y="3311"/>
                </a:lnTo>
                <a:cubicBezTo>
                  <a:pt x="11661" y="3183"/>
                  <a:pt x="11721" y="2900"/>
                  <a:pt x="11969" y="2900"/>
                </a:cubicBezTo>
                <a:cubicBezTo>
                  <a:pt x="12217" y="2900"/>
                  <a:pt x="12277" y="3183"/>
                  <a:pt x="12440" y="3311"/>
                </a:cubicBezTo>
                <a:lnTo>
                  <a:pt x="12782" y="3311"/>
                </a:lnTo>
                <a:cubicBezTo>
                  <a:pt x="12953" y="3183"/>
                  <a:pt x="13004" y="2900"/>
                  <a:pt x="13252" y="2900"/>
                </a:cubicBezTo>
                <a:cubicBezTo>
                  <a:pt x="13500" y="2900"/>
                  <a:pt x="13560" y="3183"/>
                  <a:pt x="13723" y="3311"/>
                </a:cubicBezTo>
                <a:lnTo>
                  <a:pt x="14074" y="3311"/>
                </a:lnTo>
                <a:cubicBezTo>
                  <a:pt x="14236" y="3183"/>
                  <a:pt x="14287" y="2900"/>
                  <a:pt x="14536" y="2900"/>
                </a:cubicBezTo>
                <a:cubicBezTo>
                  <a:pt x="14792" y="2900"/>
                  <a:pt x="14843" y="3183"/>
                  <a:pt x="15006" y="3311"/>
                </a:cubicBezTo>
                <a:lnTo>
                  <a:pt x="15357" y="3311"/>
                </a:lnTo>
                <a:cubicBezTo>
                  <a:pt x="15519" y="3183"/>
                  <a:pt x="15579" y="2900"/>
                  <a:pt x="15827" y="2900"/>
                </a:cubicBezTo>
                <a:cubicBezTo>
                  <a:pt x="16075" y="2900"/>
                  <a:pt x="16127" y="3183"/>
                  <a:pt x="16289" y="3311"/>
                </a:cubicBezTo>
                <a:lnTo>
                  <a:pt x="16640" y="3311"/>
                </a:lnTo>
                <a:cubicBezTo>
                  <a:pt x="16803" y="3183"/>
                  <a:pt x="16854" y="2900"/>
                  <a:pt x="17111" y="2900"/>
                </a:cubicBezTo>
                <a:cubicBezTo>
                  <a:pt x="17359" y="2900"/>
                  <a:pt x="17419" y="3183"/>
                  <a:pt x="17581" y="3311"/>
                </a:cubicBezTo>
                <a:lnTo>
                  <a:pt x="17923" y="3311"/>
                </a:lnTo>
                <a:cubicBezTo>
                  <a:pt x="18086" y="3183"/>
                  <a:pt x="18146" y="2900"/>
                  <a:pt x="18394" y="2900"/>
                </a:cubicBezTo>
                <a:cubicBezTo>
                  <a:pt x="18642" y="2900"/>
                  <a:pt x="18702" y="3183"/>
                  <a:pt x="18864" y="3311"/>
                </a:cubicBezTo>
                <a:lnTo>
                  <a:pt x="19206" y="3311"/>
                </a:lnTo>
                <a:cubicBezTo>
                  <a:pt x="19369" y="3183"/>
                  <a:pt x="19429" y="2900"/>
                  <a:pt x="19677" y="2900"/>
                </a:cubicBezTo>
                <a:cubicBezTo>
                  <a:pt x="19925" y="2900"/>
                  <a:pt x="19985" y="3183"/>
                  <a:pt x="20148" y="3311"/>
                </a:cubicBezTo>
                <a:lnTo>
                  <a:pt x="20490" y="3311"/>
                </a:lnTo>
                <a:cubicBezTo>
                  <a:pt x="20652" y="3183"/>
                  <a:pt x="20712" y="2900"/>
                  <a:pt x="20960" y="2900"/>
                </a:cubicBezTo>
                <a:cubicBezTo>
                  <a:pt x="21208" y="2900"/>
                  <a:pt x="21268" y="3183"/>
                  <a:pt x="21431" y="3311"/>
                </a:cubicBezTo>
                <a:lnTo>
                  <a:pt x="21773" y="3311"/>
                </a:lnTo>
                <a:cubicBezTo>
                  <a:pt x="21935" y="3183"/>
                  <a:pt x="21995" y="2900"/>
                  <a:pt x="22243" y="2900"/>
                </a:cubicBezTo>
                <a:cubicBezTo>
                  <a:pt x="22492" y="2900"/>
                  <a:pt x="22551" y="3183"/>
                  <a:pt x="22714" y="3311"/>
                </a:cubicBezTo>
                <a:lnTo>
                  <a:pt x="23065" y="3311"/>
                </a:lnTo>
                <a:cubicBezTo>
                  <a:pt x="23227" y="3183"/>
                  <a:pt x="23279" y="2900"/>
                  <a:pt x="23527" y="2900"/>
                </a:cubicBezTo>
                <a:cubicBezTo>
                  <a:pt x="23783" y="2900"/>
                  <a:pt x="23835" y="3183"/>
                  <a:pt x="23997" y="3311"/>
                </a:cubicBezTo>
                <a:lnTo>
                  <a:pt x="24348" y="3311"/>
                </a:lnTo>
                <a:cubicBezTo>
                  <a:pt x="24511" y="3183"/>
                  <a:pt x="24562" y="2900"/>
                  <a:pt x="24818" y="2900"/>
                </a:cubicBezTo>
                <a:cubicBezTo>
                  <a:pt x="25067" y="2900"/>
                  <a:pt x="25118" y="3183"/>
                  <a:pt x="25280" y="3311"/>
                </a:cubicBezTo>
                <a:lnTo>
                  <a:pt x="25631" y="3311"/>
                </a:lnTo>
                <a:cubicBezTo>
                  <a:pt x="25794" y="3183"/>
                  <a:pt x="25854" y="2900"/>
                  <a:pt x="26102" y="2900"/>
                </a:cubicBezTo>
                <a:cubicBezTo>
                  <a:pt x="26350" y="2900"/>
                  <a:pt x="26410" y="3183"/>
                  <a:pt x="26572" y="3311"/>
                </a:cubicBezTo>
                <a:lnTo>
                  <a:pt x="26914" y="3311"/>
                </a:lnTo>
                <a:cubicBezTo>
                  <a:pt x="27077" y="3183"/>
                  <a:pt x="27137" y="2900"/>
                  <a:pt x="27385" y="2900"/>
                </a:cubicBezTo>
                <a:cubicBezTo>
                  <a:pt x="27633" y="2900"/>
                  <a:pt x="27693" y="3183"/>
                  <a:pt x="27855" y="3311"/>
                </a:cubicBezTo>
                <a:lnTo>
                  <a:pt x="28198" y="3311"/>
                </a:lnTo>
                <a:cubicBezTo>
                  <a:pt x="28360" y="3183"/>
                  <a:pt x="28420" y="2900"/>
                  <a:pt x="28668" y="2900"/>
                </a:cubicBezTo>
                <a:cubicBezTo>
                  <a:pt x="28916" y="2900"/>
                  <a:pt x="28976" y="3183"/>
                  <a:pt x="29139" y="3311"/>
                </a:cubicBezTo>
                <a:lnTo>
                  <a:pt x="29481" y="3311"/>
                </a:lnTo>
                <a:cubicBezTo>
                  <a:pt x="29643" y="3183"/>
                  <a:pt x="29703" y="2900"/>
                  <a:pt x="29951" y="2900"/>
                </a:cubicBezTo>
                <a:cubicBezTo>
                  <a:pt x="30199" y="2900"/>
                  <a:pt x="30259" y="3183"/>
                  <a:pt x="30422" y="3311"/>
                </a:cubicBezTo>
                <a:lnTo>
                  <a:pt x="30773" y="3311"/>
                </a:lnTo>
                <a:cubicBezTo>
                  <a:pt x="30935" y="3183"/>
                  <a:pt x="30987" y="2900"/>
                  <a:pt x="31235" y="2900"/>
                </a:cubicBezTo>
                <a:cubicBezTo>
                  <a:pt x="31491" y="2900"/>
                  <a:pt x="31543" y="3183"/>
                  <a:pt x="31705" y="3311"/>
                </a:cubicBezTo>
                <a:lnTo>
                  <a:pt x="32056" y="3311"/>
                </a:lnTo>
                <a:cubicBezTo>
                  <a:pt x="32218" y="3183"/>
                  <a:pt x="32270" y="2900"/>
                  <a:pt x="32526" y="2900"/>
                </a:cubicBezTo>
                <a:cubicBezTo>
                  <a:pt x="32775" y="2900"/>
                  <a:pt x="32826" y="3183"/>
                  <a:pt x="32988" y="3311"/>
                </a:cubicBezTo>
                <a:lnTo>
                  <a:pt x="33339" y="3311"/>
                </a:lnTo>
                <a:cubicBezTo>
                  <a:pt x="33502" y="3183"/>
                  <a:pt x="33553" y="2900"/>
                  <a:pt x="33810" y="2900"/>
                </a:cubicBezTo>
                <a:cubicBezTo>
                  <a:pt x="34058" y="2900"/>
                  <a:pt x="34118" y="3183"/>
                  <a:pt x="34280" y="3311"/>
                </a:cubicBezTo>
                <a:lnTo>
                  <a:pt x="34622" y="3311"/>
                </a:lnTo>
                <a:cubicBezTo>
                  <a:pt x="34785" y="3183"/>
                  <a:pt x="34845" y="2900"/>
                  <a:pt x="35093" y="2900"/>
                </a:cubicBezTo>
                <a:cubicBezTo>
                  <a:pt x="35341" y="2900"/>
                  <a:pt x="35401" y="3183"/>
                  <a:pt x="35563" y="3311"/>
                </a:cubicBezTo>
                <a:lnTo>
                  <a:pt x="35906" y="3311"/>
                </a:lnTo>
                <a:cubicBezTo>
                  <a:pt x="36068" y="3183"/>
                  <a:pt x="36128" y="2900"/>
                  <a:pt x="36376" y="2900"/>
                </a:cubicBezTo>
                <a:cubicBezTo>
                  <a:pt x="36624" y="2900"/>
                  <a:pt x="36684" y="3183"/>
                  <a:pt x="36847" y="3311"/>
                </a:cubicBezTo>
                <a:lnTo>
                  <a:pt x="37189" y="3311"/>
                </a:lnTo>
                <a:cubicBezTo>
                  <a:pt x="37351" y="3183"/>
                  <a:pt x="37411" y="2900"/>
                  <a:pt x="37659" y="2900"/>
                </a:cubicBezTo>
                <a:cubicBezTo>
                  <a:pt x="37907" y="2900"/>
                  <a:pt x="37967" y="3183"/>
                  <a:pt x="38130" y="3311"/>
                </a:cubicBezTo>
                <a:lnTo>
                  <a:pt x="38472" y="3311"/>
                </a:lnTo>
                <a:cubicBezTo>
                  <a:pt x="38635" y="3183"/>
                  <a:pt x="38694" y="2900"/>
                  <a:pt x="38943" y="2900"/>
                </a:cubicBezTo>
                <a:cubicBezTo>
                  <a:pt x="39191" y="2900"/>
                  <a:pt x="39251" y="3183"/>
                  <a:pt x="39413" y="3311"/>
                </a:cubicBezTo>
                <a:lnTo>
                  <a:pt x="39764" y="3311"/>
                </a:lnTo>
                <a:cubicBezTo>
                  <a:pt x="39926" y="3183"/>
                  <a:pt x="39978" y="2900"/>
                  <a:pt x="40226" y="2900"/>
                </a:cubicBezTo>
                <a:cubicBezTo>
                  <a:pt x="40482" y="2900"/>
                  <a:pt x="40534" y="3183"/>
                  <a:pt x="40696" y="3311"/>
                </a:cubicBezTo>
                <a:lnTo>
                  <a:pt x="41047" y="3311"/>
                </a:lnTo>
                <a:cubicBezTo>
                  <a:pt x="41210" y="3183"/>
                  <a:pt x="41261" y="2900"/>
                  <a:pt x="41518" y="2900"/>
                </a:cubicBezTo>
                <a:cubicBezTo>
                  <a:pt x="41766" y="2900"/>
                  <a:pt x="41817" y="3183"/>
                  <a:pt x="41980" y="3311"/>
                </a:cubicBezTo>
                <a:lnTo>
                  <a:pt x="42330" y="3311"/>
                </a:lnTo>
                <a:cubicBezTo>
                  <a:pt x="42493" y="3183"/>
                  <a:pt x="42553" y="2900"/>
                  <a:pt x="42801" y="2900"/>
                </a:cubicBezTo>
                <a:cubicBezTo>
                  <a:pt x="43049" y="2900"/>
                  <a:pt x="43100" y="3183"/>
                  <a:pt x="43263" y="3311"/>
                </a:cubicBezTo>
                <a:lnTo>
                  <a:pt x="43614" y="3311"/>
                </a:lnTo>
                <a:cubicBezTo>
                  <a:pt x="43776" y="3183"/>
                  <a:pt x="43836" y="2900"/>
                  <a:pt x="44084" y="2900"/>
                </a:cubicBezTo>
                <a:cubicBezTo>
                  <a:pt x="44332" y="2900"/>
                  <a:pt x="44383" y="3183"/>
                  <a:pt x="44555" y="3311"/>
                </a:cubicBezTo>
                <a:lnTo>
                  <a:pt x="44897" y="3311"/>
                </a:lnTo>
                <a:cubicBezTo>
                  <a:pt x="45059" y="3183"/>
                  <a:pt x="45119" y="2900"/>
                  <a:pt x="45367" y="2900"/>
                </a:cubicBezTo>
                <a:cubicBezTo>
                  <a:pt x="45615" y="2900"/>
                  <a:pt x="45675" y="3183"/>
                  <a:pt x="45838" y="3311"/>
                </a:cubicBezTo>
                <a:lnTo>
                  <a:pt x="46180" y="3311"/>
                </a:lnTo>
                <a:cubicBezTo>
                  <a:pt x="46343" y="3183"/>
                  <a:pt x="46402" y="2900"/>
                  <a:pt x="46651" y="2900"/>
                </a:cubicBezTo>
                <a:cubicBezTo>
                  <a:pt x="46899" y="2900"/>
                  <a:pt x="46959" y="3183"/>
                  <a:pt x="47121" y="3311"/>
                </a:cubicBezTo>
                <a:lnTo>
                  <a:pt x="47463" y="3311"/>
                </a:lnTo>
                <a:cubicBezTo>
                  <a:pt x="47626" y="3183"/>
                  <a:pt x="47686" y="2900"/>
                  <a:pt x="47934" y="2900"/>
                </a:cubicBezTo>
                <a:cubicBezTo>
                  <a:pt x="48182" y="2900"/>
                  <a:pt x="48242" y="3183"/>
                  <a:pt x="48404" y="3311"/>
                </a:cubicBezTo>
                <a:lnTo>
                  <a:pt x="48746" y="3311"/>
                </a:lnTo>
                <a:cubicBezTo>
                  <a:pt x="48909" y="3183"/>
                  <a:pt x="48969" y="2900"/>
                  <a:pt x="49217" y="2900"/>
                </a:cubicBezTo>
                <a:cubicBezTo>
                  <a:pt x="49465" y="2900"/>
                  <a:pt x="49525" y="3183"/>
                  <a:pt x="49688" y="3311"/>
                </a:cubicBezTo>
                <a:lnTo>
                  <a:pt x="50030" y="3311"/>
                </a:lnTo>
                <a:cubicBezTo>
                  <a:pt x="50192" y="3183"/>
                  <a:pt x="50252" y="2900"/>
                  <a:pt x="50500" y="2900"/>
                </a:cubicBezTo>
                <a:cubicBezTo>
                  <a:pt x="50748" y="2900"/>
                  <a:pt x="50808" y="3183"/>
                  <a:pt x="50971" y="3311"/>
                </a:cubicBezTo>
                <a:lnTo>
                  <a:pt x="51321" y="3311"/>
                </a:lnTo>
                <a:cubicBezTo>
                  <a:pt x="51484" y="3183"/>
                  <a:pt x="51535" y="2900"/>
                  <a:pt x="51783" y="2900"/>
                </a:cubicBezTo>
                <a:cubicBezTo>
                  <a:pt x="52032" y="2900"/>
                  <a:pt x="52091" y="3183"/>
                  <a:pt x="52254" y="3311"/>
                </a:cubicBezTo>
                <a:lnTo>
                  <a:pt x="52605" y="3311"/>
                </a:lnTo>
                <a:cubicBezTo>
                  <a:pt x="52767" y="3183"/>
                  <a:pt x="52819" y="2900"/>
                  <a:pt x="53067" y="2900"/>
                </a:cubicBezTo>
                <a:cubicBezTo>
                  <a:pt x="53281" y="2900"/>
                  <a:pt x="53349" y="3097"/>
                  <a:pt x="53469" y="3242"/>
                </a:cubicBezTo>
                <a:lnTo>
                  <a:pt x="53469" y="342"/>
                </a:lnTo>
                <a:cubicBezTo>
                  <a:pt x="53349" y="197"/>
                  <a:pt x="53281" y="0"/>
                  <a:pt x="53067" y="0"/>
                </a:cubicBezTo>
                <a:cubicBezTo>
                  <a:pt x="52819" y="0"/>
                  <a:pt x="52767" y="282"/>
                  <a:pt x="52605" y="411"/>
                </a:cubicBezTo>
                <a:lnTo>
                  <a:pt x="52254" y="411"/>
                </a:lnTo>
                <a:cubicBezTo>
                  <a:pt x="52091" y="282"/>
                  <a:pt x="52032" y="0"/>
                  <a:pt x="51783" y="0"/>
                </a:cubicBezTo>
                <a:cubicBezTo>
                  <a:pt x="51535" y="0"/>
                  <a:pt x="51484" y="282"/>
                  <a:pt x="51321" y="411"/>
                </a:cubicBezTo>
                <a:lnTo>
                  <a:pt x="50971" y="411"/>
                </a:lnTo>
                <a:cubicBezTo>
                  <a:pt x="50808" y="282"/>
                  <a:pt x="50748" y="0"/>
                  <a:pt x="50500" y="0"/>
                </a:cubicBezTo>
                <a:cubicBezTo>
                  <a:pt x="50252" y="0"/>
                  <a:pt x="50192" y="282"/>
                  <a:pt x="50030" y="411"/>
                </a:cubicBezTo>
                <a:lnTo>
                  <a:pt x="49688" y="411"/>
                </a:lnTo>
                <a:cubicBezTo>
                  <a:pt x="49525" y="282"/>
                  <a:pt x="49465" y="0"/>
                  <a:pt x="49217" y="0"/>
                </a:cubicBezTo>
                <a:cubicBezTo>
                  <a:pt x="48969" y="0"/>
                  <a:pt x="48909" y="282"/>
                  <a:pt x="48746" y="411"/>
                </a:cubicBezTo>
                <a:lnTo>
                  <a:pt x="48404" y="411"/>
                </a:lnTo>
                <a:cubicBezTo>
                  <a:pt x="48242" y="282"/>
                  <a:pt x="48182" y="0"/>
                  <a:pt x="47934" y="0"/>
                </a:cubicBezTo>
                <a:cubicBezTo>
                  <a:pt x="47686" y="0"/>
                  <a:pt x="47626" y="282"/>
                  <a:pt x="47463" y="411"/>
                </a:cubicBezTo>
                <a:lnTo>
                  <a:pt x="47121" y="411"/>
                </a:lnTo>
                <a:cubicBezTo>
                  <a:pt x="46959" y="282"/>
                  <a:pt x="46899" y="0"/>
                  <a:pt x="46651" y="0"/>
                </a:cubicBezTo>
                <a:cubicBezTo>
                  <a:pt x="46402" y="0"/>
                  <a:pt x="46343" y="282"/>
                  <a:pt x="46180" y="411"/>
                </a:cubicBezTo>
                <a:lnTo>
                  <a:pt x="45838" y="411"/>
                </a:lnTo>
                <a:cubicBezTo>
                  <a:pt x="45675" y="282"/>
                  <a:pt x="45615" y="0"/>
                  <a:pt x="45367" y="0"/>
                </a:cubicBezTo>
                <a:cubicBezTo>
                  <a:pt x="45119" y="0"/>
                  <a:pt x="45059" y="282"/>
                  <a:pt x="44897" y="411"/>
                </a:cubicBezTo>
                <a:lnTo>
                  <a:pt x="44555" y="411"/>
                </a:lnTo>
                <a:cubicBezTo>
                  <a:pt x="44383" y="282"/>
                  <a:pt x="44332" y="0"/>
                  <a:pt x="44084" y="0"/>
                </a:cubicBezTo>
                <a:cubicBezTo>
                  <a:pt x="43836" y="0"/>
                  <a:pt x="43776" y="282"/>
                  <a:pt x="43614" y="411"/>
                </a:cubicBezTo>
                <a:lnTo>
                  <a:pt x="43263" y="411"/>
                </a:lnTo>
                <a:cubicBezTo>
                  <a:pt x="43100" y="282"/>
                  <a:pt x="43049" y="0"/>
                  <a:pt x="42801" y="0"/>
                </a:cubicBezTo>
                <a:cubicBezTo>
                  <a:pt x="42544" y="0"/>
                  <a:pt x="42493" y="282"/>
                  <a:pt x="42330" y="411"/>
                </a:cubicBezTo>
                <a:lnTo>
                  <a:pt x="41980" y="411"/>
                </a:lnTo>
                <a:cubicBezTo>
                  <a:pt x="41817" y="282"/>
                  <a:pt x="41766" y="0"/>
                  <a:pt x="41518" y="0"/>
                </a:cubicBezTo>
                <a:cubicBezTo>
                  <a:pt x="41261" y="0"/>
                  <a:pt x="41210" y="282"/>
                  <a:pt x="41047" y="411"/>
                </a:cubicBezTo>
                <a:lnTo>
                  <a:pt x="40696" y="411"/>
                </a:lnTo>
                <a:cubicBezTo>
                  <a:pt x="40534" y="282"/>
                  <a:pt x="40474" y="0"/>
                  <a:pt x="40226" y="0"/>
                </a:cubicBezTo>
                <a:cubicBezTo>
                  <a:pt x="39978" y="0"/>
                  <a:pt x="39926" y="282"/>
                  <a:pt x="39764" y="411"/>
                </a:cubicBezTo>
                <a:lnTo>
                  <a:pt x="39413" y="411"/>
                </a:lnTo>
                <a:cubicBezTo>
                  <a:pt x="39251" y="282"/>
                  <a:pt x="39199" y="0"/>
                  <a:pt x="38943" y="0"/>
                </a:cubicBezTo>
                <a:cubicBezTo>
                  <a:pt x="38694" y="0"/>
                  <a:pt x="38635" y="282"/>
                  <a:pt x="38472" y="411"/>
                </a:cubicBezTo>
                <a:lnTo>
                  <a:pt x="38130" y="411"/>
                </a:lnTo>
                <a:cubicBezTo>
                  <a:pt x="37967" y="282"/>
                  <a:pt x="37907" y="0"/>
                  <a:pt x="37659" y="0"/>
                </a:cubicBezTo>
                <a:cubicBezTo>
                  <a:pt x="37411" y="0"/>
                  <a:pt x="37351" y="282"/>
                  <a:pt x="37189" y="411"/>
                </a:cubicBezTo>
                <a:lnTo>
                  <a:pt x="36847" y="411"/>
                </a:lnTo>
                <a:cubicBezTo>
                  <a:pt x="36684" y="282"/>
                  <a:pt x="36624" y="0"/>
                  <a:pt x="36376" y="0"/>
                </a:cubicBezTo>
                <a:cubicBezTo>
                  <a:pt x="36128" y="0"/>
                  <a:pt x="36068" y="282"/>
                  <a:pt x="35906" y="411"/>
                </a:cubicBezTo>
                <a:lnTo>
                  <a:pt x="35563" y="411"/>
                </a:lnTo>
                <a:cubicBezTo>
                  <a:pt x="35401" y="282"/>
                  <a:pt x="35341" y="0"/>
                  <a:pt x="35093" y="0"/>
                </a:cubicBezTo>
                <a:cubicBezTo>
                  <a:pt x="34845" y="0"/>
                  <a:pt x="34785" y="282"/>
                  <a:pt x="34622" y="411"/>
                </a:cubicBezTo>
                <a:lnTo>
                  <a:pt x="34280" y="411"/>
                </a:lnTo>
                <a:cubicBezTo>
                  <a:pt x="34118" y="282"/>
                  <a:pt x="34058" y="0"/>
                  <a:pt x="33810" y="0"/>
                </a:cubicBezTo>
                <a:cubicBezTo>
                  <a:pt x="33562" y="0"/>
                  <a:pt x="33502" y="282"/>
                  <a:pt x="33339" y="411"/>
                </a:cubicBezTo>
                <a:lnTo>
                  <a:pt x="32988" y="411"/>
                </a:lnTo>
                <a:cubicBezTo>
                  <a:pt x="32826" y="282"/>
                  <a:pt x="32775" y="0"/>
                  <a:pt x="32526" y="0"/>
                </a:cubicBezTo>
                <a:cubicBezTo>
                  <a:pt x="32270" y="0"/>
                  <a:pt x="32218" y="282"/>
                  <a:pt x="32056" y="411"/>
                </a:cubicBezTo>
                <a:lnTo>
                  <a:pt x="31705" y="411"/>
                </a:lnTo>
                <a:cubicBezTo>
                  <a:pt x="31543" y="282"/>
                  <a:pt x="31491" y="0"/>
                  <a:pt x="31235" y="0"/>
                </a:cubicBezTo>
                <a:cubicBezTo>
                  <a:pt x="30987" y="0"/>
                  <a:pt x="30935" y="282"/>
                  <a:pt x="30773" y="411"/>
                </a:cubicBezTo>
                <a:lnTo>
                  <a:pt x="30422" y="411"/>
                </a:lnTo>
                <a:cubicBezTo>
                  <a:pt x="30259" y="282"/>
                  <a:pt x="30208" y="0"/>
                  <a:pt x="29951" y="0"/>
                </a:cubicBezTo>
                <a:cubicBezTo>
                  <a:pt x="29703" y="0"/>
                  <a:pt x="29643" y="282"/>
                  <a:pt x="29481" y="411"/>
                </a:cubicBezTo>
                <a:lnTo>
                  <a:pt x="29139" y="411"/>
                </a:lnTo>
                <a:cubicBezTo>
                  <a:pt x="28976" y="282"/>
                  <a:pt x="28916" y="0"/>
                  <a:pt x="28668" y="0"/>
                </a:cubicBezTo>
                <a:cubicBezTo>
                  <a:pt x="28420" y="0"/>
                  <a:pt x="28360" y="282"/>
                  <a:pt x="28198" y="411"/>
                </a:cubicBezTo>
                <a:lnTo>
                  <a:pt x="27855" y="411"/>
                </a:lnTo>
                <a:cubicBezTo>
                  <a:pt x="27693" y="282"/>
                  <a:pt x="27633" y="0"/>
                  <a:pt x="27385" y="0"/>
                </a:cubicBezTo>
                <a:cubicBezTo>
                  <a:pt x="27137" y="0"/>
                  <a:pt x="27077" y="282"/>
                  <a:pt x="26914" y="411"/>
                </a:cubicBezTo>
                <a:lnTo>
                  <a:pt x="26572" y="411"/>
                </a:lnTo>
                <a:cubicBezTo>
                  <a:pt x="26410" y="282"/>
                  <a:pt x="26350" y="0"/>
                  <a:pt x="26102" y="0"/>
                </a:cubicBezTo>
                <a:cubicBezTo>
                  <a:pt x="25854" y="0"/>
                  <a:pt x="25794" y="282"/>
                  <a:pt x="25631" y="411"/>
                </a:cubicBezTo>
                <a:lnTo>
                  <a:pt x="25280" y="411"/>
                </a:lnTo>
                <a:cubicBezTo>
                  <a:pt x="25118" y="282"/>
                  <a:pt x="25067" y="0"/>
                  <a:pt x="24818" y="0"/>
                </a:cubicBezTo>
                <a:cubicBezTo>
                  <a:pt x="24562" y="0"/>
                  <a:pt x="24511" y="282"/>
                  <a:pt x="24348" y="411"/>
                </a:cubicBezTo>
                <a:lnTo>
                  <a:pt x="23997" y="411"/>
                </a:lnTo>
                <a:cubicBezTo>
                  <a:pt x="23835" y="282"/>
                  <a:pt x="23783" y="0"/>
                  <a:pt x="23527" y="0"/>
                </a:cubicBezTo>
                <a:cubicBezTo>
                  <a:pt x="23279" y="0"/>
                  <a:pt x="23227" y="282"/>
                  <a:pt x="23065" y="411"/>
                </a:cubicBezTo>
                <a:lnTo>
                  <a:pt x="22714" y="411"/>
                </a:lnTo>
                <a:cubicBezTo>
                  <a:pt x="22551" y="282"/>
                  <a:pt x="22492" y="0"/>
                  <a:pt x="22243" y="0"/>
                </a:cubicBezTo>
                <a:cubicBezTo>
                  <a:pt x="21995" y="0"/>
                  <a:pt x="21935" y="282"/>
                  <a:pt x="21773" y="411"/>
                </a:cubicBezTo>
                <a:lnTo>
                  <a:pt x="21431" y="411"/>
                </a:lnTo>
                <a:cubicBezTo>
                  <a:pt x="21268" y="282"/>
                  <a:pt x="21208" y="0"/>
                  <a:pt x="20960" y="0"/>
                </a:cubicBezTo>
                <a:cubicBezTo>
                  <a:pt x="20712" y="0"/>
                  <a:pt x="20652" y="282"/>
                  <a:pt x="20490" y="411"/>
                </a:cubicBezTo>
                <a:lnTo>
                  <a:pt x="20148" y="411"/>
                </a:lnTo>
                <a:cubicBezTo>
                  <a:pt x="19985" y="282"/>
                  <a:pt x="19925" y="0"/>
                  <a:pt x="19677" y="0"/>
                </a:cubicBezTo>
                <a:cubicBezTo>
                  <a:pt x="19429" y="0"/>
                  <a:pt x="19369" y="282"/>
                  <a:pt x="19206" y="411"/>
                </a:cubicBezTo>
                <a:lnTo>
                  <a:pt x="18864" y="411"/>
                </a:lnTo>
                <a:cubicBezTo>
                  <a:pt x="18702" y="282"/>
                  <a:pt x="18642" y="0"/>
                  <a:pt x="18394" y="0"/>
                </a:cubicBezTo>
                <a:cubicBezTo>
                  <a:pt x="18146" y="0"/>
                  <a:pt x="18086" y="282"/>
                  <a:pt x="17923" y="411"/>
                </a:cubicBezTo>
                <a:lnTo>
                  <a:pt x="17581" y="411"/>
                </a:lnTo>
                <a:cubicBezTo>
                  <a:pt x="17419" y="282"/>
                  <a:pt x="17359" y="0"/>
                  <a:pt x="17111" y="0"/>
                </a:cubicBezTo>
                <a:cubicBezTo>
                  <a:pt x="16862" y="0"/>
                  <a:pt x="16803" y="282"/>
                  <a:pt x="16640" y="411"/>
                </a:cubicBezTo>
                <a:lnTo>
                  <a:pt x="16289" y="411"/>
                </a:lnTo>
                <a:cubicBezTo>
                  <a:pt x="16127" y="282"/>
                  <a:pt x="16075" y="0"/>
                  <a:pt x="15827" y="0"/>
                </a:cubicBezTo>
                <a:cubicBezTo>
                  <a:pt x="15571" y="0"/>
                  <a:pt x="15519" y="282"/>
                  <a:pt x="15357" y="411"/>
                </a:cubicBezTo>
                <a:lnTo>
                  <a:pt x="15006" y="411"/>
                </a:lnTo>
                <a:cubicBezTo>
                  <a:pt x="14843" y="282"/>
                  <a:pt x="14792" y="0"/>
                  <a:pt x="14536" y="0"/>
                </a:cubicBezTo>
                <a:cubicBezTo>
                  <a:pt x="14287" y="0"/>
                  <a:pt x="14236" y="282"/>
                  <a:pt x="14074" y="411"/>
                </a:cubicBezTo>
                <a:lnTo>
                  <a:pt x="13723" y="411"/>
                </a:lnTo>
                <a:cubicBezTo>
                  <a:pt x="13560" y="282"/>
                  <a:pt x="13500" y="0"/>
                  <a:pt x="13252" y="0"/>
                </a:cubicBezTo>
                <a:cubicBezTo>
                  <a:pt x="13004" y="0"/>
                  <a:pt x="12953" y="282"/>
                  <a:pt x="12782" y="411"/>
                </a:cubicBezTo>
                <a:lnTo>
                  <a:pt x="12440" y="411"/>
                </a:lnTo>
                <a:cubicBezTo>
                  <a:pt x="12277" y="282"/>
                  <a:pt x="12217" y="0"/>
                  <a:pt x="11969" y="0"/>
                </a:cubicBezTo>
                <a:cubicBezTo>
                  <a:pt x="11721" y="0"/>
                  <a:pt x="11661" y="282"/>
                  <a:pt x="11499" y="411"/>
                </a:cubicBezTo>
                <a:lnTo>
                  <a:pt x="11156" y="411"/>
                </a:lnTo>
                <a:cubicBezTo>
                  <a:pt x="10994" y="282"/>
                  <a:pt x="10934" y="0"/>
                  <a:pt x="10686" y="0"/>
                </a:cubicBezTo>
                <a:cubicBezTo>
                  <a:pt x="10438" y="0"/>
                  <a:pt x="10378" y="282"/>
                  <a:pt x="10215" y="411"/>
                </a:cubicBezTo>
                <a:lnTo>
                  <a:pt x="9873" y="411"/>
                </a:lnTo>
                <a:cubicBezTo>
                  <a:pt x="9711" y="282"/>
                  <a:pt x="9651" y="0"/>
                  <a:pt x="9403" y="0"/>
                </a:cubicBezTo>
                <a:cubicBezTo>
                  <a:pt x="9155" y="0"/>
                  <a:pt x="9095" y="282"/>
                  <a:pt x="8932" y="411"/>
                </a:cubicBezTo>
                <a:lnTo>
                  <a:pt x="8581" y="411"/>
                </a:lnTo>
                <a:cubicBezTo>
                  <a:pt x="8419" y="282"/>
                  <a:pt x="8367" y="0"/>
                  <a:pt x="8119" y="0"/>
                </a:cubicBezTo>
                <a:cubicBezTo>
                  <a:pt x="7863" y="0"/>
                  <a:pt x="7811" y="282"/>
                  <a:pt x="7649" y="411"/>
                </a:cubicBezTo>
                <a:lnTo>
                  <a:pt x="7298" y="411"/>
                </a:lnTo>
                <a:cubicBezTo>
                  <a:pt x="7136" y="282"/>
                  <a:pt x="7084" y="0"/>
                  <a:pt x="6828" y="0"/>
                </a:cubicBezTo>
                <a:cubicBezTo>
                  <a:pt x="6579" y="0"/>
                  <a:pt x="6520" y="282"/>
                  <a:pt x="6357" y="411"/>
                </a:cubicBezTo>
                <a:lnTo>
                  <a:pt x="6015" y="411"/>
                </a:lnTo>
                <a:cubicBezTo>
                  <a:pt x="5852" y="282"/>
                  <a:pt x="5792" y="0"/>
                  <a:pt x="5544" y="0"/>
                </a:cubicBezTo>
                <a:cubicBezTo>
                  <a:pt x="5296" y="0"/>
                  <a:pt x="5236" y="282"/>
                  <a:pt x="5074" y="411"/>
                </a:cubicBezTo>
                <a:lnTo>
                  <a:pt x="4732" y="411"/>
                </a:lnTo>
                <a:cubicBezTo>
                  <a:pt x="4569" y="282"/>
                  <a:pt x="4509" y="0"/>
                  <a:pt x="4261" y="0"/>
                </a:cubicBezTo>
                <a:cubicBezTo>
                  <a:pt x="4013" y="0"/>
                  <a:pt x="3953" y="282"/>
                  <a:pt x="3791" y="411"/>
                </a:cubicBezTo>
                <a:lnTo>
                  <a:pt x="3440" y="411"/>
                </a:lnTo>
                <a:cubicBezTo>
                  <a:pt x="3277" y="282"/>
                  <a:pt x="3226" y="0"/>
                  <a:pt x="2978" y="0"/>
                </a:cubicBezTo>
                <a:cubicBezTo>
                  <a:pt x="2721" y="0"/>
                  <a:pt x="2670" y="282"/>
                  <a:pt x="2507" y="411"/>
                </a:cubicBezTo>
                <a:lnTo>
                  <a:pt x="2157" y="411"/>
                </a:lnTo>
                <a:cubicBezTo>
                  <a:pt x="1994" y="282"/>
                  <a:pt x="1934" y="0"/>
                  <a:pt x="1686" y="0"/>
                </a:cubicBezTo>
                <a:cubicBezTo>
                  <a:pt x="1438" y="0"/>
                  <a:pt x="1387" y="282"/>
                  <a:pt x="1216" y="411"/>
                </a:cubicBezTo>
                <a:lnTo>
                  <a:pt x="873" y="411"/>
                </a:lnTo>
                <a:cubicBezTo>
                  <a:pt x="711" y="282"/>
                  <a:pt x="651" y="0"/>
                  <a:pt x="4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>
            <a:spLocks noGrp="1"/>
          </p:cNvSpPr>
          <p:nvPr>
            <p:ph type="subTitle" idx="1"/>
          </p:nvPr>
        </p:nvSpPr>
        <p:spPr>
          <a:xfrm>
            <a:off x="4791938" y="2383113"/>
            <a:ext cx="3497700" cy="80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4791938" y="1810413"/>
            <a:ext cx="3497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-405651" y="3482928"/>
            <a:ext cx="1308960" cy="1460189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-49952" y="4325075"/>
            <a:ext cx="9243854" cy="818266"/>
          </a:xfrm>
          <a:custGeom>
            <a:avLst/>
            <a:gdLst/>
            <a:ahLst/>
            <a:cxnLst/>
            <a:rect l="l" t="t" r="r" b="b"/>
            <a:pathLst>
              <a:path w="53469" h="14938" extrusionOk="0">
                <a:moveTo>
                  <a:pt x="403" y="1"/>
                </a:moveTo>
                <a:cubicBezTo>
                  <a:pt x="189" y="1"/>
                  <a:pt x="121" y="215"/>
                  <a:pt x="1" y="360"/>
                </a:cubicBezTo>
                <a:lnTo>
                  <a:pt x="1" y="14938"/>
                </a:lnTo>
                <a:lnTo>
                  <a:pt x="53469" y="14938"/>
                </a:lnTo>
                <a:lnTo>
                  <a:pt x="53469" y="343"/>
                </a:lnTo>
                <a:cubicBezTo>
                  <a:pt x="53349" y="206"/>
                  <a:pt x="53281" y="1"/>
                  <a:pt x="53067" y="1"/>
                </a:cubicBezTo>
                <a:cubicBezTo>
                  <a:pt x="52819" y="1"/>
                  <a:pt x="52767" y="292"/>
                  <a:pt x="52596" y="420"/>
                </a:cubicBezTo>
                <a:lnTo>
                  <a:pt x="52254" y="420"/>
                </a:lnTo>
                <a:cubicBezTo>
                  <a:pt x="52091" y="292"/>
                  <a:pt x="52032" y="1"/>
                  <a:pt x="51783" y="1"/>
                </a:cubicBezTo>
                <a:cubicBezTo>
                  <a:pt x="51535" y="1"/>
                  <a:pt x="51475" y="292"/>
                  <a:pt x="51313" y="420"/>
                </a:cubicBezTo>
                <a:lnTo>
                  <a:pt x="50971" y="420"/>
                </a:lnTo>
                <a:cubicBezTo>
                  <a:pt x="50808" y="292"/>
                  <a:pt x="50748" y="1"/>
                  <a:pt x="50500" y="1"/>
                </a:cubicBezTo>
                <a:cubicBezTo>
                  <a:pt x="50252" y="1"/>
                  <a:pt x="50192" y="292"/>
                  <a:pt x="50030" y="420"/>
                </a:cubicBezTo>
                <a:lnTo>
                  <a:pt x="49688" y="420"/>
                </a:lnTo>
                <a:cubicBezTo>
                  <a:pt x="49525" y="292"/>
                  <a:pt x="49465" y="1"/>
                  <a:pt x="49217" y="1"/>
                </a:cubicBezTo>
                <a:cubicBezTo>
                  <a:pt x="48969" y="1"/>
                  <a:pt x="48909" y="292"/>
                  <a:pt x="48746" y="420"/>
                </a:cubicBezTo>
                <a:lnTo>
                  <a:pt x="48404" y="420"/>
                </a:lnTo>
                <a:cubicBezTo>
                  <a:pt x="48242" y="292"/>
                  <a:pt x="48182" y="1"/>
                  <a:pt x="47934" y="1"/>
                </a:cubicBezTo>
                <a:cubicBezTo>
                  <a:pt x="47686" y="1"/>
                  <a:pt x="47626" y="292"/>
                  <a:pt x="47463" y="420"/>
                </a:cubicBezTo>
                <a:lnTo>
                  <a:pt x="47121" y="420"/>
                </a:lnTo>
                <a:cubicBezTo>
                  <a:pt x="46959" y="292"/>
                  <a:pt x="46899" y="1"/>
                  <a:pt x="46651" y="1"/>
                </a:cubicBezTo>
                <a:cubicBezTo>
                  <a:pt x="46402" y="1"/>
                  <a:pt x="46343" y="292"/>
                  <a:pt x="46180" y="420"/>
                </a:cubicBezTo>
                <a:lnTo>
                  <a:pt x="45838" y="420"/>
                </a:lnTo>
                <a:cubicBezTo>
                  <a:pt x="45667" y="292"/>
                  <a:pt x="45615" y="1"/>
                  <a:pt x="45367" y="1"/>
                </a:cubicBezTo>
                <a:cubicBezTo>
                  <a:pt x="45119" y="1"/>
                  <a:pt x="45059" y="292"/>
                  <a:pt x="44897" y="420"/>
                </a:cubicBezTo>
                <a:lnTo>
                  <a:pt x="44546" y="420"/>
                </a:lnTo>
                <a:cubicBezTo>
                  <a:pt x="44383" y="292"/>
                  <a:pt x="44332" y="1"/>
                  <a:pt x="44084" y="1"/>
                </a:cubicBezTo>
                <a:cubicBezTo>
                  <a:pt x="43827" y="1"/>
                  <a:pt x="43776" y="292"/>
                  <a:pt x="43614" y="420"/>
                </a:cubicBezTo>
                <a:lnTo>
                  <a:pt x="43263" y="420"/>
                </a:lnTo>
                <a:cubicBezTo>
                  <a:pt x="43100" y="292"/>
                  <a:pt x="43049" y="1"/>
                  <a:pt x="42801" y="1"/>
                </a:cubicBezTo>
                <a:cubicBezTo>
                  <a:pt x="42544" y="1"/>
                  <a:pt x="42493" y="292"/>
                  <a:pt x="42330" y="420"/>
                </a:cubicBezTo>
                <a:lnTo>
                  <a:pt x="41980" y="420"/>
                </a:lnTo>
                <a:cubicBezTo>
                  <a:pt x="41817" y="292"/>
                  <a:pt x="41766" y="1"/>
                  <a:pt x="41509" y="1"/>
                </a:cubicBezTo>
                <a:cubicBezTo>
                  <a:pt x="41261" y="1"/>
                  <a:pt x="41210" y="292"/>
                  <a:pt x="41047" y="420"/>
                </a:cubicBezTo>
                <a:lnTo>
                  <a:pt x="40696" y="420"/>
                </a:lnTo>
                <a:cubicBezTo>
                  <a:pt x="40534" y="292"/>
                  <a:pt x="40474" y="1"/>
                  <a:pt x="40226" y="1"/>
                </a:cubicBezTo>
                <a:cubicBezTo>
                  <a:pt x="39978" y="1"/>
                  <a:pt x="39918" y="292"/>
                  <a:pt x="39755" y="420"/>
                </a:cubicBezTo>
                <a:lnTo>
                  <a:pt x="39413" y="420"/>
                </a:lnTo>
                <a:cubicBezTo>
                  <a:pt x="39251" y="292"/>
                  <a:pt x="39191" y="1"/>
                  <a:pt x="38943" y="1"/>
                </a:cubicBezTo>
                <a:cubicBezTo>
                  <a:pt x="38694" y="1"/>
                  <a:pt x="38635" y="292"/>
                  <a:pt x="38472" y="420"/>
                </a:cubicBezTo>
                <a:lnTo>
                  <a:pt x="38130" y="420"/>
                </a:lnTo>
                <a:cubicBezTo>
                  <a:pt x="37967" y="292"/>
                  <a:pt x="37907" y="1"/>
                  <a:pt x="37659" y="1"/>
                </a:cubicBezTo>
                <a:cubicBezTo>
                  <a:pt x="37411" y="1"/>
                  <a:pt x="37351" y="292"/>
                  <a:pt x="37189" y="420"/>
                </a:cubicBezTo>
                <a:lnTo>
                  <a:pt x="36847" y="420"/>
                </a:lnTo>
                <a:cubicBezTo>
                  <a:pt x="36684" y="292"/>
                  <a:pt x="36624" y="1"/>
                  <a:pt x="36376" y="1"/>
                </a:cubicBezTo>
                <a:cubicBezTo>
                  <a:pt x="36128" y="1"/>
                  <a:pt x="36068" y="292"/>
                  <a:pt x="35906" y="420"/>
                </a:cubicBezTo>
                <a:lnTo>
                  <a:pt x="35563" y="420"/>
                </a:lnTo>
                <a:cubicBezTo>
                  <a:pt x="35401" y="292"/>
                  <a:pt x="35341" y="1"/>
                  <a:pt x="35093" y="1"/>
                </a:cubicBezTo>
                <a:cubicBezTo>
                  <a:pt x="34845" y="1"/>
                  <a:pt x="34785" y="292"/>
                  <a:pt x="34622" y="420"/>
                </a:cubicBezTo>
                <a:lnTo>
                  <a:pt x="34272" y="420"/>
                </a:lnTo>
                <a:cubicBezTo>
                  <a:pt x="34109" y="292"/>
                  <a:pt x="34058" y="1"/>
                  <a:pt x="33810" y="1"/>
                </a:cubicBezTo>
                <a:cubicBezTo>
                  <a:pt x="33553" y="1"/>
                  <a:pt x="33502" y="292"/>
                  <a:pt x="33339" y="420"/>
                </a:cubicBezTo>
                <a:lnTo>
                  <a:pt x="32988" y="420"/>
                </a:lnTo>
                <a:cubicBezTo>
                  <a:pt x="32826" y="292"/>
                  <a:pt x="32775" y="1"/>
                  <a:pt x="32518" y="1"/>
                </a:cubicBezTo>
                <a:cubicBezTo>
                  <a:pt x="32270" y="1"/>
                  <a:pt x="32218" y="292"/>
                  <a:pt x="32056" y="420"/>
                </a:cubicBezTo>
                <a:lnTo>
                  <a:pt x="31705" y="420"/>
                </a:lnTo>
                <a:cubicBezTo>
                  <a:pt x="31543" y="292"/>
                  <a:pt x="31483" y="1"/>
                  <a:pt x="31235" y="1"/>
                </a:cubicBezTo>
                <a:cubicBezTo>
                  <a:pt x="30987" y="1"/>
                  <a:pt x="30935" y="292"/>
                  <a:pt x="30764" y="420"/>
                </a:cubicBezTo>
                <a:lnTo>
                  <a:pt x="30422" y="420"/>
                </a:lnTo>
                <a:cubicBezTo>
                  <a:pt x="30259" y="292"/>
                  <a:pt x="30199" y="1"/>
                  <a:pt x="29951" y="1"/>
                </a:cubicBezTo>
                <a:cubicBezTo>
                  <a:pt x="29703" y="1"/>
                  <a:pt x="29643" y="292"/>
                  <a:pt x="29481" y="420"/>
                </a:cubicBezTo>
                <a:lnTo>
                  <a:pt x="29139" y="420"/>
                </a:lnTo>
                <a:cubicBezTo>
                  <a:pt x="28976" y="292"/>
                  <a:pt x="28916" y="1"/>
                  <a:pt x="28668" y="1"/>
                </a:cubicBezTo>
                <a:cubicBezTo>
                  <a:pt x="28420" y="1"/>
                  <a:pt x="28360" y="292"/>
                  <a:pt x="28198" y="420"/>
                </a:cubicBezTo>
                <a:lnTo>
                  <a:pt x="27855" y="420"/>
                </a:lnTo>
                <a:cubicBezTo>
                  <a:pt x="27693" y="292"/>
                  <a:pt x="27633" y="1"/>
                  <a:pt x="27385" y="1"/>
                </a:cubicBezTo>
                <a:cubicBezTo>
                  <a:pt x="27137" y="1"/>
                  <a:pt x="27077" y="292"/>
                  <a:pt x="26914" y="420"/>
                </a:cubicBezTo>
                <a:lnTo>
                  <a:pt x="26564" y="420"/>
                </a:lnTo>
                <a:cubicBezTo>
                  <a:pt x="26401" y="292"/>
                  <a:pt x="26350" y="1"/>
                  <a:pt x="26102" y="1"/>
                </a:cubicBezTo>
                <a:cubicBezTo>
                  <a:pt x="25845" y="1"/>
                  <a:pt x="25794" y="292"/>
                  <a:pt x="25631" y="420"/>
                </a:cubicBezTo>
                <a:lnTo>
                  <a:pt x="25280" y="420"/>
                </a:lnTo>
                <a:cubicBezTo>
                  <a:pt x="25118" y="292"/>
                  <a:pt x="25067" y="1"/>
                  <a:pt x="24810" y="1"/>
                </a:cubicBezTo>
                <a:cubicBezTo>
                  <a:pt x="24562" y="1"/>
                  <a:pt x="24511" y="292"/>
                  <a:pt x="24348" y="420"/>
                </a:cubicBezTo>
                <a:lnTo>
                  <a:pt x="23997" y="420"/>
                </a:lnTo>
                <a:cubicBezTo>
                  <a:pt x="23835" y="292"/>
                  <a:pt x="23783" y="1"/>
                  <a:pt x="23527" y="1"/>
                </a:cubicBezTo>
                <a:cubicBezTo>
                  <a:pt x="23279" y="1"/>
                  <a:pt x="23219" y="292"/>
                  <a:pt x="23056" y="420"/>
                </a:cubicBezTo>
                <a:lnTo>
                  <a:pt x="22714" y="420"/>
                </a:lnTo>
                <a:cubicBezTo>
                  <a:pt x="22551" y="292"/>
                  <a:pt x="22492" y="1"/>
                  <a:pt x="22243" y="1"/>
                </a:cubicBezTo>
                <a:cubicBezTo>
                  <a:pt x="21995" y="1"/>
                  <a:pt x="21935" y="292"/>
                  <a:pt x="21773" y="420"/>
                </a:cubicBezTo>
                <a:lnTo>
                  <a:pt x="21431" y="420"/>
                </a:lnTo>
                <a:cubicBezTo>
                  <a:pt x="21268" y="292"/>
                  <a:pt x="21208" y="1"/>
                  <a:pt x="20960" y="1"/>
                </a:cubicBezTo>
                <a:cubicBezTo>
                  <a:pt x="20712" y="1"/>
                  <a:pt x="20652" y="292"/>
                  <a:pt x="20490" y="420"/>
                </a:cubicBezTo>
                <a:lnTo>
                  <a:pt x="20148" y="420"/>
                </a:lnTo>
                <a:cubicBezTo>
                  <a:pt x="19985" y="292"/>
                  <a:pt x="19925" y="1"/>
                  <a:pt x="19677" y="1"/>
                </a:cubicBezTo>
                <a:cubicBezTo>
                  <a:pt x="19429" y="1"/>
                  <a:pt x="19369" y="292"/>
                  <a:pt x="19206" y="420"/>
                </a:cubicBezTo>
                <a:lnTo>
                  <a:pt x="18864" y="420"/>
                </a:lnTo>
                <a:cubicBezTo>
                  <a:pt x="18702" y="292"/>
                  <a:pt x="18642" y="1"/>
                  <a:pt x="18394" y="1"/>
                </a:cubicBezTo>
                <a:cubicBezTo>
                  <a:pt x="18146" y="1"/>
                  <a:pt x="18086" y="292"/>
                  <a:pt x="17923" y="420"/>
                </a:cubicBezTo>
                <a:lnTo>
                  <a:pt x="17573" y="420"/>
                </a:lnTo>
                <a:cubicBezTo>
                  <a:pt x="17410" y="292"/>
                  <a:pt x="17359" y="1"/>
                  <a:pt x="17111" y="1"/>
                </a:cubicBezTo>
                <a:cubicBezTo>
                  <a:pt x="16854" y="1"/>
                  <a:pt x="16803" y="292"/>
                  <a:pt x="16640" y="420"/>
                </a:cubicBezTo>
                <a:lnTo>
                  <a:pt x="16289" y="420"/>
                </a:lnTo>
                <a:cubicBezTo>
                  <a:pt x="16127" y="292"/>
                  <a:pt x="16075" y="1"/>
                  <a:pt x="15827" y="1"/>
                </a:cubicBezTo>
                <a:cubicBezTo>
                  <a:pt x="15571" y="1"/>
                  <a:pt x="15519" y="292"/>
                  <a:pt x="15357" y="420"/>
                </a:cubicBezTo>
                <a:lnTo>
                  <a:pt x="15006" y="420"/>
                </a:lnTo>
                <a:cubicBezTo>
                  <a:pt x="14843" y="292"/>
                  <a:pt x="14784" y="1"/>
                  <a:pt x="14536" y="1"/>
                </a:cubicBezTo>
                <a:cubicBezTo>
                  <a:pt x="14287" y="1"/>
                  <a:pt x="14236" y="292"/>
                  <a:pt x="14074" y="420"/>
                </a:cubicBezTo>
                <a:lnTo>
                  <a:pt x="13723" y="420"/>
                </a:lnTo>
                <a:cubicBezTo>
                  <a:pt x="13560" y="292"/>
                  <a:pt x="13500" y="1"/>
                  <a:pt x="13252" y="1"/>
                </a:cubicBezTo>
                <a:cubicBezTo>
                  <a:pt x="13004" y="1"/>
                  <a:pt x="12944" y="292"/>
                  <a:pt x="12782" y="420"/>
                </a:cubicBezTo>
                <a:lnTo>
                  <a:pt x="12440" y="420"/>
                </a:lnTo>
                <a:cubicBezTo>
                  <a:pt x="12277" y="292"/>
                  <a:pt x="12217" y="1"/>
                  <a:pt x="11969" y="1"/>
                </a:cubicBezTo>
                <a:cubicBezTo>
                  <a:pt x="11721" y="1"/>
                  <a:pt x="11661" y="292"/>
                  <a:pt x="11499" y="420"/>
                </a:cubicBezTo>
                <a:lnTo>
                  <a:pt x="11156" y="420"/>
                </a:lnTo>
                <a:cubicBezTo>
                  <a:pt x="10994" y="292"/>
                  <a:pt x="10934" y="1"/>
                  <a:pt x="10686" y="1"/>
                </a:cubicBezTo>
                <a:cubicBezTo>
                  <a:pt x="10438" y="1"/>
                  <a:pt x="10378" y="292"/>
                  <a:pt x="10215" y="420"/>
                </a:cubicBezTo>
                <a:lnTo>
                  <a:pt x="9865" y="420"/>
                </a:lnTo>
                <a:cubicBezTo>
                  <a:pt x="9702" y="292"/>
                  <a:pt x="9651" y="1"/>
                  <a:pt x="9403" y="1"/>
                </a:cubicBezTo>
                <a:cubicBezTo>
                  <a:pt x="9146" y="1"/>
                  <a:pt x="9095" y="292"/>
                  <a:pt x="8932" y="420"/>
                </a:cubicBezTo>
                <a:lnTo>
                  <a:pt x="8581" y="420"/>
                </a:lnTo>
                <a:cubicBezTo>
                  <a:pt x="8419" y="292"/>
                  <a:pt x="8367" y="1"/>
                  <a:pt x="8111" y="1"/>
                </a:cubicBezTo>
                <a:cubicBezTo>
                  <a:pt x="7863" y="1"/>
                  <a:pt x="7811" y="292"/>
                  <a:pt x="7649" y="420"/>
                </a:cubicBezTo>
                <a:lnTo>
                  <a:pt x="7298" y="420"/>
                </a:lnTo>
                <a:cubicBezTo>
                  <a:pt x="7136" y="292"/>
                  <a:pt x="7076" y="1"/>
                  <a:pt x="6828" y="1"/>
                </a:cubicBezTo>
                <a:cubicBezTo>
                  <a:pt x="6579" y="1"/>
                  <a:pt x="6520" y="292"/>
                  <a:pt x="6357" y="420"/>
                </a:cubicBezTo>
                <a:lnTo>
                  <a:pt x="6015" y="420"/>
                </a:lnTo>
                <a:cubicBezTo>
                  <a:pt x="5852" y="292"/>
                  <a:pt x="5792" y="1"/>
                  <a:pt x="5544" y="1"/>
                </a:cubicBezTo>
                <a:cubicBezTo>
                  <a:pt x="5296" y="1"/>
                  <a:pt x="5236" y="292"/>
                  <a:pt x="5074" y="420"/>
                </a:cubicBezTo>
                <a:lnTo>
                  <a:pt x="4732" y="420"/>
                </a:lnTo>
                <a:cubicBezTo>
                  <a:pt x="4561" y="292"/>
                  <a:pt x="4509" y="1"/>
                  <a:pt x="4261" y="1"/>
                </a:cubicBezTo>
                <a:cubicBezTo>
                  <a:pt x="4004" y="1"/>
                  <a:pt x="3953" y="292"/>
                  <a:pt x="3791" y="420"/>
                </a:cubicBezTo>
                <a:lnTo>
                  <a:pt x="3440" y="420"/>
                </a:lnTo>
                <a:cubicBezTo>
                  <a:pt x="3277" y="292"/>
                  <a:pt x="3226" y="1"/>
                  <a:pt x="2969" y="1"/>
                </a:cubicBezTo>
                <a:cubicBezTo>
                  <a:pt x="2721" y="1"/>
                  <a:pt x="2670" y="292"/>
                  <a:pt x="2507" y="420"/>
                </a:cubicBezTo>
                <a:lnTo>
                  <a:pt x="2157" y="420"/>
                </a:lnTo>
                <a:cubicBezTo>
                  <a:pt x="1994" y="292"/>
                  <a:pt x="1934" y="1"/>
                  <a:pt x="1686" y="1"/>
                </a:cubicBezTo>
                <a:cubicBezTo>
                  <a:pt x="1438" y="1"/>
                  <a:pt x="1378" y="292"/>
                  <a:pt x="1216" y="420"/>
                </a:cubicBezTo>
                <a:lnTo>
                  <a:pt x="873" y="420"/>
                </a:lnTo>
                <a:cubicBezTo>
                  <a:pt x="711" y="292"/>
                  <a:pt x="651" y="1"/>
                  <a:pt x="4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-49902" y="4833311"/>
            <a:ext cx="9243854" cy="403040"/>
          </a:xfrm>
          <a:custGeom>
            <a:avLst/>
            <a:gdLst/>
            <a:ahLst/>
            <a:cxnLst/>
            <a:rect l="l" t="t" r="r" b="b"/>
            <a:pathLst>
              <a:path w="53469" h="3311" extrusionOk="0">
                <a:moveTo>
                  <a:pt x="403" y="0"/>
                </a:moveTo>
                <a:cubicBezTo>
                  <a:pt x="189" y="0"/>
                  <a:pt x="121" y="205"/>
                  <a:pt x="1" y="351"/>
                </a:cubicBezTo>
                <a:lnTo>
                  <a:pt x="1" y="3251"/>
                </a:lnTo>
                <a:cubicBezTo>
                  <a:pt x="121" y="3106"/>
                  <a:pt x="189" y="2900"/>
                  <a:pt x="403" y="2900"/>
                </a:cubicBezTo>
                <a:cubicBezTo>
                  <a:pt x="651" y="2900"/>
                  <a:pt x="711" y="3183"/>
                  <a:pt x="873" y="3311"/>
                </a:cubicBezTo>
                <a:lnTo>
                  <a:pt x="1216" y="3311"/>
                </a:lnTo>
                <a:cubicBezTo>
                  <a:pt x="1387" y="3183"/>
                  <a:pt x="1438" y="2900"/>
                  <a:pt x="1686" y="2900"/>
                </a:cubicBezTo>
                <a:cubicBezTo>
                  <a:pt x="1943" y="2900"/>
                  <a:pt x="1994" y="3183"/>
                  <a:pt x="2157" y="3311"/>
                </a:cubicBezTo>
                <a:lnTo>
                  <a:pt x="2507" y="3311"/>
                </a:lnTo>
                <a:cubicBezTo>
                  <a:pt x="2670" y="3183"/>
                  <a:pt x="2721" y="2900"/>
                  <a:pt x="2978" y="2900"/>
                </a:cubicBezTo>
                <a:cubicBezTo>
                  <a:pt x="3226" y="2900"/>
                  <a:pt x="3277" y="3183"/>
                  <a:pt x="3440" y="3311"/>
                </a:cubicBezTo>
                <a:lnTo>
                  <a:pt x="3791" y="3311"/>
                </a:lnTo>
                <a:cubicBezTo>
                  <a:pt x="3953" y="3183"/>
                  <a:pt x="4013" y="2900"/>
                  <a:pt x="4261" y="2900"/>
                </a:cubicBezTo>
                <a:cubicBezTo>
                  <a:pt x="4509" y="2900"/>
                  <a:pt x="4569" y="3183"/>
                  <a:pt x="4732" y="3311"/>
                </a:cubicBezTo>
                <a:lnTo>
                  <a:pt x="5074" y="3311"/>
                </a:lnTo>
                <a:cubicBezTo>
                  <a:pt x="5236" y="3183"/>
                  <a:pt x="5296" y="2900"/>
                  <a:pt x="5544" y="2900"/>
                </a:cubicBezTo>
                <a:cubicBezTo>
                  <a:pt x="5792" y="2900"/>
                  <a:pt x="5852" y="3183"/>
                  <a:pt x="6015" y="3311"/>
                </a:cubicBezTo>
                <a:lnTo>
                  <a:pt x="6357" y="3311"/>
                </a:lnTo>
                <a:cubicBezTo>
                  <a:pt x="6520" y="3183"/>
                  <a:pt x="6579" y="2900"/>
                  <a:pt x="6828" y="2900"/>
                </a:cubicBezTo>
                <a:cubicBezTo>
                  <a:pt x="7076" y="2900"/>
                  <a:pt x="7136" y="3183"/>
                  <a:pt x="7298" y="3311"/>
                </a:cubicBezTo>
                <a:lnTo>
                  <a:pt x="7649" y="3311"/>
                </a:lnTo>
                <a:cubicBezTo>
                  <a:pt x="7811" y="3183"/>
                  <a:pt x="7863" y="2900"/>
                  <a:pt x="8119" y="2900"/>
                </a:cubicBezTo>
                <a:cubicBezTo>
                  <a:pt x="8367" y="2900"/>
                  <a:pt x="8419" y="3183"/>
                  <a:pt x="8581" y="3311"/>
                </a:cubicBezTo>
                <a:lnTo>
                  <a:pt x="8932" y="3311"/>
                </a:lnTo>
                <a:cubicBezTo>
                  <a:pt x="9095" y="3183"/>
                  <a:pt x="9155" y="2900"/>
                  <a:pt x="9403" y="2900"/>
                </a:cubicBezTo>
                <a:cubicBezTo>
                  <a:pt x="9651" y="2900"/>
                  <a:pt x="9711" y="3183"/>
                  <a:pt x="9873" y="3311"/>
                </a:cubicBezTo>
                <a:lnTo>
                  <a:pt x="10215" y="3311"/>
                </a:lnTo>
                <a:cubicBezTo>
                  <a:pt x="10378" y="3183"/>
                  <a:pt x="10438" y="2900"/>
                  <a:pt x="10686" y="2900"/>
                </a:cubicBezTo>
                <a:cubicBezTo>
                  <a:pt x="10934" y="2900"/>
                  <a:pt x="10994" y="3183"/>
                  <a:pt x="11156" y="3311"/>
                </a:cubicBezTo>
                <a:lnTo>
                  <a:pt x="11499" y="3311"/>
                </a:lnTo>
                <a:cubicBezTo>
                  <a:pt x="11661" y="3183"/>
                  <a:pt x="11721" y="2900"/>
                  <a:pt x="11969" y="2900"/>
                </a:cubicBezTo>
                <a:cubicBezTo>
                  <a:pt x="12217" y="2900"/>
                  <a:pt x="12277" y="3183"/>
                  <a:pt x="12440" y="3311"/>
                </a:cubicBezTo>
                <a:lnTo>
                  <a:pt x="12782" y="3311"/>
                </a:lnTo>
                <a:cubicBezTo>
                  <a:pt x="12953" y="3183"/>
                  <a:pt x="13004" y="2900"/>
                  <a:pt x="13252" y="2900"/>
                </a:cubicBezTo>
                <a:cubicBezTo>
                  <a:pt x="13500" y="2900"/>
                  <a:pt x="13560" y="3183"/>
                  <a:pt x="13723" y="3311"/>
                </a:cubicBezTo>
                <a:lnTo>
                  <a:pt x="14074" y="3311"/>
                </a:lnTo>
                <a:cubicBezTo>
                  <a:pt x="14236" y="3183"/>
                  <a:pt x="14287" y="2900"/>
                  <a:pt x="14536" y="2900"/>
                </a:cubicBezTo>
                <a:cubicBezTo>
                  <a:pt x="14792" y="2900"/>
                  <a:pt x="14843" y="3183"/>
                  <a:pt x="15006" y="3311"/>
                </a:cubicBezTo>
                <a:lnTo>
                  <a:pt x="15357" y="3311"/>
                </a:lnTo>
                <a:cubicBezTo>
                  <a:pt x="15519" y="3183"/>
                  <a:pt x="15579" y="2900"/>
                  <a:pt x="15827" y="2900"/>
                </a:cubicBezTo>
                <a:cubicBezTo>
                  <a:pt x="16075" y="2900"/>
                  <a:pt x="16127" y="3183"/>
                  <a:pt x="16289" y="3311"/>
                </a:cubicBezTo>
                <a:lnTo>
                  <a:pt x="16640" y="3311"/>
                </a:lnTo>
                <a:cubicBezTo>
                  <a:pt x="16803" y="3183"/>
                  <a:pt x="16854" y="2900"/>
                  <a:pt x="17111" y="2900"/>
                </a:cubicBezTo>
                <a:cubicBezTo>
                  <a:pt x="17359" y="2900"/>
                  <a:pt x="17419" y="3183"/>
                  <a:pt x="17581" y="3311"/>
                </a:cubicBezTo>
                <a:lnTo>
                  <a:pt x="17923" y="3311"/>
                </a:lnTo>
                <a:cubicBezTo>
                  <a:pt x="18086" y="3183"/>
                  <a:pt x="18146" y="2900"/>
                  <a:pt x="18394" y="2900"/>
                </a:cubicBezTo>
                <a:cubicBezTo>
                  <a:pt x="18642" y="2900"/>
                  <a:pt x="18702" y="3183"/>
                  <a:pt x="18864" y="3311"/>
                </a:cubicBezTo>
                <a:lnTo>
                  <a:pt x="19206" y="3311"/>
                </a:lnTo>
                <a:cubicBezTo>
                  <a:pt x="19369" y="3183"/>
                  <a:pt x="19429" y="2900"/>
                  <a:pt x="19677" y="2900"/>
                </a:cubicBezTo>
                <a:cubicBezTo>
                  <a:pt x="19925" y="2900"/>
                  <a:pt x="19985" y="3183"/>
                  <a:pt x="20148" y="3311"/>
                </a:cubicBezTo>
                <a:lnTo>
                  <a:pt x="20490" y="3311"/>
                </a:lnTo>
                <a:cubicBezTo>
                  <a:pt x="20652" y="3183"/>
                  <a:pt x="20712" y="2900"/>
                  <a:pt x="20960" y="2900"/>
                </a:cubicBezTo>
                <a:cubicBezTo>
                  <a:pt x="21208" y="2900"/>
                  <a:pt x="21268" y="3183"/>
                  <a:pt x="21431" y="3311"/>
                </a:cubicBezTo>
                <a:lnTo>
                  <a:pt x="21773" y="3311"/>
                </a:lnTo>
                <a:cubicBezTo>
                  <a:pt x="21935" y="3183"/>
                  <a:pt x="21995" y="2900"/>
                  <a:pt x="22243" y="2900"/>
                </a:cubicBezTo>
                <a:cubicBezTo>
                  <a:pt x="22492" y="2900"/>
                  <a:pt x="22551" y="3183"/>
                  <a:pt x="22714" y="3311"/>
                </a:cubicBezTo>
                <a:lnTo>
                  <a:pt x="23065" y="3311"/>
                </a:lnTo>
                <a:cubicBezTo>
                  <a:pt x="23227" y="3183"/>
                  <a:pt x="23279" y="2900"/>
                  <a:pt x="23527" y="2900"/>
                </a:cubicBezTo>
                <a:cubicBezTo>
                  <a:pt x="23783" y="2900"/>
                  <a:pt x="23835" y="3183"/>
                  <a:pt x="23997" y="3311"/>
                </a:cubicBezTo>
                <a:lnTo>
                  <a:pt x="24348" y="3311"/>
                </a:lnTo>
                <a:cubicBezTo>
                  <a:pt x="24511" y="3183"/>
                  <a:pt x="24562" y="2900"/>
                  <a:pt x="24818" y="2900"/>
                </a:cubicBezTo>
                <a:cubicBezTo>
                  <a:pt x="25067" y="2900"/>
                  <a:pt x="25118" y="3183"/>
                  <a:pt x="25280" y="3311"/>
                </a:cubicBezTo>
                <a:lnTo>
                  <a:pt x="25631" y="3311"/>
                </a:lnTo>
                <a:cubicBezTo>
                  <a:pt x="25794" y="3183"/>
                  <a:pt x="25854" y="2900"/>
                  <a:pt x="26102" y="2900"/>
                </a:cubicBezTo>
                <a:cubicBezTo>
                  <a:pt x="26350" y="2900"/>
                  <a:pt x="26410" y="3183"/>
                  <a:pt x="26572" y="3311"/>
                </a:cubicBezTo>
                <a:lnTo>
                  <a:pt x="26914" y="3311"/>
                </a:lnTo>
                <a:cubicBezTo>
                  <a:pt x="27077" y="3183"/>
                  <a:pt x="27137" y="2900"/>
                  <a:pt x="27385" y="2900"/>
                </a:cubicBezTo>
                <a:cubicBezTo>
                  <a:pt x="27633" y="2900"/>
                  <a:pt x="27693" y="3183"/>
                  <a:pt x="27855" y="3311"/>
                </a:cubicBezTo>
                <a:lnTo>
                  <a:pt x="28198" y="3311"/>
                </a:lnTo>
                <a:cubicBezTo>
                  <a:pt x="28360" y="3183"/>
                  <a:pt x="28420" y="2900"/>
                  <a:pt x="28668" y="2900"/>
                </a:cubicBezTo>
                <a:cubicBezTo>
                  <a:pt x="28916" y="2900"/>
                  <a:pt x="28976" y="3183"/>
                  <a:pt x="29139" y="3311"/>
                </a:cubicBezTo>
                <a:lnTo>
                  <a:pt x="29481" y="3311"/>
                </a:lnTo>
                <a:cubicBezTo>
                  <a:pt x="29643" y="3183"/>
                  <a:pt x="29703" y="2900"/>
                  <a:pt x="29951" y="2900"/>
                </a:cubicBezTo>
                <a:cubicBezTo>
                  <a:pt x="30199" y="2900"/>
                  <a:pt x="30259" y="3183"/>
                  <a:pt x="30422" y="3311"/>
                </a:cubicBezTo>
                <a:lnTo>
                  <a:pt x="30773" y="3311"/>
                </a:lnTo>
                <a:cubicBezTo>
                  <a:pt x="30935" y="3183"/>
                  <a:pt x="30987" y="2900"/>
                  <a:pt x="31235" y="2900"/>
                </a:cubicBezTo>
                <a:cubicBezTo>
                  <a:pt x="31491" y="2900"/>
                  <a:pt x="31543" y="3183"/>
                  <a:pt x="31705" y="3311"/>
                </a:cubicBezTo>
                <a:lnTo>
                  <a:pt x="32056" y="3311"/>
                </a:lnTo>
                <a:cubicBezTo>
                  <a:pt x="32218" y="3183"/>
                  <a:pt x="32270" y="2900"/>
                  <a:pt x="32526" y="2900"/>
                </a:cubicBezTo>
                <a:cubicBezTo>
                  <a:pt x="32775" y="2900"/>
                  <a:pt x="32826" y="3183"/>
                  <a:pt x="32988" y="3311"/>
                </a:cubicBezTo>
                <a:lnTo>
                  <a:pt x="33339" y="3311"/>
                </a:lnTo>
                <a:cubicBezTo>
                  <a:pt x="33502" y="3183"/>
                  <a:pt x="33553" y="2900"/>
                  <a:pt x="33810" y="2900"/>
                </a:cubicBezTo>
                <a:cubicBezTo>
                  <a:pt x="34058" y="2900"/>
                  <a:pt x="34118" y="3183"/>
                  <a:pt x="34280" y="3311"/>
                </a:cubicBezTo>
                <a:lnTo>
                  <a:pt x="34622" y="3311"/>
                </a:lnTo>
                <a:cubicBezTo>
                  <a:pt x="34785" y="3183"/>
                  <a:pt x="34845" y="2900"/>
                  <a:pt x="35093" y="2900"/>
                </a:cubicBezTo>
                <a:cubicBezTo>
                  <a:pt x="35341" y="2900"/>
                  <a:pt x="35401" y="3183"/>
                  <a:pt x="35563" y="3311"/>
                </a:cubicBezTo>
                <a:lnTo>
                  <a:pt x="35906" y="3311"/>
                </a:lnTo>
                <a:cubicBezTo>
                  <a:pt x="36068" y="3183"/>
                  <a:pt x="36128" y="2900"/>
                  <a:pt x="36376" y="2900"/>
                </a:cubicBezTo>
                <a:cubicBezTo>
                  <a:pt x="36624" y="2900"/>
                  <a:pt x="36684" y="3183"/>
                  <a:pt x="36847" y="3311"/>
                </a:cubicBezTo>
                <a:lnTo>
                  <a:pt x="37189" y="3311"/>
                </a:lnTo>
                <a:cubicBezTo>
                  <a:pt x="37351" y="3183"/>
                  <a:pt x="37411" y="2900"/>
                  <a:pt x="37659" y="2900"/>
                </a:cubicBezTo>
                <a:cubicBezTo>
                  <a:pt x="37907" y="2900"/>
                  <a:pt x="37967" y="3183"/>
                  <a:pt x="38130" y="3311"/>
                </a:cubicBezTo>
                <a:lnTo>
                  <a:pt x="38472" y="3311"/>
                </a:lnTo>
                <a:cubicBezTo>
                  <a:pt x="38635" y="3183"/>
                  <a:pt x="38694" y="2900"/>
                  <a:pt x="38943" y="2900"/>
                </a:cubicBezTo>
                <a:cubicBezTo>
                  <a:pt x="39191" y="2900"/>
                  <a:pt x="39251" y="3183"/>
                  <a:pt x="39413" y="3311"/>
                </a:cubicBezTo>
                <a:lnTo>
                  <a:pt x="39764" y="3311"/>
                </a:lnTo>
                <a:cubicBezTo>
                  <a:pt x="39926" y="3183"/>
                  <a:pt x="39978" y="2900"/>
                  <a:pt x="40226" y="2900"/>
                </a:cubicBezTo>
                <a:cubicBezTo>
                  <a:pt x="40482" y="2900"/>
                  <a:pt x="40534" y="3183"/>
                  <a:pt x="40696" y="3311"/>
                </a:cubicBezTo>
                <a:lnTo>
                  <a:pt x="41047" y="3311"/>
                </a:lnTo>
                <a:cubicBezTo>
                  <a:pt x="41210" y="3183"/>
                  <a:pt x="41261" y="2900"/>
                  <a:pt x="41518" y="2900"/>
                </a:cubicBezTo>
                <a:cubicBezTo>
                  <a:pt x="41766" y="2900"/>
                  <a:pt x="41817" y="3183"/>
                  <a:pt x="41980" y="3311"/>
                </a:cubicBezTo>
                <a:lnTo>
                  <a:pt x="42330" y="3311"/>
                </a:lnTo>
                <a:cubicBezTo>
                  <a:pt x="42493" y="3183"/>
                  <a:pt x="42553" y="2900"/>
                  <a:pt x="42801" y="2900"/>
                </a:cubicBezTo>
                <a:cubicBezTo>
                  <a:pt x="43049" y="2900"/>
                  <a:pt x="43100" y="3183"/>
                  <a:pt x="43263" y="3311"/>
                </a:cubicBezTo>
                <a:lnTo>
                  <a:pt x="43614" y="3311"/>
                </a:lnTo>
                <a:cubicBezTo>
                  <a:pt x="43776" y="3183"/>
                  <a:pt x="43836" y="2900"/>
                  <a:pt x="44084" y="2900"/>
                </a:cubicBezTo>
                <a:cubicBezTo>
                  <a:pt x="44332" y="2900"/>
                  <a:pt x="44383" y="3183"/>
                  <a:pt x="44555" y="3311"/>
                </a:cubicBezTo>
                <a:lnTo>
                  <a:pt x="44897" y="3311"/>
                </a:lnTo>
                <a:cubicBezTo>
                  <a:pt x="45059" y="3183"/>
                  <a:pt x="45119" y="2900"/>
                  <a:pt x="45367" y="2900"/>
                </a:cubicBezTo>
                <a:cubicBezTo>
                  <a:pt x="45615" y="2900"/>
                  <a:pt x="45675" y="3183"/>
                  <a:pt x="45838" y="3311"/>
                </a:cubicBezTo>
                <a:lnTo>
                  <a:pt x="46180" y="3311"/>
                </a:lnTo>
                <a:cubicBezTo>
                  <a:pt x="46343" y="3183"/>
                  <a:pt x="46402" y="2900"/>
                  <a:pt x="46651" y="2900"/>
                </a:cubicBezTo>
                <a:cubicBezTo>
                  <a:pt x="46899" y="2900"/>
                  <a:pt x="46959" y="3183"/>
                  <a:pt x="47121" y="3311"/>
                </a:cubicBezTo>
                <a:lnTo>
                  <a:pt x="47463" y="3311"/>
                </a:lnTo>
                <a:cubicBezTo>
                  <a:pt x="47626" y="3183"/>
                  <a:pt x="47686" y="2900"/>
                  <a:pt x="47934" y="2900"/>
                </a:cubicBezTo>
                <a:cubicBezTo>
                  <a:pt x="48182" y="2900"/>
                  <a:pt x="48242" y="3183"/>
                  <a:pt x="48404" y="3311"/>
                </a:cubicBezTo>
                <a:lnTo>
                  <a:pt x="48746" y="3311"/>
                </a:lnTo>
                <a:cubicBezTo>
                  <a:pt x="48909" y="3183"/>
                  <a:pt x="48969" y="2900"/>
                  <a:pt x="49217" y="2900"/>
                </a:cubicBezTo>
                <a:cubicBezTo>
                  <a:pt x="49465" y="2900"/>
                  <a:pt x="49525" y="3183"/>
                  <a:pt x="49688" y="3311"/>
                </a:cubicBezTo>
                <a:lnTo>
                  <a:pt x="50030" y="3311"/>
                </a:lnTo>
                <a:cubicBezTo>
                  <a:pt x="50192" y="3183"/>
                  <a:pt x="50252" y="2900"/>
                  <a:pt x="50500" y="2900"/>
                </a:cubicBezTo>
                <a:cubicBezTo>
                  <a:pt x="50748" y="2900"/>
                  <a:pt x="50808" y="3183"/>
                  <a:pt x="50971" y="3311"/>
                </a:cubicBezTo>
                <a:lnTo>
                  <a:pt x="51321" y="3311"/>
                </a:lnTo>
                <a:cubicBezTo>
                  <a:pt x="51484" y="3183"/>
                  <a:pt x="51535" y="2900"/>
                  <a:pt x="51783" y="2900"/>
                </a:cubicBezTo>
                <a:cubicBezTo>
                  <a:pt x="52032" y="2900"/>
                  <a:pt x="52091" y="3183"/>
                  <a:pt x="52254" y="3311"/>
                </a:cubicBezTo>
                <a:lnTo>
                  <a:pt x="52605" y="3311"/>
                </a:lnTo>
                <a:cubicBezTo>
                  <a:pt x="52767" y="3183"/>
                  <a:pt x="52819" y="2900"/>
                  <a:pt x="53067" y="2900"/>
                </a:cubicBezTo>
                <a:cubicBezTo>
                  <a:pt x="53281" y="2900"/>
                  <a:pt x="53349" y="3097"/>
                  <a:pt x="53469" y="3242"/>
                </a:cubicBezTo>
                <a:lnTo>
                  <a:pt x="53469" y="342"/>
                </a:lnTo>
                <a:cubicBezTo>
                  <a:pt x="53349" y="197"/>
                  <a:pt x="53281" y="0"/>
                  <a:pt x="53067" y="0"/>
                </a:cubicBezTo>
                <a:cubicBezTo>
                  <a:pt x="52819" y="0"/>
                  <a:pt x="52767" y="282"/>
                  <a:pt x="52605" y="411"/>
                </a:cubicBezTo>
                <a:lnTo>
                  <a:pt x="52254" y="411"/>
                </a:lnTo>
                <a:cubicBezTo>
                  <a:pt x="52091" y="282"/>
                  <a:pt x="52032" y="0"/>
                  <a:pt x="51783" y="0"/>
                </a:cubicBezTo>
                <a:cubicBezTo>
                  <a:pt x="51535" y="0"/>
                  <a:pt x="51484" y="282"/>
                  <a:pt x="51321" y="411"/>
                </a:cubicBezTo>
                <a:lnTo>
                  <a:pt x="50971" y="411"/>
                </a:lnTo>
                <a:cubicBezTo>
                  <a:pt x="50808" y="282"/>
                  <a:pt x="50748" y="0"/>
                  <a:pt x="50500" y="0"/>
                </a:cubicBezTo>
                <a:cubicBezTo>
                  <a:pt x="50252" y="0"/>
                  <a:pt x="50192" y="282"/>
                  <a:pt x="50030" y="411"/>
                </a:cubicBezTo>
                <a:lnTo>
                  <a:pt x="49688" y="411"/>
                </a:lnTo>
                <a:cubicBezTo>
                  <a:pt x="49525" y="282"/>
                  <a:pt x="49465" y="0"/>
                  <a:pt x="49217" y="0"/>
                </a:cubicBezTo>
                <a:cubicBezTo>
                  <a:pt x="48969" y="0"/>
                  <a:pt x="48909" y="282"/>
                  <a:pt x="48746" y="411"/>
                </a:cubicBezTo>
                <a:lnTo>
                  <a:pt x="48404" y="411"/>
                </a:lnTo>
                <a:cubicBezTo>
                  <a:pt x="48242" y="282"/>
                  <a:pt x="48182" y="0"/>
                  <a:pt x="47934" y="0"/>
                </a:cubicBezTo>
                <a:cubicBezTo>
                  <a:pt x="47686" y="0"/>
                  <a:pt x="47626" y="282"/>
                  <a:pt x="47463" y="411"/>
                </a:cubicBezTo>
                <a:lnTo>
                  <a:pt x="47121" y="411"/>
                </a:lnTo>
                <a:cubicBezTo>
                  <a:pt x="46959" y="282"/>
                  <a:pt x="46899" y="0"/>
                  <a:pt x="46651" y="0"/>
                </a:cubicBezTo>
                <a:cubicBezTo>
                  <a:pt x="46402" y="0"/>
                  <a:pt x="46343" y="282"/>
                  <a:pt x="46180" y="411"/>
                </a:cubicBezTo>
                <a:lnTo>
                  <a:pt x="45838" y="411"/>
                </a:lnTo>
                <a:cubicBezTo>
                  <a:pt x="45675" y="282"/>
                  <a:pt x="45615" y="0"/>
                  <a:pt x="45367" y="0"/>
                </a:cubicBezTo>
                <a:cubicBezTo>
                  <a:pt x="45119" y="0"/>
                  <a:pt x="45059" y="282"/>
                  <a:pt x="44897" y="411"/>
                </a:cubicBezTo>
                <a:lnTo>
                  <a:pt x="44555" y="411"/>
                </a:lnTo>
                <a:cubicBezTo>
                  <a:pt x="44383" y="282"/>
                  <a:pt x="44332" y="0"/>
                  <a:pt x="44084" y="0"/>
                </a:cubicBezTo>
                <a:cubicBezTo>
                  <a:pt x="43836" y="0"/>
                  <a:pt x="43776" y="282"/>
                  <a:pt x="43614" y="411"/>
                </a:cubicBezTo>
                <a:lnTo>
                  <a:pt x="43263" y="411"/>
                </a:lnTo>
                <a:cubicBezTo>
                  <a:pt x="43100" y="282"/>
                  <a:pt x="43049" y="0"/>
                  <a:pt x="42801" y="0"/>
                </a:cubicBezTo>
                <a:cubicBezTo>
                  <a:pt x="42544" y="0"/>
                  <a:pt x="42493" y="282"/>
                  <a:pt x="42330" y="411"/>
                </a:cubicBezTo>
                <a:lnTo>
                  <a:pt x="41980" y="411"/>
                </a:lnTo>
                <a:cubicBezTo>
                  <a:pt x="41817" y="282"/>
                  <a:pt x="41766" y="0"/>
                  <a:pt x="41518" y="0"/>
                </a:cubicBezTo>
                <a:cubicBezTo>
                  <a:pt x="41261" y="0"/>
                  <a:pt x="41210" y="282"/>
                  <a:pt x="41047" y="411"/>
                </a:cubicBezTo>
                <a:lnTo>
                  <a:pt x="40696" y="411"/>
                </a:lnTo>
                <a:cubicBezTo>
                  <a:pt x="40534" y="282"/>
                  <a:pt x="40474" y="0"/>
                  <a:pt x="40226" y="0"/>
                </a:cubicBezTo>
                <a:cubicBezTo>
                  <a:pt x="39978" y="0"/>
                  <a:pt x="39926" y="282"/>
                  <a:pt x="39764" y="411"/>
                </a:cubicBezTo>
                <a:lnTo>
                  <a:pt x="39413" y="411"/>
                </a:lnTo>
                <a:cubicBezTo>
                  <a:pt x="39251" y="282"/>
                  <a:pt x="39199" y="0"/>
                  <a:pt x="38943" y="0"/>
                </a:cubicBezTo>
                <a:cubicBezTo>
                  <a:pt x="38694" y="0"/>
                  <a:pt x="38635" y="282"/>
                  <a:pt x="38472" y="411"/>
                </a:cubicBezTo>
                <a:lnTo>
                  <a:pt x="38130" y="411"/>
                </a:lnTo>
                <a:cubicBezTo>
                  <a:pt x="37967" y="282"/>
                  <a:pt x="37907" y="0"/>
                  <a:pt x="37659" y="0"/>
                </a:cubicBezTo>
                <a:cubicBezTo>
                  <a:pt x="37411" y="0"/>
                  <a:pt x="37351" y="282"/>
                  <a:pt x="37189" y="411"/>
                </a:cubicBezTo>
                <a:lnTo>
                  <a:pt x="36847" y="411"/>
                </a:lnTo>
                <a:cubicBezTo>
                  <a:pt x="36684" y="282"/>
                  <a:pt x="36624" y="0"/>
                  <a:pt x="36376" y="0"/>
                </a:cubicBezTo>
                <a:cubicBezTo>
                  <a:pt x="36128" y="0"/>
                  <a:pt x="36068" y="282"/>
                  <a:pt x="35906" y="411"/>
                </a:cubicBezTo>
                <a:lnTo>
                  <a:pt x="35563" y="411"/>
                </a:lnTo>
                <a:cubicBezTo>
                  <a:pt x="35401" y="282"/>
                  <a:pt x="35341" y="0"/>
                  <a:pt x="35093" y="0"/>
                </a:cubicBezTo>
                <a:cubicBezTo>
                  <a:pt x="34845" y="0"/>
                  <a:pt x="34785" y="282"/>
                  <a:pt x="34622" y="411"/>
                </a:cubicBezTo>
                <a:lnTo>
                  <a:pt x="34280" y="411"/>
                </a:lnTo>
                <a:cubicBezTo>
                  <a:pt x="34118" y="282"/>
                  <a:pt x="34058" y="0"/>
                  <a:pt x="33810" y="0"/>
                </a:cubicBezTo>
                <a:cubicBezTo>
                  <a:pt x="33562" y="0"/>
                  <a:pt x="33502" y="282"/>
                  <a:pt x="33339" y="411"/>
                </a:cubicBezTo>
                <a:lnTo>
                  <a:pt x="32988" y="411"/>
                </a:lnTo>
                <a:cubicBezTo>
                  <a:pt x="32826" y="282"/>
                  <a:pt x="32775" y="0"/>
                  <a:pt x="32526" y="0"/>
                </a:cubicBezTo>
                <a:cubicBezTo>
                  <a:pt x="32270" y="0"/>
                  <a:pt x="32218" y="282"/>
                  <a:pt x="32056" y="411"/>
                </a:cubicBezTo>
                <a:lnTo>
                  <a:pt x="31705" y="411"/>
                </a:lnTo>
                <a:cubicBezTo>
                  <a:pt x="31543" y="282"/>
                  <a:pt x="31491" y="0"/>
                  <a:pt x="31235" y="0"/>
                </a:cubicBezTo>
                <a:cubicBezTo>
                  <a:pt x="30987" y="0"/>
                  <a:pt x="30935" y="282"/>
                  <a:pt x="30773" y="411"/>
                </a:cubicBezTo>
                <a:lnTo>
                  <a:pt x="30422" y="411"/>
                </a:lnTo>
                <a:cubicBezTo>
                  <a:pt x="30259" y="282"/>
                  <a:pt x="30208" y="0"/>
                  <a:pt x="29951" y="0"/>
                </a:cubicBezTo>
                <a:cubicBezTo>
                  <a:pt x="29703" y="0"/>
                  <a:pt x="29643" y="282"/>
                  <a:pt x="29481" y="411"/>
                </a:cubicBezTo>
                <a:lnTo>
                  <a:pt x="29139" y="411"/>
                </a:lnTo>
                <a:cubicBezTo>
                  <a:pt x="28976" y="282"/>
                  <a:pt x="28916" y="0"/>
                  <a:pt x="28668" y="0"/>
                </a:cubicBezTo>
                <a:cubicBezTo>
                  <a:pt x="28420" y="0"/>
                  <a:pt x="28360" y="282"/>
                  <a:pt x="28198" y="411"/>
                </a:cubicBezTo>
                <a:lnTo>
                  <a:pt x="27855" y="411"/>
                </a:lnTo>
                <a:cubicBezTo>
                  <a:pt x="27693" y="282"/>
                  <a:pt x="27633" y="0"/>
                  <a:pt x="27385" y="0"/>
                </a:cubicBezTo>
                <a:cubicBezTo>
                  <a:pt x="27137" y="0"/>
                  <a:pt x="27077" y="282"/>
                  <a:pt x="26914" y="411"/>
                </a:cubicBezTo>
                <a:lnTo>
                  <a:pt x="26572" y="411"/>
                </a:lnTo>
                <a:cubicBezTo>
                  <a:pt x="26410" y="282"/>
                  <a:pt x="26350" y="0"/>
                  <a:pt x="26102" y="0"/>
                </a:cubicBezTo>
                <a:cubicBezTo>
                  <a:pt x="25854" y="0"/>
                  <a:pt x="25794" y="282"/>
                  <a:pt x="25631" y="411"/>
                </a:cubicBezTo>
                <a:lnTo>
                  <a:pt x="25280" y="411"/>
                </a:lnTo>
                <a:cubicBezTo>
                  <a:pt x="25118" y="282"/>
                  <a:pt x="25067" y="0"/>
                  <a:pt x="24818" y="0"/>
                </a:cubicBezTo>
                <a:cubicBezTo>
                  <a:pt x="24562" y="0"/>
                  <a:pt x="24511" y="282"/>
                  <a:pt x="24348" y="411"/>
                </a:cubicBezTo>
                <a:lnTo>
                  <a:pt x="23997" y="411"/>
                </a:lnTo>
                <a:cubicBezTo>
                  <a:pt x="23835" y="282"/>
                  <a:pt x="23783" y="0"/>
                  <a:pt x="23527" y="0"/>
                </a:cubicBezTo>
                <a:cubicBezTo>
                  <a:pt x="23279" y="0"/>
                  <a:pt x="23227" y="282"/>
                  <a:pt x="23065" y="411"/>
                </a:cubicBezTo>
                <a:lnTo>
                  <a:pt x="22714" y="411"/>
                </a:lnTo>
                <a:cubicBezTo>
                  <a:pt x="22551" y="282"/>
                  <a:pt x="22492" y="0"/>
                  <a:pt x="22243" y="0"/>
                </a:cubicBezTo>
                <a:cubicBezTo>
                  <a:pt x="21995" y="0"/>
                  <a:pt x="21935" y="282"/>
                  <a:pt x="21773" y="411"/>
                </a:cubicBezTo>
                <a:lnTo>
                  <a:pt x="21431" y="411"/>
                </a:lnTo>
                <a:cubicBezTo>
                  <a:pt x="21268" y="282"/>
                  <a:pt x="21208" y="0"/>
                  <a:pt x="20960" y="0"/>
                </a:cubicBezTo>
                <a:cubicBezTo>
                  <a:pt x="20712" y="0"/>
                  <a:pt x="20652" y="282"/>
                  <a:pt x="20490" y="411"/>
                </a:cubicBezTo>
                <a:lnTo>
                  <a:pt x="20148" y="411"/>
                </a:lnTo>
                <a:cubicBezTo>
                  <a:pt x="19985" y="282"/>
                  <a:pt x="19925" y="0"/>
                  <a:pt x="19677" y="0"/>
                </a:cubicBezTo>
                <a:cubicBezTo>
                  <a:pt x="19429" y="0"/>
                  <a:pt x="19369" y="282"/>
                  <a:pt x="19206" y="411"/>
                </a:cubicBezTo>
                <a:lnTo>
                  <a:pt x="18864" y="411"/>
                </a:lnTo>
                <a:cubicBezTo>
                  <a:pt x="18702" y="282"/>
                  <a:pt x="18642" y="0"/>
                  <a:pt x="18394" y="0"/>
                </a:cubicBezTo>
                <a:cubicBezTo>
                  <a:pt x="18146" y="0"/>
                  <a:pt x="18086" y="282"/>
                  <a:pt x="17923" y="411"/>
                </a:cubicBezTo>
                <a:lnTo>
                  <a:pt x="17581" y="411"/>
                </a:lnTo>
                <a:cubicBezTo>
                  <a:pt x="17419" y="282"/>
                  <a:pt x="17359" y="0"/>
                  <a:pt x="17111" y="0"/>
                </a:cubicBezTo>
                <a:cubicBezTo>
                  <a:pt x="16862" y="0"/>
                  <a:pt x="16803" y="282"/>
                  <a:pt x="16640" y="411"/>
                </a:cubicBezTo>
                <a:lnTo>
                  <a:pt x="16289" y="411"/>
                </a:lnTo>
                <a:cubicBezTo>
                  <a:pt x="16127" y="282"/>
                  <a:pt x="16075" y="0"/>
                  <a:pt x="15827" y="0"/>
                </a:cubicBezTo>
                <a:cubicBezTo>
                  <a:pt x="15571" y="0"/>
                  <a:pt x="15519" y="282"/>
                  <a:pt x="15357" y="411"/>
                </a:cubicBezTo>
                <a:lnTo>
                  <a:pt x="15006" y="411"/>
                </a:lnTo>
                <a:cubicBezTo>
                  <a:pt x="14843" y="282"/>
                  <a:pt x="14792" y="0"/>
                  <a:pt x="14536" y="0"/>
                </a:cubicBezTo>
                <a:cubicBezTo>
                  <a:pt x="14287" y="0"/>
                  <a:pt x="14236" y="282"/>
                  <a:pt x="14074" y="411"/>
                </a:cubicBezTo>
                <a:lnTo>
                  <a:pt x="13723" y="411"/>
                </a:lnTo>
                <a:cubicBezTo>
                  <a:pt x="13560" y="282"/>
                  <a:pt x="13500" y="0"/>
                  <a:pt x="13252" y="0"/>
                </a:cubicBezTo>
                <a:cubicBezTo>
                  <a:pt x="13004" y="0"/>
                  <a:pt x="12953" y="282"/>
                  <a:pt x="12782" y="411"/>
                </a:cubicBezTo>
                <a:lnTo>
                  <a:pt x="12440" y="411"/>
                </a:lnTo>
                <a:cubicBezTo>
                  <a:pt x="12277" y="282"/>
                  <a:pt x="12217" y="0"/>
                  <a:pt x="11969" y="0"/>
                </a:cubicBezTo>
                <a:cubicBezTo>
                  <a:pt x="11721" y="0"/>
                  <a:pt x="11661" y="282"/>
                  <a:pt x="11499" y="411"/>
                </a:cubicBezTo>
                <a:lnTo>
                  <a:pt x="11156" y="411"/>
                </a:lnTo>
                <a:cubicBezTo>
                  <a:pt x="10994" y="282"/>
                  <a:pt x="10934" y="0"/>
                  <a:pt x="10686" y="0"/>
                </a:cubicBezTo>
                <a:cubicBezTo>
                  <a:pt x="10438" y="0"/>
                  <a:pt x="10378" y="282"/>
                  <a:pt x="10215" y="411"/>
                </a:cubicBezTo>
                <a:lnTo>
                  <a:pt x="9873" y="411"/>
                </a:lnTo>
                <a:cubicBezTo>
                  <a:pt x="9711" y="282"/>
                  <a:pt x="9651" y="0"/>
                  <a:pt x="9403" y="0"/>
                </a:cubicBezTo>
                <a:cubicBezTo>
                  <a:pt x="9155" y="0"/>
                  <a:pt x="9095" y="282"/>
                  <a:pt x="8932" y="411"/>
                </a:cubicBezTo>
                <a:lnTo>
                  <a:pt x="8581" y="411"/>
                </a:lnTo>
                <a:cubicBezTo>
                  <a:pt x="8419" y="282"/>
                  <a:pt x="8367" y="0"/>
                  <a:pt x="8119" y="0"/>
                </a:cubicBezTo>
                <a:cubicBezTo>
                  <a:pt x="7863" y="0"/>
                  <a:pt x="7811" y="282"/>
                  <a:pt x="7649" y="411"/>
                </a:cubicBezTo>
                <a:lnTo>
                  <a:pt x="7298" y="411"/>
                </a:lnTo>
                <a:cubicBezTo>
                  <a:pt x="7136" y="282"/>
                  <a:pt x="7084" y="0"/>
                  <a:pt x="6828" y="0"/>
                </a:cubicBezTo>
                <a:cubicBezTo>
                  <a:pt x="6579" y="0"/>
                  <a:pt x="6520" y="282"/>
                  <a:pt x="6357" y="411"/>
                </a:cubicBezTo>
                <a:lnTo>
                  <a:pt x="6015" y="411"/>
                </a:lnTo>
                <a:cubicBezTo>
                  <a:pt x="5852" y="282"/>
                  <a:pt x="5792" y="0"/>
                  <a:pt x="5544" y="0"/>
                </a:cubicBezTo>
                <a:cubicBezTo>
                  <a:pt x="5296" y="0"/>
                  <a:pt x="5236" y="282"/>
                  <a:pt x="5074" y="411"/>
                </a:cubicBezTo>
                <a:lnTo>
                  <a:pt x="4732" y="411"/>
                </a:lnTo>
                <a:cubicBezTo>
                  <a:pt x="4569" y="282"/>
                  <a:pt x="4509" y="0"/>
                  <a:pt x="4261" y="0"/>
                </a:cubicBezTo>
                <a:cubicBezTo>
                  <a:pt x="4013" y="0"/>
                  <a:pt x="3953" y="282"/>
                  <a:pt x="3791" y="411"/>
                </a:cubicBezTo>
                <a:lnTo>
                  <a:pt x="3440" y="411"/>
                </a:lnTo>
                <a:cubicBezTo>
                  <a:pt x="3277" y="282"/>
                  <a:pt x="3226" y="0"/>
                  <a:pt x="2978" y="0"/>
                </a:cubicBezTo>
                <a:cubicBezTo>
                  <a:pt x="2721" y="0"/>
                  <a:pt x="2670" y="282"/>
                  <a:pt x="2507" y="411"/>
                </a:cubicBezTo>
                <a:lnTo>
                  <a:pt x="2157" y="411"/>
                </a:lnTo>
                <a:cubicBezTo>
                  <a:pt x="1994" y="282"/>
                  <a:pt x="1934" y="0"/>
                  <a:pt x="1686" y="0"/>
                </a:cubicBezTo>
                <a:cubicBezTo>
                  <a:pt x="1438" y="0"/>
                  <a:pt x="1387" y="282"/>
                  <a:pt x="1216" y="411"/>
                </a:cubicBezTo>
                <a:lnTo>
                  <a:pt x="873" y="411"/>
                </a:lnTo>
                <a:cubicBezTo>
                  <a:pt x="711" y="282"/>
                  <a:pt x="651" y="0"/>
                  <a:pt x="4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/>
          <p:nvPr/>
        </p:nvSpPr>
        <p:spPr>
          <a:xfrm>
            <a:off x="-86152" y="4838125"/>
            <a:ext cx="9316305" cy="562864"/>
          </a:xfrm>
          <a:custGeom>
            <a:avLst/>
            <a:gdLst/>
            <a:ahLst/>
            <a:cxnLst/>
            <a:rect l="l" t="t" r="r" b="b"/>
            <a:pathLst>
              <a:path w="53469" h="14938" extrusionOk="0">
                <a:moveTo>
                  <a:pt x="403" y="1"/>
                </a:moveTo>
                <a:cubicBezTo>
                  <a:pt x="189" y="1"/>
                  <a:pt x="121" y="215"/>
                  <a:pt x="1" y="360"/>
                </a:cubicBezTo>
                <a:lnTo>
                  <a:pt x="1" y="14938"/>
                </a:lnTo>
                <a:lnTo>
                  <a:pt x="53469" y="14938"/>
                </a:lnTo>
                <a:lnTo>
                  <a:pt x="53469" y="343"/>
                </a:lnTo>
                <a:cubicBezTo>
                  <a:pt x="53349" y="206"/>
                  <a:pt x="53281" y="1"/>
                  <a:pt x="53067" y="1"/>
                </a:cubicBezTo>
                <a:cubicBezTo>
                  <a:pt x="52819" y="1"/>
                  <a:pt x="52767" y="292"/>
                  <a:pt x="52596" y="420"/>
                </a:cubicBezTo>
                <a:lnTo>
                  <a:pt x="52254" y="420"/>
                </a:lnTo>
                <a:cubicBezTo>
                  <a:pt x="52091" y="292"/>
                  <a:pt x="52032" y="1"/>
                  <a:pt x="51783" y="1"/>
                </a:cubicBezTo>
                <a:cubicBezTo>
                  <a:pt x="51535" y="1"/>
                  <a:pt x="51475" y="292"/>
                  <a:pt x="51313" y="420"/>
                </a:cubicBezTo>
                <a:lnTo>
                  <a:pt x="50971" y="420"/>
                </a:lnTo>
                <a:cubicBezTo>
                  <a:pt x="50808" y="292"/>
                  <a:pt x="50748" y="1"/>
                  <a:pt x="50500" y="1"/>
                </a:cubicBezTo>
                <a:cubicBezTo>
                  <a:pt x="50252" y="1"/>
                  <a:pt x="50192" y="292"/>
                  <a:pt x="50030" y="420"/>
                </a:cubicBezTo>
                <a:lnTo>
                  <a:pt x="49688" y="420"/>
                </a:lnTo>
                <a:cubicBezTo>
                  <a:pt x="49525" y="292"/>
                  <a:pt x="49465" y="1"/>
                  <a:pt x="49217" y="1"/>
                </a:cubicBezTo>
                <a:cubicBezTo>
                  <a:pt x="48969" y="1"/>
                  <a:pt x="48909" y="292"/>
                  <a:pt x="48746" y="420"/>
                </a:cubicBezTo>
                <a:lnTo>
                  <a:pt x="48404" y="420"/>
                </a:lnTo>
                <a:cubicBezTo>
                  <a:pt x="48242" y="292"/>
                  <a:pt x="48182" y="1"/>
                  <a:pt x="47934" y="1"/>
                </a:cubicBezTo>
                <a:cubicBezTo>
                  <a:pt x="47686" y="1"/>
                  <a:pt x="47626" y="292"/>
                  <a:pt x="47463" y="420"/>
                </a:cubicBezTo>
                <a:lnTo>
                  <a:pt x="47121" y="420"/>
                </a:lnTo>
                <a:cubicBezTo>
                  <a:pt x="46959" y="292"/>
                  <a:pt x="46899" y="1"/>
                  <a:pt x="46651" y="1"/>
                </a:cubicBezTo>
                <a:cubicBezTo>
                  <a:pt x="46402" y="1"/>
                  <a:pt x="46343" y="292"/>
                  <a:pt x="46180" y="420"/>
                </a:cubicBezTo>
                <a:lnTo>
                  <a:pt x="45838" y="420"/>
                </a:lnTo>
                <a:cubicBezTo>
                  <a:pt x="45667" y="292"/>
                  <a:pt x="45615" y="1"/>
                  <a:pt x="45367" y="1"/>
                </a:cubicBezTo>
                <a:cubicBezTo>
                  <a:pt x="45119" y="1"/>
                  <a:pt x="45059" y="292"/>
                  <a:pt x="44897" y="420"/>
                </a:cubicBezTo>
                <a:lnTo>
                  <a:pt x="44546" y="420"/>
                </a:lnTo>
                <a:cubicBezTo>
                  <a:pt x="44383" y="292"/>
                  <a:pt x="44332" y="1"/>
                  <a:pt x="44084" y="1"/>
                </a:cubicBezTo>
                <a:cubicBezTo>
                  <a:pt x="43827" y="1"/>
                  <a:pt x="43776" y="292"/>
                  <a:pt x="43614" y="420"/>
                </a:cubicBezTo>
                <a:lnTo>
                  <a:pt x="43263" y="420"/>
                </a:lnTo>
                <a:cubicBezTo>
                  <a:pt x="43100" y="292"/>
                  <a:pt x="43049" y="1"/>
                  <a:pt x="42801" y="1"/>
                </a:cubicBezTo>
                <a:cubicBezTo>
                  <a:pt x="42544" y="1"/>
                  <a:pt x="42493" y="292"/>
                  <a:pt x="42330" y="420"/>
                </a:cubicBezTo>
                <a:lnTo>
                  <a:pt x="41980" y="420"/>
                </a:lnTo>
                <a:cubicBezTo>
                  <a:pt x="41817" y="292"/>
                  <a:pt x="41766" y="1"/>
                  <a:pt x="41509" y="1"/>
                </a:cubicBezTo>
                <a:cubicBezTo>
                  <a:pt x="41261" y="1"/>
                  <a:pt x="41210" y="292"/>
                  <a:pt x="41047" y="420"/>
                </a:cubicBezTo>
                <a:lnTo>
                  <a:pt x="40696" y="420"/>
                </a:lnTo>
                <a:cubicBezTo>
                  <a:pt x="40534" y="292"/>
                  <a:pt x="40474" y="1"/>
                  <a:pt x="40226" y="1"/>
                </a:cubicBezTo>
                <a:cubicBezTo>
                  <a:pt x="39978" y="1"/>
                  <a:pt x="39918" y="292"/>
                  <a:pt x="39755" y="420"/>
                </a:cubicBezTo>
                <a:lnTo>
                  <a:pt x="39413" y="420"/>
                </a:lnTo>
                <a:cubicBezTo>
                  <a:pt x="39251" y="292"/>
                  <a:pt x="39191" y="1"/>
                  <a:pt x="38943" y="1"/>
                </a:cubicBezTo>
                <a:cubicBezTo>
                  <a:pt x="38694" y="1"/>
                  <a:pt x="38635" y="292"/>
                  <a:pt x="38472" y="420"/>
                </a:cubicBezTo>
                <a:lnTo>
                  <a:pt x="38130" y="420"/>
                </a:lnTo>
                <a:cubicBezTo>
                  <a:pt x="37967" y="292"/>
                  <a:pt x="37907" y="1"/>
                  <a:pt x="37659" y="1"/>
                </a:cubicBezTo>
                <a:cubicBezTo>
                  <a:pt x="37411" y="1"/>
                  <a:pt x="37351" y="292"/>
                  <a:pt x="37189" y="420"/>
                </a:cubicBezTo>
                <a:lnTo>
                  <a:pt x="36847" y="420"/>
                </a:lnTo>
                <a:cubicBezTo>
                  <a:pt x="36684" y="292"/>
                  <a:pt x="36624" y="1"/>
                  <a:pt x="36376" y="1"/>
                </a:cubicBezTo>
                <a:cubicBezTo>
                  <a:pt x="36128" y="1"/>
                  <a:pt x="36068" y="292"/>
                  <a:pt x="35906" y="420"/>
                </a:cubicBezTo>
                <a:lnTo>
                  <a:pt x="35563" y="420"/>
                </a:lnTo>
                <a:cubicBezTo>
                  <a:pt x="35401" y="292"/>
                  <a:pt x="35341" y="1"/>
                  <a:pt x="35093" y="1"/>
                </a:cubicBezTo>
                <a:cubicBezTo>
                  <a:pt x="34845" y="1"/>
                  <a:pt x="34785" y="292"/>
                  <a:pt x="34622" y="420"/>
                </a:cubicBezTo>
                <a:lnTo>
                  <a:pt x="34272" y="420"/>
                </a:lnTo>
                <a:cubicBezTo>
                  <a:pt x="34109" y="292"/>
                  <a:pt x="34058" y="1"/>
                  <a:pt x="33810" y="1"/>
                </a:cubicBezTo>
                <a:cubicBezTo>
                  <a:pt x="33553" y="1"/>
                  <a:pt x="33502" y="292"/>
                  <a:pt x="33339" y="420"/>
                </a:cubicBezTo>
                <a:lnTo>
                  <a:pt x="32988" y="420"/>
                </a:lnTo>
                <a:cubicBezTo>
                  <a:pt x="32826" y="292"/>
                  <a:pt x="32775" y="1"/>
                  <a:pt x="32518" y="1"/>
                </a:cubicBezTo>
                <a:cubicBezTo>
                  <a:pt x="32270" y="1"/>
                  <a:pt x="32218" y="292"/>
                  <a:pt x="32056" y="420"/>
                </a:cubicBezTo>
                <a:lnTo>
                  <a:pt x="31705" y="420"/>
                </a:lnTo>
                <a:cubicBezTo>
                  <a:pt x="31543" y="292"/>
                  <a:pt x="31483" y="1"/>
                  <a:pt x="31235" y="1"/>
                </a:cubicBezTo>
                <a:cubicBezTo>
                  <a:pt x="30987" y="1"/>
                  <a:pt x="30935" y="292"/>
                  <a:pt x="30764" y="420"/>
                </a:cubicBezTo>
                <a:lnTo>
                  <a:pt x="30422" y="420"/>
                </a:lnTo>
                <a:cubicBezTo>
                  <a:pt x="30259" y="292"/>
                  <a:pt x="30199" y="1"/>
                  <a:pt x="29951" y="1"/>
                </a:cubicBezTo>
                <a:cubicBezTo>
                  <a:pt x="29703" y="1"/>
                  <a:pt x="29643" y="292"/>
                  <a:pt x="29481" y="420"/>
                </a:cubicBezTo>
                <a:lnTo>
                  <a:pt x="29139" y="420"/>
                </a:lnTo>
                <a:cubicBezTo>
                  <a:pt x="28976" y="292"/>
                  <a:pt x="28916" y="1"/>
                  <a:pt x="28668" y="1"/>
                </a:cubicBezTo>
                <a:cubicBezTo>
                  <a:pt x="28420" y="1"/>
                  <a:pt x="28360" y="292"/>
                  <a:pt x="28198" y="420"/>
                </a:cubicBezTo>
                <a:lnTo>
                  <a:pt x="27855" y="420"/>
                </a:lnTo>
                <a:cubicBezTo>
                  <a:pt x="27693" y="292"/>
                  <a:pt x="27633" y="1"/>
                  <a:pt x="27385" y="1"/>
                </a:cubicBezTo>
                <a:cubicBezTo>
                  <a:pt x="27137" y="1"/>
                  <a:pt x="27077" y="292"/>
                  <a:pt x="26914" y="420"/>
                </a:cubicBezTo>
                <a:lnTo>
                  <a:pt x="26564" y="420"/>
                </a:lnTo>
                <a:cubicBezTo>
                  <a:pt x="26401" y="292"/>
                  <a:pt x="26350" y="1"/>
                  <a:pt x="26102" y="1"/>
                </a:cubicBezTo>
                <a:cubicBezTo>
                  <a:pt x="25845" y="1"/>
                  <a:pt x="25794" y="292"/>
                  <a:pt x="25631" y="420"/>
                </a:cubicBezTo>
                <a:lnTo>
                  <a:pt x="25280" y="420"/>
                </a:lnTo>
                <a:cubicBezTo>
                  <a:pt x="25118" y="292"/>
                  <a:pt x="25067" y="1"/>
                  <a:pt x="24810" y="1"/>
                </a:cubicBezTo>
                <a:cubicBezTo>
                  <a:pt x="24562" y="1"/>
                  <a:pt x="24511" y="292"/>
                  <a:pt x="24348" y="420"/>
                </a:cubicBezTo>
                <a:lnTo>
                  <a:pt x="23997" y="420"/>
                </a:lnTo>
                <a:cubicBezTo>
                  <a:pt x="23835" y="292"/>
                  <a:pt x="23783" y="1"/>
                  <a:pt x="23527" y="1"/>
                </a:cubicBezTo>
                <a:cubicBezTo>
                  <a:pt x="23279" y="1"/>
                  <a:pt x="23219" y="292"/>
                  <a:pt x="23056" y="420"/>
                </a:cubicBezTo>
                <a:lnTo>
                  <a:pt x="22714" y="420"/>
                </a:lnTo>
                <a:cubicBezTo>
                  <a:pt x="22551" y="292"/>
                  <a:pt x="22492" y="1"/>
                  <a:pt x="22243" y="1"/>
                </a:cubicBezTo>
                <a:cubicBezTo>
                  <a:pt x="21995" y="1"/>
                  <a:pt x="21935" y="292"/>
                  <a:pt x="21773" y="420"/>
                </a:cubicBezTo>
                <a:lnTo>
                  <a:pt x="21431" y="420"/>
                </a:lnTo>
                <a:cubicBezTo>
                  <a:pt x="21268" y="292"/>
                  <a:pt x="21208" y="1"/>
                  <a:pt x="20960" y="1"/>
                </a:cubicBezTo>
                <a:cubicBezTo>
                  <a:pt x="20712" y="1"/>
                  <a:pt x="20652" y="292"/>
                  <a:pt x="20490" y="420"/>
                </a:cubicBezTo>
                <a:lnTo>
                  <a:pt x="20148" y="420"/>
                </a:lnTo>
                <a:cubicBezTo>
                  <a:pt x="19985" y="292"/>
                  <a:pt x="19925" y="1"/>
                  <a:pt x="19677" y="1"/>
                </a:cubicBezTo>
                <a:cubicBezTo>
                  <a:pt x="19429" y="1"/>
                  <a:pt x="19369" y="292"/>
                  <a:pt x="19206" y="420"/>
                </a:cubicBezTo>
                <a:lnTo>
                  <a:pt x="18864" y="420"/>
                </a:lnTo>
                <a:cubicBezTo>
                  <a:pt x="18702" y="292"/>
                  <a:pt x="18642" y="1"/>
                  <a:pt x="18394" y="1"/>
                </a:cubicBezTo>
                <a:cubicBezTo>
                  <a:pt x="18146" y="1"/>
                  <a:pt x="18086" y="292"/>
                  <a:pt x="17923" y="420"/>
                </a:cubicBezTo>
                <a:lnTo>
                  <a:pt x="17573" y="420"/>
                </a:lnTo>
                <a:cubicBezTo>
                  <a:pt x="17410" y="292"/>
                  <a:pt x="17359" y="1"/>
                  <a:pt x="17111" y="1"/>
                </a:cubicBezTo>
                <a:cubicBezTo>
                  <a:pt x="16854" y="1"/>
                  <a:pt x="16803" y="292"/>
                  <a:pt x="16640" y="420"/>
                </a:cubicBezTo>
                <a:lnTo>
                  <a:pt x="16289" y="420"/>
                </a:lnTo>
                <a:cubicBezTo>
                  <a:pt x="16127" y="292"/>
                  <a:pt x="16075" y="1"/>
                  <a:pt x="15827" y="1"/>
                </a:cubicBezTo>
                <a:cubicBezTo>
                  <a:pt x="15571" y="1"/>
                  <a:pt x="15519" y="292"/>
                  <a:pt x="15357" y="420"/>
                </a:cubicBezTo>
                <a:lnTo>
                  <a:pt x="15006" y="420"/>
                </a:lnTo>
                <a:cubicBezTo>
                  <a:pt x="14843" y="292"/>
                  <a:pt x="14784" y="1"/>
                  <a:pt x="14536" y="1"/>
                </a:cubicBezTo>
                <a:cubicBezTo>
                  <a:pt x="14287" y="1"/>
                  <a:pt x="14236" y="292"/>
                  <a:pt x="14074" y="420"/>
                </a:cubicBezTo>
                <a:lnTo>
                  <a:pt x="13723" y="420"/>
                </a:lnTo>
                <a:cubicBezTo>
                  <a:pt x="13560" y="292"/>
                  <a:pt x="13500" y="1"/>
                  <a:pt x="13252" y="1"/>
                </a:cubicBezTo>
                <a:cubicBezTo>
                  <a:pt x="13004" y="1"/>
                  <a:pt x="12944" y="292"/>
                  <a:pt x="12782" y="420"/>
                </a:cubicBezTo>
                <a:lnTo>
                  <a:pt x="12440" y="420"/>
                </a:lnTo>
                <a:cubicBezTo>
                  <a:pt x="12277" y="292"/>
                  <a:pt x="12217" y="1"/>
                  <a:pt x="11969" y="1"/>
                </a:cubicBezTo>
                <a:cubicBezTo>
                  <a:pt x="11721" y="1"/>
                  <a:pt x="11661" y="292"/>
                  <a:pt x="11499" y="420"/>
                </a:cubicBezTo>
                <a:lnTo>
                  <a:pt x="11156" y="420"/>
                </a:lnTo>
                <a:cubicBezTo>
                  <a:pt x="10994" y="292"/>
                  <a:pt x="10934" y="1"/>
                  <a:pt x="10686" y="1"/>
                </a:cubicBezTo>
                <a:cubicBezTo>
                  <a:pt x="10438" y="1"/>
                  <a:pt x="10378" y="292"/>
                  <a:pt x="10215" y="420"/>
                </a:cubicBezTo>
                <a:lnTo>
                  <a:pt x="9865" y="420"/>
                </a:lnTo>
                <a:cubicBezTo>
                  <a:pt x="9702" y="292"/>
                  <a:pt x="9651" y="1"/>
                  <a:pt x="9403" y="1"/>
                </a:cubicBezTo>
                <a:cubicBezTo>
                  <a:pt x="9146" y="1"/>
                  <a:pt x="9095" y="292"/>
                  <a:pt x="8932" y="420"/>
                </a:cubicBezTo>
                <a:lnTo>
                  <a:pt x="8581" y="420"/>
                </a:lnTo>
                <a:cubicBezTo>
                  <a:pt x="8419" y="292"/>
                  <a:pt x="8367" y="1"/>
                  <a:pt x="8111" y="1"/>
                </a:cubicBezTo>
                <a:cubicBezTo>
                  <a:pt x="7863" y="1"/>
                  <a:pt x="7811" y="292"/>
                  <a:pt x="7649" y="420"/>
                </a:cubicBezTo>
                <a:lnTo>
                  <a:pt x="7298" y="420"/>
                </a:lnTo>
                <a:cubicBezTo>
                  <a:pt x="7136" y="292"/>
                  <a:pt x="7076" y="1"/>
                  <a:pt x="6828" y="1"/>
                </a:cubicBezTo>
                <a:cubicBezTo>
                  <a:pt x="6579" y="1"/>
                  <a:pt x="6520" y="292"/>
                  <a:pt x="6357" y="420"/>
                </a:cubicBezTo>
                <a:lnTo>
                  <a:pt x="6015" y="420"/>
                </a:lnTo>
                <a:cubicBezTo>
                  <a:pt x="5852" y="292"/>
                  <a:pt x="5792" y="1"/>
                  <a:pt x="5544" y="1"/>
                </a:cubicBezTo>
                <a:cubicBezTo>
                  <a:pt x="5296" y="1"/>
                  <a:pt x="5236" y="292"/>
                  <a:pt x="5074" y="420"/>
                </a:cubicBezTo>
                <a:lnTo>
                  <a:pt x="4732" y="420"/>
                </a:lnTo>
                <a:cubicBezTo>
                  <a:pt x="4561" y="292"/>
                  <a:pt x="4509" y="1"/>
                  <a:pt x="4261" y="1"/>
                </a:cubicBezTo>
                <a:cubicBezTo>
                  <a:pt x="4004" y="1"/>
                  <a:pt x="3953" y="292"/>
                  <a:pt x="3791" y="420"/>
                </a:cubicBezTo>
                <a:lnTo>
                  <a:pt x="3440" y="420"/>
                </a:lnTo>
                <a:cubicBezTo>
                  <a:pt x="3277" y="292"/>
                  <a:pt x="3226" y="1"/>
                  <a:pt x="2969" y="1"/>
                </a:cubicBezTo>
                <a:cubicBezTo>
                  <a:pt x="2721" y="1"/>
                  <a:pt x="2670" y="292"/>
                  <a:pt x="2507" y="420"/>
                </a:cubicBezTo>
                <a:lnTo>
                  <a:pt x="2157" y="420"/>
                </a:lnTo>
                <a:cubicBezTo>
                  <a:pt x="1994" y="292"/>
                  <a:pt x="1934" y="1"/>
                  <a:pt x="1686" y="1"/>
                </a:cubicBezTo>
                <a:cubicBezTo>
                  <a:pt x="1438" y="1"/>
                  <a:pt x="1378" y="292"/>
                  <a:pt x="1216" y="420"/>
                </a:cubicBezTo>
                <a:lnTo>
                  <a:pt x="873" y="420"/>
                </a:lnTo>
                <a:cubicBezTo>
                  <a:pt x="711" y="292"/>
                  <a:pt x="651" y="1"/>
                  <a:pt x="4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title"/>
          </p:nvPr>
        </p:nvSpPr>
        <p:spPr>
          <a:xfrm>
            <a:off x="1037540" y="2474196"/>
            <a:ext cx="23055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subTitle" idx="1"/>
          </p:nvPr>
        </p:nvSpPr>
        <p:spPr>
          <a:xfrm>
            <a:off x="1037540" y="281473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title" idx="2"/>
          </p:nvPr>
        </p:nvSpPr>
        <p:spPr>
          <a:xfrm>
            <a:off x="1037540" y="1460109"/>
            <a:ext cx="23055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subTitle" idx="3"/>
          </p:nvPr>
        </p:nvSpPr>
        <p:spPr>
          <a:xfrm>
            <a:off x="1037540" y="180065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title" idx="4"/>
          </p:nvPr>
        </p:nvSpPr>
        <p:spPr>
          <a:xfrm>
            <a:off x="1037540" y="3488284"/>
            <a:ext cx="23055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subTitle" idx="5"/>
          </p:nvPr>
        </p:nvSpPr>
        <p:spPr>
          <a:xfrm>
            <a:off x="1037540" y="382880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title" idx="6"/>
          </p:nvPr>
        </p:nvSpPr>
        <p:spPr>
          <a:xfrm>
            <a:off x="5800960" y="3488284"/>
            <a:ext cx="23055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subTitle" idx="7"/>
          </p:nvPr>
        </p:nvSpPr>
        <p:spPr>
          <a:xfrm>
            <a:off x="5800960" y="382880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title" idx="8"/>
          </p:nvPr>
        </p:nvSpPr>
        <p:spPr>
          <a:xfrm>
            <a:off x="5800960" y="2474196"/>
            <a:ext cx="23055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subTitle" idx="9"/>
          </p:nvPr>
        </p:nvSpPr>
        <p:spPr>
          <a:xfrm>
            <a:off x="5800960" y="281472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title" idx="13"/>
          </p:nvPr>
        </p:nvSpPr>
        <p:spPr>
          <a:xfrm>
            <a:off x="5800960" y="1460109"/>
            <a:ext cx="23055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4"/>
          </p:nvPr>
        </p:nvSpPr>
        <p:spPr>
          <a:xfrm>
            <a:off x="5800960" y="180063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9"/>
          <p:cNvSpPr/>
          <p:nvPr/>
        </p:nvSpPr>
        <p:spPr>
          <a:xfrm rot="-1643028">
            <a:off x="8041890" y="3195713"/>
            <a:ext cx="1308961" cy="1460191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19"/>
          <p:cNvGrpSpPr/>
          <p:nvPr/>
        </p:nvGrpSpPr>
        <p:grpSpPr>
          <a:xfrm>
            <a:off x="7917823" y="3697412"/>
            <a:ext cx="1695478" cy="1538931"/>
            <a:chOff x="-4610934" y="1188537"/>
            <a:chExt cx="1695478" cy="1538931"/>
          </a:xfrm>
        </p:grpSpPr>
        <p:sp>
          <p:nvSpPr>
            <p:cNvPr id="380" name="Google Shape;380;p19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2"/>
          <p:cNvGrpSpPr/>
          <p:nvPr/>
        </p:nvGrpSpPr>
        <p:grpSpPr>
          <a:xfrm>
            <a:off x="-1194008" y="2464265"/>
            <a:ext cx="1907240" cy="456548"/>
            <a:chOff x="1739075" y="1980300"/>
            <a:chExt cx="280625" cy="67175"/>
          </a:xfrm>
        </p:grpSpPr>
        <p:sp>
          <p:nvSpPr>
            <p:cNvPr id="430" name="Google Shape;430;p22"/>
            <p:cNvSpPr/>
            <p:nvPr/>
          </p:nvSpPr>
          <p:spPr>
            <a:xfrm>
              <a:off x="1739075" y="1980300"/>
              <a:ext cx="280625" cy="67175"/>
            </a:xfrm>
            <a:custGeom>
              <a:avLst/>
              <a:gdLst/>
              <a:ahLst/>
              <a:cxnLst/>
              <a:rect l="l" t="t" r="r" b="b"/>
              <a:pathLst>
                <a:path w="11225" h="2687" extrusionOk="0">
                  <a:moveTo>
                    <a:pt x="6938" y="0"/>
                  </a:moveTo>
                  <a:cubicBezTo>
                    <a:pt x="6553" y="0"/>
                    <a:pt x="6279" y="291"/>
                    <a:pt x="6237" y="565"/>
                  </a:cubicBezTo>
                  <a:cubicBezTo>
                    <a:pt x="6185" y="830"/>
                    <a:pt x="6279" y="1104"/>
                    <a:pt x="6220" y="1369"/>
                  </a:cubicBezTo>
                  <a:cubicBezTo>
                    <a:pt x="6162" y="1623"/>
                    <a:pt x="5877" y="1892"/>
                    <a:pt x="5515" y="1892"/>
                  </a:cubicBezTo>
                  <a:cubicBezTo>
                    <a:pt x="5499" y="1892"/>
                    <a:pt x="5483" y="1892"/>
                    <a:pt x="5467" y="1891"/>
                  </a:cubicBezTo>
                  <a:cubicBezTo>
                    <a:pt x="5048" y="1857"/>
                    <a:pt x="4851" y="1514"/>
                    <a:pt x="4543" y="1326"/>
                  </a:cubicBezTo>
                  <a:cubicBezTo>
                    <a:pt x="4355" y="1212"/>
                    <a:pt x="4110" y="1159"/>
                    <a:pt x="3864" y="1159"/>
                  </a:cubicBezTo>
                  <a:cubicBezTo>
                    <a:pt x="3479" y="1159"/>
                    <a:pt x="3091" y="1289"/>
                    <a:pt x="2909" y="1523"/>
                  </a:cubicBezTo>
                  <a:cubicBezTo>
                    <a:pt x="2738" y="1745"/>
                    <a:pt x="2703" y="2053"/>
                    <a:pt x="2370" y="2165"/>
                  </a:cubicBezTo>
                  <a:cubicBezTo>
                    <a:pt x="2297" y="2188"/>
                    <a:pt x="2222" y="2198"/>
                    <a:pt x="2146" y="2198"/>
                  </a:cubicBezTo>
                  <a:cubicBezTo>
                    <a:pt x="1867" y="2198"/>
                    <a:pt x="1573" y="2066"/>
                    <a:pt x="1283" y="2019"/>
                  </a:cubicBezTo>
                  <a:cubicBezTo>
                    <a:pt x="1216" y="2009"/>
                    <a:pt x="1147" y="2003"/>
                    <a:pt x="1079" y="2003"/>
                  </a:cubicBezTo>
                  <a:cubicBezTo>
                    <a:pt x="545" y="2003"/>
                    <a:pt x="30" y="2315"/>
                    <a:pt x="0" y="2686"/>
                  </a:cubicBezTo>
                  <a:lnTo>
                    <a:pt x="2738" y="2678"/>
                  </a:lnTo>
                  <a:lnTo>
                    <a:pt x="5843" y="2678"/>
                  </a:lnTo>
                  <a:lnTo>
                    <a:pt x="11113" y="2669"/>
                  </a:lnTo>
                  <a:lnTo>
                    <a:pt x="11207" y="2669"/>
                  </a:lnTo>
                  <a:cubicBezTo>
                    <a:pt x="11224" y="2139"/>
                    <a:pt x="11104" y="1617"/>
                    <a:pt x="10865" y="1112"/>
                  </a:cubicBezTo>
                  <a:cubicBezTo>
                    <a:pt x="10796" y="975"/>
                    <a:pt x="10719" y="839"/>
                    <a:pt x="10583" y="727"/>
                  </a:cubicBezTo>
                  <a:cubicBezTo>
                    <a:pt x="10453" y="622"/>
                    <a:pt x="10261" y="547"/>
                    <a:pt x="10059" y="547"/>
                  </a:cubicBezTo>
                  <a:cubicBezTo>
                    <a:pt x="10048" y="547"/>
                    <a:pt x="10037" y="547"/>
                    <a:pt x="10026" y="548"/>
                  </a:cubicBezTo>
                  <a:cubicBezTo>
                    <a:pt x="9385" y="591"/>
                    <a:pt x="9299" y="1369"/>
                    <a:pt x="8658" y="1420"/>
                  </a:cubicBezTo>
                  <a:cubicBezTo>
                    <a:pt x="8638" y="1422"/>
                    <a:pt x="8618" y="1423"/>
                    <a:pt x="8598" y="1423"/>
                  </a:cubicBezTo>
                  <a:cubicBezTo>
                    <a:pt x="8298" y="1423"/>
                    <a:pt x="8042" y="1245"/>
                    <a:pt x="7922" y="1052"/>
                  </a:cubicBezTo>
                  <a:cubicBezTo>
                    <a:pt x="7785" y="847"/>
                    <a:pt x="7759" y="616"/>
                    <a:pt x="7640" y="411"/>
                  </a:cubicBezTo>
                  <a:cubicBezTo>
                    <a:pt x="7520" y="206"/>
                    <a:pt x="7263" y="0"/>
                    <a:pt x="6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1884925" y="2001900"/>
              <a:ext cx="131975" cy="45350"/>
            </a:xfrm>
            <a:custGeom>
              <a:avLst/>
              <a:gdLst/>
              <a:ahLst/>
              <a:cxnLst/>
              <a:rect l="l" t="t" r="r" b="b"/>
              <a:pathLst>
                <a:path w="5279" h="1814" extrusionOk="0">
                  <a:moveTo>
                    <a:pt x="1104" y="0"/>
                  </a:moveTo>
                  <a:cubicBezTo>
                    <a:pt x="711" y="0"/>
                    <a:pt x="445" y="291"/>
                    <a:pt x="403" y="556"/>
                  </a:cubicBezTo>
                  <a:cubicBezTo>
                    <a:pt x="351" y="822"/>
                    <a:pt x="445" y="1095"/>
                    <a:pt x="386" y="1369"/>
                  </a:cubicBezTo>
                  <a:cubicBezTo>
                    <a:pt x="343" y="1540"/>
                    <a:pt x="206" y="1720"/>
                    <a:pt x="1" y="1814"/>
                  </a:cubicBezTo>
                  <a:lnTo>
                    <a:pt x="9" y="1814"/>
                  </a:lnTo>
                  <a:lnTo>
                    <a:pt x="5279" y="1805"/>
                  </a:lnTo>
                  <a:cubicBezTo>
                    <a:pt x="5219" y="1566"/>
                    <a:pt x="5133" y="1335"/>
                    <a:pt x="5031" y="1112"/>
                  </a:cubicBezTo>
                  <a:cubicBezTo>
                    <a:pt x="4962" y="976"/>
                    <a:pt x="4885" y="830"/>
                    <a:pt x="4749" y="719"/>
                  </a:cubicBezTo>
                  <a:cubicBezTo>
                    <a:pt x="4624" y="618"/>
                    <a:pt x="4444" y="545"/>
                    <a:pt x="4252" y="545"/>
                  </a:cubicBezTo>
                  <a:cubicBezTo>
                    <a:pt x="4232" y="545"/>
                    <a:pt x="4212" y="546"/>
                    <a:pt x="4192" y="548"/>
                  </a:cubicBezTo>
                  <a:cubicBezTo>
                    <a:pt x="3551" y="591"/>
                    <a:pt x="3465" y="1360"/>
                    <a:pt x="2815" y="1412"/>
                  </a:cubicBezTo>
                  <a:cubicBezTo>
                    <a:pt x="2790" y="1415"/>
                    <a:pt x="2765" y="1416"/>
                    <a:pt x="2740" y="1416"/>
                  </a:cubicBezTo>
                  <a:cubicBezTo>
                    <a:pt x="2454" y="1416"/>
                    <a:pt x="2205" y="1241"/>
                    <a:pt x="2079" y="1053"/>
                  </a:cubicBezTo>
                  <a:cubicBezTo>
                    <a:pt x="1951" y="847"/>
                    <a:pt x="1925" y="616"/>
                    <a:pt x="1806" y="402"/>
                  </a:cubicBezTo>
                  <a:cubicBezTo>
                    <a:pt x="1686" y="197"/>
                    <a:pt x="1429" y="0"/>
                    <a:pt x="1104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807500" y="2030850"/>
              <a:ext cx="61400" cy="16400"/>
            </a:xfrm>
            <a:custGeom>
              <a:avLst/>
              <a:gdLst/>
              <a:ahLst/>
              <a:cxnLst/>
              <a:rect l="l" t="t" r="r" b="b"/>
              <a:pathLst>
                <a:path w="2456" h="656" extrusionOk="0">
                  <a:moveTo>
                    <a:pt x="1127" y="1"/>
                  </a:moveTo>
                  <a:cubicBezTo>
                    <a:pt x="742" y="1"/>
                    <a:pt x="354" y="131"/>
                    <a:pt x="172" y="365"/>
                  </a:cubicBezTo>
                  <a:cubicBezTo>
                    <a:pt x="103" y="451"/>
                    <a:pt x="52" y="562"/>
                    <a:pt x="1" y="656"/>
                  </a:cubicBezTo>
                  <a:lnTo>
                    <a:pt x="2456" y="656"/>
                  </a:lnTo>
                  <a:cubicBezTo>
                    <a:pt x="2208" y="536"/>
                    <a:pt x="2037" y="314"/>
                    <a:pt x="1806" y="168"/>
                  </a:cubicBezTo>
                  <a:cubicBezTo>
                    <a:pt x="1618" y="54"/>
                    <a:pt x="1373" y="1"/>
                    <a:pt x="1127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22"/>
          <p:cNvSpPr/>
          <p:nvPr/>
        </p:nvSpPr>
        <p:spPr>
          <a:xfrm>
            <a:off x="-86152" y="4838125"/>
            <a:ext cx="9316305" cy="562864"/>
          </a:xfrm>
          <a:custGeom>
            <a:avLst/>
            <a:gdLst/>
            <a:ahLst/>
            <a:cxnLst/>
            <a:rect l="l" t="t" r="r" b="b"/>
            <a:pathLst>
              <a:path w="53469" h="14938" extrusionOk="0">
                <a:moveTo>
                  <a:pt x="403" y="1"/>
                </a:moveTo>
                <a:cubicBezTo>
                  <a:pt x="189" y="1"/>
                  <a:pt x="121" y="215"/>
                  <a:pt x="1" y="360"/>
                </a:cubicBezTo>
                <a:lnTo>
                  <a:pt x="1" y="14938"/>
                </a:lnTo>
                <a:lnTo>
                  <a:pt x="53469" y="14938"/>
                </a:lnTo>
                <a:lnTo>
                  <a:pt x="53469" y="343"/>
                </a:lnTo>
                <a:cubicBezTo>
                  <a:pt x="53349" y="206"/>
                  <a:pt x="53281" y="1"/>
                  <a:pt x="53067" y="1"/>
                </a:cubicBezTo>
                <a:cubicBezTo>
                  <a:pt x="52819" y="1"/>
                  <a:pt x="52767" y="292"/>
                  <a:pt x="52596" y="420"/>
                </a:cubicBezTo>
                <a:lnTo>
                  <a:pt x="52254" y="420"/>
                </a:lnTo>
                <a:cubicBezTo>
                  <a:pt x="52091" y="292"/>
                  <a:pt x="52032" y="1"/>
                  <a:pt x="51783" y="1"/>
                </a:cubicBezTo>
                <a:cubicBezTo>
                  <a:pt x="51535" y="1"/>
                  <a:pt x="51475" y="292"/>
                  <a:pt x="51313" y="420"/>
                </a:cubicBezTo>
                <a:lnTo>
                  <a:pt x="50971" y="420"/>
                </a:lnTo>
                <a:cubicBezTo>
                  <a:pt x="50808" y="292"/>
                  <a:pt x="50748" y="1"/>
                  <a:pt x="50500" y="1"/>
                </a:cubicBezTo>
                <a:cubicBezTo>
                  <a:pt x="50252" y="1"/>
                  <a:pt x="50192" y="292"/>
                  <a:pt x="50030" y="420"/>
                </a:cubicBezTo>
                <a:lnTo>
                  <a:pt x="49688" y="420"/>
                </a:lnTo>
                <a:cubicBezTo>
                  <a:pt x="49525" y="292"/>
                  <a:pt x="49465" y="1"/>
                  <a:pt x="49217" y="1"/>
                </a:cubicBezTo>
                <a:cubicBezTo>
                  <a:pt x="48969" y="1"/>
                  <a:pt x="48909" y="292"/>
                  <a:pt x="48746" y="420"/>
                </a:cubicBezTo>
                <a:lnTo>
                  <a:pt x="48404" y="420"/>
                </a:lnTo>
                <a:cubicBezTo>
                  <a:pt x="48242" y="292"/>
                  <a:pt x="48182" y="1"/>
                  <a:pt x="47934" y="1"/>
                </a:cubicBezTo>
                <a:cubicBezTo>
                  <a:pt x="47686" y="1"/>
                  <a:pt x="47626" y="292"/>
                  <a:pt x="47463" y="420"/>
                </a:cubicBezTo>
                <a:lnTo>
                  <a:pt x="47121" y="420"/>
                </a:lnTo>
                <a:cubicBezTo>
                  <a:pt x="46959" y="292"/>
                  <a:pt x="46899" y="1"/>
                  <a:pt x="46651" y="1"/>
                </a:cubicBezTo>
                <a:cubicBezTo>
                  <a:pt x="46402" y="1"/>
                  <a:pt x="46343" y="292"/>
                  <a:pt x="46180" y="420"/>
                </a:cubicBezTo>
                <a:lnTo>
                  <a:pt x="45838" y="420"/>
                </a:lnTo>
                <a:cubicBezTo>
                  <a:pt x="45667" y="292"/>
                  <a:pt x="45615" y="1"/>
                  <a:pt x="45367" y="1"/>
                </a:cubicBezTo>
                <a:cubicBezTo>
                  <a:pt x="45119" y="1"/>
                  <a:pt x="45059" y="292"/>
                  <a:pt x="44897" y="420"/>
                </a:cubicBezTo>
                <a:lnTo>
                  <a:pt x="44546" y="420"/>
                </a:lnTo>
                <a:cubicBezTo>
                  <a:pt x="44383" y="292"/>
                  <a:pt x="44332" y="1"/>
                  <a:pt x="44084" y="1"/>
                </a:cubicBezTo>
                <a:cubicBezTo>
                  <a:pt x="43827" y="1"/>
                  <a:pt x="43776" y="292"/>
                  <a:pt x="43614" y="420"/>
                </a:cubicBezTo>
                <a:lnTo>
                  <a:pt x="43263" y="420"/>
                </a:lnTo>
                <a:cubicBezTo>
                  <a:pt x="43100" y="292"/>
                  <a:pt x="43049" y="1"/>
                  <a:pt x="42801" y="1"/>
                </a:cubicBezTo>
                <a:cubicBezTo>
                  <a:pt x="42544" y="1"/>
                  <a:pt x="42493" y="292"/>
                  <a:pt x="42330" y="420"/>
                </a:cubicBezTo>
                <a:lnTo>
                  <a:pt x="41980" y="420"/>
                </a:lnTo>
                <a:cubicBezTo>
                  <a:pt x="41817" y="292"/>
                  <a:pt x="41766" y="1"/>
                  <a:pt x="41509" y="1"/>
                </a:cubicBezTo>
                <a:cubicBezTo>
                  <a:pt x="41261" y="1"/>
                  <a:pt x="41210" y="292"/>
                  <a:pt x="41047" y="420"/>
                </a:cubicBezTo>
                <a:lnTo>
                  <a:pt x="40696" y="420"/>
                </a:lnTo>
                <a:cubicBezTo>
                  <a:pt x="40534" y="292"/>
                  <a:pt x="40474" y="1"/>
                  <a:pt x="40226" y="1"/>
                </a:cubicBezTo>
                <a:cubicBezTo>
                  <a:pt x="39978" y="1"/>
                  <a:pt x="39918" y="292"/>
                  <a:pt x="39755" y="420"/>
                </a:cubicBezTo>
                <a:lnTo>
                  <a:pt x="39413" y="420"/>
                </a:lnTo>
                <a:cubicBezTo>
                  <a:pt x="39251" y="292"/>
                  <a:pt x="39191" y="1"/>
                  <a:pt x="38943" y="1"/>
                </a:cubicBezTo>
                <a:cubicBezTo>
                  <a:pt x="38694" y="1"/>
                  <a:pt x="38635" y="292"/>
                  <a:pt x="38472" y="420"/>
                </a:cubicBezTo>
                <a:lnTo>
                  <a:pt x="38130" y="420"/>
                </a:lnTo>
                <a:cubicBezTo>
                  <a:pt x="37967" y="292"/>
                  <a:pt x="37907" y="1"/>
                  <a:pt x="37659" y="1"/>
                </a:cubicBezTo>
                <a:cubicBezTo>
                  <a:pt x="37411" y="1"/>
                  <a:pt x="37351" y="292"/>
                  <a:pt x="37189" y="420"/>
                </a:cubicBezTo>
                <a:lnTo>
                  <a:pt x="36847" y="420"/>
                </a:lnTo>
                <a:cubicBezTo>
                  <a:pt x="36684" y="292"/>
                  <a:pt x="36624" y="1"/>
                  <a:pt x="36376" y="1"/>
                </a:cubicBezTo>
                <a:cubicBezTo>
                  <a:pt x="36128" y="1"/>
                  <a:pt x="36068" y="292"/>
                  <a:pt x="35906" y="420"/>
                </a:cubicBezTo>
                <a:lnTo>
                  <a:pt x="35563" y="420"/>
                </a:lnTo>
                <a:cubicBezTo>
                  <a:pt x="35401" y="292"/>
                  <a:pt x="35341" y="1"/>
                  <a:pt x="35093" y="1"/>
                </a:cubicBezTo>
                <a:cubicBezTo>
                  <a:pt x="34845" y="1"/>
                  <a:pt x="34785" y="292"/>
                  <a:pt x="34622" y="420"/>
                </a:cubicBezTo>
                <a:lnTo>
                  <a:pt x="34272" y="420"/>
                </a:lnTo>
                <a:cubicBezTo>
                  <a:pt x="34109" y="292"/>
                  <a:pt x="34058" y="1"/>
                  <a:pt x="33810" y="1"/>
                </a:cubicBezTo>
                <a:cubicBezTo>
                  <a:pt x="33553" y="1"/>
                  <a:pt x="33502" y="292"/>
                  <a:pt x="33339" y="420"/>
                </a:cubicBezTo>
                <a:lnTo>
                  <a:pt x="32988" y="420"/>
                </a:lnTo>
                <a:cubicBezTo>
                  <a:pt x="32826" y="292"/>
                  <a:pt x="32775" y="1"/>
                  <a:pt x="32518" y="1"/>
                </a:cubicBezTo>
                <a:cubicBezTo>
                  <a:pt x="32270" y="1"/>
                  <a:pt x="32218" y="292"/>
                  <a:pt x="32056" y="420"/>
                </a:cubicBezTo>
                <a:lnTo>
                  <a:pt x="31705" y="420"/>
                </a:lnTo>
                <a:cubicBezTo>
                  <a:pt x="31543" y="292"/>
                  <a:pt x="31483" y="1"/>
                  <a:pt x="31235" y="1"/>
                </a:cubicBezTo>
                <a:cubicBezTo>
                  <a:pt x="30987" y="1"/>
                  <a:pt x="30935" y="292"/>
                  <a:pt x="30764" y="420"/>
                </a:cubicBezTo>
                <a:lnTo>
                  <a:pt x="30422" y="420"/>
                </a:lnTo>
                <a:cubicBezTo>
                  <a:pt x="30259" y="292"/>
                  <a:pt x="30199" y="1"/>
                  <a:pt x="29951" y="1"/>
                </a:cubicBezTo>
                <a:cubicBezTo>
                  <a:pt x="29703" y="1"/>
                  <a:pt x="29643" y="292"/>
                  <a:pt x="29481" y="420"/>
                </a:cubicBezTo>
                <a:lnTo>
                  <a:pt x="29139" y="420"/>
                </a:lnTo>
                <a:cubicBezTo>
                  <a:pt x="28976" y="292"/>
                  <a:pt x="28916" y="1"/>
                  <a:pt x="28668" y="1"/>
                </a:cubicBezTo>
                <a:cubicBezTo>
                  <a:pt x="28420" y="1"/>
                  <a:pt x="28360" y="292"/>
                  <a:pt x="28198" y="420"/>
                </a:cubicBezTo>
                <a:lnTo>
                  <a:pt x="27855" y="420"/>
                </a:lnTo>
                <a:cubicBezTo>
                  <a:pt x="27693" y="292"/>
                  <a:pt x="27633" y="1"/>
                  <a:pt x="27385" y="1"/>
                </a:cubicBezTo>
                <a:cubicBezTo>
                  <a:pt x="27137" y="1"/>
                  <a:pt x="27077" y="292"/>
                  <a:pt x="26914" y="420"/>
                </a:cubicBezTo>
                <a:lnTo>
                  <a:pt x="26564" y="420"/>
                </a:lnTo>
                <a:cubicBezTo>
                  <a:pt x="26401" y="292"/>
                  <a:pt x="26350" y="1"/>
                  <a:pt x="26102" y="1"/>
                </a:cubicBezTo>
                <a:cubicBezTo>
                  <a:pt x="25845" y="1"/>
                  <a:pt x="25794" y="292"/>
                  <a:pt x="25631" y="420"/>
                </a:cubicBezTo>
                <a:lnTo>
                  <a:pt x="25280" y="420"/>
                </a:lnTo>
                <a:cubicBezTo>
                  <a:pt x="25118" y="292"/>
                  <a:pt x="25067" y="1"/>
                  <a:pt x="24810" y="1"/>
                </a:cubicBezTo>
                <a:cubicBezTo>
                  <a:pt x="24562" y="1"/>
                  <a:pt x="24511" y="292"/>
                  <a:pt x="24348" y="420"/>
                </a:cubicBezTo>
                <a:lnTo>
                  <a:pt x="23997" y="420"/>
                </a:lnTo>
                <a:cubicBezTo>
                  <a:pt x="23835" y="292"/>
                  <a:pt x="23783" y="1"/>
                  <a:pt x="23527" y="1"/>
                </a:cubicBezTo>
                <a:cubicBezTo>
                  <a:pt x="23279" y="1"/>
                  <a:pt x="23219" y="292"/>
                  <a:pt x="23056" y="420"/>
                </a:cubicBezTo>
                <a:lnTo>
                  <a:pt x="22714" y="420"/>
                </a:lnTo>
                <a:cubicBezTo>
                  <a:pt x="22551" y="292"/>
                  <a:pt x="22492" y="1"/>
                  <a:pt x="22243" y="1"/>
                </a:cubicBezTo>
                <a:cubicBezTo>
                  <a:pt x="21995" y="1"/>
                  <a:pt x="21935" y="292"/>
                  <a:pt x="21773" y="420"/>
                </a:cubicBezTo>
                <a:lnTo>
                  <a:pt x="21431" y="420"/>
                </a:lnTo>
                <a:cubicBezTo>
                  <a:pt x="21268" y="292"/>
                  <a:pt x="21208" y="1"/>
                  <a:pt x="20960" y="1"/>
                </a:cubicBezTo>
                <a:cubicBezTo>
                  <a:pt x="20712" y="1"/>
                  <a:pt x="20652" y="292"/>
                  <a:pt x="20490" y="420"/>
                </a:cubicBezTo>
                <a:lnTo>
                  <a:pt x="20148" y="420"/>
                </a:lnTo>
                <a:cubicBezTo>
                  <a:pt x="19985" y="292"/>
                  <a:pt x="19925" y="1"/>
                  <a:pt x="19677" y="1"/>
                </a:cubicBezTo>
                <a:cubicBezTo>
                  <a:pt x="19429" y="1"/>
                  <a:pt x="19369" y="292"/>
                  <a:pt x="19206" y="420"/>
                </a:cubicBezTo>
                <a:lnTo>
                  <a:pt x="18864" y="420"/>
                </a:lnTo>
                <a:cubicBezTo>
                  <a:pt x="18702" y="292"/>
                  <a:pt x="18642" y="1"/>
                  <a:pt x="18394" y="1"/>
                </a:cubicBezTo>
                <a:cubicBezTo>
                  <a:pt x="18146" y="1"/>
                  <a:pt x="18086" y="292"/>
                  <a:pt x="17923" y="420"/>
                </a:cubicBezTo>
                <a:lnTo>
                  <a:pt x="17573" y="420"/>
                </a:lnTo>
                <a:cubicBezTo>
                  <a:pt x="17410" y="292"/>
                  <a:pt x="17359" y="1"/>
                  <a:pt x="17111" y="1"/>
                </a:cubicBezTo>
                <a:cubicBezTo>
                  <a:pt x="16854" y="1"/>
                  <a:pt x="16803" y="292"/>
                  <a:pt x="16640" y="420"/>
                </a:cubicBezTo>
                <a:lnTo>
                  <a:pt x="16289" y="420"/>
                </a:lnTo>
                <a:cubicBezTo>
                  <a:pt x="16127" y="292"/>
                  <a:pt x="16075" y="1"/>
                  <a:pt x="15827" y="1"/>
                </a:cubicBezTo>
                <a:cubicBezTo>
                  <a:pt x="15571" y="1"/>
                  <a:pt x="15519" y="292"/>
                  <a:pt x="15357" y="420"/>
                </a:cubicBezTo>
                <a:lnTo>
                  <a:pt x="15006" y="420"/>
                </a:lnTo>
                <a:cubicBezTo>
                  <a:pt x="14843" y="292"/>
                  <a:pt x="14784" y="1"/>
                  <a:pt x="14536" y="1"/>
                </a:cubicBezTo>
                <a:cubicBezTo>
                  <a:pt x="14287" y="1"/>
                  <a:pt x="14236" y="292"/>
                  <a:pt x="14074" y="420"/>
                </a:cubicBezTo>
                <a:lnTo>
                  <a:pt x="13723" y="420"/>
                </a:lnTo>
                <a:cubicBezTo>
                  <a:pt x="13560" y="292"/>
                  <a:pt x="13500" y="1"/>
                  <a:pt x="13252" y="1"/>
                </a:cubicBezTo>
                <a:cubicBezTo>
                  <a:pt x="13004" y="1"/>
                  <a:pt x="12944" y="292"/>
                  <a:pt x="12782" y="420"/>
                </a:cubicBezTo>
                <a:lnTo>
                  <a:pt x="12440" y="420"/>
                </a:lnTo>
                <a:cubicBezTo>
                  <a:pt x="12277" y="292"/>
                  <a:pt x="12217" y="1"/>
                  <a:pt x="11969" y="1"/>
                </a:cubicBezTo>
                <a:cubicBezTo>
                  <a:pt x="11721" y="1"/>
                  <a:pt x="11661" y="292"/>
                  <a:pt x="11499" y="420"/>
                </a:cubicBezTo>
                <a:lnTo>
                  <a:pt x="11156" y="420"/>
                </a:lnTo>
                <a:cubicBezTo>
                  <a:pt x="10994" y="292"/>
                  <a:pt x="10934" y="1"/>
                  <a:pt x="10686" y="1"/>
                </a:cubicBezTo>
                <a:cubicBezTo>
                  <a:pt x="10438" y="1"/>
                  <a:pt x="10378" y="292"/>
                  <a:pt x="10215" y="420"/>
                </a:cubicBezTo>
                <a:lnTo>
                  <a:pt x="9865" y="420"/>
                </a:lnTo>
                <a:cubicBezTo>
                  <a:pt x="9702" y="292"/>
                  <a:pt x="9651" y="1"/>
                  <a:pt x="9403" y="1"/>
                </a:cubicBezTo>
                <a:cubicBezTo>
                  <a:pt x="9146" y="1"/>
                  <a:pt x="9095" y="292"/>
                  <a:pt x="8932" y="420"/>
                </a:cubicBezTo>
                <a:lnTo>
                  <a:pt x="8581" y="420"/>
                </a:lnTo>
                <a:cubicBezTo>
                  <a:pt x="8419" y="292"/>
                  <a:pt x="8367" y="1"/>
                  <a:pt x="8111" y="1"/>
                </a:cubicBezTo>
                <a:cubicBezTo>
                  <a:pt x="7863" y="1"/>
                  <a:pt x="7811" y="292"/>
                  <a:pt x="7649" y="420"/>
                </a:cubicBezTo>
                <a:lnTo>
                  <a:pt x="7298" y="420"/>
                </a:lnTo>
                <a:cubicBezTo>
                  <a:pt x="7136" y="292"/>
                  <a:pt x="7076" y="1"/>
                  <a:pt x="6828" y="1"/>
                </a:cubicBezTo>
                <a:cubicBezTo>
                  <a:pt x="6579" y="1"/>
                  <a:pt x="6520" y="292"/>
                  <a:pt x="6357" y="420"/>
                </a:cubicBezTo>
                <a:lnTo>
                  <a:pt x="6015" y="420"/>
                </a:lnTo>
                <a:cubicBezTo>
                  <a:pt x="5852" y="292"/>
                  <a:pt x="5792" y="1"/>
                  <a:pt x="5544" y="1"/>
                </a:cubicBezTo>
                <a:cubicBezTo>
                  <a:pt x="5296" y="1"/>
                  <a:pt x="5236" y="292"/>
                  <a:pt x="5074" y="420"/>
                </a:cubicBezTo>
                <a:lnTo>
                  <a:pt x="4732" y="420"/>
                </a:lnTo>
                <a:cubicBezTo>
                  <a:pt x="4561" y="292"/>
                  <a:pt x="4509" y="1"/>
                  <a:pt x="4261" y="1"/>
                </a:cubicBezTo>
                <a:cubicBezTo>
                  <a:pt x="4004" y="1"/>
                  <a:pt x="3953" y="292"/>
                  <a:pt x="3791" y="420"/>
                </a:cubicBezTo>
                <a:lnTo>
                  <a:pt x="3440" y="420"/>
                </a:lnTo>
                <a:cubicBezTo>
                  <a:pt x="3277" y="292"/>
                  <a:pt x="3226" y="1"/>
                  <a:pt x="2969" y="1"/>
                </a:cubicBezTo>
                <a:cubicBezTo>
                  <a:pt x="2721" y="1"/>
                  <a:pt x="2670" y="292"/>
                  <a:pt x="2507" y="420"/>
                </a:cubicBezTo>
                <a:lnTo>
                  <a:pt x="2157" y="420"/>
                </a:lnTo>
                <a:cubicBezTo>
                  <a:pt x="1994" y="292"/>
                  <a:pt x="1934" y="1"/>
                  <a:pt x="1686" y="1"/>
                </a:cubicBezTo>
                <a:cubicBezTo>
                  <a:pt x="1438" y="1"/>
                  <a:pt x="1378" y="292"/>
                  <a:pt x="1216" y="420"/>
                </a:cubicBezTo>
                <a:lnTo>
                  <a:pt x="873" y="420"/>
                </a:lnTo>
                <a:cubicBezTo>
                  <a:pt x="711" y="292"/>
                  <a:pt x="651" y="1"/>
                  <a:pt x="4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2"/>
          <p:cNvSpPr/>
          <p:nvPr/>
        </p:nvSpPr>
        <p:spPr>
          <a:xfrm rot="1643028" flipH="1">
            <a:off x="-190593" y="3195713"/>
            <a:ext cx="1308961" cy="1460191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22"/>
          <p:cNvGrpSpPr/>
          <p:nvPr/>
        </p:nvGrpSpPr>
        <p:grpSpPr>
          <a:xfrm flipH="1">
            <a:off x="-453044" y="3697412"/>
            <a:ext cx="1695478" cy="1538931"/>
            <a:chOff x="-4610934" y="1188537"/>
            <a:chExt cx="1695478" cy="1538931"/>
          </a:xfrm>
        </p:grpSpPr>
        <p:sp>
          <p:nvSpPr>
            <p:cNvPr id="436" name="Google Shape;436;p22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22"/>
          <p:cNvGrpSpPr/>
          <p:nvPr/>
        </p:nvGrpSpPr>
        <p:grpSpPr>
          <a:xfrm>
            <a:off x="8377660" y="3198957"/>
            <a:ext cx="1290806" cy="408124"/>
            <a:chOff x="2709200" y="1747675"/>
            <a:chExt cx="189925" cy="60050"/>
          </a:xfrm>
        </p:grpSpPr>
        <p:sp>
          <p:nvSpPr>
            <p:cNvPr id="448" name="Google Shape;448;p22"/>
            <p:cNvSpPr/>
            <p:nvPr/>
          </p:nvSpPr>
          <p:spPr>
            <a:xfrm>
              <a:off x="2709200" y="1747675"/>
              <a:ext cx="189925" cy="60050"/>
            </a:xfrm>
            <a:custGeom>
              <a:avLst/>
              <a:gdLst/>
              <a:ahLst/>
              <a:cxnLst/>
              <a:rect l="l" t="t" r="r" b="b"/>
              <a:pathLst>
                <a:path w="7597" h="2402" extrusionOk="0">
                  <a:moveTo>
                    <a:pt x="3993" y="0"/>
                  </a:moveTo>
                  <a:cubicBezTo>
                    <a:pt x="3835" y="0"/>
                    <a:pt x="3675" y="31"/>
                    <a:pt x="3525" y="92"/>
                  </a:cubicBezTo>
                  <a:cubicBezTo>
                    <a:pt x="3311" y="177"/>
                    <a:pt x="3114" y="314"/>
                    <a:pt x="2969" y="502"/>
                  </a:cubicBezTo>
                  <a:cubicBezTo>
                    <a:pt x="2900" y="605"/>
                    <a:pt x="2849" y="725"/>
                    <a:pt x="2797" y="836"/>
                  </a:cubicBezTo>
                  <a:cubicBezTo>
                    <a:pt x="2746" y="956"/>
                    <a:pt x="2686" y="1093"/>
                    <a:pt x="2575" y="1161"/>
                  </a:cubicBezTo>
                  <a:cubicBezTo>
                    <a:pt x="2504" y="1208"/>
                    <a:pt x="2427" y="1227"/>
                    <a:pt x="2348" y="1227"/>
                  </a:cubicBezTo>
                  <a:cubicBezTo>
                    <a:pt x="2141" y="1227"/>
                    <a:pt x="1918" y="1101"/>
                    <a:pt x="1745" y="1033"/>
                  </a:cubicBezTo>
                  <a:cubicBezTo>
                    <a:pt x="1579" y="971"/>
                    <a:pt x="1411" y="937"/>
                    <a:pt x="1242" y="937"/>
                  </a:cubicBezTo>
                  <a:cubicBezTo>
                    <a:pt x="1133" y="937"/>
                    <a:pt x="1023" y="951"/>
                    <a:pt x="915" y="981"/>
                  </a:cubicBezTo>
                  <a:cubicBezTo>
                    <a:pt x="368" y="1135"/>
                    <a:pt x="0" y="1666"/>
                    <a:pt x="26" y="2222"/>
                  </a:cubicBezTo>
                  <a:lnTo>
                    <a:pt x="26" y="2230"/>
                  </a:lnTo>
                  <a:lnTo>
                    <a:pt x="26" y="2256"/>
                  </a:lnTo>
                  <a:cubicBezTo>
                    <a:pt x="26" y="2289"/>
                    <a:pt x="54" y="2308"/>
                    <a:pt x="81" y="2308"/>
                  </a:cubicBezTo>
                  <a:cubicBezTo>
                    <a:pt x="96" y="2308"/>
                    <a:pt x="111" y="2302"/>
                    <a:pt x="120" y="2290"/>
                  </a:cubicBezTo>
                  <a:cubicBezTo>
                    <a:pt x="128" y="2299"/>
                    <a:pt x="137" y="2316"/>
                    <a:pt x="163" y="2316"/>
                  </a:cubicBezTo>
                  <a:cubicBezTo>
                    <a:pt x="163" y="2316"/>
                    <a:pt x="2721" y="2342"/>
                    <a:pt x="4876" y="2367"/>
                  </a:cubicBezTo>
                  <a:cubicBezTo>
                    <a:pt x="5082" y="2376"/>
                    <a:pt x="5270" y="2376"/>
                    <a:pt x="5467" y="2376"/>
                  </a:cubicBezTo>
                  <a:cubicBezTo>
                    <a:pt x="5783" y="2384"/>
                    <a:pt x="6091" y="2384"/>
                    <a:pt x="6365" y="2384"/>
                  </a:cubicBezTo>
                  <a:cubicBezTo>
                    <a:pt x="6870" y="2393"/>
                    <a:pt x="7280" y="2393"/>
                    <a:pt x="7537" y="2401"/>
                  </a:cubicBezTo>
                  <a:cubicBezTo>
                    <a:pt x="7580" y="2401"/>
                    <a:pt x="7597" y="2359"/>
                    <a:pt x="7580" y="2324"/>
                  </a:cubicBezTo>
                  <a:cubicBezTo>
                    <a:pt x="7503" y="2153"/>
                    <a:pt x="7383" y="1999"/>
                    <a:pt x="7237" y="1888"/>
                  </a:cubicBezTo>
                  <a:cubicBezTo>
                    <a:pt x="6917" y="1634"/>
                    <a:pt x="6547" y="1548"/>
                    <a:pt x="6166" y="1548"/>
                  </a:cubicBezTo>
                  <a:cubicBezTo>
                    <a:pt x="5804" y="1548"/>
                    <a:pt x="5432" y="1625"/>
                    <a:pt x="5082" y="1709"/>
                  </a:cubicBezTo>
                  <a:cubicBezTo>
                    <a:pt x="5278" y="1255"/>
                    <a:pt x="5167" y="699"/>
                    <a:pt x="4825" y="348"/>
                  </a:cubicBezTo>
                  <a:cubicBezTo>
                    <a:pt x="4604" y="116"/>
                    <a:pt x="4301" y="0"/>
                    <a:pt x="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2709825" y="1767650"/>
              <a:ext cx="124500" cy="39225"/>
            </a:xfrm>
            <a:custGeom>
              <a:avLst/>
              <a:gdLst/>
              <a:ahLst/>
              <a:cxnLst/>
              <a:rect l="l" t="t" r="r" b="b"/>
              <a:pathLst>
                <a:path w="4980" h="1569" extrusionOk="0">
                  <a:moveTo>
                    <a:pt x="3720" y="1"/>
                  </a:moveTo>
                  <a:cubicBezTo>
                    <a:pt x="3562" y="1"/>
                    <a:pt x="3402" y="30"/>
                    <a:pt x="3252" y="88"/>
                  </a:cubicBezTo>
                  <a:cubicBezTo>
                    <a:pt x="3038" y="174"/>
                    <a:pt x="2841" y="311"/>
                    <a:pt x="2696" y="507"/>
                  </a:cubicBezTo>
                  <a:cubicBezTo>
                    <a:pt x="2627" y="602"/>
                    <a:pt x="2576" y="721"/>
                    <a:pt x="2524" y="841"/>
                  </a:cubicBezTo>
                  <a:cubicBezTo>
                    <a:pt x="2473" y="952"/>
                    <a:pt x="2413" y="1089"/>
                    <a:pt x="2302" y="1166"/>
                  </a:cubicBezTo>
                  <a:cubicBezTo>
                    <a:pt x="2233" y="1212"/>
                    <a:pt x="2158" y="1230"/>
                    <a:pt x="2081" y="1230"/>
                  </a:cubicBezTo>
                  <a:cubicBezTo>
                    <a:pt x="1872" y="1230"/>
                    <a:pt x="1647" y="1098"/>
                    <a:pt x="1472" y="1029"/>
                  </a:cubicBezTo>
                  <a:cubicBezTo>
                    <a:pt x="1306" y="967"/>
                    <a:pt x="1137" y="933"/>
                    <a:pt x="969" y="933"/>
                  </a:cubicBezTo>
                  <a:cubicBezTo>
                    <a:pt x="860" y="933"/>
                    <a:pt x="750" y="948"/>
                    <a:pt x="642" y="978"/>
                  </a:cubicBezTo>
                  <a:cubicBezTo>
                    <a:pt x="377" y="1055"/>
                    <a:pt x="155" y="1217"/>
                    <a:pt x="1" y="1431"/>
                  </a:cubicBezTo>
                  <a:lnTo>
                    <a:pt x="1" y="1457"/>
                  </a:lnTo>
                  <a:cubicBezTo>
                    <a:pt x="1" y="1490"/>
                    <a:pt x="29" y="1509"/>
                    <a:pt x="56" y="1509"/>
                  </a:cubicBezTo>
                  <a:cubicBezTo>
                    <a:pt x="71" y="1509"/>
                    <a:pt x="86" y="1503"/>
                    <a:pt x="95" y="1491"/>
                  </a:cubicBezTo>
                  <a:cubicBezTo>
                    <a:pt x="103" y="1500"/>
                    <a:pt x="112" y="1517"/>
                    <a:pt x="138" y="1517"/>
                  </a:cubicBezTo>
                  <a:cubicBezTo>
                    <a:pt x="138" y="1517"/>
                    <a:pt x="2696" y="1543"/>
                    <a:pt x="4851" y="1568"/>
                  </a:cubicBezTo>
                  <a:cubicBezTo>
                    <a:pt x="4980" y="1149"/>
                    <a:pt x="4860" y="661"/>
                    <a:pt x="4552" y="345"/>
                  </a:cubicBezTo>
                  <a:cubicBezTo>
                    <a:pt x="4331" y="113"/>
                    <a:pt x="4029" y="1"/>
                    <a:pt x="3720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2"/>
          <p:cNvGrpSpPr/>
          <p:nvPr/>
        </p:nvGrpSpPr>
        <p:grpSpPr>
          <a:xfrm>
            <a:off x="961546" y="539496"/>
            <a:ext cx="2135456" cy="673547"/>
            <a:chOff x="2540025" y="1612750"/>
            <a:chExt cx="302850" cy="95525"/>
          </a:xfrm>
        </p:grpSpPr>
        <p:sp>
          <p:nvSpPr>
            <p:cNvPr id="451" name="Google Shape;451;p22"/>
            <p:cNvSpPr/>
            <p:nvPr/>
          </p:nvSpPr>
          <p:spPr>
            <a:xfrm>
              <a:off x="2540025" y="1612750"/>
              <a:ext cx="302850" cy="95525"/>
            </a:xfrm>
            <a:custGeom>
              <a:avLst/>
              <a:gdLst/>
              <a:ahLst/>
              <a:cxnLst/>
              <a:rect l="l" t="t" r="r" b="b"/>
              <a:pathLst>
                <a:path w="12114" h="3821" extrusionOk="0">
                  <a:moveTo>
                    <a:pt x="5741" y="1"/>
                  </a:moveTo>
                  <a:cubicBezTo>
                    <a:pt x="5251" y="1"/>
                    <a:pt x="4772" y="178"/>
                    <a:pt x="4423" y="544"/>
                  </a:cubicBezTo>
                  <a:cubicBezTo>
                    <a:pt x="3884" y="1117"/>
                    <a:pt x="3704" y="2007"/>
                    <a:pt x="4012" y="2725"/>
                  </a:cubicBezTo>
                  <a:cubicBezTo>
                    <a:pt x="3451" y="2587"/>
                    <a:pt x="2852" y="2461"/>
                    <a:pt x="2271" y="2461"/>
                  </a:cubicBezTo>
                  <a:cubicBezTo>
                    <a:pt x="1666" y="2461"/>
                    <a:pt x="1080" y="2598"/>
                    <a:pt x="573" y="2999"/>
                  </a:cubicBezTo>
                  <a:cubicBezTo>
                    <a:pt x="334" y="3187"/>
                    <a:pt x="146" y="3427"/>
                    <a:pt x="26" y="3701"/>
                  </a:cubicBezTo>
                  <a:cubicBezTo>
                    <a:pt x="0" y="3752"/>
                    <a:pt x="34" y="3820"/>
                    <a:pt x="103" y="3820"/>
                  </a:cubicBezTo>
                  <a:cubicBezTo>
                    <a:pt x="505" y="3820"/>
                    <a:pt x="1164" y="3812"/>
                    <a:pt x="1968" y="3803"/>
                  </a:cubicBezTo>
                  <a:cubicBezTo>
                    <a:pt x="2404" y="3795"/>
                    <a:pt x="2892" y="3795"/>
                    <a:pt x="3405" y="3786"/>
                  </a:cubicBezTo>
                  <a:cubicBezTo>
                    <a:pt x="3704" y="3786"/>
                    <a:pt x="4021" y="3778"/>
                    <a:pt x="4329" y="3778"/>
                  </a:cubicBezTo>
                  <a:cubicBezTo>
                    <a:pt x="7777" y="3735"/>
                    <a:pt x="11857" y="3684"/>
                    <a:pt x="11857" y="3684"/>
                  </a:cubicBezTo>
                  <a:cubicBezTo>
                    <a:pt x="11891" y="3684"/>
                    <a:pt x="11909" y="3666"/>
                    <a:pt x="11926" y="3641"/>
                  </a:cubicBezTo>
                  <a:cubicBezTo>
                    <a:pt x="11938" y="3660"/>
                    <a:pt x="11962" y="3670"/>
                    <a:pt x="11987" y="3670"/>
                  </a:cubicBezTo>
                  <a:cubicBezTo>
                    <a:pt x="12028" y="3670"/>
                    <a:pt x="12071" y="3643"/>
                    <a:pt x="12071" y="3589"/>
                  </a:cubicBezTo>
                  <a:cubicBezTo>
                    <a:pt x="12071" y="3572"/>
                    <a:pt x="12071" y="3564"/>
                    <a:pt x="12071" y="3547"/>
                  </a:cubicBezTo>
                  <a:cubicBezTo>
                    <a:pt x="12114" y="2648"/>
                    <a:pt x="11524" y="1810"/>
                    <a:pt x="10660" y="1562"/>
                  </a:cubicBezTo>
                  <a:lnTo>
                    <a:pt x="10660" y="1571"/>
                  </a:lnTo>
                  <a:cubicBezTo>
                    <a:pt x="10476" y="1518"/>
                    <a:pt x="10291" y="1492"/>
                    <a:pt x="10107" y="1492"/>
                  </a:cubicBezTo>
                  <a:cubicBezTo>
                    <a:pt x="9845" y="1492"/>
                    <a:pt x="9585" y="1543"/>
                    <a:pt x="9334" y="1639"/>
                  </a:cubicBezTo>
                  <a:cubicBezTo>
                    <a:pt x="9054" y="1751"/>
                    <a:pt x="8698" y="1957"/>
                    <a:pt x="8367" y="1957"/>
                  </a:cubicBezTo>
                  <a:cubicBezTo>
                    <a:pt x="8242" y="1957"/>
                    <a:pt x="8120" y="1928"/>
                    <a:pt x="8008" y="1853"/>
                  </a:cubicBezTo>
                  <a:cubicBezTo>
                    <a:pt x="7828" y="1733"/>
                    <a:pt x="7742" y="1528"/>
                    <a:pt x="7657" y="1340"/>
                  </a:cubicBezTo>
                  <a:cubicBezTo>
                    <a:pt x="7571" y="1151"/>
                    <a:pt x="7494" y="972"/>
                    <a:pt x="7374" y="809"/>
                  </a:cubicBezTo>
                  <a:cubicBezTo>
                    <a:pt x="7152" y="501"/>
                    <a:pt x="6844" y="279"/>
                    <a:pt x="6493" y="142"/>
                  </a:cubicBezTo>
                  <a:cubicBezTo>
                    <a:pt x="6251" y="48"/>
                    <a:pt x="5994" y="1"/>
                    <a:pt x="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2643525" y="1644425"/>
              <a:ext cx="198500" cy="62775"/>
            </a:xfrm>
            <a:custGeom>
              <a:avLst/>
              <a:gdLst/>
              <a:ahLst/>
              <a:cxnLst/>
              <a:rect l="l" t="t" r="r" b="b"/>
              <a:pathLst>
                <a:path w="7940" h="2511" extrusionOk="0">
                  <a:moveTo>
                    <a:pt x="2001" y="0"/>
                  </a:moveTo>
                  <a:cubicBezTo>
                    <a:pt x="1510" y="0"/>
                    <a:pt x="1026" y="179"/>
                    <a:pt x="677" y="552"/>
                  </a:cubicBezTo>
                  <a:cubicBezTo>
                    <a:pt x="189" y="1065"/>
                    <a:pt x="1" y="1835"/>
                    <a:pt x="197" y="2511"/>
                  </a:cubicBezTo>
                  <a:cubicBezTo>
                    <a:pt x="3637" y="2468"/>
                    <a:pt x="7717" y="2417"/>
                    <a:pt x="7717" y="2417"/>
                  </a:cubicBezTo>
                  <a:cubicBezTo>
                    <a:pt x="7751" y="2417"/>
                    <a:pt x="7769" y="2399"/>
                    <a:pt x="7786" y="2374"/>
                  </a:cubicBezTo>
                  <a:cubicBezTo>
                    <a:pt x="7798" y="2393"/>
                    <a:pt x="7822" y="2403"/>
                    <a:pt x="7847" y="2403"/>
                  </a:cubicBezTo>
                  <a:cubicBezTo>
                    <a:pt x="7888" y="2403"/>
                    <a:pt x="7931" y="2376"/>
                    <a:pt x="7931" y="2322"/>
                  </a:cubicBezTo>
                  <a:cubicBezTo>
                    <a:pt x="7940" y="2305"/>
                    <a:pt x="7940" y="2297"/>
                    <a:pt x="7940" y="2280"/>
                  </a:cubicBezTo>
                  <a:cubicBezTo>
                    <a:pt x="7683" y="1946"/>
                    <a:pt x="7332" y="1689"/>
                    <a:pt x="6913" y="1570"/>
                  </a:cubicBezTo>
                  <a:cubicBezTo>
                    <a:pt x="6732" y="1517"/>
                    <a:pt x="6549" y="1492"/>
                    <a:pt x="6367" y="1492"/>
                  </a:cubicBezTo>
                  <a:cubicBezTo>
                    <a:pt x="6104" y="1492"/>
                    <a:pt x="5844" y="1545"/>
                    <a:pt x="5596" y="1647"/>
                  </a:cubicBezTo>
                  <a:cubicBezTo>
                    <a:pt x="5312" y="1758"/>
                    <a:pt x="4956" y="1958"/>
                    <a:pt x="4626" y="1958"/>
                  </a:cubicBezTo>
                  <a:cubicBezTo>
                    <a:pt x="4499" y="1958"/>
                    <a:pt x="4375" y="1928"/>
                    <a:pt x="4261" y="1852"/>
                  </a:cubicBezTo>
                  <a:cubicBezTo>
                    <a:pt x="4090" y="1732"/>
                    <a:pt x="3996" y="1527"/>
                    <a:pt x="3910" y="1339"/>
                  </a:cubicBezTo>
                  <a:cubicBezTo>
                    <a:pt x="3833" y="1150"/>
                    <a:pt x="3756" y="971"/>
                    <a:pt x="3628" y="808"/>
                  </a:cubicBezTo>
                  <a:cubicBezTo>
                    <a:pt x="3406" y="500"/>
                    <a:pt x="3098" y="278"/>
                    <a:pt x="2747" y="141"/>
                  </a:cubicBezTo>
                  <a:cubicBezTo>
                    <a:pt x="2508" y="48"/>
                    <a:pt x="2254" y="0"/>
                    <a:pt x="200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2"/>
          <p:cNvGrpSpPr/>
          <p:nvPr/>
        </p:nvGrpSpPr>
        <p:grpSpPr>
          <a:xfrm>
            <a:off x="6111285" y="426465"/>
            <a:ext cx="2968215" cy="711602"/>
            <a:chOff x="1694575" y="1616075"/>
            <a:chExt cx="394400" cy="94550"/>
          </a:xfrm>
        </p:grpSpPr>
        <p:sp>
          <p:nvSpPr>
            <p:cNvPr id="454" name="Google Shape;454;p22"/>
            <p:cNvSpPr/>
            <p:nvPr/>
          </p:nvSpPr>
          <p:spPr>
            <a:xfrm>
              <a:off x="1694575" y="1616075"/>
              <a:ext cx="394400" cy="94550"/>
            </a:xfrm>
            <a:custGeom>
              <a:avLst/>
              <a:gdLst/>
              <a:ahLst/>
              <a:cxnLst/>
              <a:rect l="l" t="t" r="r" b="b"/>
              <a:pathLst>
                <a:path w="15776" h="3782" extrusionOk="0">
                  <a:moveTo>
                    <a:pt x="6015" y="0"/>
                  </a:moveTo>
                  <a:cubicBezTo>
                    <a:pt x="5561" y="0"/>
                    <a:pt x="5202" y="283"/>
                    <a:pt x="5040" y="582"/>
                  </a:cubicBezTo>
                  <a:cubicBezTo>
                    <a:pt x="4868" y="873"/>
                    <a:pt x="4834" y="1198"/>
                    <a:pt x="4646" y="1480"/>
                  </a:cubicBezTo>
                  <a:cubicBezTo>
                    <a:pt x="4477" y="1754"/>
                    <a:pt x="4111" y="2005"/>
                    <a:pt x="3690" y="2005"/>
                  </a:cubicBezTo>
                  <a:cubicBezTo>
                    <a:pt x="3664" y="2005"/>
                    <a:pt x="3637" y="2004"/>
                    <a:pt x="3611" y="2002"/>
                  </a:cubicBezTo>
                  <a:cubicBezTo>
                    <a:pt x="2704" y="1925"/>
                    <a:pt x="2584" y="839"/>
                    <a:pt x="1677" y="779"/>
                  </a:cubicBezTo>
                  <a:cubicBezTo>
                    <a:pt x="1649" y="776"/>
                    <a:pt x="1621" y="775"/>
                    <a:pt x="1593" y="775"/>
                  </a:cubicBezTo>
                  <a:cubicBezTo>
                    <a:pt x="1331" y="775"/>
                    <a:pt x="1077" y="880"/>
                    <a:pt x="899" y="1027"/>
                  </a:cubicBezTo>
                  <a:cubicBezTo>
                    <a:pt x="711" y="1181"/>
                    <a:pt x="600" y="1378"/>
                    <a:pt x="505" y="1566"/>
                  </a:cubicBezTo>
                  <a:cubicBezTo>
                    <a:pt x="163" y="2276"/>
                    <a:pt x="1" y="3012"/>
                    <a:pt x="26" y="3756"/>
                  </a:cubicBezTo>
                  <a:lnTo>
                    <a:pt x="155" y="3756"/>
                  </a:lnTo>
                  <a:lnTo>
                    <a:pt x="7572" y="3764"/>
                  </a:lnTo>
                  <a:lnTo>
                    <a:pt x="8479" y="3764"/>
                  </a:lnTo>
                  <a:lnTo>
                    <a:pt x="11935" y="3773"/>
                  </a:lnTo>
                  <a:lnTo>
                    <a:pt x="15776" y="3782"/>
                  </a:lnTo>
                  <a:cubicBezTo>
                    <a:pt x="15738" y="3257"/>
                    <a:pt x="15010" y="2820"/>
                    <a:pt x="14259" y="2820"/>
                  </a:cubicBezTo>
                  <a:cubicBezTo>
                    <a:pt x="14166" y="2820"/>
                    <a:pt x="14072" y="2826"/>
                    <a:pt x="13979" y="2841"/>
                  </a:cubicBezTo>
                  <a:cubicBezTo>
                    <a:pt x="13568" y="2908"/>
                    <a:pt x="13157" y="3092"/>
                    <a:pt x="12763" y="3092"/>
                  </a:cubicBezTo>
                  <a:cubicBezTo>
                    <a:pt x="12657" y="3092"/>
                    <a:pt x="12552" y="3079"/>
                    <a:pt x="12448" y="3046"/>
                  </a:cubicBezTo>
                  <a:cubicBezTo>
                    <a:pt x="11978" y="2892"/>
                    <a:pt x="11926" y="2464"/>
                    <a:pt x="11687" y="2148"/>
                  </a:cubicBezTo>
                  <a:cubicBezTo>
                    <a:pt x="11430" y="1817"/>
                    <a:pt x="10881" y="1632"/>
                    <a:pt x="10341" y="1632"/>
                  </a:cubicBezTo>
                  <a:cubicBezTo>
                    <a:pt x="9999" y="1632"/>
                    <a:pt x="9661" y="1706"/>
                    <a:pt x="9403" y="1865"/>
                  </a:cubicBezTo>
                  <a:cubicBezTo>
                    <a:pt x="8958" y="2139"/>
                    <a:pt x="8692" y="2610"/>
                    <a:pt x="8102" y="2652"/>
                  </a:cubicBezTo>
                  <a:cubicBezTo>
                    <a:pt x="8074" y="2654"/>
                    <a:pt x="8047" y="2656"/>
                    <a:pt x="8019" y="2656"/>
                  </a:cubicBezTo>
                  <a:cubicBezTo>
                    <a:pt x="7504" y="2656"/>
                    <a:pt x="7114" y="2283"/>
                    <a:pt x="7033" y="1925"/>
                  </a:cubicBezTo>
                  <a:cubicBezTo>
                    <a:pt x="6947" y="1557"/>
                    <a:pt x="7076" y="1164"/>
                    <a:pt x="7016" y="787"/>
                  </a:cubicBezTo>
                  <a:cubicBezTo>
                    <a:pt x="6947" y="411"/>
                    <a:pt x="6571" y="0"/>
                    <a:pt x="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698425" y="1646450"/>
              <a:ext cx="185450" cy="63750"/>
            </a:xfrm>
            <a:custGeom>
              <a:avLst/>
              <a:gdLst/>
              <a:ahLst/>
              <a:cxnLst/>
              <a:rect l="l" t="t" r="r" b="b"/>
              <a:pathLst>
                <a:path w="7418" h="2550" extrusionOk="0">
                  <a:moveTo>
                    <a:pt x="5861" y="0"/>
                  </a:moveTo>
                  <a:cubicBezTo>
                    <a:pt x="5407" y="0"/>
                    <a:pt x="5048" y="282"/>
                    <a:pt x="4886" y="573"/>
                  </a:cubicBezTo>
                  <a:cubicBezTo>
                    <a:pt x="4714" y="864"/>
                    <a:pt x="4680" y="1189"/>
                    <a:pt x="4492" y="1480"/>
                  </a:cubicBezTo>
                  <a:cubicBezTo>
                    <a:pt x="4325" y="1750"/>
                    <a:pt x="3967" y="1998"/>
                    <a:pt x="3554" y="1998"/>
                  </a:cubicBezTo>
                  <a:cubicBezTo>
                    <a:pt x="3522" y="1998"/>
                    <a:pt x="3489" y="1996"/>
                    <a:pt x="3457" y="1993"/>
                  </a:cubicBezTo>
                  <a:cubicBezTo>
                    <a:pt x="2550" y="1916"/>
                    <a:pt x="2430" y="830"/>
                    <a:pt x="1523" y="770"/>
                  </a:cubicBezTo>
                  <a:cubicBezTo>
                    <a:pt x="1504" y="769"/>
                    <a:pt x="1484" y="768"/>
                    <a:pt x="1464" y="768"/>
                  </a:cubicBezTo>
                  <a:cubicBezTo>
                    <a:pt x="1193" y="768"/>
                    <a:pt x="928" y="875"/>
                    <a:pt x="745" y="1018"/>
                  </a:cubicBezTo>
                  <a:cubicBezTo>
                    <a:pt x="557" y="1172"/>
                    <a:pt x="446" y="1369"/>
                    <a:pt x="351" y="1566"/>
                  </a:cubicBezTo>
                  <a:cubicBezTo>
                    <a:pt x="197" y="1882"/>
                    <a:pt x="78" y="2207"/>
                    <a:pt x="1" y="2541"/>
                  </a:cubicBezTo>
                  <a:lnTo>
                    <a:pt x="7418" y="2549"/>
                  </a:lnTo>
                  <a:cubicBezTo>
                    <a:pt x="7135" y="2413"/>
                    <a:pt x="6939" y="2164"/>
                    <a:pt x="6879" y="1925"/>
                  </a:cubicBezTo>
                  <a:cubicBezTo>
                    <a:pt x="6793" y="1549"/>
                    <a:pt x="6922" y="1164"/>
                    <a:pt x="6862" y="787"/>
                  </a:cubicBezTo>
                  <a:cubicBezTo>
                    <a:pt x="6793" y="402"/>
                    <a:pt x="6417" y="0"/>
                    <a:pt x="586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906525" y="1687150"/>
              <a:ext cx="86425" cy="23250"/>
            </a:xfrm>
            <a:custGeom>
              <a:avLst/>
              <a:gdLst/>
              <a:ahLst/>
              <a:cxnLst/>
              <a:rect l="l" t="t" r="r" b="b"/>
              <a:pathLst>
                <a:path w="3457" h="930" extrusionOk="0">
                  <a:moveTo>
                    <a:pt x="1874" y="1"/>
                  </a:moveTo>
                  <a:cubicBezTo>
                    <a:pt x="1529" y="1"/>
                    <a:pt x="1186" y="76"/>
                    <a:pt x="925" y="237"/>
                  </a:cubicBezTo>
                  <a:cubicBezTo>
                    <a:pt x="582" y="434"/>
                    <a:pt x="351" y="759"/>
                    <a:pt x="1" y="921"/>
                  </a:cubicBezTo>
                  <a:lnTo>
                    <a:pt x="3457" y="930"/>
                  </a:lnTo>
                  <a:cubicBezTo>
                    <a:pt x="3380" y="785"/>
                    <a:pt x="3311" y="639"/>
                    <a:pt x="3209" y="511"/>
                  </a:cubicBezTo>
                  <a:cubicBezTo>
                    <a:pt x="2954" y="183"/>
                    <a:pt x="2411" y="1"/>
                    <a:pt x="1874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3"/>
          <p:cNvGrpSpPr/>
          <p:nvPr/>
        </p:nvGrpSpPr>
        <p:grpSpPr>
          <a:xfrm>
            <a:off x="-784084" y="3011162"/>
            <a:ext cx="1695478" cy="1538931"/>
            <a:chOff x="-4610934" y="1188537"/>
            <a:chExt cx="1695478" cy="1538931"/>
          </a:xfrm>
        </p:grpSpPr>
        <p:sp>
          <p:nvSpPr>
            <p:cNvPr id="459" name="Google Shape;459;p23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23"/>
          <p:cNvSpPr/>
          <p:nvPr/>
        </p:nvSpPr>
        <p:spPr>
          <a:xfrm>
            <a:off x="-71674" y="4325075"/>
            <a:ext cx="9287298" cy="818266"/>
          </a:xfrm>
          <a:custGeom>
            <a:avLst/>
            <a:gdLst/>
            <a:ahLst/>
            <a:cxnLst/>
            <a:rect l="l" t="t" r="r" b="b"/>
            <a:pathLst>
              <a:path w="53469" h="14938" extrusionOk="0">
                <a:moveTo>
                  <a:pt x="403" y="1"/>
                </a:moveTo>
                <a:cubicBezTo>
                  <a:pt x="189" y="1"/>
                  <a:pt x="121" y="215"/>
                  <a:pt x="1" y="360"/>
                </a:cubicBezTo>
                <a:lnTo>
                  <a:pt x="1" y="14938"/>
                </a:lnTo>
                <a:lnTo>
                  <a:pt x="53469" y="14938"/>
                </a:lnTo>
                <a:lnTo>
                  <a:pt x="53469" y="343"/>
                </a:lnTo>
                <a:cubicBezTo>
                  <a:pt x="53349" y="206"/>
                  <a:pt x="53281" y="1"/>
                  <a:pt x="53067" y="1"/>
                </a:cubicBezTo>
                <a:cubicBezTo>
                  <a:pt x="52819" y="1"/>
                  <a:pt x="52767" y="292"/>
                  <a:pt x="52596" y="420"/>
                </a:cubicBezTo>
                <a:lnTo>
                  <a:pt x="52254" y="420"/>
                </a:lnTo>
                <a:cubicBezTo>
                  <a:pt x="52091" y="292"/>
                  <a:pt x="52032" y="1"/>
                  <a:pt x="51783" y="1"/>
                </a:cubicBezTo>
                <a:cubicBezTo>
                  <a:pt x="51535" y="1"/>
                  <a:pt x="51475" y="292"/>
                  <a:pt x="51313" y="420"/>
                </a:cubicBezTo>
                <a:lnTo>
                  <a:pt x="50971" y="420"/>
                </a:lnTo>
                <a:cubicBezTo>
                  <a:pt x="50808" y="292"/>
                  <a:pt x="50748" y="1"/>
                  <a:pt x="50500" y="1"/>
                </a:cubicBezTo>
                <a:cubicBezTo>
                  <a:pt x="50252" y="1"/>
                  <a:pt x="50192" y="292"/>
                  <a:pt x="50030" y="420"/>
                </a:cubicBezTo>
                <a:lnTo>
                  <a:pt x="49688" y="420"/>
                </a:lnTo>
                <a:cubicBezTo>
                  <a:pt x="49525" y="292"/>
                  <a:pt x="49465" y="1"/>
                  <a:pt x="49217" y="1"/>
                </a:cubicBezTo>
                <a:cubicBezTo>
                  <a:pt x="48969" y="1"/>
                  <a:pt x="48909" y="292"/>
                  <a:pt x="48746" y="420"/>
                </a:cubicBezTo>
                <a:lnTo>
                  <a:pt x="48404" y="420"/>
                </a:lnTo>
                <a:cubicBezTo>
                  <a:pt x="48242" y="292"/>
                  <a:pt x="48182" y="1"/>
                  <a:pt x="47934" y="1"/>
                </a:cubicBezTo>
                <a:cubicBezTo>
                  <a:pt x="47686" y="1"/>
                  <a:pt x="47626" y="292"/>
                  <a:pt x="47463" y="420"/>
                </a:cubicBezTo>
                <a:lnTo>
                  <a:pt x="47121" y="420"/>
                </a:lnTo>
                <a:cubicBezTo>
                  <a:pt x="46959" y="292"/>
                  <a:pt x="46899" y="1"/>
                  <a:pt x="46651" y="1"/>
                </a:cubicBezTo>
                <a:cubicBezTo>
                  <a:pt x="46402" y="1"/>
                  <a:pt x="46343" y="292"/>
                  <a:pt x="46180" y="420"/>
                </a:cubicBezTo>
                <a:lnTo>
                  <a:pt x="45838" y="420"/>
                </a:lnTo>
                <a:cubicBezTo>
                  <a:pt x="45667" y="292"/>
                  <a:pt x="45615" y="1"/>
                  <a:pt x="45367" y="1"/>
                </a:cubicBezTo>
                <a:cubicBezTo>
                  <a:pt x="45119" y="1"/>
                  <a:pt x="45059" y="292"/>
                  <a:pt x="44897" y="420"/>
                </a:cubicBezTo>
                <a:lnTo>
                  <a:pt x="44546" y="420"/>
                </a:lnTo>
                <a:cubicBezTo>
                  <a:pt x="44383" y="292"/>
                  <a:pt x="44332" y="1"/>
                  <a:pt x="44084" y="1"/>
                </a:cubicBezTo>
                <a:cubicBezTo>
                  <a:pt x="43827" y="1"/>
                  <a:pt x="43776" y="292"/>
                  <a:pt x="43614" y="420"/>
                </a:cubicBezTo>
                <a:lnTo>
                  <a:pt x="43263" y="420"/>
                </a:lnTo>
                <a:cubicBezTo>
                  <a:pt x="43100" y="292"/>
                  <a:pt x="43049" y="1"/>
                  <a:pt x="42801" y="1"/>
                </a:cubicBezTo>
                <a:cubicBezTo>
                  <a:pt x="42544" y="1"/>
                  <a:pt x="42493" y="292"/>
                  <a:pt x="42330" y="420"/>
                </a:cubicBezTo>
                <a:lnTo>
                  <a:pt x="41980" y="420"/>
                </a:lnTo>
                <a:cubicBezTo>
                  <a:pt x="41817" y="292"/>
                  <a:pt x="41766" y="1"/>
                  <a:pt x="41509" y="1"/>
                </a:cubicBezTo>
                <a:cubicBezTo>
                  <a:pt x="41261" y="1"/>
                  <a:pt x="41210" y="292"/>
                  <a:pt x="41047" y="420"/>
                </a:cubicBezTo>
                <a:lnTo>
                  <a:pt x="40696" y="420"/>
                </a:lnTo>
                <a:cubicBezTo>
                  <a:pt x="40534" y="292"/>
                  <a:pt x="40474" y="1"/>
                  <a:pt x="40226" y="1"/>
                </a:cubicBezTo>
                <a:cubicBezTo>
                  <a:pt x="39978" y="1"/>
                  <a:pt x="39918" y="292"/>
                  <a:pt x="39755" y="420"/>
                </a:cubicBezTo>
                <a:lnTo>
                  <a:pt x="39413" y="420"/>
                </a:lnTo>
                <a:cubicBezTo>
                  <a:pt x="39251" y="292"/>
                  <a:pt x="39191" y="1"/>
                  <a:pt x="38943" y="1"/>
                </a:cubicBezTo>
                <a:cubicBezTo>
                  <a:pt x="38694" y="1"/>
                  <a:pt x="38635" y="292"/>
                  <a:pt x="38472" y="420"/>
                </a:cubicBezTo>
                <a:lnTo>
                  <a:pt x="38130" y="420"/>
                </a:lnTo>
                <a:cubicBezTo>
                  <a:pt x="37967" y="292"/>
                  <a:pt x="37907" y="1"/>
                  <a:pt x="37659" y="1"/>
                </a:cubicBezTo>
                <a:cubicBezTo>
                  <a:pt x="37411" y="1"/>
                  <a:pt x="37351" y="292"/>
                  <a:pt x="37189" y="420"/>
                </a:cubicBezTo>
                <a:lnTo>
                  <a:pt x="36847" y="420"/>
                </a:lnTo>
                <a:cubicBezTo>
                  <a:pt x="36684" y="292"/>
                  <a:pt x="36624" y="1"/>
                  <a:pt x="36376" y="1"/>
                </a:cubicBezTo>
                <a:cubicBezTo>
                  <a:pt x="36128" y="1"/>
                  <a:pt x="36068" y="292"/>
                  <a:pt x="35906" y="420"/>
                </a:cubicBezTo>
                <a:lnTo>
                  <a:pt x="35563" y="420"/>
                </a:lnTo>
                <a:cubicBezTo>
                  <a:pt x="35401" y="292"/>
                  <a:pt x="35341" y="1"/>
                  <a:pt x="35093" y="1"/>
                </a:cubicBezTo>
                <a:cubicBezTo>
                  <a:pt x="34845" y="1"/>
                  <a:pt x="34785" y="292"/>
                  <a:pt x="34622" y="420"/>
                </a:cubicBezTo>
                <a:lnTo>
                  <a:pt x="34272" y="420"/>
                </a:lnTo>
                <a:cubicBezTo>
                  <a:pt x="34109" y="292"/>
                  <a:pt x="34058" y="1"/>
                  <a:pt x="33810" y="1"/>
                </a:cubicBezTo>
                <a:cubicBezTo>
                  <a:pt x="33553" y="1"/>
                  <a:pt x="33502" y="292"/>
                  <a:pt x="33339" y="420"/>
                </a:cubicBezTo>
                <a:lnTo>
                  <a:pt x="32988" y="420"/>
                </a:lnTo>
                <a:cubicBezTo>
                  <a:pt x="32826" y="292"/>
                  <a:pt x="32775" y="1"/>
                  <a:pt x="32518" y="1"/>
                </a:cubicBezTo>
                <a:cubicBezTo>
                  <a:pt x="32270" y="1"/>
                  <a:pt x="32218" y="292"/>
                  <a:pt x="32056" y="420"/>
                </a:cubicBezTo>
                <a:lnTo>
                  <a:pt x="31705" y="420"/>
                </a:lnTo>
                <a:cubicBezTo>
                  <a:pt x="31543" y="292"/>
                  <a:pt x="31483" y="1"/>
                  <a:pt x="31235" y="1"/>
                </a:cubicBezTo>
                <a:cubicBezTo>
                  <a:pt x="30987" y="1"/>
                  <a:pt x="30935" y="292"/>
                  <a:pt x="30764" y="420"/>
                </a:cubicBezTo>
                <a:lnTo>
                  <a:pt x="30422" y="420"/>
                </a:lnTo>
                <a:cubicBezTo>
                  <a:pt x="30259" y="292"/>
                  <a:pt x="30199" y="1"/>
                  <a:pt x="29951" y="1"/>
                </a:cubicBezTo>
                <a:cubicBezTo>
                  <a:pt x="29703" y="1"/>
                  <a:pt x="29643" y="292"/>
                  <a:pt x="29481" y="420"/>
                </a:cubicBezTo>
                <a:lnTo>
                  <a:pt x="29139" y="420"/>
                </a:lnTo>
                <a:cubicBezTo>
                  <a:pt x="28976" y="292"/>
                  <a:pt x="28916" y="1"/>
                  <a:pt x="28668" y="1"/>
                </a:cubicBezTo>
                <a:cubicBezTo>
                  <a:pt x="28420" y="1"/>
                  <a:pt x="28360" y="292"/>
                  <a:pt x="28198" y="420"/>
                </a:cubicBezTo>
                <a:lnTo>
                  <a:pt x="27855" y="420"/>
                </a:lnTo>
                <a:cubicBezTo>
                  <a:pt x="27693" y="292"/>
                  <a:pt x="27633" y="1"/>
                  <a:pt x="27385" y="1"/>
                </a:cubicBezTo>
                <a:cubicBezTo>
                  <a:pt x="27137" y="1"/>
                  <a:pt x="27077" y="292"/>
                  <a:pt x="26914" y="420"/>
                </a:cubicBezTo>
                <a:lnTo>
                  <a:pt x="26564" y="420"/>
                </a:lnTo>
                <a:cubicBezTo>
                  <a:pt x="26401" y="292"/>
                  <a:pt x="26350" y="1"/>
                  <a:pt x="26102" y="1"/>
                </a:cubicBezTo>
                <a:cubicBezTo>
                  <a:pt x="25845" y="1"/>
                  <a:pt x="25794" y="292"/>
                  <a:pt x="25631" y="420"/>
                </a:cubicBezTo>
                <a:lnTo>
                  <a:pt x="25280" y="420"/>
                </a:lnTo>
                <a:cubicBezTo>
                  <a:pt x="25118" y="292"/>
                  <a:pt x="25067" y="1"/>
                  <a:pt x="24810" y="1"/>
                </a:cubicBezTo>
                <a:cubicBezTo>
                  <a:pt x="24562" y="1"/>
                  <a:pt x="24511" y="292"/>
                  <a:pt x="24348" y="420"/>
                </a:cubicBezTo>
                <a:lnTo>
                  <a:pt x="23997" y="420"/>
                </a:lnTo>
                <a:cubicBezTo>
                  <a:pt x="23835" y="292"/>
                  <a:pt x="23783" y="1"/>
                  <a:pt x="23527" y="1"/>
                </a:cubicBezTo>
                <a:cubicBezTo>
                  <a:pt x="23279" y="1"/>
                  <a:pt x="23219" y="292"/>
                  <a:pt x="23056" y="420"/>
                </a:cubicBezTo>
                <a:lnTo>
                  <a:pt x="22714" y="420"/>
                </a:lnTo>
                <a:cubicBezTo>
                  <a:pt x="22551" y="292"/>
                  <a:pt x="22492" y="1"/>
                  <a:pt x="22243" y="1"/>
                </a:cubicBezTo>
                <a:cubicBezTo>
                  <a:pt x="21995" y="1"/>
                  <a:pt x="21935" y="292"/>
                  <a:pt x="21773" y="420"/>
                </a:cubicBezTo>
                <a:lnTo>
                  <a:pt x="21431" y="420"/>
                </a:lnTo>
                <a:cubicBezTo>
                  <a:pt x="21268" y="292"/>
                  <a:pt x="21208" y="1"/>
                  <a:pt x="20960" y="1"/>
                </a:cubicBezTo>
                <a:cubicBezTo>
                  <a:pt x="20712" y="1"/>
                  <a:pt x="20652" y="292"/>
                  <a:pt x="20490" y="420"/>
                </a:cubicBezTo>
                <a:lnTo>
                  <a:pt x="20148" y="420"/>
                </a:lnTo>
                <a:cubicBezTo>
                  <a:pt x="19985" y="292"/>
                  <a:pt x="19925" y="1"/>
                  <a:pt x="19677" y="1"/>
                </a:cubicBezTo>
                <a:cubicBezTo>
                  <a:pt x="19429" y="1"/>
                  <a:pt x="19369" y="292"/>
                  <a:pt x="19206" y="420"/>
                </a:cubicBezTo>
                <a:lnTo>
                  <a:pt x="18864" y="420"/>
                </a:lnTo>
                <a:cubicBezTo>
                  <a:pt x="18702" y="292"/>
                  <a:pt x="18642" y="1"/>
                  <a:pt x="18394" y="1"/>
                </a:cubicBezTo>
                <a:cubicBezTo>
                  <a:pt x="18146" y="1"/>
                  <a:pt x="18086" y="292"/>
                  <a:pt x="17923" y="420"/>
                </a:cubicBezTo>
                <a:lnTo>
                  <a:pt x="17573" y="420"/>
                </a:lnTo>
                <a:cubicBezTo>
                  <a:pt x="17410" y="292"/>
                  <a:pt x="17359" y="1"/>
                  <a:pt x="17111" y="1"/>
                </a:cubicBezTo>
                <a:cubicBezTo>
                  <a:pt x="16854" y="1"/>
                  <a:pt x="16803" y="292"/>
                  <a:pt x="16640" y="420"/>
                </a:cubicBezTo>
                <a:lnTo>
                  <a:pt x="16289" y="420"/>
                </a:lnTo>
                <a:cubicBezTo>
                  <a:pt x="16127" y="292"/>
                  <a:pt x="16075" y="1"/>
                  <a:pt x="15827" y="1"/>
                </a:cubicBezTo>
                <a:cubicBezTo>
                  <a:pt x="15571" y="1"/>
                  <a:pt x="15519" y="292"/>
                  <a:pt x="15357" y="420"/>
                </a:cubicBezTo>
                <a:lnTo>
                  <a:pt x="15006" y="420"/>
                </a:lnTo>
                <a:cubicBezTo>
                  <a:pt x="14843" y="292"/>
                  <a:pt x="14784" y="1"/>
                  <a:pt x="14536" y="1"/>
                </a:cubicBezTo>
                <a:cubicBezTo>
                  <a:pt x="14287" y="1"/>
                  <a:pt x="14236" y="292"/>
                  <a:pt x="14074" y="420"/>
                </a:cubicBezTo>
                <a:lnTo>
                  <a:pt x="13723" y="420"/>
                </a:lnTo>
                <a:cubicBezTo>
                  <a:pt x="13560" y="292"/>
                  <a:pt x="13500" y="1"/>
                  <a:pt x="13252" y="1"/>
                </a:cubicBezTo>
                <a:cubicBezTo>
                  <a:pt x="13004" y="1"/>
                  <a:pt x="12944" y="292"/>
                  <a:pt x="12782" y="420"/>
                </a:cubicBezTo>
                <a:lnTo>
                  <a:pt x="12440" y="420"/>
                </a:lnTo>
                <a:cubicBezTo>
                  <a:pt x="12277" y="292"/>
                  <a:pt x="12217" y="1"/>
                  <a:pt x="11969" y="1"/>
                </a:cubicBezTo>
                <a:cubicBezTo>
                  <a:pt x="11721" y="1"/>
                  <a:pt x="11661" y="292"/>
                  <a:pt x="11499" y="420"/>
                </a:cubicBezTo>
                <a:lnTo>
                  <a:pt x="11156" y="420"/>
                </a:lnTo>
                <a:cubicBezTo>
                  <a:pt x="10994" y="292"/>
                  <a:pt x="10934" y="1"/>
                  <a:pt x="10686" y="1"/>
                </a:cubicBezTo>
                <a:cubicBezTo>
                  <a:pt x="10438" y="1"/>
                  <a:pt x="10378" y="292"/>
                  <a:pt x="10215" y="420"/>
                </a:cubicBezTo>
                <a:lnTo>
                  <a:pt x="9865" y="420"/>
                </a:lnTo>
                <a:cubicBezTo>
                  <a:pt x="9702" y="292"/>
                  <a:pt x="9651" y="1"/>
                  <a:pt x="9403" y="1"/>
                </a:cubicBezTo>
                <a:cubicBezTo>
                  <a:pt x="9146" y="1"/>
                  <a:pt x="9095" y="292"/>
                  <a:pt x="8932" y="420"/>
                </a:cubicBezTo>
                <a:lnTo>
                  <a:pt x="8581" y="420"/>
                </a:lnTo>
                <a:cubicBezTo>
                  <a:pt x="8419" y="292"/>
                  <a:pt x="8367" y="1"/>
                  <a:pt x="8111" y="1"/>
                </a:cubicBezTo>
                <a:cubicBezTo>
                  <a:pt x="7863" y="1"/>
                  <a:pt x="7811" y="292"/>
                  <a:pt x="7649" y="420"/>
                </a:cubicBezTo>
                <a:lnTo>
                  <a:pt x="7298" y="420"/>
                </a:lnTo>
                <a:cubicBezTo>
                  <a:pt x="7136" y="292"/>
                  <a:pt x="7076" y="1"/>
                  <a:pt x="6828" y="1"/>
                </a:cubicBezTo>
                <a:cubicBezTo>
                  <a:pt x="6579" y="1"/>
                  <a:pt x="6520" y="292"/>
                  <a:pt x="6357" y="420"/>
                </a:cubicBezTo>
                <a:lnTo>
                  <a:pt x="6015" y="420"/>
                </a:lnTo>
                <a:cubicBezTo>
                  <a:pt x="5852" y="292"/>
                  <a:pt x="5792" y="1"/>
                  <a:pt x="5544" y="1"/>
                </a:cubicBezTo>
                <a:cubicBezTo>
                  <a:pt x="5296" y="1"/>
                  <a:pt x="5236" y="292"/>
                  <a:pt x="5074" y="420"/>
                </a:cubicBezTo>
                <a:lnTo>
                  <a:pt x="4732" y="420"/>
                </a:lnTo>
                <a:cubicBezTo>
                  <a:pt x="4561" y="292"/>
                  <a:pt x="4509" y="1"/>
                  <a:pt x="4261" y="1"/>
                </a:cubicBezTo>
                <a:cubicBezTo>
                  <a:pt x="4004" y="1"/>
                  <a:pt x="3953" y="292"/>
                  <a:pt x="3791" y="420"/>
                </a:cubicBezTo>
                <a:lnTo>
                  <a:pt x="3440" y="420"/>
                </a:lnTo>
                <a:cubicBezTo>
                  <a:pt x="3277" y="292"/>
                  <a:pt x="3226" y="1"/>
                  <a:pt x="2969" y="1"/>
                </a:cubicBezTo>
                <a:cubicBezTo>
                  <a:pt x="2721" y="1"/>
                  <a:pt x="2670" y="292"/>
                  <a:pt x="2507" y="420"/>
                </a:cubicBezTo>
                <a:lnTo>
                  <a:pt x="2157" y="420"/>
                </a:lnTo>
                <a:cubicBezTo>
                  <a:pt x="1994" y="292"/>
                  <a:pt x="1934" y="1"/>
                  <a:pt x="1686" y="1"/>
                </a:cubicBezTo>
                <a:cubicBezTo>
                  <a:pt x="1438" y="1"/>
                  <a:pt x="1378" y="292"/>
                  <a:pt x="1216" y="420"/>
                </a:cubicBezTo>
                <a:lnTo>
                  <a:pt x="873" y="420"/>
                </a:lnTo>
                <a:cubicBezTo>
                  <a:pt x="711" y="292"/>
                  <a:pt x="651" y="1"/>
                  <a:pt x="4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-71624" y="4833311"/>
            <a:ext cx="9287298" cy="403040"/>
          </a:xfrm>
          <a:custGeom>
            <a:avLst/>
            <a:gdLst/>
            <a:ahLst/>
            <a:cxnLst/>
            <a:rect l="l" t="t" r="r" b="b"/>
            <a:pathLst>
              <a:path w="53469" h="3311" extrusionOk="0">
                <a:moveTo>
                  <a:pt x="403" y="0"/>
                </a:moveTo>
                <a:cubicBezTo>
                  <a:pt x="189" y="0"/>
                  <a:pt x="121" y="205"/>
                  <a:pt x="1" y="351"/>
                </a:cubicBezTo>
                <a:lnTo>
                  <a:pt x="1" y="3251"/>
                </a:lnTo>
                <a:cubicBezTo>
                  <a:pt x="121" y="3106"/>
                  <a:pt x="189" y="2900"/>
                  <a:pt x="403" y="2900"/>
                </a:cubicBezTo>
                <a:cubicBezTo>
                  <a:pt x="651" y="2900"/>
                  <a:pt x="711" y="3183"/>
                  <a:pt x="873" y="3311"/>
                </a:cubicBezTo>
                <a:lnTo>
                  <a:pt x="1216" y="3311"/>
                </a:lnTo>
                <a:cubicBezTo>
                  <a:pt x="1387" y="3183"/>
                  <a:pt x="1438" y="2900"/>
                  <a:pt x="1686" y="2900"/>
                </a:cubicBezTo>
                <a:cubicBezTo>
                  <a:pt x="1943" y="2900"/>
                  <a:pt x="1994" y="3183"/>
                  <a:pt x="2157" y="3311"/>
                </a:cubicBezTo>
                <a:lnTo>
                  <a:pt x="2507" y="3311"/>
                </a:lnTo>
                <a:cubicBezTo>
                  <a:pt x="2670" y="3183"/>
                  <a:pt x="2721" y="2900"/>
                  <a:pt x="2978" y="2900"/>
                </a:cubicBezTo>
                <a:cubicBezTo>
                  <a:pt x="3226" y="2900"/>
                  <a:pt x="3277" y="3183"/>
                  <a:pt x="3440" y="3311"/>
                </a:cubicBezTo>
                <a:lnTo>
                  <a:pt x="3791" y="3311"/>
                </a:lnTo>
                <a:cubicBezTo>
                  <a:pt x="3953" y="3183"/>
                  <a:pt x="4013" y="2900"/>
                  <a:pt x="4261" y="2900"/>
                </a:cubicBezTo>
                <a:cubicBezTo>
                  <a:pt x="4509" y="2900"/>
                  <a:pt x="4569" y="3183"/>
                  <a:pt x="4732" y="3311"/>
                </a:cubicBezTo>
                <a:lnTo>
                  <a:pt x="5074" y="3311"/>
                </a:lnTo>
                <a:cubicBezTo>
                  <a:pt x="5236" y="3183"/>
                  <a:pt x="5296" y="2900"/>
                  <a:pt x="5544" y="2900"/>
                </a:cubicBezTo>
                <a:cubicBezTo>
                  <a:pt x="5792" y="2900"/>
                  <a:pt x="5852" y="3183"/>
                  <a:pt x="6015" y="3311"/>
                </a:cubicBezTo>
                <a:lnTo>
                  <a:pt x="6357" y="3311"/>
                </a:lnTo>
                <a:cubicBezTo>
                  <a:pt x="6520" y="3183"/>
                  <a:pt x="6579" y="2900"/>
                  <a:pt x="6828" y="2900"/>
                </a:cubicBezTo>
                <a:cubicBezTo>
                  <a:pt x="7076" y="2900"/>
                  <a:pt x="7136" y="3183"/>
                  <a:pt x="7298" y="3311"/>
                </a:cubicBezTo>
                <a:lnTo>
                  <a:pt x="7649" y="3311"/>
                </a:lnTo>
                <a:cubicBezTo>
                  <a:pt x="7811" y="3183"/>
                  <a:pt x="7863" y="2900"/>
                  <a:pt x="8119" y="2900"/>
                </a:cubicBezTo>
                <a:cubicBezTo>
                  <a:pt x="8367" y="2900"/>
                  <a:pt x="8419" y="3183"/>
                  <a:pt x="8581" y="3311"/>
                </a:cubicBezTo>
                <a:lnTo>
                  <a:pt x="8932" y="3311"/>
                </a:lnTo>
                <a:cubicBezTo>
                  <a:pt x="9095" y="3183"/>
                  <a:pt x="9155" y="2900"/>
                  <a:pt x="9403" y="2900"/>
                </a:cubicBezTo>
                <a:cubicBezTo>
                  <a:pt x="9651" y="2900"/>
                  <a:pt x="9711" y="3183"/>
                  <a:pt x="9873" y="3311"/>
                </a:cubicBezTo>
                <a:lnTo>
                  <a:pt x="10215" y="3311"/>
                </a:lnTo>
                <a:cubicBezTo>
                  <a:pt x="10378" y="3183"/>
                  <a:pt x="10438" y="2900"/>
                  <a:pt x="10686" y="2900"/>
                </a:cubicBezTo>
                <a:cubicBezTo>
                  <a:pt x="10934" y="2900"/>
                  <a:pt x="10994" y="3183"/>
                  <a:pt x="11156" y="3311"/>
                </a:cubicBezTo>
                <a:lnTo>
                  <a:pt x="11499" y="3311"/>
                </a:lnTo>
                <a:cubicBezTo>
                  <a:pt x="11661" y="3183"/>
                  <a:pt x="11721" y="2900"/>
                  <a:pt x="11969" y="2900"/>
                </a:cubicBezTo>
                <a:cubicBezTo>
                  <a:pt x="12217" y="2900"/>
                  <a:pt x="12277" y="3183"/>
                  <a:pt x="12440" y="3311"/>
                </a:cubicBezTo>
                <a:lnTo>
                  <a:pt x="12782" y="3311"/>
                </a:lnTo>
                <a:cubicBezTo>
                  <a:pt x="12953" y="3183"/>
                  <a:pt x="13004" y="2900"/>
                  <a:pt x="13252" y="2900"/>
                </a:cubicBezTo>
                <a:cubicBezTo>
                  <a:pt x="13500" y="2900"/>
                  <a:pt x="13560" y="3183"/>
                  <a:pt x="13723" y="3311"/>
                </a:cubicBezTo>
                <a:lnTo>
                  <a:pt x="14074" y="3311"/>
                </a:lnTo>
                <a:cubicBezTo>
                  <a:pt x="14236" y="3183"/>
                  <a:pt x="14287" y="2900"/>
                  <a:pt x="14536" y="2900"/>
                </a:cubicBezTo>
                <a:cubicBezTo>
                  <a:pt x="14792" y="2900"/>
                  <a:pt x="14843" y="3183"/>
                  <a:pt x="15006" y="3311"/>
                </a:cubicBezTo>
                <a:lnTo>
                  <a:pt x="15357" y="3311"/>
                </a:lnTo>
                <a:cubicBezTo>
                  <a:pt x="15519" y="3183"/>
                  <a:pt x="15579" y="2900"/>
                  <a:pt x="15827" y="2900"/>
                </a:cubicBezTo>
                <a:cubicBezTo>
                  <a:pt x="16075" y="2900"/>
                  <a:pt x="16127" y="3183"/>
                  <a:pt x="16289" y="3311"/>
                </a:cubicBezTo>
                <a:lnTo>
                  <a:pt x="16640" y="3311"/>
                </a:lnTo>
                <a:cubicBezTo>
                  <a:pt x="16803" y="3183"/>
                  <a:pt x="16854" y="2900"/>
                  <a:pt x="17111" y="2900"/>
                </a:cubicBezTo>
                <a:cubicBezTo>
                  <a:pt x="17359" y="2900"/>
                  <a:pt x="17419" y="3183"/>
                  <a:pt x="17581" y="3311"/>
                </a:cubicBezTo>
                <a:lnTo>
                  <a:pt x="17923" y="3311"/>
                </a:lnTo>
                <a:cubicBezTo>
                  <a:pt x="18086" y="3183"/>
                  <a:pt x="18146" y="2900"/>
                  <a:pt x="18394" y="2900"/>
                </a:cubicBezTo>
                <a:cubicBezTo>
                  <a:pt x="18642" y="2900"/>
                  <a:pt x="18702" y="3183"/>
                  <a:pt x="18864" y="3311"/>
                </a:cubicBezTo>
                <a:lnTo>
                  <a:pt x="19206" y="3311"/>
                </a:lnTo>
                <a:cubicBezTo>
                  <a:pt x="19369" y="3183"/>
                  <a:pt x="19429" y="2900"/>
                  <a:pt x="19677" y="2900"/>
                </a:cubicBezTo>
                <a:cubicBezTo>
                  <a:pt x="19925" y="2900"/>
                  <a:pt x="19985" y="3183"/>
                  <a:pt x="20148" y="3311"/>
                </a:cubicBezTo>
                <a:lnTo>
                  <a:pt x="20490" y="3311"/>
                </a:lnTo>
                <a:cubicBezTo>
                  <a:pt x="20652" y="3183"/>
                  <a:pt x="20712" y="2900"/>
                  <a:pt x="20960" y="2900"/>
                </a:cubicBezTo>
                <a:cubicBezTo>
                  <a:pt x="21208" y="2900"/>
                  <a:pt x="21268" y="3183"/>
                  <a:pt x="21431" y="3311"/>
                </a:cubicBezTo>
                <a:lnTo>
                  <a:pt x="21773" y="3311"/>
                </a:lnTo>
                <a:cubicBezTo>
                  <a:pt x="21935" y="3183"/>
                  <a:pt x="21995" y="2900"/>
                  <a:pt x="22243" y="2900"/>
                </a:cubicBezTo>
                <a:cubicBezTo>
                  <a:pt x="22492" y="2900"/>
                  <a:pt x="22551" y="3183"/>
                  <a:pt x="22714" y="3311"/>
                </a:cubicBezTo>
                <a:lnTo>
                  <a:pt x="23065" y="3311"/>
                </a:lnTo>
                <a:cubicBezTo>
                  <a:pt x="23227" y="3183"/>
                  <a:pt x="23279" y="2900"/>
                  <a:pt x="23527" y="2900"/>
                </a:cubicBezTo>
                <a:cubicBezTo>
                  <a:pt x="23783" y="2900"/>
                  <a:pt x="23835" y="3183"/>
                  <a:pt x="23997" y="3311"/>
                </a:cubicBezTo>
                <a:lnTo>
                  <a:pt x="24348" y="3311"/>
                </a:lnTo>
                <a:cubicBezTo>
                  <a:pt x="24511" y="3183"/>
                  <a:pt x="24562" y="2900"/>
                  <a:pt x="24818" y="2900"/>
                </a:cubicBezTo>
                <a:cubicBezTo>
                  <a:pt x="25067" y="2900"/>
                  <a:pt x="25118" y="3183"/>
                  <a:pt x="25280" y="3311"/>
                </a:cubicBezTo>
                <a:lnTo>
                  <a:pt x="25631" y="3311"/>
                </a:lnTo>
                <a:cubicBezTo>
                  <a:pt x="25794" y="3183"/>
                  <a:pt x="25854" y="2900"/>
                  <a:pt x="26102" y="2900"/>
                </a:cubicBezTo>
                <a:cubicBezTo>
                  <a:pt x="26350" y="2900"/>
                  <a:pt x="26410" y="3183"/>
                  <a:pt x="26572" y="3311"/>
                </a:cubicBezTo>
                <a:lnTo>
                  <a:pt x="26914" y="3311"/>
                </a:lnTo>
                <a:cubicBezTo>
                  <a:pt x="27077" y="3183"/>
                  <a:pt x="27137" y="2900"/>
                  <a:pt x="27385" y="2900"/>
                </a:cubicBezTo>
                <a:cubicBezTo>
                  <a:pt x="27633" y="2900"/>
                  <a:pt x="27693" y="3183"/>
                  <a:pt x="27855" y="3311"/>
                </a:cubicBezTo>
                <a:lnTo>
                  <a:pt x="28198" y="3311"/>
                </a:lnTo>
                <a:cubicBezTo>
                  <a:pt x="28360" y="3183"/>
                  <a:pt x="28420" y="2900"/>
                  <a:pt x="28668" y="2900"/>
                </a:cubicBezTo>
                <a:cubicBezTo>
                  <a:pt x="28916" y="2900"/>
                  <a:pt x="28976" y="3183"/>
                  <a:pt x="29139" y="3311"/>
                </a:cubicBezTo>
                <a:lnTo>
                  <a:pt x="29481" y="3311"/>
                </a:lnTo>
                <a:cubicBezTo>
                  <a:pt x="29643" y="3183"/>
                  <a:pt x="29703" y="2900"/>
                  <a:pt x="29951" y="2900"/>
                </a:cubicBezTo>
                <a:cubicBezTo>
                  <a:pt x="30199" y="2900"/>
                  <a:pt x="30259" y="3183"/>
                  <a:pt x="30422" y="3311"/>
                </a:cubicBezTo>
                <a:lnTo>
                  <a:pt x="30773" y="3311"/>
                </a:lnTo>
                <a:cubicBezTo>
                  <a:pt x="30935" y="3183"/>
                  <a:pt x="30987" y="2900"/>
                  <a:pt x="31235" y="2900"/>
                </a:cubicBezTo>
                <a:cubicBezTo>
                  <a:pt x="31491" y="2900"/>
                  <a:pt x="31543" y="3183"/>
                  <a:pt x="31705" y="3311"/>
                </a:cubicBezTo>
                <a:lnTo>
                  <a:pt x="32056" y="3311"/>
                </a:lnTo>
                <a:cubicBezTo>
                  <a:pt x="32218" y="3183"/>
                  <a:pt x="32270" y="2900"/>
                  <a:pt x="32526" y="2900"/>
                </a:cubicBezTo>
                <a:cubicBezTo>
                  <a:pt x="32775" y="2900"/>
                  <a:pt x="32826" y="3183"/>
                  <a:pt x="32988" y="3311"/>
                </a:cubicBezTo>
                <a:lnTo>
                  <a:pt x="33339" y="3311"/>
                </a:lnTo>
                <a:cubicBezTo>
                  <a:pt x="33502" y="3183"/>
                  <a:pt x="33553" y="2900"/>
                  <a:pt x="33810" y="2900"/>
                </a:cubicBezTo>
                <a:cubicBezTo>
                  <a:pt x="34058" y="2900"/>
                  <a:pt x="34118" y="3183"/>
                  <a:pt x="34280" y="3311"/>
                </a:cubicBezTo>
                <a:lnTo>
                  <a:pt x="34622" y="3311"/>
                </a:lnTo>
                <a:cubicBezTo>
                  <a:pt x="34785" y="3183"/>
                  <a:pt x="34845" y="2900"/>
                  <a:pt x="35093" y="2900"/>
                </a:cubicBezTo>
                <a:cubicBezTo>
                  <a:pt x="35341" y="2900"/>
                  <a:pt x="35401" y="3183"/>
                  <a:pt x="35563" y="3311"/>
                </a:cubicBezTo>
                <a:lnTo>
                  <a:pt x="35906" y="3311"/>
                </a:lnTo>
                <a:cubicBezTo>
                  <a:pt x="36068" y="3183"/>
                  <a:pt x="36128" y="2900"/>
                  <a:pt x="36376" y="2900"/>
                </a:cubicBezTo>
                <a:cubicBezTo>
                  <a:pt x="36624" y="2900"/>
                  <a:pt x="36684" y="3183"/>
                  <a:pt x="36847" y="3311"/>
                </a:cubicBezTo>
                <a:lnTo>
                  <a:pt x="37189" y="3311"/>
                </a:lnTo>
                <a:cubicBezTo>
                  <a:pt x="37351" y="3183"/>
                  <a:pt x="37411" y="2900"/>
                  <a:pt x="37659" y="2900"/>
                </a:cubicBezTo>
                <a:cubicBezTo>
                  <a:pt x="37907" y="2900"/>
                  <a:pt x="37967" y="3183"/>
                  <a:pt x="38130" y="3311"/>
                </a:cubicBezTo>
                <a:lnTo>
                  <a:pt x="38472" y="3311"/>
                </a:lnTo>
                <a:cubicBezTo>
                  <a:pt x="38635" y="3183"/>
                  <a:pt x="38694" y="2900"/>
                  <a:pt x="38943" y="2900"/>
                </a:cubicBezTo>
                <a:cubicBezTo>
                  <a:pt x="39191" y="2900"/>
                  <a:pt x="39251" y="3183"/>
                  <a:pt x="39413" y="3311"/>
                </a:cubicBezTo>
                <a:lnTo>
                  <a:pt x="39764" y="3311"/>
                </a:lnTo>
                <a:cubicBezTo>
                  <a:pt x="39926" y="3183"/>
                  <a:pt x="39978" y="2900"/>
                  <a:pt x="40226" y="2900"/>
                </a:cubicBezTo>
                <a:cubicBezTo>
                  <a:pt x="40482" y="2900"/>
                  <a:pt x="40534" y="3183"/>
                  <a:pt x="40696" y="3311"/>
                </a:cubicBezTo>
                <a:lnTo>
                  <a:pt x="41047" y="3311"/>
                </a:lnTo>
                <a:cubicBezTo>
                  <a:pt x="41210" y="3183"/>
                  <a:pt x="41261" y="2900"/>
                  <a:pt x="41518" y="2900"/>
                </a:cubicBezTo>
                <a:cubicBezTo>
                  <a:pt x="41766" y="2900"/>
                  <a:pt x="41817" y="3183"/>
                  <a:pt x="41980" y="3311"/>
                </a:cubicBezTo>
                <a:lnTo>
                  <a:pt x="42330" y="3311"/>
                </a:lnTo>
                <a:cubicBezTo>
                  <a:pt x="42493" y="3183"/>
                  <a:pt x="42553" y="2900"/>
                  <a:pt x="42801" y="2900"/>
                </a:cubicBezTo>
                <a:cubicBezTo>
                  <a:pt x="43049" y="2900"/>
                  <a:pt x="43100" y="3183"/>
                  <a:pt x="43263" y="3311"/>
                </a:cubicBezTo>
                <a:lnTo>
                  <a:pt x="43614" y="3311"/>
                </a:lnTo>
                <a:cubicBezTo>
                  <a:pt x="43776" y="3183"/>
                  <a:pt x="43836" y="2900"/>
                  <a:pt x="44084" y="2900"/>
                </a:cubicBezTo>
                <a:cubicBezTo>
                  <a:pt x="44332" y="2900"/>
                  <a:pt x="44383" y="3183"/>
                  <a:pt x="44555" y="3311"/>
                </a:cubicBezTo>
                <a:lnTo>
                  <a:pt x="44897" y="3311"/>
                </a:lnTo>
                <a:cubicBezTo>
                  <a:pt x="45059" y="3183"/>
                  <a:pt x="45119" y="2900"/>
                  <a:pt x="45367" y="2900"/>
                </a:cubicBezTo>
                <a:cubicBezTo>
                  <a:pt x="45615" y="2900"/>
                  <a:pt x="45675" y="3183"/>
                  <a:pt x="45838" y="3311"/>
                </a:cubicBezTo>
                <a:lnTo>
                  <a:pt x="46180" y="3311"/>
                </a:lnTo>
                <a:cubicBezTo>
                  <a:pt x="46343" y="3183"/>
                  <a:pt x="46402" y="2900"/>
                  <a:pt x="46651" y="2900"/>
                </a:cubicBezTo>
                <a:cubicBezTo>
                  <a:pt x="46899" y="2900"/>
                  <a:pt x="46959" y="3183"/>
                  <a:pt x="47121" y="3311"/>
                </a:cubicBezTo>
                <a:lnTo>
                  <a:pt x="47463" y="3311"/>
                </a:lnTo>
                <a:cubicBezTo>
                  <a:pt x="47626" y="3183"/>
                  <a:pt x="47686" y="2900"/>
                  <a:pt x="47934" y="2900"/>
                </a:cubicBezTo>
                <a:cubicBezTo>
                  <a:pt x="48182" y="2900"/>
                  <a:pt x="48242" y="3183"/>
                  <a:pt x="48404" y="3311"/>
                </a:cubicBezTo>
                <a:lnTo>
                  <a:pt x="48746" y="3311"/>
                </a:lnTo>
                <a:cubicBezTo>
                  <a:pt x="48909" y="3183"/>
                  <a:pt x="48969" y="2900"/>
                  <a:pt x="49217" y="2900"/>
                </a:cubicBezTo>
                <a:cubicBezTo>
                  <a:pt x="49465" y="2900"/>
                  <a:pt x="49525" y="3183"/>
                  <a:pt x="49688" y="3311"/>
                </a:cubicBezTo>
                <a:lnTo>
                  <a:pt x="50030" y="3311"/>
                </a:lnTo>
                <a:cubicBezTo>
                  <a:pt x="50192" y="3183"/>
                  <a:pt x="50252" y="2900"/>
                  <a:pt x="50500" y="2900"/>
                </a:cubicBezTo>
                <a:cubicBezTo>
                  <a:pt x="50748" y="2900"/>
                  <a:pt x="50808" y="3183"/>
                  <a:pt x="50971" y="3311"/>
                </a:cubicBezTo>
                <a:lnTo>
                  <a:pt x="51321" y="3311"/>
                </a:lnTo>
                <a:cubicBezTo>
                  <a:pt x="51484" y="3183"/>
                  <a:pt x="51535" y="2900"/>
                  <a:pt x="51783" y="2900"/>
                </a:cubicBezTo>
                <a:cubicBezTo>
                  <a:pt x="52032" y="2900"/>
                  <a:pt x="52091" y="3183"/>
                  <a:pt x="52254" y="3311"/>
                </a:cubicBezTo>
                <a:lnTo>
                  <a:pt x="52605" y="3311"/>
                </a:lnTo>
                <a:cubicBezTo>
                  <a:pt x="52767" y="3183"/>
                  <a:pt x="52819" y="2900"/>
                  <a:pt x="53067" y="2900"/>
                </a:cubicBezTo>
                <a:cubicBezTo>
                  <a:pt x="53281" y="2900"/>
                  <a:pt x="53349" y="3097"/>
                  <a:pt x="53469" y="3242"/>
                </a:cubicBezTo>
                <a:lnTo>
                  <a:pt x="53469" y="342"/>
                </a:lnTo>
                <a:cubicBezTo>
                  <a:pt x="53349" y="197"/>
                  <a:pt x="53281" y="0"/>
                  <a:pt x="53067" y="0"/>
                </a:cubicBezTo>
                <a:cubicBezTo>
                  <a:pt x="52819" y="0"/>
                  <a:pt x="52767" y="282"/>
                  <a:pt x="52605" y="411"/>
                </a:cubicBezTo>
                <a:lnTo>
                  <a:pt x="52254" y="411"/>
                </a:lnTo>
                <a:cubicBezTo>
                  <a:pt x="52091" y="282"/>
                  <a:pt x="52032" y="0"/>
                  <a:pt x="51783" y="0"/>
                </a:cubicBezTo>
                <a:cubicBezTo>
                  <a:pt x="51535" y="0"/>
                  <a:pt x="51484" y="282"/>
                  <a:pt x="51321" y="411"/>
                </a:cubicBezTo>
                <a:lnTo>
                  <a:pt x="50971" y="411"/>
                </a:lnTo>
                <a:cubicBezTo>
                  <a:pt x="50808" y="282"/>
                  <a:pt x="50748" y="0"/>
                  <a:pt x="50500" y="0"/>
                </a:cubicBezTo>
                <a:cubicBezTo>
                  <a:pt x="50252" y="0"/>
                  <a:pt x="50192" y="282"/>
                  <a:pt x="50030" y="411"/>
                </a:cubicBezTo>
                <a:lnTo>
                  <a:pt x="49688" y="411"/>
                </a:lnTo>
                <a:cubicBezTo>
                  <a:pt x="49525" y="282"/>
                  <a:pt x="49465" y="0"/>
                  <a:pt x="49217" y="0"/>
                </a:cubicBezTo>
                <a:cubicBezTo>
                  <a:pt x="48969" y="0"/>
                  <a:pt x="48909" y="282"/>
                  <a:pt x="48746" y="411"/>
                </a:cubicBezTo>
                <a:lnTo>
                  <a:pt x="48404" y="411"/>
                </a:lnTo>
                <a:cubicBezTo>
                  <a:pt x="48242" y="282"/>
                  <a:pt x="48182" y="0"/>
                  <a:pt x="47934" y="0"/>
                </a:cubicBezTo>
                <a:cubicBezTo>
                  <a:pt x="47686" y="0"/>
                  <a:pt x="47626" y="282"/>
                  <a:pt x="47463" y="411"/>
                </a:cubicBezTo>
                <a:lnTo>
                  <a:pt x="47121" y="411"/>
                </a:lnTo>
                <a:cubicBezTo>
                  <a:pt x="46959" y="282"/>
                  <a:pt x="46899" y="0"/>
                  <a:pt x="46651" y="0"/>
                </a:cubicBezTo>
                <a:cubicBezTo>
                  <a:pt x="46402" y="0"/>
                  <a:pt x="46343" y="282"/>
                  <a:pt x="46180" y="411"/>
                </a:cubicBezTo>
                <a:lnTo>
                  <a:pt x="45838" y="411"/>
                </a:lnTo>
                <a:cubicBezTo>
                  <a:pt x="45675" y="282"/>
                  <a:pt x="45615" y="0"/>
                  <a:pt x="45367" y="0"/>
                </a:cubicBezTo>
                <a:cubicBezTo>
                  <a:pt x="45119" y="0"/>
                  <a:pt x="45059" y="282"/>
                  <a:pt x="44897" y="411"/>
                </a:cubicBezTo>
                <a:lnTo>
                  <a:pt x="44555" y="411"/>
                </a:lnTo>
                <a:cubicBezTo>
                  <a:pt x="44383" y="282"/>
                  <a:pt x="44332" y="0"/>
                  <a:pt x="44084" y="0"/>
                </a:cubicBezTo>
                <a:cubicBezTo>
                  <a:pt x="43836" y="0"/>
                  <a:pt x="43776" y="282"/>
                  <a:pt x="43614" y="411"/>
                </a:cubicBezTo>
                <a:lnTo>
                  <a:pt x="43263" y="411"/>
                </a:lnTo>
                <a:cubicBezTo>
                  <a:pt x="43100" y="282"/>
                  <a:pt x="43049" y="0"/>
                  <a:pt x="42801" y="0"/>
                </a:cubicBezTo>
                <a:cubicBezTo>
                  <a:pt x="42544" y="0"/>
                  <a:pt x="42493" y="282"/>
                  <a:pt x="42330" y="411"/>
                </a:cubicBezTo>
                <a:lnTo>
                  <a:pt x="41980" y="411"/>
                </a:lnTo>
                <a:cubicBezTo>
                  <a:pt x="41817" y="282"/>
                  <a:pt x="41766" y="0"/>
                  <a:pt x="41518" y="0"/>
                </a:cubicBezTo>
                <a:cubicBezTo>
                  <a:pt x="41261" y="0"/>
                  <a:pt x="41210" y="282"/>
                  <a:pt x="41047" y="411"/>
                </a:cubicBezTo>
                <a:lnTo>
                  <a:pt x="40696" y="411"/>
                </a:lnTo>
                <a:cubicBezTo>
                  <a:pt x="40534" y="282"/>
                  <a:pt x="40474" y="0"/>
                  <a:pt x="40226" y="0"/>
                </a:cubicBezTo>
                <a:cubicBezTo>
                  <a:pt x="39978" y="0"/>
                  <a:pt x="39926" y="282"/>
                  <a:pt x="39764" y="411"/>
                </a:cubicBezTo>
                <a:lnTo>
                  <a:pt x="39413" y="411"/>
                </a:lnTo>
                <a:cubicBezTo>
                  <a:pt x="39251" y="282"/>
                  <a:pt x="39199" y="0"/>
                  <a:pt x="38943" y="0"/>
                </a:cubicBezTo>
                <a:cubicBezTo>
                  <a:pt x="38694" y="0"/>
                  <a:pt x="38635" y="282"/>
                  <a:pt x="38472" y="411"/>
                </a:cubicBezTo>
                <a:lnTo>
                  <a:pt x="38130" y="411"/>
                </a:lnTo>
                <a:cubicBezTo>
                  <a:pt x="37967" y="282"/>
                  <a:pt x="37907" y="0"/>
                  <a:pt x="37659" y="0"/>
                </a:cubicBezTo>
                <a:cubicBezTo>
                  <a:pt x="37411" y="0"/>
                  <a:pt x="37351" y="282"/>
                  <a:pt x="37189" y="411"/>
                </a:cubicBezTo>
                <a:lnTo>
                  <a:pt x="36847" y="411"/>
                </a:lnTo>
                <a:cubicBezTo>
                  <a:pt x="36684" y="282"/>
                  <a:pt x="36624" y="0"/>
                  <a:pt x="36376" y="0"/>
                </a:cubicBezTo>
                <a:cubicBezTo>
                  <a:pt x="36128" y="0"/>
                  <a:pt x="36068" y="282"/>
                  <a:pt x="35906" y="411"/>
                </a:cubicBezTo>
                <a:lnTo>
                  <a:pt x="35563" y="411"/>
                </a:lnTo>
                <a:cubicBezTo>
                  <a:pt x="35401" y="282"/>
                  <a:pt x="35341" y="0"/>
                  <a:pt x="35093" y="0"/>
                </a:cubicBezTo>
                <a:cubicBezTo>
                  <a:pt x="34845" y="0"/>
                  <a:pt x="34785" y="282"/>
                  <a:pt x="34622" y="411"/>
                </a:cubicBezTo>
                <a:lnTo>
                  <a:pt x="34280" y="411"/>
                </a:lnTo>
                <a:cubicBezTo>
                  <a:pt x="34118" y="282"/>
                  <a:pt x="34058" y="0"/>
                  <a:pt x="33810" y="0"/>
                </a:cubicBezTo>
                <a:cubicBezTo>
                  <a:pt x="33562" y="0"/>
                  <a:pt x="33502" y="282"/>
                  <a:pt x="33339" y="411"/>
                </a:cubicBezTo>
                <a:lnTo>
                  <a:pt x="32988" y="411"/>
                </a:lnTo>
                <a:cubicBezTo>
                  <a:pt x="32826" y="282"/>
                  <a:pt x="32775" y="0"/>
                  <a:pt x="32526" y="0"/>
                </a:cubicBezTo>
                <a:cubicBezTo>
                  <a:pt x="32270" y="0"/>
                  <a:pt x="32218" y="282"/>
                  <a:pt x="32056" y="411"/>
                </a:cubicBezTo>
                <a:lnTo>
                  <a:pt x="31705" y="411"/>
                </a:lnTo>
                <a:cubicBezTo>
                  <a:pt x="31543" y="282"/>
                  <a:pt x="31491" y="0"/>
                  <a:pt x="31235" y="0"/>
                </a:cubicBezTo>
                <a:cubicBezTo>
                  <a:pt x="30987" y="0"/>
                  <a:pt x="30935" y="282"/>
                  <a:pt x="30773" y="411"/>
                </a:cubicBezTo>
                <a:lnTo>
                  <a:pt x="30422" y="411"/>
                </a:lnTo>
                <a:cubicBezTo>
                  <a:pt x="30259" y="282"/>
                  <a:pt x="30208" y="0"/>
                  <a:pt x="29951" y="0"/>
                </a:cubicBezTo>
                <a:cubicBezTo>
                  <a:pt x="29703" y="0"/>
                  <a:pt x="29643" y="282"/>
                  <a:pt x="29481" y="411"/>
                </a:cubicBezTo>
                <a:lnTo>
                  <a:pt x="29139" y="411"/>
                </a:lnTo>
                <a:cubicBezTo>
                  <a:pt x="28976" y="282"/>
                  <a:pt x="28916" y="0"/>
                  <a:pt x="28668" y="0"/>
                </a:cubicBezTo>
                <a:cubicBezTo>
                  <a:pt x="28420" y="0"/>
                  <a:pt x="28360" y="282"/>
                  <a:pt x="28198" y="411"/>
                </a:cubicBezTo>
                <a:lnTo>
                  <a:pt x="27855" y="411"/>
                </a:lnTo>
                <a:cubicBezTo>
                  <a:pt x="27693" y="282"/>
                  <a:pt x="27633" y="0"/>
                  <a:pt x="27385" y="0"/>
                </a:cubicBezTo>
                <a:cubicBezTo>
                  <a:pt x="27137" y="0"/>
                  <a:pt x="27077" y="282"/>
                  <a:pt x="26914" y="411"/>
                </a:cubicBezTo>
                <a:lnTo>
                  <a:pt x="26572" y="411"/>
                </a:lnTo>
                <a:cubicBezTo>
                  <a:pt x="26410" y="282"/>
                  <a:pt x="26350" y="0"/>
                  <a:pt x="26102" y="0"/>
                </a:cubicBezTo>
                <a:cubicBezTo>
                  <a:pt x="25854" y="0"/>
                  <a:pt x="25794" y="282"/>
                  <a:pt x="25631" y="411"/>
                </a:cubicBezTo>
                <a:lnTo>
                  <a:pt x="25280" y="411"/>
                </a:lnTo>
                <a:cubicBezTo>
                  <a:pt x="25118" y="282"/>
                  <a:pt x="25067" y="0"/>
                  <a:pt x="24818" y="0"/>
                </a:cubicBezTo>
                <a:cubicBezTo>
                  <a:pt x="24562" y="0"/>
                  <a:pt x="24511" y="282"/>
                  <a:pt x="24348" y="411"/>
                </a:cubicBezTo>
                <a:lnTo>
                  <a:pt x="23997" y="411"/>
                </a:lnTo>
                <a:cubicBezTo>
                  <a:pt x="23835" y="282"/>
                  <a:pt x="23783" y="0"/>
                  <a:pt x="23527" y="0"/>
                </a:cubicBezTo>
                <a:cubicBezTo>
                  <a:pt x="23279" y="0"/>
                  <a:pt x="23227" y="282"/>
                  <a:pt x="23065" y="411"/>
                </a:cubicBezTo>
                <a:lnTo>
                  <a:pt x="22714" y="411"/>
                </a:lnTo>
                <a:cubicBezTo>
                  <a:pt x="22551" y="282"/>
                  <a:pt x="22492" y="0"/>
                  <a:pt x="22243" y="0"/>
                </a:cubicBezTo>
                <a:cubicBezTo>
                  <a:pt x="21995" y="0"/>
                  <a:pt x="21935" y="282"/>
                  <a:pt x="21773" y="411"/>
                </a:cubicBezTo>
                <a:lnTo>
                  <a:pt x="21431" y="411"/>
                </a:lnTo>
                <a:cubicBezTo>
                  <a:pt x="21268" y="282"/>
                  <a:pt x="21208" y="0"/>
                  <a:pt x="20960" y="0"/>
                </a:cubicBezTo>
                <a:cubicBezTo>
                  <a:pt x="20712" y="0"/>
                  <a:pt x="20652" y="282"/>
                  <a:pt x="20490" y="411"/>
                </a:cubicBezTo>
                <a:lnTo>
                  <a:pt x="20148" y="411"/>
                </a:lnTo>
                <a:cubicBezTo>
                  <a:pt x="19985" y="282"/>
                  <a:pt x="19925" y="0"/>
                  <a:pt x="19677" y="0"/>
                </a:cubicBezTo>
                <a:cubicBezTo>
                  <a:pt x="19429" y="0"/>
                  <a:pt x="19369" y="282"/>
                  <a:pt x="19206" y="411"/>
                </a:cubicBezTo>
                <a:lnTo>
                  <a:pt x="18864" y="411"/>
                </a:lnTo>
                <a:cubicBezTo>
                  <a:pt x="18702" y="282"/>
                  <a:pt x="18642" y="0"/>
                  <a:pt x="18394" y="0"/>
                </a:cubicBezTo>
                <a:cubicBezTo>
                  <a:pt x="18146" y="0"/>
                  <a:pt x="18086" y="282"/>
                  <a:pt x="17923" y="411"/>
                </a:cubicBezTo>
                <a:lnTo>
                  <a:pt x="17581" y="411"/>
                </a:lnTo>
                <a:cubicBezTo>
                  <a:pt x="17419" y="282"/>
                  <a:pt x="17359" y="0"/>
                  <a:pt x="17111" y="0"/>
                </a:cubicBezTo>
                <a:cubicBezTo>
                  <a:pt x="16862" y="0"/>
                  <a:pt x="16803" y="282"/>
                  <a:pt x="16640" y="411"/>
                </a:cubicBezTo>
                <a:lnTo>
                  <a:pt x="16289" y="411"/>
                </a:lnTo>
                <a:cubicBezTo>
                  <a:pt x="16127" y="282"/>
                  <a:pt x="16075" y="0"/>
                  <a:pt x="15827" y="0"/>
                </a:cubicBezTo>
                <a:cubicBezTo>
                  <a:pt x="15571" y="0"/>
                  <a:pt x="15519" y="282"/>
                  <a:pt x="15357" y="411"/>
                </a:cubicBezTo>
                <a:lnTo>
                  <a:pt x="15006" y="411"/>
                </a:lnTo>
                <a:cubicBezTo>
                  <a:pt x="14843" y="282"/>
                  <a:pt x="14792" y="0"/>
                  <a:pt x="14536" y="0"/>
                </a:cubicBezTo>
                <a:cubicBezTo>
                  <a:pt x="14287" y="0"/>
                  <a:pt x="14236" y="282"/>
                  <a:pt x="14074" y="411"/>
                </a:cubicBezTo>
                <a:lnTo>
                  <a:pt x="13723" y="411"/>
                </a:lnTo>
                <a:cubicBezTo>
                  <a:pt x="13560" y="282"/>
                  <a:pt x="13500" y="0"/>
                  <a:pt x="13252" y="0"/>
                </a:cubicBezTo>
                <a:cubicBezTo>
                  <a:pt x="13004" y="0"/>
                  <a:pt x="12953" y="282"/>
                  <a:pt x="12782" y="411"/>
                </a:cubicBezTo>
                <a:lnTo>
                  <a:pt x="12440" y="411"/>
                </a:lnTo>
                <a:cubicBezTo>
                  <a:pt x="12277" y="282"/>
                  <a:pt x="12217" y="0"/>
                  <a:pt x="11969" y="0"/>
                </a:cubicBezTo>
                <a:cubicBezTo>
                  <a:pt x="11721" y="0"/>
                  <a:pt x="11661" y="282"/>
                  <a:pt x="11499" y="411"/>
                </a:cubicBezTo>
                <a:lnTo>
                  <a:pt x="11156" y="411"/>
                </a:lnTo>
                <a:cubicBezTo>
                  <a:pt x="10994" y="282"/>
                  <a:pt x="10934" y="0"/>
                  <a:pt x="10686" y="0"/>
                </a:cubicBezTo>
                <a:cubicBezTo>
                  <a:pt x="10438" y="0"/>
                  <a:pt x="10378" y="282"/>
                  <a:pt x="10215" y="411"/>
                </a:cubicBezTo>
                <a:lnTo>
                  <a:pt x="9873" y="411"/>
                </a:lnTo>
                <a:cubicBezTo>
                  <a:pt x="9711" y="282"/>
                  <a:pt x="9651" y="0"/>
                  <a:pt x="9403" y="0"/>
                </a:cubicBezTo>
                <a:cubicBezTo>
                  <a:pt x="9155" y="0"/>
                  <a:pt x="9095" y="282"/>
                  <a:pt x="8932" y="411"/>
                </a:cubicBezTo>
                <a:lnTo>
                  <a:pt x="8581" y="411"/>
                </a:lnTo>
                <a:cubicBezTo>
                  <a:pt x="8419" y="282"/>
                  <a:pt x="8367" y="0"/>
                  <a:pt x="8119" y="0"/>
                </a:cubicBezTo>
                <a:cubicBezTo>
                  <a:pt x="7863" y="0"/>
                  <a:pt x="7811" y="282"/>
                  <a:pt x="7649" y="411"/>
                </a:cubicBezTo>
                <a:lnTo>
                  <a:pt x="7298" y="411"/>
                </a:lnTo>
                <a:cubicBezTo>
                  <a:pt x="7136" y="282"/>
                  <a:pt x="7084" y="0"/>
                  <a:pt x="6828" y="0"/>
                </a:cubicBezTo>
                <a:cubicBezTo>
                  <a:pt x="6579" y="0"/>
                  <a:pt x="6520" y="282"/>
                  <a:pt x="6357" y="411"/>
                </a:cubicBezTo>
                <a:lnTo>
                  <a:pt x="6015" y="411"/>
                </a:lnTo>
                <a:cubicBezTo>
                  <a:pt x="5852" y="282"/>
                  <a:pt x="5792" y="0"/>
                  <a:pt x="5544" y="0"/>
                </a:cubicBezTo>
                <a:cubicBezTo>
                  <a:pt x="5296" y="0"/>
                  <a:pt x="5236" y="282"/>
                  <a:pt x="5074" y="411"/>
                </a:cubicBezTo>
                <a:lnTo>
                  <a:pt x="4732" y="411"/>
                </a:lnTo>
                <a:cubicBezTo>
                  <a:pt x="4569" y="282"/>
                  <a:pt x="4509" y="0"/>
                  <a:pt x="4261" y="0"/>
                </a:cubicBezTo>
                <a:cubicBezTo>
                  <a:pt x="4013" y="0"/>
                  <a:pt x="3953" y="282"/>
                  <a:pt x="3791" y="411"/>
                </a:cubicBezTo>
                <a:lnTo>
                  <a:pt x="3440" y="411"/>
                </a:lnTo>
                <a:cubicBezTo>
                  <a:pt x="3277" y="282"/>
                  <a:pt x="3226" y="0"/>
                  <a:pt x="2978" y="0"/>
                </a:cubicBezTo>
                <a:cubicBezTo>
                  <a:pt x="2721" y="0"/>
                  <a:pt x="2670" y="282"/>
                  <a:pt x="2507" y="411"/>
                </a:cubicBezTo>
                <a:lnTo>
                  <a:pt x="2157" y="411"/>
                </a:lnTo>
                <a:cubicBezTo>
                  <a:pt x="1994" y="282"/>
                  <a:pt x="1934" y="0"/>
                  <a:pt x="1686" y="0"/>
                </a:cubicBezTo>
                <a:cubicBezTo>
                  <a:pt x="1438" y="0"/>
                  <a:pt x="1387" y="282"/>
                  <a:pt x="1216" y="411"/>
                </a:cubicBezTo>
                <a:lnTo>
                  <a:pt x="873" y="411"/>
                </a:lnTo>
                <a:cubicBezTo>
                  <a:pt x="711" y="282"/>
                  <a:pt x="651" y="0"/>
                  <a:pt x="4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23"/>
          <p:cNvGrpSpPr/>
          <p:nvPr/>
        </p:nvGrpSpPr>
        <p:grpSpPr>
          <a:xfrm flipH="1">
            <a:off x="8042106" y="2950537"/>
            <a:ext cx="1695478" cy="1538931"/>
            <a:chOff x="-4610934" y="1188537"/>
            <a:chExt cx="1695478" cy="1538931"/>
          </a:xfrm>
        </p:grpSpPr>
        <p:sp>
          <p:nvSpPr>
            <p:cNvPr id="473" name="Google Shape;473;p23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3"/>
          <p:cNvGrpSpPr/>
          <p:nvPr/>
        </p:nvGrpSpPr>
        <p:grpSpPr>
          <a:xfrm>
            <a:off x="8193660" y="2142007"/>
            <a:ext cx="1290806" cy="408124"/>
            <a:chOff x="2709200" y="1747675"/>
            <a:chExt cx="189925" cy="60050"/>
          </a:xfrm>
        </p:grpSpPr>
        <p:sp>
          <p:nvSpPr>
            <p:cNvPr id="485" name="Google Shape;485;p23"/>
            <p:cNvSpPr/>
            <p:nvPr/>
          </p:nvSpPr>
          <p:spPr>
            <a:xfrm>
              <a:off x="2709200" y="1747675"/>
              <a:ext cx="189925" cy="60050"/>
            </a:xfrm>
            <a:custGeom>
              <a:avLst/>
              <a:gdLst/>
              <a:ahLst/>
              <a:cxnLst/>
              <a:rect l="l" t="t" r="r" b="b"/>
              <a:pathLst>
                <a:path w="7597" h="2402" extrusionOk="0">
                  <a:moveTo>
                    <a:pt x="3993" y="0"/>
                  </a:moveTo>
                  <a:cubicBezTo>
                    <a:pt x="3835" y="0"/>
                    <a:pt x="3675" y="31"/>
                    <a:pt x="3525" y="92"/>
                  </a:cubicBezTo>
                  <a:cubicBezTo>
                    <a:pt x="3311" y="177"/>
                    <a:pt x="3114" y="314"/>
                    <a:pt x="2969" y="502"/>
                  </a:cubicBezTo>
                  <a:cubicBezTo>
                    <a:pt x="2900" y="605"/>
                    <a:pt x="2849" y="725"/>
                    <a:pt x="2797" y="836"/>
                  </a:cubicBezTo>
                  <a:cubicBezTo>
                    <a:pt x="2746" y="956"/>
                    <a:pt x="2686" y="1093"/>
                    <a:pt x="2575" y="1161"/>
                  </a:cubicBezTo>
                  <a:cubicBezTo>
                    <a:pt x="2504" y="1208"/>
                    <a:pt x="2427" y="1227"/>
                    <a:pt x="2348" y="1227"/>
                  </a:cubicBezTo>
                  <a:cubicBezTo>
                    <a:pt x="2141" y="1227"/>
                    <a:pt x="1918" y="1101"/>
                    <a:pt x="1745" y="1033"/>
                  </a:cubicBezTo>
                  <a:cubicBezTo>
                    <a:pt x="1579" y="971"/>
                    <a:pt x="1411" y="937"/>
                    <a:pt x="1242" y="937"/>
                  </a:cubicBezTo>
                  <a:cubicBezTo>
                    <a:pt x="1133" y="937"/>
                    <a:pt x="1023" y="951"/>
                    <a:pt x="915" y="981"/>
                  </a:cubicBezTo>
                  <a:cubicBezTo>
                    <a:pt x="368" y="1135"/>
                    <a:pt x="0" y="1666"/>
                    <a:pt x="26" y="2222"/>
                  </a:cubicBezTo>
                  <a:lnTo>
                    <a:pt x="26" y="2230"/>
                  </a:lnTo>
                  <a:lnTo>
                    <a:pt x="26" y="2256"/>
                  </a:lnTo>
                  <a:cubicBezTo>
                    <a:pt x="26" y="2289"/>
                    <a:pt x="54" y="2308"/>
                    <a:pt x="81" y="2308"/>
                  </a:cubicBezTo>
                  <a:cubicBezTo>
                    <a:pt x="96" y="2308"/>
                    <a:pt x="111" y="2302"/>
                    <a:pt x="120" y="2290"/>
                  </a:cubicBezTo>
                  <a:cubicBezTo>
                    <a:pt x="128" y="2299"/>
                    <a:pt x="137" y="2316"/>
                    <a:pt x="163" y="2316"/>
                  </a:cubicBezTo>
                  <a:cubicBezTo>
                    <a:pt x="163" y="2316"/>
                    <a:pt x="2721" y="2342"/>
                    <a:pt x="4876" y="2367"/>
                  </a:cubicBezTo>
                  <a:cubicBezTo>
                    <a:pt x="5082" y="2376"/>
                    <a:pt x="5270" y="2376"/>
                    <a:pt x="5467" y="2376"/>
                  </a:cubicBezTo>
                  <a:cubicBezTo>
                    <a:pt x="5783" y="2384"/>
                    <a:pt x="6091" y="2384"/>
                    <a:pt x="6365" y="2384"/>
                  </a:cubicBezTo>
                  <a:cubicBezTo>
                    <a:pt x="6870" y="2393"/>
                    <a:pt x="7280" y="2393"/>
                    <a:pt x="7537" y="2401"/>
                  </a:cubicBezTo>
                  <a:cubicBezTo>
                    <a:pt x="7580" y="2401"/>
                    <a:pt x="7597" y="2359"/>
                    <a:pt x="7580" y="2324"/>
                  </a:cubicBezTo>
                  <a:cubicBezTo>
                    <a:pt x="7503" y="2153"/>
                    <a:pt x="7383" y="1999"/>
                    <a:pt x="7237" y="1888"/>
                  </a:cubicBezTo>
                  <a:cubicBezTo>
                    <a:pt x="6917" y="1634"/>
                    <a:pt x="6547" y="1548"/>
                    <a:pt x="6166" y="1548"/>
                  </a:cubicBezTo>
                  <a:cubicBezTo>
                    <a:pt x="5804" y="1548"/>
                    <a:pt x="5432" y="1625"/>
                    <a:pt x="5082" y="1709"/>
                  </a:cubicBezTo>
                  <a:cubicBezTo>
                    <a:pt x="5278" y="1255"/>
                    <a:pt x="5167" y="699"/>
                    <a:pt x="4825" y="348"/>
                  </a:cubicBezTo>
                  <a:cubicBezTo>
                    <a:pt x="4604" y="116"/>
                    <a:pt x="4301" y="0"/>
                    <a:pt x="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2709825" y="1767650"/>
              <a:ext cx="124500" cy="39225"/>
            </a:xfrm>
            <a:custGeom>
              <a:avLst/>
              <a:gdLst/>
              <a:ahLst/>
              <a:cxnLst/>
              <a:rect l="l" t="t" r="r" b="b"/>
              <a:pathLst>
                <a:path w="4980" h="1569" extrusionOk="0">
                  <a:moveTo>
                    <a:pt x="3720" y="1"/>
                  </a:moveTo>
                  <a:cubicBezTo>
                    <a:pt x="3562" y="1"/>
                    <a:pt x="3402" y="30"/>
                    <a:pt x="3252" y="88"/>
                  </a:cubicBezTo>
                  <a:cubicBezTo>
                    <a:pt x="3038" y="174"/>
                    <a:pt x="2841" y="311"/>
                    <a:pt x="2696" y="507"/>
                  </a:cubicBezTo>
                  <a:cubicBezTo>
                    <a:pt x="2627" y="602"/>
                    <a:pt x="2576" y="721"/>
                    <a:pt x="2524" y="841"/>
                  </a:cubicBezTo>
                  <a:cubicBezTo>
                    <a:pt x="2473" y="952"/>
                    <a:pt x="2413" y="1089"/>
                    <a:pt x="2302" y="1166"/>
                  </a:cubicBezTo>
                  <a:cubicBezTo>
                    <a:pt x="2233" y="1212"/>
                    <a:pt x="2158" y="1230"/>
                    <a:pt x="2081" y="1230"/>
                  </a:cubicBezTo>
                  <a:cubicBezTo>
                    <a:pt x="1872" y="1230"/>
                    <a:pt x="1647" y="1098"/>
                    <a:pt x="1472" y="1029"/>
                  </a:cubicBezTo>
                  <a:cubicBezTo>
                    <a:pt x="1306" y="967"/>
                    <a:pt x="1137" y="933"/>
                    <a:pt x="969" y="933"/>
                  </a:cubicBezTo>
                  <a:cubicBezTo>
                    <a:pt x="860" y="933"/>
                    <a:pt x="750" y="948"/>
                    <a:pt x="642" y="978"/>
                  </a:cubicBezTo>
                  <a:cubicBezTo>
                    <a:pt x="377" y="1055"/>
                    <a:pt x="155" y="1217"/>
                    <a:pt x="1" y="1431"/>
                  </a:cubicBezTo>
                  <a:lnTo>
                    <a:pt x="1" y="1457"/>
                  </a:lnTo>
                  <a:cubicBezTo>
                    <a:pt x="1" y="1490"/>
                    <a:pt x="29" y="1509"/>
                    <a:pt x="56" y="1509"/>
                  </a:cubicBezTo>
                  <a:cubicBezTo>
                    <a:pt x="71" y="1509"/>
                    <a:pt x="86" y="1503"/>
                    <a:pt x="95" y="1491"/>
                  </a:cubicBezTo>
                  <a:cubicBezTo>
                    <a:pt x="103" y="1500"/>
                    <a:pt x="112" y="1517"/>
                    <a:pt x="138" y="1517"/>
                  </a:cubicBezTo>
                  <a:cubicBezTo>
                    <a:pt x="138" y="1517"/>
                    <a:pt x="2696" y="1543"/>
                    <a:pt x="4851" y="1568"/>
                  </a:cubicBezTo>
                  <a:cubicBezTo>
                    <a:pt x="4980" y="1149"/>
                    <a:pt x="4860" y="661"/>
                    <a:pt x="4552" y="345"/>
                  </a:cubicBezTo>
                  <a:cubicBezTo>
                    <a:pt x="4331" y="113"/>
                    <a:pt x="4029" y="1"/>
                    <a:pt x="3720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23"/>
          <p:cNvGrpSpPr/>
          <p:nvPr/>
        </p:nvGrpSpPr>
        <p:grpSpPr>
          <a:xfrm>
            <a:off x="-406633" y="2455990"/>
            <a:ext cx="1907240" cy="456548"/>
            <a:chOff x="1739075" y="1980300"/>
            <a:chExt cx="280625" cy="67175"/>
          </a:xfrm>
        </p:grpSpPr>
        <p:sp>
          <p:nvSpPr>
            <p:cNvPr id="488" name="Google Shape;488;p23"/>
            <p:cNvSpPr/>
            <p:nvPr/>
          </p:nvSpPr>
          <p:spPr>
            <a:xfrm>
              <a:off x="1739075" y="1980300"/>
              <a:ext cx="280625" cy="67175"/>
            </a:xfrm>
            <a:custGeom>
              <a:avLst/>
              <a:gdLst/>
              <a:ahLst/>
              <a:cxnLst/>
              <a:rect l="l" t="t" r="r" b="b"/>
              <a:pathLst>
                <a:path w="11225" h="2687" extrusionOk="0">
                  <a:moveTo>
                    <a:pt x="6938" y="0"/>
                  </a:moveTo>
                  <a:cubicBezTo>
                    <a:pt x="6553" y="0"/>
                    <a:pt x="6279" y="291"/>
                    <a:pt x="6237" y="565"/>
                  </a:cubicBezTo>
                  <a:cubicBezTo>
                    <a:pt x="6185" y="830"/>
                    <a:pt x="6279" y="1104"/>
                    <a:pt x="6220" y="1369"/>
                  </a:cubicBezTo>
                  <a:cubicBezTo>
                    <a:pt x="6162" y="1623"/>
                    <a:pt x="5877" y="1892"/>
                    <a:pt x="5515" y="1892"/>
                  </a:cubicBezTo>
                  <a:cubicBezTo>
                    <a:pt x="5499" y="1892"/>
                    <a:pt x="5483" y="1892"/>
                    <a:pt x="5467" y="1891"/>
                  </a:cubicBezTo>
                  <a:cubicBezTo>
                    <a:pt x="5048" y="1857"/>
                    <a:pt x="4851" y="1514"/>
                    <a:pt x="4543" y="1326"/>
                  </a:cubicBezTo>
                  <a:cubicBezTo>
                    <a:pt x="4355" y="1212"/>
                    <a:pt x="4110" y="1159"/>
                    <a:pt x="3864" y="1159"/>
                  </a:cubicBezTo>
                  <a:cubicBezTo>
                    <a:pt x="3479" y="1159"/>
                    <a:pt x="3091" y="1289"/>
                    <a:pt x="2909" y="1523"/>
                  </a:cubicBezTo>
                  <a:cubicBezTo>
                    <a:pt x="2738" y="1745"/>
                    <a:pt x="2703" y="2053"/>
                    <a:pt x="2370" y="2165"/>
                  </a:cubicBezTo>
                  <a:cubicBezTo>
                    <a:pt x="2297" y="2188"/>
                    <a:pt x="2222" y="2198"/>
                    <a:pt x="2146" y="2198"/>
                  </a:cubicBezTo>
                  <a:cubicBezTo>
                    <a:pt x="1867" y="2198"/>
                    <a:pt x="1573" y="2066"/>
                    <a:pt x="1283" y="2019"/>
                  </a:cubicBezTo>
                  <a:cubicBezTo>
                    <a:pt x="1216" y="2009"/>
                    <a:pt x="1147" y="2003"/>
                    <a:pt x="1079" y="2003"/>
                  </a:cubicBezTo>
                  <a:cubicBezTo>
                    <a:pt x="545" y="2003"/>
                    <a:pt x="30" y="2315"/>
                    <a:pt x="0" y="2686"/>
                  </a:cubicBezTo>
                  <a:lnTo>
                    <a:pt x="2738" y="2678"/>
                  </a:lnTo>
                  <a:lnTo>
                    <a:pt x="5843" y="2678"/>
                  </a:lnTo>
                  <a:lnTo>
                    <a:pt x="11113" y="2669"/>
                  </a:lnTo>
                  <a:lnTo>
                    <a:pt x="11207" y="2669"/>
                  </a:lnTo>
                  <a:cubicBezTo>
                    <a:pt x="11224" y="2139"/>
                    <a:pt x="11104" y="1617"/>
                    <a:pt x="10865" y="1112"/>
                  </a:cubicBezTo>
                  <a:cubicBezTo>
                    <a:pt x="10796" y="975"/>
                    <a:pt x="10719" y="839"/>
                    <a:pt x="10583" y="727"/>
                  </a:cubicBezTo>
                  <a:cubicBezTo>
                    <a:pt x="10453" y="622"/>
                    <a:pt x="10261" y="547"/>
                    <a:pt x="10059" y="547"/>
                  </a:cubicBezTo>
                  <a:cubicBezTo>
                    <a:pt x="10048" y="547"/>
                    <a:pt x="10037" y="547"/>
                    <a:pt x="10026" y="548"/>
                  </a:cubicBezTo>
                  <a:cubicBezTo>
                    <a:pt x="9385" y="591"/>
                    <a:pt x="9299" y="1369"/>
                    <a:pt x="8658" y="1420"/>
                  </a:cubicBezTo>
                  <a:cubicBezTo>
                    <a:pt x="8638" y="1422"/>
                    <a:pt x="8618" y="1423"/>
                    <a:pt x="8598" y="1423"/>
                  </a:cubicBezTo>
                  <a:cubicBezTo>
                    <a:pt x="8298" y="1423"/>
                    <a:pt x="8042" y="1245"/>
                    <a:pt x="7922" y="1052"/>
                  </a:cubicBezTo>
                  <a:cubicBezTo>
                    <a:pt x="7785" y="847"/>
                    <a:pt x="7759" y="616"/>
                    <a:pt x="7640" y="411"/>
                  </a:cubicBezTo>
                  <a:cubicBezTo>
                    <a:pt x="7520" y="206"/>
                    <a:pt x="7263" y="0"/>
                    <a:pt x="6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1884925" y="2001900"/>
              <a:ext cx="131975" cy="45350"/>
            </a:xfrm>
            <a:custGeom>
              <a:avLst/>
              <a:gdLst/>
              <a:ahLst/>
              <a:cxnLst/>
              <a:rect l="l" t="t" r="r" b="b"/>
              <a:pathLst>
                <a:path w="5279" h="1814" extrusionOk="0">
                  <a:moveTo>
                    <a:pt x="1104" y="0"/>
                  </a:moveTo>
                  <a:cubicBezTo>
                    <a:pt x="711" y="0"/>
                    <a:pt x="445" y="291"/>
                    <a:pt x="403" y="556"/>
                  </a:cubicBezTo>
                  <a:cubicBezTo>
                    <a:pt x="351" y="822"/>
                    <a:pt x="445" y="1095"/>
                    <a:pt x="386" y="1369"/>
                  </a:cubicBezTo>
                  <a:cubicBezTo>
                    <a:pt x="343" y="1540"/>
                    <a:pt x="206" y="1720"/>
                    <a:pt x="1" y="1814"/>
                  </a:cubicBezTo>
                  <a:lnTo>
                    <a:pt x="9" y="1814"/>
                  </a:lnTo>
                  <a:lnTo>
                    <a:pt x="5279" y="1805"/>
                  </a:lnTo>
                  <a:cubicBezTo>
                    <a:pt x="5219" y="1566"/>
                    <a:pt x="5133" y="1335"/>
                    <a:pt x="5031" y="1112"/>
                  </a:cubicBezTo>
                  <a:cubicBezTo>
                    <a:pt x="4962" y="976"/>
                    <a:pt x="4885" y="830"/>
                    <a:pt x="4749" y="719"/>
                  </a:cubicBezTo>
                  <a:cubicBezTo>
                    <a:pt x="4624" y="618"/>
                    <a:pt x="4444" y="545"/>
                    <a:pt x="4252" y="545"/>
                  </a:cubicBezTo>
                  <a:cubicBezTo>
                    <a:pt x="4232" y="545"/>
                    <a:pt x="4212" y="546"/>
                    <a:pt x="4192" y="548"/>
                  </a:cubicBezTo>
                  <a:cubicBezTo>
                    <a:pt x="3551" y="591"/>
                    <a:pt x="3465" y="1360"/>
                    <a:pt x="2815" y="1412"/>
                  </a:cubicBezTo>
                  <a:cubicBezTo>
                    <a:pt x="2790" y="1415"/>
                    <a:pt x="2765" y="1416"/>
                    <a:pt x="2740" y="1416"/>
                  </a:cubicBezTo>
                  <a:cubicBezTo>
                    <a:pt x="2454" y="1416"/>
                    <a:pt x="2205" y="1241"/>
                    <a:pt x="2079" y="1053"/>
                  </a:cubicBezTo>
                  <a:cubicBezTo>
                    <a:pt x="1951" y="847"/>
                    <a:pt x="1925" y="616"/>
                    <a:pt x="1806" y="402"/>
                  </a:cubicBezTo>
                  <a:cubicBezTo>
                    <a:pt x="1686" y="197"/>
                    <a:pt x="1429" y="0"/>
                    <a:pt x="1104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807500" y="2030850"/>
              <a:ext cx="61400" cy="16400"/>
            </a:xfrm>
            <a:custGeom>
              <a:avLst/>
              <a:gdLst/>
              <a:ahLst/>
              <a:cxnLst/>
              <a:rect l="l" t="t" r="r" b="b"/>
              <a:pathLst>
                <a:path w="2456" h="656" extrusionOk="0">
                  <a:moveTo>
                    <a:pt x="1127" y="1"/>
                  </a:moveTo>
                  <a:cubicBezTo>
                    <a:pt x="742" y="1"/>
                    <a:pt x="354" y="131"/>
                    <a:pt x="172" y="365"/>
                  </a:cubicBezTo>
                  <a:cubicBezTo>
                    <a:pt x="103" y="451"/>
                    <a:pt x="52" y="562"/>
                    <a:pt x="1" y="656"/>
                  </a:cubicBezTo>
                  <a:lnTo>
                    <a:pt x="2456" y="656"/>
                  </a:lnTo>
                  <a:cubicBezTo>
                    <a:pt x="2208" y="536"/>
                    <a:pt x="2037" y="314"/>
                    <a:pt x="1806" y="168"/>
                  </a:cubicBezTo>
                  <a:cubicBezTo>
                    <a:pt x="1618" y="54"/>
                    <a:pt x="1373" y="1"/>
                    <a:pt x="1127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7570046" y="-134054"/>
            <a:ext cx="2135456" cy="673547"/>
            <a:chOff x="2540025" y="1612750"/>
            <a:chExt cx="302850" cy="95525"/>
          </a:xfrm>
        </p:grpSpPr>
        <p:sp>
          <p:nvSpPr>
            <p:cNvPr id="492" name="Google Shape;492;p23"/>
            <p:cNvSpPr/>
            <p:nvPr/>
          </p:nvSpPr>
          <p:spPr>
            <a:xfrm>
              <a:off x="2540025" y="1612750"/>
              <a:ext cx="302850" cy="95525"/>
            </a:xfrm>
            <a:custGeom>
              <a:avLst/>
              <a:gdLst/>
              <a:ahLst/>
              <a:cxnLst/>
              <a:rect l="l" t="t" r="r" b="b"/>
              <a:pathLst>
                <a:path w="12114" h="3821" extrusionOk="0">
                  <a:moveTo>
                    <a:pt x="5741" y="1"/>
                  </a:moveTo>
                  <a:cubicBezTo>
                    <a:pt x="5251" y="1"/>
                    <a:pt x="4772" y="178"/>
                    <a:pt x="4423" y="544"/>
                  </a:cubicBezTo>
                  <a:cubicBezTo>
                    <a:pt x="3884" y="1117"/>
                    <a:pt x="3704" y="2007"/>
                    <a:pt x="4012" y="2725"/>
                  </a:cubicBezTo>
                  <a:cubicBezTo>
                    <a:pt x="3451" y="2587"/>
                    <a:pt x="2852" y="2461"/>
                    <a:pt x="2271" y="2461"/>
                  </a:cubicBezTo>
                  <a:cubicBezTo>
                    <a:pt x="1666" y="2461"/>
                    <a:pt x="1080" y="2598"/>
                    <a:pt x="573" y="2999"/>
                  </a:cubicBezTo>
                  <a:cubicBezTo>
                    <a:pt x="334" y="3187"/>
                    <a:pt x="146" y="3427"/>
                    <a:pt x="26" y="3701"/>
                  </a:cubicBezTo>
                  <a:cubicBezTo>
                    <a:pt x="0" y="3752"/>
                    <a:pt x="34" y="3820"/>
                    <a:pt x="103" y="3820"/>
                  </a:cubicBezTo>
                  <a:cubicBezTo>
                    <a:pt x="505" y="3820"/>
                    <a:pt x="1164" y="3812"/>
                    <a:pt x="1968" y="3803"/>
                  </a:cubicBezTo>
                  <a:cubicBezTo>
                    <a:pt x="2404" y="3795"/>
                    <a:pt x="2892" y="3795"/>
                    <a:pt x="3405" y="3786"/>
                  </a:cubicBezTo>
                  <a:cubicBezTo>
                    <a:pt x="3704" y="3786"/>
                    <a:pt x="4021" y="3778"/>
                    <a:pt x="4329" y="3778"/>
                  </a:cubicBezTo>
                  <a:cubicBezTo>
                    <a:pt x="7777" y="3735"/>
                    <a:pt x="11857" y="3684"/>
                    <a:pt x="11857" y="3684"/>
                  </a:cubicBezTo>
                  <a:cubicBezTo>
                    <a:pt x="11891" y="3684"/>
                    <a:pt x="11909" y="3666"/>
                    <a:pt x="11926" y="3641"/>
                  </a:cubicBezTo>
                  <a:cubicBezTo>
                    <a:pt x="11938" y="3660"/>
                    <a:pt x="11962" y="3670"/>
                    <a:pt x="11987" y="3670"/>
                  </a:cubicBezTo>
                  <a:cubicBezTo>
                    <a:pt x="12028" y="3670"/>
                    <a:pt x="12071" y="3643"/>
                    <a:pt x="12071" y="3589"/>
                  </a:cubicBezTo>
                  <a:cubicBezTo>
                    <a:pt x="12071" y="3572"/>
                    <a:pt x="12071" y="3564"/>
                    <a:pt x="12071" y="3547"/>
                  </a:cubicBezTo>
                  <a:cubicBezTo>
                    <a:pt x="12114" y="2648"/>
                    <a:pt x="11524" y="1810"/>
                    <a:pt x="10660" y="1562"/>
                  </a:cubicBezTo>
                  <a:lnTo>
                    <a:pt x="10660" y="1571"/>
                  </a:lnTo>
                  <a:cubicBezTo>
                    <a:pt x="10476" y="1518"/>
                    <a:pt x="10291" y="1492"/>
                    <a:pt x="10107" y="1492"/>
                  </a:cubicBezTo>
                  <a:cubicBezTo>
                    <a:pt x="9845" y="1492"/>
                    <a:pt x="9585" y="1543"/>
                    <a:pt x="9334" y="1639"/>
                  </a:cubicBezTo>
                  <a:cubicBezTo>
                    <a:pt x="9054" y="1751"/>
                    <a:pt x="8698" y="1957"/>
                    <a:pt x="8367" y="1957"/>
                  </a:cubicBezTo>
                  <a:cubicBezTo>
                    <a:pt x="8242" y="1957"/>
                    <a:pt x="8120" y="1928"/>
                    <a:pt x="8008" y="1853"/>
                  </a:cubicBezTo>
                  <a:cubicBezTo>
                    <a:pt x="7828" y="1733"/>
                    <a:pt x="7742" y="1528"/>
                    <a:pt x="7657" y="1340"/>
                  </a:cubicBezTo>
                  <a:cubicBezTo>
                    <a:pt x="7571" y="1151"/>
                    <a:pt x="7494" y="972"/>
                    <a:pt x="7374" y="809"/>
                  </a:cubicBezTo>
                  <a:cubicBezTo>
                    <a:pt x="7152" y="501"/>
                    <a:pt x="6844" y="279"/>
                    <a:pt x="6493" y="142"/>
                  </a:cubicBezTo>
                  <a:cubicBezTo>
                    <a:pt x="6251" y="48"/>
                    <a:pt x="5994" y="1"/>
                    <a:pt x="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2643525" y="1644425"/>
              <a:ext cx="198500" cy="62775"/>
            </a:xfrm>
            <a:custGeom>
              <a:avLst/>
              <a:gdLst/>
              <a:ahLst/>
              <a:cxnLst/>
              <a:rect l="l" t="t" r="r" b="b"/>
              <a:pathLst>
                <a:path w="7940" h="2511" extrusionOk="0">
                  <a:moveTo>
                    <a:pt x="2001" y="0"/>
                  </a:moveTo>
                  <a:cubicBezTo>
                    <a:pt x="1510" y="0"/>
                    <a:pt x="1026" y="179"/>
                    <a:pt x="677" y="552"/>
                  </a:cubicBezTo>
                  <a:cubicBezTo>
                    <a:pt x="189" y="1065"/>
                    <a:pt x="1" y="1835"/>
                    <a:pt x="197" y="2511"/>
                  </a:cubicBezTo>
                  <a:cubicBezTo>
                    <a:pt x="3637" y="2468"/>
                    <a:pt x="7717" y="2417"/>
                    <a:pt x="7717" y="2417"/>
                  </a:cubicBezTo>
                  <a:cubicBezTo>
                    <a:pt x="7751" y="2417"/>
                    <a:pt x="7769" y="2399"/>
                    <a:pt x="7786" y="2374"/>
                  </a:cubicBezTo>
                  <a:cubicBezTo>
                    <a:pt x="7798" y="2393"/>
                    <a:pt x="7822" y="2403"/>
                    <a:pt x="7847" y="2403"/>
                  </a:cubicBezTo>
                  <a:cubicBezTo>
                    <a:pt x="7888" y="2403"/>
                    <a:pt x="7931" y="2376"/>
                    <a:pt x="7931" y="2322"/>
                  </a:cubicBezTo>
                  <a:cubicBezTo>
                    <a:pt x="7940" y="2305"/>
                    <a:pt x="7940" y="2297"/>
                    <a:pt x="7940" y="2280"/>
                  </a:cubicBezTo>
                  <a:cubicBezTo>
                    <a:pt x="7683" y="1946"/>
                    <a:pt x="7332" y="1689"/>
                    <a:pt x="6913" y="1570"/>
                  </a:cubicBezTo>
                  <a:cubicBezTo>
                    <a:pt x="6732" y="1517"/>
                    <a:pt x="6549" y="1492"/>
                    <a:pt x="6367" y="1492"/>
                  </a:cubicBezTo>
                  <a:cubicBezTo>
                    <a:pt x="6104" y="1492"/>
                    <a:pt x="5844" y="1545"/>
                    <a:pt x="5596" y="1647"/>
                  </a:cubicBezTo>
                  <a:cubicBezTo>
                    <a:pt x="5312" y="1758"/>
                    <a:pt x="4956" y="1958"/>
                    <a:pt x="4626" y="1958"/>
                  </a:cubicBezTo>
                  <a:cubicBezTo>
                    <a:pt x="4499" y="1958"/>
                    <a:pt x="4375" y="1928"/>
                    <a:pt x="4261" y="1852"/>
                  </a:cubicBezTo>
                  <a:cubicBezTo>
                    <a:pt x="4090" y="1732"/>
                    <a:pt x="3996" y="1527"/>
                    <a:pt x="3910" y="1339"/>
                  </a:cubicBezTo>
                  <a:cubicBezTo>
                    <a:pt x="3833" y="1150"/>
                    <a:pt x="3756" y="971"/>
                    <a:pt x="3628" y="808"/>
                  </a:cubicBezTo>
                  <a:cubicBezTo>
                    <a:pt x="3406" y="500"/>
                    <a:pt x="3098" y="278"/>
                    <a:pt x="2747" y="141"/>
                  </a:cubicBezTo>
                  <a:cubicBezTo>
                    <a:pt x="2508" y="48"/>
                    <a:pt x="2254" y="0"/>
                    <a:pt x="200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23"/>
          <p:cNvGrpSpPr/>
          <p:nvPr/>
        </p:nvGrpSpPr>
        <p:grpSpPr>
          <a:xfrm>
            <a:off x="-1669165" y="445015"/>
            <a:ext cx="2968215" cy="711602"/>
            <a:chOff x="1694575" y="1616075"/>
            <a:chExt cx="394400" cy="94550"/>
          </a:xfrm>
        </p:grpSpPr>
        <p:sp>
          <p:nvSpPr>
            <p:cNvPr id="495" name="Google Shape;495;p23"/>
            <p:cNvSpPr/>
            <p:nvPr/>
          </p:nvSpPr>
          <p:spPr>
            <a:xfrm>
              <a:off x="1694575" y="1616075"/>
              <a:ext cx="394400" cy="94550"/>
            </a:xfrm>
            <a:custGeom>
              <a:avLst/>
              <a:gdLst/>
              <a:ahLst/>
              <a:cxnLst/>
              <a:rect l="l" t="t" r="r" b="b"/>
              <a:pathLst>
                <a:path w="15776" h="3782" extrusionOk="0">
                  <a:moveTo>
                    <a:pt x="6015" y="0"/>
                  </a:moveTo>
                  <a:cubicBezTo>
                    <a:pt x="5561" y="0"/>
                    <a:pt x="5202" y="283"/>
                    <a:pt x="5040" y="582"/>
                  </a:cubicBezTo>
                  <a:cubicBezTo>
                    <a:pt x="4868" y="873"/>
                    <a:pt x="4834" y="1198"/>
                    <a:pt x="4646" y="1480"/>
                  </a:cubicBezTo>
                  <a:cubicBezTo>
                    <a:pt x="4477" y="1754"/>
                    <a:pt x="4111" y="2005"/>
                    <a:pt x="3690" y="2005"/>
                  </a:cubicBezTo>
                  <a:cubicBezTo>
                    <a:pt x="3664" y="2005"/>
                    <a:pt x="3637" y="2004"/>
                    <a:pt x="3611" y="2002"/>
                  </a:cubicBezTo>
                  <a:cubicBezTo>
                    <a:pt x="2704" y="1925"/>
                    <a:pt x="2584" y="839"/>
                    <a:pt x="1677" y="779"/>
                  </a:cubicBezTo>
                  <a:cubicBezTo>
                    <a:pt x="1649" y="776"/>
                    <a:pt x="1621" y="775"/>
                    <a:pt x="1593" y="775"/>
                  </a:cubicBezTo>
                  <a:cubicBezTo>
                    <a:pt x="1331" y="775"/>
                    <a:pt x="1077" y="880"/>
                    <a:pt x="899" y="1027"/>
                  </a:cubicBezTo>
                  <a:cubicBezTo>
                    <a:pt x="711" y="1181"/>
                    <a:pt x="600" y="1378"/>
                    <a:pt x="505" y="1566"/>
                  </a:cubicBezTo>
                  <a:cubicBezTo>
                    <a:pt x="163" y="2276"/>
                    <a:pt x="1" y="3012"/>
                    <a:pt x="26" y="3756"/>
                  </a:cubicBezTo>
                  <a:lnTo>
                    <a:pt x="155" y="3756"/>
                  </a:lnTo>
                  <a:lnTo>
                    <a:pt x="7572" y="3764"/>
                  </a:lnTo>
                  <a:lnTo>
                    <a:pt x="8479" y="3764"/>
                  </a:lnTo>
                  <a:lnTo>
                    <a:pt x="11935" y="3773"/>
                  </a:lnTo>
                  <a:lnTo>
                    <a:pt x="15776" y="3782"/>
                  </a:lnTo>
                  <a:cubicBezTo>
                    <a:pt x="15738" y="3257"/>
                    <a:pt x="15010" y="2820"/>
                    <a:pt x="14259" y="2820"/>
                  </a:cubicBezTo>
                  <a:cubicBezTo>
                    <a:pt x="14166" y="2820"/>
                    <a:pt x="14072" y="2826"/>
                    <a:pt x="13979" y="2841"/>
                  </a:cubicBezTo>
                  <a:cubicBezTo>
                    <a:pt x="13568" y="2908"/>
                    <a:pt x="13157" y="3092"/>
                    <a:pt x="12763" y="3092"/>
                  </a:cubicBezTo>
                  <a:cubicBezTo>
                    <a:pt x="12657" y="3092"/>
                    <a:pt x="12552" y="3079"/>
                    <a:pt x="12448" y="3046"/>
                  </a:cubicBezTo>
                  <a:cubicBezTo>
                    <a:pt x="11978" y="2892"/>
                    <a:pt x="11926" y="2464"/>
                    <a:pt x="11687" y="2148"/>
                  </a:cubicBezTo>
                  <a:cubicBezTo>
                    <a:pt x="11430" y="1817"/>
                    <a:pt x="10881" y="1632"/>
                    <a:pt x="10341" y="1632"/>
                  </a:cubicBezTo>
                  <a:cubicBezTo>
                    <a:pt x="9999" y="1632"/>
                    <a:pt x="9661" y="1706"/>
                    <a:pt x="9403" y="1865"/>
                  </a:cubicBezTo>
                  <a:cubicBezTo>
                    <a:pt x="8958" y="2139"/>
                    <a:pt x="8692" y="2610"/>
                    <a:pt x="8102" y="2652"/>
                  </a:cubicBezTo>
                  <a:cubicBezTo>
                    <a:pt x="8074" y="2654"/>
                    <a:pt x="8047" y="2656"/>
                    <a:pt x="8019" y="2656"/>
                  </a:cubicBezTo>
                  <a:cubicBezTo>
                    <a:pt x="7504" y="2656"/>
                    <a:pt x="7114" y="2283"/>
                    <a:pt x="7033" y="1925"/>
                  </a:cubicBezTo>
                  <a:cubicBezTo>
                    <a:pt x="6947" y="1557"/>
                    <a:pt x="7076" y="1164"/>
                    <a:pt x="7016" y="787"/>
                  </a:cubicBezTo>
                  <a:cubicBezTo>
                    <a:pt x="6947" y="411"/>
                    <a:pt x="6571" y="0"/>
                    <a:pt x="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1698425" y="1646450"/>
              <a:ext cx="185450" cy="63750"/>
            </a:xfrm>
            <a:custGeom>
              <a:avLst/>
              <a:gdLst/>
              <a:ahLst/>
              <a:cxnLst/>
              <a:rect l="l" t="t" r="r" b="b"/>
              <a:pathLst>
                <a:path w="7418" h="2550" extrusionOk="0">
                  <a:moveTo>
                    <a:pt x="5861" y="0"/>
                  </a:moveTo>
                  <a:cubicBezTo>
                    <a:pt x="5407" y="0"/>
                    <a:pt x="5048" y="282"/>
                    <a:pt x="4886" y="573"/>
                  </a:cubicBezTo>
                  <a:cubicBezTo>
                    <a:pt x="4714" y="864"/>
                    <a:pt x="4680" y="1189"/>
                    <a:pt x="4492" y="1480"/>
                  </a:cubicBezTo>
                  <a:cubicBezTo>
                    <a:pt x="4325" y="1750"/>
                    <a:pt x="3967" y="1998"/>
                    <a:pt x="3554" y="1998"/>
                  </a:cubicBezTo>
                  <a:cubicBezTo>
                    <a:pt x="3522" y="1998"/>
                    <a:pt x="3489" y="1996"/>
                    <a:pt x="3457" y="1993"/>
                  </a:cubicBezTo>
                  <a:cubicBezTo>
                    <a:pt x="2550" y="1916"/>
                    <a:pt x="2430" y="830"/>
                    <a:pt x="1523" y="770"/>
                  </a:cubicBezTo>
                  <a:cubicBezTo>
                    <a:pt x="1504" y="769"/>
                    <a:pt x="1484" y="768"/>
                    <a:pt x="1464" y="768"/>
                  </a:cubicBezTo>
                  <a:cubicBezTo>
                    <a:pt x="1193" y="768"/>
                    <a:pt x="928" y="875"/>
                    <a:pt x="745" y="1018"/>
                  </a:cubicBezTo>
                  <a:cubicBezTo>
                    <a:pt x="557" y="1172"/>
                    <a:pt x="446" y="1369"/>
                    <a:pt x="351" y="1566"/>
                  </a:cubicBezTo>
                  <a:cubicBezTo>
                    <a:pt x="197" y="1882"/>
                    <a:pt x="78" y="2207"/>
                    <a:pt x="1" y="2541"/>
                  </a:cubicBezTo>
                  <a:lnTo>
                    <a:pt x="7418" y="2549"/>
                  </a:lnTo>
                  <a:cubicBezTo>
                    <a:pt x="7135" y="2413"/>
                    <a:pt x="6939" y="2164"/>
                    <a:pt x="6879" y="1925"/>
                  </a:cubicBezTo>
                  <a:cubicBezTo>
                    <a:pt x="6793" y="1549"/>
                    <a:pt x="6922" y="1164"/>
                    <a:pt x="6862" y="787"/>
                  </a:cubicBezTo>
                  <a:cubicBezTo>
                    <a:pt x="6793" y="402"/>
                    <a:pt x="6417" y="0"/>
                    <a:pt x="586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1906525" y="1687150"/>
              <a:ext cx="86425" cy="23250"/>
            </a:xfrm>
            <a:custGeom>
              <a:avLst/>
              <a:gdLst/>
              <a:ahLst/>
              <a:cxnLst/>
              <a:rect l="l" t="t" r="r" b="b"/>
              <a:pathLst>
                <a:path w="3457" h="930" extrusionOk="0">
                  <a:moveTo>
                    <a:pt x="1874" y="1"/>
                  </a:moveTo>
                  <a:cubicBezTo>
                    <a:pt x="1529" y="1"/>
                    <a:pt x="1186" y="76"/>
                    <a:pt x="925" y="237"/>
                  </a:cubicBezTo>
                  <a:cubicBezTo>
                    <a:pt x="582" y="434"/>
                    <a:pt x="351" y="759"/>
                    <a:pt x="1" y="921"/>
                  </a:cubicBezTo>
                  <a:lnTo>
                    <a:pt x="3457" y="930"/>
                  </a:lnTo>
                  <a:cubicBezTo>
                    <a:pt x="3380" y="785"/>
                    <a:pt x="3311" y="639"/>
                    <a:pt x="3209" y="511"/>
                  </a:cubicBezTo>
                  <a:cubicBezTo>
                    <a:pt x="2954" y="183"/>
                    <a:pt x="2411" y="1"/>
                    <a:pt x="1874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ctrTitle"/>
          </p:nvPr>
        </p:nvSpPr>
        <p:spPr>
          <a:xfrm>
            <a:off x="2430000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4" name="Google Shape;424;p21"/>
          <p:cNvSpPr txBox="1">
            <a:spLocks noGrp="1"/>
          </p:cNvSpPr>
          <p:nvPr>
            <p:ph type="subTitle" idx="1"/>
          </p:nvPr>
        </p:nvSpPr>
        <p:spPr>
          <a:xfrm>
            <a:off x="2425050" y="1625825"/>
            <a:ext cx="42939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5" name="Google Shape;425;p21"/>
          <p:cNvSpPr txBox="1"/>
          <p:nvPr/>
        </p:nvSpPr>
        <p:spPr>
          <a:xfrm>
            <a:off x="2569650" y="3471886"/>
            <a:ext cx="4004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highlight>
                <a:srgbClr val="DFDEF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-57171" y="4655075"/>
            <a:ext cx="9258291" cy="818266"/>
          </a:xfrm>
          <a:custGeom>
            <a:avLst/>
            <a:gdLst/>
            <a:ahLst/>
            <a:cxnLst/>
            <a:rect l="l" t="t" r="r" b="b"/>
            <a:pathLst>
              <a:path w="53469" h="14938" extrusionOk="0">
                <a:moveTo>
                  <a:pt x="403" y="1"/>
                </a:moveTo>
                <a:cubicBezTo>
                  <a:pt x="189" y="1"/>
                  <a:pt x="121" y="215"/>
                  <a:pt x="1" y="360"/>
                </a:cubicBezTo>
                <a:lnTo>
                  <a:pt x="1" y="14938"/>
                </a:lnTo>
                <a:lnTo>
                  <a:pt x="53469" y="14938"/>
                </a:lnTo>
                <a:lnTo>
                  <a:pt x="53469" y="343"/>
                </a:lnTo>
                <a:cubicBezTo>
                  <a:pt x="53349" y="206"/>
                  <a:pt x="53281" y="1"/>
                  <a:pt x="53067" y="1"/>
                </a:cubicBezTo>
                <a:cubicBezTo>
                  <a:pt x="52819" y="1"/>
                  <a:pt x="52767" y="292"/>
                  <a:pt x="52596" y="420"/>
                </a:cubicBezTo>
                <a:lnTo>
                  <a:pt x="52254" y="420"/>
                </a:lnTo>
                <a:cubicBezTo>
                  <a:pt x="52091" y="292"/>
                  <a:pt x="52032" y="1"/>
                  <a:pt x="51783" y="1"/>
                </a:cubicBezTo>
                <a:cubicBezTo>
                  <a:pt x="51535" y="1"/>
                  <a:pt x="51475" y="292"/>
                  <a:pt x="51313" y="420"/>
                </a:cubicBezTo>
                <a:lnTo>
                  <a:pt x="50971" y="420"/>
                </a:lnTo>
                <a:cubicBezTo>
                  <a:pt x="50808" y="292"/>
                  <a:pt x="50748" y="1"/>
                  <a:pt x="50500" y="1"/>
                </a:cubicBezTo>
                <a:cubicBezTo>
                  <a:pt x="50252" y="1"/>
                  <a:pt x="50192" y="292"/>
                  <a:pt x="50030" y="420"/>
                </a:cubicBezTo>
                <a:lnTo>
                  <a:pt x="49688" y="420"/>
                </a:lnTo>
                <a:cubicBezTo>
                  <a:pt x="49525" y="292"/>
                  <a:pt x="49465" y="1"/>
                  <a:pt x="49217" y="1"/>
                </a:cubicBezTo>
                <a:cubicBezTo>
                  <a:pt x="48969" y="1"/>
                  <a:pt x="48909" y="292"/>
                  <a:pt x="48746" y="420"/>
                </a:cubicBezTo>
                <a:lnTo>
                  <a:pt x="48404" y="420"/>
                </a:lnTo>
                <a:cubicBezTo>
                  <a:pt x="48242" y="292"/>
                  <a:pt x="48182" y="1"/>
                  <a:pt x="47934" y="1"/>
                </a:cubicBezTo>
                <a:cubicBezTo>
                  <a:pt x="47686" y="1"/>
                  <a:pt x="47626" y="292"/>
                  <a:pt x="47463" y="420"/>
                </a:cubicBezTo>
                <a:lnTo>
                  <a:pt x="47121" y="420"/>
                </a:lnTo>
                <a:cubicBezTo>
                  <a:pt x="46959" y="292"/>
                  <a:pt x="46899" y="1"/>
                  <a:pt x="46651" y="1"/>
                </a:cubicBezTo>
                <a:cubicBezTo>
                  <a:pt x="46402" y="1"/>
                  <a:pt x="46343" y="292"/>
                  <a:pt x="46180" y="420"/>
                </a:cubicBezTo>
                <a:lnTo>
                  <a:pt x="45838" y="420"/>
                </a:lnTo>
                <a:cubicBezTo>
                  <a:pt x="45667" y="292"/>
                  <a:pt x="45615" y="1"/>
                  <a:pt x="45367" y="1"/>
                </a:cubicBezTo>
                <a:cubicBezTo>
                  <a:pt x="45119" y="1"/>
                  <a:pt x="45059" y="292"/>
                  <a:pt x="44897" y="420"/>
                </a:cubicBezTo>
                <a:lnTo>
                  <a:pt x="44546" y="420"/>
                </a:lnTo>
                <a:cubicBezTo>
                  <a:pt x="44383" y="292"/>
                  <a:pt x="44332" y="1"/>
                  <a:pt x="44084" y="1"/>
                </a:cubicBezTo>
                <a:cubicBezTo>
                  <a:pt x="43827" y="1"/>
                  <a:pt x="43776" y="292"/>
                  <a:pt x="43614" y="420"/>
                </a:cubicBezTo>
                <a:lnTo>
                  <a:pt x="43263" y="420"/>
                </a:lnTo>
                <a:cubicBezTo>
                  <a:pt x="43100" y="292"/>
                  <a:pt x="43049" y="1"/>
                  <a:pt x="42801" y="1"/>
                </a:cubicBezTo>
                <a:cubicBezTo>
                  <a:pt x="42544" y="1"/>
                  <a:pt x="42493" y="292"/>
                  <a:pt x="42330" y="420"/>
                </a:cubicBezTo>
                <a:lnTo>
                  <a:pt x="41980" y="420"/>
                </a:lnTo>
                <a:cubicBezTo>
                  <a:pt x="41817" y="292"/>
                  <a:pt x="41766" y="1"/>
                  <a:pt x="41509" y="1"/>
                </a:cubicBezTo>
                <a:cubicBezTo>
                  <a:pt x="41261" y="1"/>
                  <a:pt x="41210" y="292"/>
                  <a:pt x="41047" y="420"/>
                </a:cubicBezTo>
                <a:lnTo>
                  <a:pt x="40696" y="420"/>
                </a:lnTo>
                <a:cubicBezTo>
                  <a:pt x="40534" y="292"/>
                  <a:pt x="40474" y="1"/>
                  <a:pt x="40226" y="1"/>
                </a:cubicBezTo>
                <a:cubicBezTo>
                  <a:pt x="39978" y="1"/>
                  <a:pt x="39918" y="292"/>
                  <a:pt x="39755" y="420"/>
                </a:cubicBezTo>
                <a:lnTo>
                  <a:pt x="39413" y="420"/>
                </a:lnTo>
                <a:cubicBezTo>
                  <a:pt x="39251" y="292"/>
                  <a:pt x="39191" y="1"/>
                  <a:pt x="38943" y="1"/>
                </a:cubicBezTo>
                <a:cubicBezTo>
                  <a:pt x="38694" y="1"/>
                  <a:pt x="38635" y="292"/>
                  <a:pt x="38472" y="420"/>
                </a:cubicBezTo>
                <a:lnTo>
                  <a:pt x="38130" y="420"/>
                </a:lnTo>
                <a:cubicBezTo>
                  <a:pt x="37967" y="292"/>
                  <a:pt x="37907" y="1"/>
                  <a:pt x="37659" y="1"/>
                </a:cubicBezTo>
                <a:cubicBezTo>
                  <a:pt x="37411" y="1"/>
                  <a:pt x="37351" y="292"/>
                  <a:pt x="37189" y="420"/>
                </a:cubicBezTo>
                <a:lnTo>
                  <a:pt x="36847" y="420"/>
                </a:lnTo>
                <a:cubicBezTo>
                  <a:pt x="36684" y="292"/>
                  <a:pt x="36624" y="1"/>
                  <a:pt x="36376" y="1"/>
                </a:cubicBezTo>
                <a:cubicBezTo>
                  <a:pt x="36128" y="1"/>
                  <a:pt x="36068" y="292"/>
                  <a:pt x="35906" y="420"/>
                </a:cubicBezTo>
                <a:lnTo>
                  <a:pt x="35563" y="420"/>
                </a:lnTo>
                <a:cubicBezTo>
                  <a:pt x="35401" y="292"/>
                  <a:pt x="35341" y="1"/>
                  <a:pt x="35093" y="1"/>
                </a:cubicBezTo>
                <a:cubicBezTo>
                  <a:pt x="34845" y="1"/>
                  <a:pt x="34785" y="292"/>
                  <a:pt x="34622" y="420"/>
                </a:cubicBezTo>
                <a:lnTo>
                  <a:pt x="34272" y="420"/>
                </a:lnTo>
                <a:cubicBezTo>
                  <a:pt x="34109" y="292"/>
                  <a:pt x="34058" y="1"/>
                  <a:pt x="33810" y="1"/>
                </a:cubicBezTo>
                <a:cubicBezTo>
                  <a:pt x="33553" y="1"/>
                  <a:pt x="33502" y="292"/>
                  <a:pt x="33339" y="420"/>
                </a:cubicBezTo>
                <a:lnTo>
                  <a:pt x="32988" y="420"/>
                </a:lnTo>
                <a:cubicBezTo>
                  <a:pt x="32826" y="292"/>
                  <a:pt x="32775" y="1"/>
                  <a:pt x="32518" y="1"/>
                </a:cubicBezTo>
                <a:cubicBezTo>
                  <a:pt x="32270" y="1"/>
                  <a:pt x="32218" y="292"/>
                  <a:pt x="32056" y="420"/>
                </a:cubicBezTo>
                <a:lnTo>
                  <a:pt x="31705" y="420"/>
                </a:lnTo>
                <a:cubicBezTo>
                  <a:pt x="31543" y="292"/>
                  <a:pt x="31483" y="1"/>
                  <a:pt x="31235" y="1"/>
                </a:cubicBezTo>
                <a:cubicBezTo>
                  <a:pt x="30987" y="1"/>
                  <a:pt x="30935" y="292"/>
                  <a:pt x="30764" y="420"/>
                </a:cubicBezTo>
                <a:lnTo>
                  <a:pt x="30422" y="420"/>
                </a:lnTo>
                <a:cubicBezTo>
                  <a:pt x="30259" y="292"/>
                  <a:pt x="30199" y="1"/>
                  <a:pt x="29951" y="1"/>
                </a:cubicBezTo>
                <a:cubicBezTo>
                  <a:pt x="29703" y="1"/>
                  <a:pt x="29643" y="292"/>
                  <a:pt x="29481" y="420"/>
                </a:cubicBezTo>
                <a:lnTo>
                  <a:pt x="29139" y="420"/>
                </a:lnTo>
                <a:cubicBezTo>
                  <a:pt x="28976" y="292"/>
                  <a:pt x="28916" y="1"/>
                  <a:pt x="28668" y="1"/>
                </a:cubicBezTo>
                <a:cubicBezTo>
                  <a:pt x="28420" y="1"/>
                  <a:pt x="28360" y="292"/>
                  <a:pt x="28198" y="420"/>
                </a:cubicBezTo>
                <a:lnTo>
                  <a:pt x="27855" y="420"/>
                </a:lnTo>
                <a:cubicBezTo>
                  <a:pt x="27693" y="292"/>
                  <a:pt x="27633" y="1"/>
                  <a:pt x="27385" y="1"/>
                </a:cubicBezTo>
                <a:cubicBezTo>
                  <a:pt x="27137" y="1"/>
                  <a:pt x="27077" y="292"/>
                  <a:pt x="26914" y="420"/>
                </a:cubicBezTo>
                <a:lnTo>
                  <a:pt x="26564" y="420"/>
                </a:lnTo>
                <a:cubicBezTo>
                  <a:pt x="26401" y="292"/>
                  <a:pt x="26350" y="1"/>
                  <a:pt x="26102" y="1"/>
                </a:cubicBezTo>
                <a:cubicBezTo>
                  <a:pt x="25845" y="1"/>
                  <a:pt x="25794" y="292"/>
                  <a:pt x="25631" y="420"/>
                </a:cubicBezTo>
                <a:lnTo>
                  <a:pt x="25280" y="420"/>
                </a:lnTo>
                <a:cubicBezTo>
                  <a:pt x="25118" y="292"/>
                  <a:pt x="25067" y="1"/>
                  <a:pt x="24810" y="1"/>
                </a:cubicBezTo>
                <a:cubicBezTo>
                  <a:pt x="24562" y="1"/>
                  <a:pt x="24511" y="292"/>
                  <a:pt x="24348" y="420"/>
                </a:cubicBezTo>
                <a:lnTo>
                  <a:pt x="23997" y="420"/>
                </a:lnTo>
                <a:cubicBezTo>
                  <a:pt x="23835" y="292"/>
                  <a:pt x="23783" y="1"/>
                  <a:pt x="23527" y="1"/>
                </a:cubicBezTo>
                <a:cubicBezTo>
                  <a:pt x="23279" y="1"/>
                  <a:pt x="23219" y="292"/>
                  <a:pt x="23056" y="420"/>
                </a:cubicBezTo>
                <a:lnTo>
                  <a:pt x="22714" y="420"/>
                </a:lnTo>
                <a:cubicBezTo>
                  <a:pt x="22551" y="292"/>
                  <a:pt x="22492" y="1"/>
                  <a:pt x="22243" y="1"/>
                </a:cubicBezTo>
                <a:cubicBezTo>
                  <a:pt x="21995" y="1"/>
                  <a:pt x="21935" y="292"/>
                  <a:pt x="21773" y="420"/>
                </a:cubicBezTo>
                <a:lnTo>
                  <a:pt x="21431" y="420"/>
                </a:lnTo>
                <a:cubicBezTo>
                  <a:pt x="21268" y="292"/>
                  <a:pt x="21208" y="1"/>
                  <a:pt x="20960" y="1"/>
                </a:cubicBezTo>
                <a:cubicBezTo>
                  <a:pt x="20712" y="1"/>
                  <a:pt x="20652" y="292"/>
                  <a:pt x="20490" y="420"/>
                </a:cubicBezTo>
                <a:lnTo>
                  <a:pt x="20148" y="420"/>
                </a:lnTo>
                <a:cubicBezTo>
                  <a:pt x="19985" y="292"/>
                  <a:pt x="19925" y="1"/>
                  <a:pt x="19677" y="1"/>
                </a:cubicBezTo>
                <a:cubicBezTo>
                  <a:pt x="19429" y="1"/>
                  <a:pt x="19369" y="292"/>
                  <a:pt x="19206" y="420"/>
                </a:cubicBezTo>
                <a:lnTo>
                  <a:pt x="18864" y="420"/>
                </a:lnTo>
                <a:cubicBezTo>
                  <a:pt x="18702" y="292"/>
                  <a:pt x="18642" y="1"/>
                  <a:pt x="18394" y="1"/>
                </a:cubicBezTo>
                <a:cubicBezTo>
                  <a:pt x="18146" y="1"/>
                  <a:pt x="18086" y="292"/>
                  <a:pt x="17923" y="420"/>
                </a:cubicBezTo>
                <a:lnTo>
                  <a:pt x="17573" y="420"/>
                </a:lnTo>
                <a:cubicBezTo>
                  <a:pt x="17410" y="292"/>
                  <a:pt x="17359" y="1"/>
                  <a:pt x="17111" y="1"/>
                </a:cubicBezTo>
                <a:cubicBezTo>
                  <a:pt x="16854" y="1"/>
                  <a:pt x="16803" y="292"/>
                  <a:pt x="16640" y="420"/>
                </a:cubicBezTo>
                <a:lnTo>
                  <a:pt x="16289" y="420"/>
                </a:lnTo>
                <a:cubicBezTo>
                  <a:pt x="16127" y="292"/>
                  <a:pt x="16075" y="1"/>
                  <a:pt x="15827" y="1"/>
                </a:cubicBezTo>
                <a:cubicBezTo>
                  <a:pt x="15571" y="1"/>
                  <a:pt x="15519" y="292"/>
                  <a:pt x="15357" y="420"/>
                </a:cubicBezTo>
                <a:lnTo>
                  <a:pt x="15006" y="420"/>
                </a:lnTo>
                <a:cubicBezTo>
                  <a:pt x="14843" y="292"/>
                  <a:pt x="14784" y="1"/>
                  <a:pt x="14536" y="1"/>
                </a:cubicBezTo>
                <a:cubicBezTo>
                  <a:pt x="14287" y="1"/>
                  <a:pt x="14236" y="292"/>
                  <a:pt x="14074" y="420"/>
                </a:cubicBezTo>
                <a:lnTo>
                  <a:pt x="13723" y="420"/>
                </a:lnTo>
                <a:cubicBezTo>
                  <a:pt x="13560" y="292"/>
                  <a:pt x="13500" y="1"/>
                  <a:pt x="13252" y="1"/>
                </a:cubicBezTo>
                <a:cubicBezTo>
                  <a:pt x="13004" y="1"/>
                  <a:pt x="12944" y="292"/>
                  <a:pt x="12782" y="420"/>
                </a:cubicBezTo>
                <a:lnTo>
                  <a:pt x="12440" y="420"/>
                </a:lnTo>
                <a:cubicBezTo>
                  <a:pt x="12277" y="292"/>
                  <a:pt x="12217" y="1"/>
                  <a:pt x="11969" y="1"/>
                </a:cubicBezTo>
                <a:cubicBezTo>
                  <a:pt x="11721" y="1"/>
                  <a:pt x="11661" y="292"/>
                  <a:pt x="11499" y="420"/>
                </a:cubicBezTo>
                <a:lnTo>
                  <a:pt x="11156" y="420"/>
                </a:lnTo>
                <a:cubicBezTo>
                  <a:pt x="10994" y="292"/>
                  <a:pt x="10934" y="1"/>
                  <a:pt x="10686" y="1"/>
                </a:cubicBezTo>
                <a:cubicBezTo>
                  <a:pt x="10438" y="1"/>
                  <a:pt x="10378" y="292"/>
                  <a:pt x="10215" y="420"/>
                </a:cubicBezTo>
                <a:lnTo>
                  <a:pt x="9865" y="420"/>
                </a:lnTo>
                <a:cubicBezTo>
                  <a:pt x="9702" y="292"/>
                  <a:pt x="9651" y="1"/>
                  <a:pt x="9403" y="1"/>
                </a:cubicBezTo>
                <a:cubicBezTo>
                  <a:pt x="9146" y="1"/>
                  <a:pt x="9095" y="292"/>
                  <a:pt x="8932" y="420"/>
                </a:cubicBezTo>
                <a:lnTo>
                  <a:pt x="8581" y="420"/>
                </a:lnTo>
                <a:cubicBezTo>
                  <a:pt x="8419" y="292"/>
                  <a:pt x="8367" y="1"/>
                  <a:pt x="8111" y="1"/>
                </a:cubicBezTo>
                <a:cubicBezTo>
                  <a:pt x="7863" y="1"/>
                  <a:pt x="7811" y="292"/>
                  <a:pt x="7649" y="420"/>
                </a:cubicBezTo>
                <a:lnTo>
                  <a:pt x="7298" y="420"/>
                </a:lnTo>
                <a:cubicBezTo>
                  <a:pt x="7136" y="292"/>
                  <a:pt x="7076" y="1"/>
                  <a:pt x="6828" y="1"/>
                </a:cubicBezTo>
                <a:cubicBezTo>
                  <a:pt x="6579" y="1"/>
                  <a:pt x="6520" y="292"/>
                  <a:pt x="6357" y="420"/>
                </a:cubicBezTo>
                <a:lnTo>
                  <a:pt x="6015" y="420"/>
                </a:lnTo>
                <a:cubicBezTo>
                  <a:pt x="5852" y="292"/>
                  <a:pt x="5792" y="1"/>
                  <a:pt x="5544" y="1"/>
                </a:cubicBezTo>
                <a:cubicBezTo>
                  <a:pt x="5296" y="1"/>
                  <a:pt x="5236" y="292"/>
                  <a:pt x="5074" y="420"/>
                </a:cubicBezTo>
                <a:lnTo>
                  <a:pt x="4732" y="420"/>
                </a:lnTo>
                <a:cubicBezTo>
                  <a:pt x="4561" y="292"/>
                  <a:pt x="4509" y="1"/>
                  <a:pt x="4261" y="1"/>
                </a:cubicBezTo>
                <a:cubicBezTo>
                  <a:pt x="4004" y="1"/>
                  <a:pt x="3953" y="292"/>
                  <a:pt x="3791" y="420"/>
                </a:cubicBezTo>
                <a:lnTo>
                  <a:pt x="3440" y="420"/>
                </a:lnTo>
                <a:cubicBezTo>
                  <a:pt x="3277" y="292"/>
                  <a:pt x="3226" y="1"/>
                  <a:pt x="2969" y="1"/>
                </a:cubicBezTo>
                <a:cubicBezTo>
                  <a:pt x="2721" y="1"/>
                  <a:pt x="2670" y="292"/>
                  <a:pt x="2507" y="420"/>
                </a:cubicBezTo>
                <a:lnTo>
                  <a:pt x="2157" y="420"/>
                </a:lnTo>
                <a:cubicBezTo>
                  <a:pt x="1994" y="292"/>
                  <a:pt x="1934" y="1"/>
                  <a:pt x="1686" y="1"/>
                </a:cubicBezTo>
                <a:cubicBezTo>
                  <a:pt x="1438" y="1"/>
                  <a:pt x="1378" y="292"/>
                  <a:pt x="1216" y="420"/>
                </a:cubicBezTo>
                <a:lnTo>
                  <a:pt x="873" y="420"/>
                </a:lnTo>
                <a:cubicBezTo>
                  <a:pt x="711" y="292"/>
                  <a:pt x="651" y="1"/>
                  <a:pt x="4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-57120" y="5163311"/>
            <a:ext cx="9258291" cy="403040"/>
          </a:xfrm>
          <a:custGeom>
            <a:avLst/>
            <a:gdLst/>
            <a:ahLst/>
            <a:cxnLst/>
            <a:rect l="l" t="t" r="r" b="b"/>
            <a:pathLst>
              <a:path w="53469" h="3311" extrusionOk="0">
                <a:moveTo>
                  <a:pt x="403" y="0"/>
                </a:moveTo>
                <a:cubicBezTo>
                  <a:pt x="189" y="0"/>
                  <a:pt x="121" y="205"/>
                  <a:pt x="1" y="351"/>
                </a:cubicBezTo>
                <a:lnTo>
                  <a:pt x="1" y="3251"/>
                </a:lnTo>
                <a:cubicBezTo>
                  <a:pt x="121" y="3106"/>
                  <a:pt x="189" y="2900"/>
                  <a:pt x="403" y="2900"/>
                </a:cubicBezTo>
                <a:cubicBezTo>
                  <a:pt x="651" y="2900"/>
                  <a:pt x="711" y="3183"/>
                  <a:pt x="873" y="3311"/>
                </a:cubicBezTo>
                <a:lnTo>
                  <a:pt x="1216" y="3311"/>
                </a:lnTo>
                <a:cubicBezTo>
                  <a:pt x="1387" y="3183"/>
                  <a:pt x="1438" y="2900"/>
                  <a:pt x="1686" y="2900"/>
                </a:cubicBezTo>
                <a:cubicBezTo>
                  <a:pt x="1943" y="2900"/>
                  <a:pt x="1994" y="3183"/>
                  <a:pt x="2157" y="3311"/>
                </a:cubicBezTo>
                <a:lnTo>
                  <a:pt x="2507" y="3311"/>
                </a:lnTo>
                <a:cubicBezTo>
                  <a:pt x="2670" y="3183"/>
                  <a:pt x="2721" y="2900"/>
                  <a:pt x="2978" y="2900"/>
                </a:cubicBezTo>
                <a:cubicBezTo>
                  <a:pt x="3226" y="2900"/>
                  <a:pt x="3277" y="3183"/>
                  <a:pt x="3440" y="3311"/>
                </a:cubicBezTo>
                <a:lnTo>
                  <a:pt x="3791" y="3311"/>
                </a:lnTo>
                <a:cubicBezTo>
                  <a:pt x="3953" y="3183"/>
                  <a:pt x="4013" y="2900"/>
                  <a:pt x="4261" y="2900"/>
                </a:cubicBezTo>
                <a:cubicBezTo>
                  <a:pt x="4509" y="2900"/>
                  <a:pt x="4569" y="3183"/>
                  <a:pt x="4732" y="3311"/>
                </a:cubicBezTo>
                <a:lnTo>
                  <a:pt x="5074" y="3311"/>
                </a:lnTo>
                <a:cubicBezTo>
                  <a:pt x="5236" y="3183"/>
                  <a:pt x="5296" y="2900"/>
                  <a:pt x="5544" y="2900"/>
                </a:cubicBezTo>
                <a:cubicBezTo>
                  <a:pt x="5792" y="2900"/>
                  <a:pt x="5852" y="3183"/>
                  <a:pt x="6015" y="3311"/>
                </a:cubicBezTo>
                <a:lnTo>
                  <a:pt x="6357" y="3311"/>
                </a:lnTo>
                <a:cubicBezTo>
                  <a:pt x="6520" y="3183"/>
                  <a:pt x="6579" y="2900"/>
                  <a:pt x="6828" y="2900"/>
                </a:cubicBezTo>
                <a:cubicBezTo>
                  <a:pt x="7076" y="2900"/>
                  <a:pt x="7136" y="3183"/>
                  <a:pt x="7298" y="3311"/>
                </a:cubicBezTo>
                <a:lnTo>
                  <a:pt x="7649" y="3311"/>
                </a:lnTo>
                <a:cubicBezTo>
                  <a:pt x="7811" y="3183"/>
                  <a:pt x="7863" y="2900"/>
                  <a:pt x="8119" y="2900"/>
                </a:cubicBezTo>
                <a:cubicBezTo>
                  <a:pt x="8367" y="2900"/>
                  <a:pt x="8419" y="3183"/>
                  <a:pt x="8581" y="3311"/>
                </a:cubicBezTo>
                <a:lnTo>
                  <a:pt x="8932" y="3311"/>
                </a:lnTo>
                <a:cubicBezTo>
                  <a:pt x="9095" y="3183"/>
                  <a:pt x="9155" y="2900"/>
                  <a:pt x="9403" y="2900"/>
                </a:cubicBezTo>
                <a:cubicBezTo>
                  <a:pt x="9651" y="2900"/>
                  <a:pt x="9711" y="3183"/>
                  <a:pt x="9873" y="3311"/>
                </a:cubicBezTo>
                <a:lnTo>
                  <a:pt x="10215" y="3311"/>
                </a:lnTo>
                <a:cubicBezTo>
                  <a:pt x="10378" y="3183"/>
                  <a:pt x="10438" y="2900"/>
                  <a:pt x="10686" y="2900"/>
                </a:cubicBezTo>
                <a:cubicBezTo>
                  <a:pt x="10934" y="2900"/>
                  <a:pt x="10994" y="3183"/>
                  <a:pt x="11156" y="3311"/>
                </a:cubicBezTo>
                <a:lnTo>
                  <a:pt x="11499" y="3311"/>
                </a:lnTo>
                <a:cubicBezTo>
                  <a:pt x="11661" y="3183"/>
                  <a:pt x="11721" y="2900"/>
                  <a:pt x="11969" y="2900"/>
                </a:cubicBezTo>
                <a:cubicBezTo>
                  <a:pt x="12217" y="2900"/>
                  <a:pt x="12277" y="3183"/>
                  <a:pt x="12440" y="3311"/>
                </a:cubicBezTo>
                <a:lnTo>
                  <a:pt x="12782" y="3311"/>
                </a:lnTo>
                <a:cubicBezTo>
                  <a:pt x="12953" y="3183"/>
                  <a:pt x="13004" y="2900"/>
                  <a:pt x="13252" y="2900"/>
                </a:cubicBezTo>
                <a:cubicBezTo>
                  <a:pt x="13500" y="2900"/>
                  <a:pt x="13560" y="3183"/>
                  <a:pt x="13723" y="3311"/>
                </a:cubicBezTo>
                <a:lnTo>
                  <a:pt x="14074" y="3311"/>
                </a:lnTo>
                <a:cubicBezTo>
                  <a:pt x="14236" y="3183"/>
                  <a:pt x="14287" y="2900"/>
                  <a:pt x="14536" y="2900"/>
                </a:cubicBezTo>
                <a:cubicBezTo>
                  <a:pt x="14792" y="2900"/>
                  <a:pt x="14843" y="3183"/>
                  <a:pt x="15006" y="3311"/>
                </a:cubicBezTo>
                <a:lnTo>
                  <a:pt x="15357" y="3311"/>
                </a:lnTo>
                <a:cubicBezTo>
                  <a:pt x="15519" y="3183"/>
                  <a:pt x="15579" y="2900"/>
                  <a:pt x="15827" y="2900"/>
                </a:cubicBezTo>
                <a:cubicBezTo>
                  <a:pt x="16075" y="2900"/>
                  <a:pt x="16127" y="3183"/>
                  <a:pt x="16289" y="3311"/>
                </a:cubicBezTo>
                <a:lnTo>
                  <a:pt x="16640" y="3311"/>
                </a:lnTo>
                <a:cubicBezTo>
                  <a:pt x="16803" y="3183"/>
                  <a:pt x="16854" y="2900"/>
                  <a:pt x="17111" y="2900"/>
                </a:cubicBezTo>
                <a:cubicBezTo>
                  <a:pt x="17359" y="2900"/>
                  <a:pt x="17419" y="3183"/>
                  <a:pt x="17581" y="3311"/>
                </a:cubicBezTo>
                <a:lnTo>
                  <a:pt x="17923" y="3311"/>
                </a:lnTo>
                <a:cubicBezTo>
                  <a:pt x="18086" y="3183"/>
                  <a:pt x="18146" y="2900"/>
                  <a:pt x="18394" y="2900"/>
                </a:cubicBezTo>
                <a:cubicBezTo>
                  <a:pt x="18642" y="2900"/>
                  <a:pt x="18702" y="3183"/>
                  <a:pt x="18864" y="3311"/>
                </a:cubicBezTo>
                <a:lnTo>
                  <a:pt x="19206" y="3311"/>
                </a:lnTo>
                <a:cubicBezTo>
                  <a:pt x="19369" y="3183"/>
                  <a:pt x="19429" y="2900"/>
                  <a:pt x="19677" y="2900"/>
                </a:cubicBezTo>
                <a:cubicBezTo>
                  <a:pt x="19925" y="2900"/>
                  <a:pt x="19985" y="3183"/>
                  <a:pt x="20148" y="3311"/>
                </a:cubicBezTo>
                <a:lnTo>
                  <a:pt x="20490" y="3311"/>
                </a:lnTo>
                <a:cubicBezTo>
                  <a:pt x="20652" y="3183"/>
                  <a:pt x="20712" y="2900"/>
                  <a:pt x="20960" y="2900"/>
                </a:cubicBezTo>
                <a:cubicBezTo>
                  <a:pt x="21208" y="2900"/>
                  <a:pt x="21268" y="3183"/>
                  <a:pt x="21431" y="3311"/>
                </a:cubicBezTo>
                <a:lnTo>
                  <a:pt x="21773" y="3311"/>
                </a:lnTo>
                <a:cubicBezTo>
                  <a:pt x="21935" y="3183"/>
                  <a:pt x="21995" y="2900"/>
                  <a:pt x="22243" y="2900"/>
                </a:cubicBezTo>
                <a:cubicBezTo>
                  <a:pt x="22492" y="2900"/>
                  <a:pt x="22551" y="3183"/>
                  <a:pt x="22714" y="3311"/>
                </a:cubicBezTo>
                <a:lnTo>
                  <a:pt x="23065" y="3311"/>
                </a:lnTo>
                <a:cubicBezTo>
                  <a:pt x="23227" y="3183"/>
                  <a:pt x="23279" y="2900"/>
                  <a:pt x="23527" y="2900"/>
                </a:cubicBezTo>
                <a:cubicBezTo>
                  <a:pt x="23783" y="2900"/>
                  <a:pt x="23835" y="3183"/>
                  <a:pt x="23997" y="3311"/>
                </a:cubicBezTo>
                <a:lnTo>
                  <a:pt x="24348" y="3311"/>
                </a:lnTo>
                <a:cubicBezTo>
                  <a:pt x="24511" y="3183"/>
                  <a:pt x="24562" y="2900"/>
                  <a:pt x="24818" y="2900"/>
                </a:cubicBezTo>
                <a:cubicBezTo>
                  <a:pt x="25067" y="2900"/>
                  <a:pt x="25118" y="3183"/>
                  <a:pt x="25280" y="3311"/>
                </a:cubicBezTo>
                <a:lnTo>
                  <a:pt x="25631" y="3311"/>
                </a:lnTo>
                <a:cubicBezTo>
                  <a:pt x="25794" y="3183"/>
                  <a:pt x="25854" y="2900"/>
                  <a:pt x="26102" y="2900"/>
                </a:cubicBezTo>
                <a:cubicBezTo>
                  <a:pt x="26350" y="2900"/>
                  <a:pt x="26410" y="3183"/>
                  <a:pt x="26572" y="3311"/>
                </a:cubicBezTo>
                <a:lnTo>
                  <a:pt x="26914" y="3311"/>
                </a:lnTo>
                <a:cubicBezTo>
                  <a:pt x="27077" y="3183"/>
                  <a:pt x="27137" y="2900"/>
                  <a:pt x="27385" y="2900"/>
                </a:cubicBezTo>
                <a:cubicBezTo>
                  <a:pt x="27633" y="2900"/>
                  <a:pt x="27693" y="3183"/>
                  <a:pt x="27855" y="3311"/>
                </a:cubicBezTo>
                <a:lnTo>
                  <a:pt x="28198" y="3311"/>
                </a:lnTo>
                <a:cubicBezTo>
                  <a:pt x="28360" y="3183"/>
                  <a:pt x="28420" y="2900"/>
                  <a:pt x="28668" y="2900"/>
                </a:cubicBezTo>
                <a:cubicBezTo>
                  <a:pt x="28916" y="2900"/>
                  <a:pt x="28976" y="3183"/>
                  <a:pt x="29139" y="3311"/>
                </a:cubicBezTo>
                <a:lnTo>
                  <a:pt x="29481" y="3311"/>
                </a:lnTo>
                <a:cubicBezTo>
                  <a:pt x="29643" y="3183"/>
                  <a:pt x="29703" y="2900"/>
                  <a:pt x="29951" y="2900"/>
                </a:cubicBezTo>
                <a:cubicBezTo>
                  <a:pt x="30199" y="2900"/>
                  <a:pt x="30259" y="3183"/>
                  <a:pt x="30422" y="3311"/>
                </a:cubicBezTo>
                <a:lnTo>
                  <a:pt x="30773" y="3311"/>
                </a:lnTo>
                <a:cubicBezTo>
                  <a:pt x="30935" y="3183"/>
                  <a:pt x="30987" y="2900"/>
                  <a:pt x="31235" y="2900"/>
                </a:cubicBezTo>
                <a:cubicBezTo>
                  <a:pt x="31491" y="2900"/>
                  <a:pt x="31543" y="3183"/>
                  <a:pt x="31705" y="3311"/>
                </a:cubicBezTo>
                <a:lnTo>
                  <a:pt x="32056" y="3311"/>
                </a:lnTo>
                <a:cubicBezTo>
                  <a:pt x="32218" y="3183"/>
                  <a:pt x="32270" y="2900"/>
                  <a:pt x="32526" y="2900"/>
                </a:cubicBezTo>
                <a:cubicBezTo>
                  <a:pt x="32775" y="2900"/>
                  <a:pt x="32826" y="3183"/>
                  <a:pt x="32988" y="3311"/>
                </a:cubicBezTo>
                <a:lnTo>
                  <a:pt x="33339" y="3311"/>
                </a:lnTo>
                <a:cubicBezTo>
                  <a:pt x="33502" y="3183"/>
                  <a:pt x="33553" y="2900"/>
                  <a:pt x="33810" y="2900"/>
                </a:cubicBezTo>
                <a:cubicBezTo>
                  <a:pt x="34058" y="2900"/>
                  <a:pt x="34118" y="3183"/>
                  <a:pt x="34280" y="3311"/>
                </a:cubicBezTo>
                <a:lnTo>
                  <a:pt x="34622" y="3311"/>
                </a:lnTo>
                <a:cubicBezTo>
                  <a:pt x="34785" y="3183"/>
                  <a:pt x="34845" y="2900"/>
                  <a:pt x="35093" y="2900"/>
                </a:cubicBezTo>
                <a:cubicBezTo>
                  <a:pt x="35341" y="2900"/>
                  <a:pt x="35401" y="3183"/>
                  <a:pt x="35563" y="3311"/>
                </a:cubicBezTo>
                <a:lnTo>
                  <a:pt x="35906" y="3311"/>
                </a:lnTo>
                <a:cubicBezTo>
                  <a:pt x="36068" y="3183"/>
                  <a:pt x="36128" y="2900"/>
                  <a:pt x="36376" y="2900"/>
                </a:cubicBezTo>
                <a:cubicBezTo>
                  <a:pt x="36624" y="2900"/>
                  <a:pt x="36684" y="3183"/>
                  <a:pt x="36847" y="3311"/>
                </a:cubicBezTo>
                <a:lnTo>
                  <a:pt x="37189" y="3311"/>
                </a:lnTo>
                <a:cubicBezTo>
                  <a:pt x="37351" y="3183"/>
                  <a:pt x="37411" y="2900"/>
                  <a:pt x="37659" y="2900"/>
                </a:cubicBezTo>
                <a:cubicBezTo>
                  <a:pt x="37907" y="2900"/>
                  <a:pt x="37967" y="3183"/>
                  <a:pt x="38130" y="3311"/>
                </a:cubicBezTo>
                <a:lnTo>
                  <a:pt x="38472" y="3311"/>
                </a:lnTo>
                <a:cubicBezTo>
                  <a:pt x="38635" y="3183"/>
                  <a:pt x="38694" y="2900"/>
                  <a:pt x="38943" y="2900"/>
                </a:cubicBezTo>
                <a:cubicBezTo>
                  <a:pt x="39191" y="2900"/>
                  <a:pt x="39251" y="3183"/>
                  <a:pt x="39413" y="3311"/>
                </a:cubicBezTo>
                <a:lnTo>
                  <a:pt x="39764" y="3311"/>
                </a:lnTo>
                <a:cubicBezTo>
                  <a:pt x="39926" y="3183"/>
                  <a:pt x="39978" y="2900"/>
                  <a:pt x="40226" y="2900"/>
                </a:cubicBezTo>
                <a:cubicBezTo>
                  <a:pt x="40482" y="2900"/>
                  <a:pt x="40534" y="3183"/>
                  <a:pt x="40696" y="3311"/>
                </a:cubicBezTo>
                <a:lnTo>
                  <a:pt x="41047" y="3311"/>
                </a:lnTo>
                <a:cubicBezTo>
                  <a:pt x="41210" y="3183"/>
                  <a:pt x="41261" y="2900"/>
                  <a:pt x="41518" y="2900"/>
                </a:cubicBezTo>
                <a:cubicBezTo>
                  <a:pt x="41766" y="2900"/>
                  <a:pt x="41817" y="3183"/>
                  <a:pt x="41980" y="3311"/>
                </a:cubicBezTo>
                <a:lnTo>
                  <a:pt x="42330" y="3311"/>
                </a:lnTo>
                <a:cubicBezTo>
                  <a:pt x="42493" y="3183"/>
                  <a:pt x="42553" y="2900"/>
                  <a:pt x="42801" y="2900"/>
                </a:cubicBezTo>
                <a:cubicBezTo>
                  <a:pt x="43049" y="2900"/>
                  <a:pt x="43100" y="3183"/>
                  <a:pt x="43263" y="3311"/>
                </a:cubicBezTo>
                <a:lnTo>
                  <a:pt x="43614" y="3311"/>
                </a:lnTo>
                <a:cubicBezTo>
                  <a:pt x="43776" y="3183"/>
                  <a:pt x="43836" y="2900"/>
                  <a:pt x="44084" y="2900"/>
                </a:cubicBezTo>
                <a:cubicBezTo>
                  <a:pt x="44332" y="2900"/>
                  <a:pt x="44383" y="3183"/>
                  <a:pt x="44555" y="3311"/>
                </a:cubicBezTo>
                <a:lnTo>
                  <a:pt x="44897" y="3311"/>
                </a:lnTo>
                <a:cubicBezTo>
                  <a:pt x="45059" y="3183"/>
                  <a:pt x="45119" y="2900"/>
                  <a:pt x="45367" y="2900"/>
                </a:cubicBezTo>
                <a:cubicBezTo>
                  <a:pt x="45615" y="2900"/>
                  <a:pt x="45675" y="3183"/>
                  <a:pt x="45838" y="3311"/>
                </a:cubicBezTo>
                <a:lnTo>
                  <a:pt x="46180" y="3311"/>
                </a:lnTo>
                <a:cubicBezTo>
                  <a:pt x="46343" y="3183"/>
                  <a:pt x="46402" y="2900"/>
                  <a:pt x="46651" y="2900"/>
                </a:cubicBezTo>
                <a:cubicBezTo>
                  <a:pt x="46899" y="2900"/>
                  <a:pt x="46959" y="3183"/>
                  <a:pt x="47121" y="3311"/>
                </a:cubicBezTo>
                <a:lnTo>
                  <a:pt x="47463" y="3311"/>
                </a:lnTo>
                <a:cubicBezTo>
                  <a:pt x="47626" y="3183"/>
                  <a:pt x="47686" y="2900"/>
                  <a:pt x="47934" y="2900"/>
                </a:cubicBezTo>
                <a:cubicBezTo>
                  <a:pt x="48182" y="2900"/>
                  <a:pt x="48242" y="3183"/>
                  <a:pt x="48404" y="3311"/>
                </a:cubicBezTo>
                <a:lnTo>
                  <a:pt x="48746" y="3311"/>
                </a:lnTo>
                <a:cubicBezTo>
                  <a:pt x="48909" y="3183"/>
                  <a:pt x="48969" y="2900"/>
                  <a:pt x="49217" y="2900"/>
                </a:cubicBezTo>
                <a:cubicBezTo>
                  <a:pt x="49465" y="2900"/>
                  <a:pt x="49525" y="3183"/>
                  <a:pt x="49688" y="3311"/>
                </a:cubicBezTo>
                <a:lnTo>
                  <a:pt x="50030" y="3311"/>
                </a:lnTo>
                <a:cubicBezTo>
                  <a:pt x="50192" y="3183"/>
                  <a:pt x="50252" y="2900"/>
                  <a:pt x="50500" y="2900"/>
                </a:cubicBezTo>
                <a:cubicBezTo>
                  <a:pt x="50748" y="2900"/>
                  <a:pt x="50808" y="3183"/>
                  <a:pt x="50971" y="3311"/>
                </a:cubicBezTo>
                <a:lnTo>
                  <a:pt x="51321" y="3311"/>
                </a:lnTo>
                <a:cubicBezTo>
                  <a:pt x="51484" y="3183"/>
                  <a:pt x="51535" y="2900"/>
                  <a:pt x="51783" y="2900"/>
                </a:cubicBezTo>
                <a:cubicBezTo>
                  <a:pt x="52032" y="2900"/>
                  <a:pt x="52091" y="3183"/>
                  <a:pt x="52254" y="3311"/>
                </a:cubicBezTo>
                <a:lnTo>
                  <a:pt x="52605" y="3311"/>
                </a:lnTo>
                <a:cubicBezTo>
                  <a:pt x="52767" y="3183"/>
                  <a:pt x="52819" y="2900"/>
                  <a:pt x="53067" y="2900"/>
                </a:cubicBezTo>
                <a:cubicBezTo>
                  <a:pt x="53281" y="2900"/>
                  <a:pt x="53349" y="3097"/>
                  <a:pt x="53469" y="3242"/>
                </a:cubicBezTo>
                <a:lnTo>
                  <a:pt x="53469" y="342"/>
                </a:lnTo>
                <a:cubicBezTo>
                  <a:pt x="53349" y="197"/>
                  <a:pt x="53281" y="0"/>
                  <a:pt x="53067" y="0"/>
                </a:cubicBezTo>
                <a:cubicBezTo>
                  <a:pt x="52819" y="0"/>
                  <a:pt x="52767" y="282"/>
                  <a:pt x="52605" y="411"/>
                </a:cubicBezTo>
                <a:lnTo>
                  <a:pt x="52254" y="411"/>
                </a:lnTo>
                <a:cubicBezTo>
                  <a:pt x="52091" y="282"/>
                  <a:pt x="52032" y="0"/>
                  <a:pt x="51783" y="0"/>
                </a:cubicBezTo>
                <a:cubicBezTo>
                  <a:pt x="51535" y="0"/>
                  <a:pt x="51484" y="282"/>
                  <a:pt x="51321" y="411"/>
                </a:cubicBezTo>
                <a:lnTo>
                  <a:pt x="50971" y="411"/>
                </a:lnTo>
                <a:cubicBezTo>
                  <a:pt x="50808" y="282"/>
                  <a:pt x="50748" y="0"/>
                  <a:pt x="50500" y="0"/>
                </a:cubicBezTo>
                <a:cubicBezTo>
                  <a:pt x="50252" y="0"/>
                  <a:pt x="50192" y="282"/>
                  <a:pt x="50030" y="411"/>
                </a:cubicBezTo>
                <a:lnTo>
                  <a:pt x="49688" y="411"/>
                </a:lnTo>
                <a:cubicBezTo>
                  <a:pt x="49525" y="282"/>
                  <a:pt x="49465" y="0"/>
                  <a:pt x="49217" y="0"/>
                </a:cubicBezTo>
                <a:cubicBezTo>
                  <a:pt x="48969" y="0"/>
                  <a:pt x="48909" y="282"/>
                  <a:pt x="48746" y="411"/>
                </a:cubicBezTo>
                <a:lnTo>
                  <a:pt x="48404" y="411"/>
                </a:lnTo>
                <a:cubicBezTo>
                  <a:pt x="48242" y="282"/>
                  <a:pt x="48182" y="0"/>
                  <a:pt x="47934" y="0"/>
                </a:cubicBezTo>
                <a:cubicBezTo>
                  <a:pt x="47686" y="0"/>
                  <a:pt x="47626" y="282"/>
                  <a:pt x="47463" y="411"/>
                </a:cubicBezTo>
                <a:lnTo>
                  <a:pt x="47121" y="411"/>
                </a:lnTo>
                <a:cubicBezTo>
                  <a:pt x="46959" y="282"/>
                  <a:pt x="46899" y="0"/>
                  <a:pt x="46651" y="0"/>
                </a:cubicBezTo>
                <a:cubicBezTo>
                  <a:pt x="46402" y="0"/>
                  <a:pt x="46343" y="282"/>
                  <a:pt x="46180" y="411"/>
                </a:cubicBezTo>
                <a:lnTo>
                  <a:pt x="45838" y="411"/>
                </a:lnTo>
                <a:cubicBezTo>
                  <a:pt x="45675" y="282"/>
                  <a:pt x="45615" y="0"/>
                  <a:pt x="45367" y="0"/>
                </a:cubicBezTo>
                <a:cubicBezTo>
                  <a:pt x="45119" y="0"/>
                  <a:pt x="45059" y="282"/>
                  <a:pt x="44897" y="411"/>
                </a:cubicBezTo>
                <a:lnTo>
                  <a:pt x="44555" y="411"/>
                </a:lnTo>
                <a:cubicBezTo>
                  <a:pt x="44383" y="282"/>
                  <a:pt x="44332" y="0"/>
                  <a:pt x="44084" y="0"/>
                </a:cubicBezTo>
                <a:cubicBezTo>
                  <a:pt x="43836" y="0"/>
                  <a:pt x="43776" y="282"/>
                  <a:pt x="43614" y="411"/>
                </a:cubicBezTo>
                <a:lnTo>
                  <a:pt x="43263" y="411"/>
                </a:lnTo>
                <a:cubicBezTo>
                  <a:pt x="43100" y="282"/>
                  <a:pt x="43049" y="0"/>
                  <a:pt x="42801" y="0"/>
                </a:cubicBezTo>
                <a:cubicBezTo>
                  <a:pt x="42544" y="0"/>
                  <a:pt x="42493" y="282"/>
                  <a:pt x="42330" y="411"/>
                </a:cubicBezTo>
                <a:lnTo>
                  <a:pt x="41980" y="411"/>
                </a:lnTo>
                <a:cubicBezTo>
                  <a:pt x="41817" y="282"/>
                  <a:pt x="41766" y="0"/>
                  <a:pt x="41518" y="0"/>
                </a:cubicBezTo>
                <a:cubicBezTo>
                  <a:pt x="41261" y="0"/>
                  <a:pt x="41210" y="282"/>
                  <a:pt x="41047" y="411"/>
                </a:cubicBezTo>
                <a:lnTo>
                  <a:pt x="40696" y="411"/>
                </a:lnTo>
                <a:cubicBezTo>
                  <a:pt x="40534" y="282"/>
                  <a:pt x="40474" y="0"/>
                  <a:pt x="40226" y="0"/>
                </a:cubicBezTo>
                <a:cubicBezTo>
                  <a:pt x="39978" y="0"/>
                  <a:pt x="39926" y="282"/>
                  <a:pt x="39764" y="411"/>
                </a:cubicBezTo>
                <a:lnTo>
                  <a:pt x="39413" y="411"/>
                </a:lnTo>
                <a:cubicBezTo>
                  <a:pt x="39251" y="282"/>
                  <a:pt x="39199" y="0"/>
                  <a:pt x="38943" y="0"/>
                </a:cubicBezTo>
                <a:cubicBezTo>
                  <a:pt x="38694" y="0"/>
                  <a:pt x="38635" y="282"/>
                  <a:pt x="38472" y="411"/>
                </a:cubicBezTo>
                <a:lnTo>
                  <a:pt x="38130" y="411"/>
                </a:lnTo>
                <a:cubicBezTo>
                  <a:pt x="37967" y="282"/>
                  <a:pt x="37907" y="0"/>
                  <a:pt x="37659" y="0"/>
                </a:cubicBezTo>
                <a:cubicBezTo>
                  <a:pt x="37411" y="0"/>
                  <a:pt x="37351" y="282"/>
                  <a:pt x="37189" y="411"/>
                </a:cubicBezTo>
                <a:lnTo>
                  <a:pt x="36847" y="411"/>
                </a:lnTo>
                <a:cubicBezTo>
                  <a:pt x="36684" y="282"/>
                  <a:pt x="36624" y="0"/>
                  <a:pt x="36376" y="0"/>
                </a:cubicBezTo>
                <a:cubicBezTo>
                  <a:pt x="36128" y="0"/>
                  <a:pt x="36068" y="282"/>
                  <a:pt x="35906" y="411"/>
                </a:cubicBezTo>
                <a:lnTo>
                  <a:pt x="35563" y="411"/>
                </a:lnTo>
                <a:cubicBezTo>
                  <a:pt x="35401" y="282"/>
                  <a:pt x="35341" y="0"/>
                  <a:pt x="35093" y="0"/>
                </a:cubicBezTo>
                <a:cubicBezTo>
                  <a:pt x="34845" y="0"/>
                  <a:pt x="34785" y="282"/>
                  <a:pt x="34622" y="411"/>
                </a:cubicBezTo>
                <a:lnTo>
                  <a:pt x="34280" y="411"/>
                </a:lnTo>
                <a:cubicBezTo>
                  <a:pt x="34118" y="282"/>
                  <a:pt x="34058" y="0"/>
                  <a:pt x="33810" y="0"/>
                </a:cubicBezTo>
                <a:cubicBezTo>
                  <a:pt x="33562" y="0"/>
                  <a:pt x="33502" y="282"/>
                  <a:pt x="33339" y="411"/>
                </a:cubicBezTo>
                <a:lnTo>
                  <a:pt x="32988" y="411"/>
                </a:lnTo>
                <a:cubicBezTo>
                  <a:pt x="32826" y="282"/>
                  <a:pt x="32775" y="0"/>
                  <a:pt x="32526" y="0"/>
                </a:cubicBezTo>
                <a:cubicBezTo>
                  <a:pt x="32270" y="0"/>
                  <a:pt x="32218" y="282"/>
                  <a:pt x="32056" y="411"/>
                </a:cubicBezTo>
                <a:lnTo>
                  <a:pt x="31705" y="411"/>
                </a:lnTo>
                <a:cubicBezTo>
                  <a:pt x="31543" y="282"/>
                  <a:pt x="31491" y="0"/>
                  <a:pt x="31235" y="0"/>
                </a:cubicBezTo>
                <a:cubicBezTo>
                  <a:pt x="30987" y="0"/>
                  <a:pt x="30935" y="282"/>
                  <a:pt x="30773" y="411"/>
                </a:cubicBezTo>
                <a:lnTo>
                  <a:pt x="30422" y="411"/>
                </a:lnTo>
                <a:cubicBezTo>
                  <a:pt x="30259" y="282"/>
                  <a:pt x="30208" y="0"/>
                  <a:pt x="29951" y="0"/>
                </a:cubicBezTo>
                <a:cubicBezTo>
                  <a:pt x="29703" y="0"/>
                  <a:pt x="29643" y="282"/>
                  <a:pt x="29481" y="411"/>
                </a:cubicBezTo>
                <a:lnTo>
                  <a:pt x="29139" y="411"/>
                </a:lnTo>
                <a:cubicBezTo>
                  <a:pt x="28976" y="282"/>
                  <a:pt x="28916" y="0"/>
                  <a:pt x="28668" y="0"/>
                </a:cubicBezTo>
                <a:cubicBezTo>
                  <a:pt x="28420" y="0"/>
                  <a:pt x="28360" y="282"/>
                  <a:pt x="28198" y="411"/>
                </a:cubicBezTo>
                <a:lnTo>
                  <a:pt x="27855" y="411"/>
                </a:lnTo>
                <a:cubicBezTo>
                  <a:pt x="27693" y="282"/>
                  <a:pt x="27633" y="0"/>
                  <a:pt x="27385" y="0"/>
                </a:cubicBezTo>
                <a:cubicBezTo>
                  <a:pt x="27137" y="0"/>
                  <a:pt x="27077" y="282"/>
                  <a:pt x="26914" y="411"/>
                </a:cubicBezTo>
                <a:lnTo>
                  <a:pt x="26572" y="411"/>
                </a:lnTo>
                <a:cubicBezTo>
                  <a:pt x="26410" y="282"/>
                  <a:pt x="26350" y="0"/>
                  <a:pt x="26102" y="0"/>
                </a:cubicBezTo>
                <a:cubicBezTo>
                  <a:pt x="25854" y="0"/>
                  <a:pt x="25794" y="282"/>
                  <a:pt x="25631" y="411"/>
                </a:cubicBezTo>
                <a:lnTo>
                  <a:pt x="25280" y="411"/>
                </a:lnTo>
                <a:cubicBezTo>
                  <a:pt x="25118" y="282"/>
                  <a:pt x="25067" y="0"/>
                  <a:pt x="24818" y="0"/>
                </a:cubicBezTo>
                <a:cubicBezTo>
                  <a:pt x="24562" y="0"/>
                  <a:pt x="24511" y="282"/>
                  <a:pt x="24348" y="411"/>
                </a:cubicBezTo>
                <a:lnTo>
                  <a:pt x="23997" y="411"/>
                </a:lnTo>
                <a:cubicBezTo>
                  <a:pt x="23835" y="282"/>
                  <a:pt x="23783" y="0"/>
                  <a:pt x="23527" y="0"/>
                </a:cubicBezTo>
                <a:cubicBezTo>
                  <a:pt x="23279" y="0"/>
                  <a:pt x="23227" y="282"/>
                  <a:pt x="23065" y="411"/>
                </a:cubicBezTo>
                <a:lnTo>
                  <a:pt x="22714" y="411"/>
                </a:lnTo>
                <a:cubicBezTo>
                  <a:pt x="22551" y="282"/>
                  <a:pt x="22492" y="0"/>
                  <a:pt x="22243" y="0"/>
                </a:cubicBezTo>
                <a:cubicBezTo>
                  <a:pt x="21995" y="0"/>
                  <a:pt x="21935" y="282"/>
                  <a:pt x="21773" y="411"/>
                </a:cubicBezTo>
                <a:lnTo>
                  <a:pt x="21431" y="411"/>
                </a:lnTo>
                <a:cubicBezTo>
                  <a:pt x="21268" y="282"/>
                  <a:pt x="21208" y="0"/>
                  <a:pt x="20960" y="0"/>
                </a:cubicBezTo>
                <a:cubicBezTo>
                  <a:pt x="20712" y="0"/>
                  <a:pt x="20652" y="282"/>
                  <a:pt x="20490" y="411"/>
                </a:cubicBezTo>
                <a:lnTo>
                  <a:pt x="20148" y="411"/>
                </a:lnTo>
                <a:cubicBezTo>
                  <a:pt x="19985" y="282"/>
                  <a:pt x="19925" y="0"/>
                  <a:pt x="19677" y="0"/>
                </a:cubicBezTo>
                <a:cubicBezTo>
                  <a:pt x="19429" y="0"/>
                  <a:pt x="19369" y="282"/>
                  <a:pt x="19206" y="411"/>
                </a:cubicBezTo>
                <a:lnTo>
                  <a:pt x="18864" y="411"/>
                </a:lnTo>
                <a:cubicBezTo>
                  <a:pt x="18702" y="282"/>
                  <a:pt x="18642" y="0"/>
                  <a:pt x="18394" y="0"/>
                </a:cubicBezTo>
                <a:cubicBezTo>
                  <a:pt x="18146" y="0"/>
                  <a:pt x="18086" y="282"/>
                  <a:pt x="17923" y="411"/>
                </a:cubicBezTo>
                <a:lnTo>
                  <a:pt x="17581" y="411"/>
                </a:lnTo>
                <a:cubicBezTo>
                  <a:pt x="17419" y="282"/>
                  <a:pt x="17359" y="0"/>
                  <a:pt x="17111" y="0"/>
                </a:cubicBezTo>
                <a:cubicBezTo>
                  <a:pt x="16862" y="0"/>
                  <a:pt x="16803" y="282"/>
                  <a:pt x="16640" y="411"/>
                </a:cubicBezTo>
                <a:lnTo>
                  <a:pt x="16289" y="411"/>
                </a:lnTo>
                <a:cubicBezTo>
                  <a:pt x="16127" y="282"/>
                  <a:pt x="16075" y="0"/>
                  <a:pt x="15827" y="0"/>
                </a:cubicBezTo>
                <a:cubicBezTo>
                  <a:pt x="15571" y="0"/>
                  <a:pt x="15519" y="282"/>
                  <a:pt x="15357" y="411"/>
                </a:cubicBezTo>
                <a:lnTo>
                  <a:pt x="15006" y="411"/>
                </a:lnTo>
                <a:cubicBezTo>
                  <a:pt x="14843" y="282"/>
                  <a:pt x="14792" y="0"/>
                  <a:pt x="14536" y="0"/>
                </a:cubicBezTo>
                <a:cubicBezTo>
                  <a:pt x="14287" y="0"/>
                  <a:pt x="14236" y="282"/>
                  <a:pt x="14074" y="411"/>
                </a:cubicBezTo>
                <a:lnTo>
                  <a:pt x="13723" y="411"/>
                </a:lnTo>
                <a:cubicBezTo>
                  <a:pt x="13560" y="282"/>
                  <a:pt x="13500" y="0"/>
                  <a:pt x="13252" y="0"/>
                </a:cubicBezTo>
                <a:cubicBezTo>
                  <a:pt x="13004" y="0"/>
                  <a:pt x="12953" y="282"/>
                  <a:pt x="12782" y="411"/>
                </a:cubicBezTo>
                <a:lnTo>
                  <a:pt x="12440" y="411"/>
                </a:lnTo>
                <a:cubicBezTo>
                  <a:pt x="12277" y="282"/>
                  <a:pt x="12217" y="0"/>
                  <a:pt x="11969" y="0"/>
                </a:cubicBezTo>
                <a:cubicBezTo>
                  <a:pt x="11721" y="0"/>
                  <a:pt x="11661" y="282"/>
                  <a:pt x="11499" y="411"/>
                </a:cubicBezTo>
                <a:lnTo>
                  <a:pt x="11156" y="411"/>
                </a:lnTo>
                <a:cubicBezTo>
                  <a:pt x="10994" y="282"/>
                  <a:pt x="10934" y="0"/>
                  <a:pt x="10686" y="0"/>
                </a:cubicBezTo>
                <a:cubicBezTo>
                  <a:pt x="10438" y="0"/>
                  <a:pt x="10378" y="282"/>
                  <a:pt x="10215" y="411"/>
                </a:cubicBezTo>
                <a:lnTo>
                  <a:pt x="9873" y="411"/>
                </a:lnTo>
                <a:cubicBezTo>
                  <a:pt x="9711" y="282"/>
                  <a:pt x="9651" y="0"/>
                  <a:pt x="9403" y="0"/>
                </a:cubicBezTo>
                <a:cubicBezTo>
                  <a:pt x="9155" y="0"/>
                  <a:pt x="9095" y="282"/>
                  <a:pt x="8932" y="411"/>
                </a:cubicBezTo>
                <a:lnTo>
                  <a:pt x="8581" y="411"/>
                </a:lnTo>
                <a:cubicBezTo>
                  <a:pt x="8419" y="282"/>
                  <a:pt x="8367" y="0"/>
                  <a:pt x="8119" y="0"/>
                </a:cubicBezTo>
                <a:cubicBezTo>
                  <a:pt x="7863" y="0"/>
                  <a:pt x="7811" y="282"/>
                  <a:pt x="7649" y="411"/>
                </a:cubicBezTo>
                <a:lnTo>
                  <a:pt x="7298" y="411"/>
                </a:lnTo>
                <a:cubicBezTo>
                  <a:pt x="7136" y="282"/>
                  <a:pt x="7084" y="0"/>
                  <a:pt x="6828" y="0"/>
                </a:cubicBezTo>
                <a:cubicBezTo>
                  <a:pt x="6579" y="0"/>
                  <a:pt x="6520" y="282"/>
                  <a:pt x="6357" y="411"/>
                </a:cubicBezTo>
                <a:lnTo>
                  <a:pt x="6015" y="411"/>
                </a:lnTo>
                <a:cubicBezTo>
                  <a:pt x="5852" y="282"/>
                  <a:pt x="5792" y="0"/>
                  <a:pt x="5544" y="0"/>
                </a:cubicBezTo>
                <a:cubicBezTo>
                  <a:pt x="5296" y="0"/>
                  <a:pt x="5236" y="282"/>
                  <a:pt x="5074" y="411"/>
                </a:cubicBezTo>
                <a:lnTo>
                  <a:pt x="4732" y="411"/>
                </a:lnTo>
                <a:cubicBezTo>
                  <a:pt x="4569" y="282"/>
                  <a:pt x="4509" y="0"/>
                  <a:pt x="4261" y="0"/>
                </a:cubicBezTo>
                <a:cubicBezTo>
                  <a:pt x="4013" y="0"/>
                  <a:pt x="3953" y="282"/>
                  <a:pt x="3791" y="411"/>
                </a:cubicBezTo>
                <a:lnTo>
                  <a:pt x="3440" y="411"/>
                </a:lnTo>
                <a:cubicBezTo>
                  <a:pt x="3277" y="282"/>
                  <a:pt x="3226" y="0"/>
                  <a:pt x="2978" y="0"/>
                </a:cubicBezTo>
                <a:cubicBezTo>
                  <a:pt x="2721" y="0"/>
                  <a:pt x="2670" y="282"/>
                  <a:pt x="2507" y="411"/>
                </a:cubicBezTo>
                <a:lnTo>
                  <a:pt x="2157" y="411"/>
                </a:lnTo>
                <a:cubicBezTo>
                  <a:pt x="1994" y="282"/>
                  <a:pt x="1934" y="0"/>
                  <a:pt x="1686" y="0"/>
                </a:cubicBezTo>
                <a:cubicBezTo>
                  <a:pt x="1438" y="0"/>
                  <a:pt x="1387" y="282"/>
                  <a:pt x="1216" y="411"/>
                </a:cubicBezTo>
                <a:lnTo>
                  <a:pt x="873" y="411"/>
                </a:lnTo>
                <a:cubicBezTo>
                  <a:pt x="711" y="282"/>
                  <a:pt x="651" y="0"/>
                  <a:pt x="4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63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6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152350" y="2553376"/>
            <a:ext cx="48393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850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152350" y="3210310"/>
            <a:ext cx="48393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-50755" y="4325075"/>
            <a:ext cx="9245458" cy="818266"/>
          </a:xfrm>
          <a:custGeom>
            <a:avLst/>
            <a:gdLst/>
            <a:ahLst/>
            <a:cxnLst/>
            <a:rect l="l" t="t" r="r" b="b"/>
            <a:pathLst>
              <a:path w="53469" h="14938" extrusionOk="0">
                <a:moveTo>
                  <a:pt x="403" y="1"/>
                </a:moveTo>
                <a:cubicBezTo>
                  <a:pt x="189" y="1"/>
                  <a:pt x="121" y="215"/>
                  <a:pt x="1" y="360"/>
                </a:cubicBezTo>
                <a:lnTo>
                  <a:pt x="1" y="14938"/>
                </a:lnTo>
                <a:lnTo>
                  <a:pt x="53469" y="14938"/>
                </a:lnTo>
                <a:lnTo>
                  <a:pt x="53469" y="343"/>
                </a:lnTo>
                <a:cubicBezTo>
                  <a:pt x="53349" y="206"/>
                  <a:pt x="53281" y="1"/>
                  <a:pt x="53067" y="1"/>
                </a:cubicBezTo>
                <a:cubicBezTo>
                  <a:pt x="52819" y="1"/>
                  <a:pt x="52767" y="292"/>
                  <a:pt x="52596" y="420"/>
                </a:cubicBezTo>
                <a:lnTo>
                  <a:pt x="52254" y="420"/>
                </a:lnTo>
                <a:cubicBezTo>
                  <a:pt x="52091" y="292"/>
                  <a:pt x="52032" y="1"/>
                  <a:pt x="51783" y="1"/>
                </a:cubicBezTo>
                <a:cubicBezTo>
                  <a:pt x="51535" y="1"/>
                  <a:pt x="51475" y="292"/>
                  <a:pt x="51313" y="420"/>
                </a:cubicBezTo>
                <a:lnTo>
                  <a:pt x="50971" y="420"/>
                </a:lnTo>
                <a:cubicBezTo>
                  <a:pt x="50808" y="292"/>
                  <a:pt x="50748" y="1"/>
                  <a:pt x="50500" y="1"/>
                </a:cubicBezTo>
                <a:cubicBezTo>
                  <a:pt x="50252" y="1"/>
                  <a:pt x="50192" y="292"/>
                  <a:pt x="50030" y="420"/>
                </a:cubicBezTo>
                <a:lnTo>
                  <a:pt x="49688" y="420"/>
                </a:lnTo>
                <a:cubicBezTo>
                  <a:pt x="49525" y="292"/>
                  <a:pt x="49465" y="1"/>
                  <a:pt x="49217" y="1"/>
                </a:cubicBezTo>
                <a:cubicBezTo>
                  <a:pt x="48969" y="1"/>
                  <a:pt x="48909" y="292"/>
                  <a:pt x="48746" y="420"/>
                </a:cubicBezTo>
                <a:lnTo>
                  <a:pt x="48404" y="420"/>
                </a:lnTo>
                <a:cubicBezTo>
                  <a:pt x="48242" y="292"/>
                  <a:pt x="48182" y="1"/>
                  <a:pt x="47934" y="1"/>
                </a:cubicBezTo>
                <a:cubicBezTo>
                  <a:pt x="47686" y="1"/>
                  <a:pt x="47626" y="292"/>
                  <a:pt x="47463" y="420"/>
                </a:cubicBezTo>
                <a:lnTo>
                  <a:pt x="47121" y="420"/>
                </a:lnTo>
                <a:cubicBezTo>
                  <a:pt x="46959" y="292"/>
                  <a:pt x="46899" y="1"/>
                  <a:pt x="46651" y="1"/>
                </a:cubicBezTo>
                <a:cubicBezTo>
                  <a:pt x="46402" y="1"/>
                  <a:pt x="46343" y="292"/>
                  <a:pt x="46180" y="420"/>
                </a:cubicBezTo>
                <a:lnTo>
                  <a:pt x="45838" y="420"/>
                </a:lnTo>
                <a:cubicBezTo>
                  <a:pt x="45667" y="292"/>
                  <a:pt x="45615" y="1"/>
                  <a:pt x="45367" y="1"/>
                </a:cubicBezTo>
                <a:cubicBezTo>
                  <a:pt x="45119" y="1"/>
                  <a:pt x="45059" y="292"/>
                  <a:pt x="44897" y="420"/>
                </a:cubicBezTo>
                <a:lnTo>
                  <a:pt x="44546" y="420"/>
                </a:lnTo>
                <a:cubicBezTo>
                  <a:pt x="44383" y="292"/>
                  <a:pt x="44332" y="1"/>
                  <a:pt x="44084" y="1"/>
                </a:cubicBezTo>
                <a:cubicBezTo>
                  <a:pt x="43827" y="1"/>
                  <a:pt x="43776" y="292"/>
                  <a:pt x="43614" y="420"/>
                </a:cubicBezTo>
                <a:lnTo>
                  <a:pt x="43263" y="420"/>
                </a:lnTo>
                <a:cubicBezTo>
                  <a:pt x="43100" y="292"/>
                  <a:pt x="43049" y="1"/>
                  <a:pt x="42801" y="1"/>
                </a:cubicBezTo>
                <a:cubicBezTo>
                  <a:pt x="42544" y="1"/>
                  <a:pt x="42493" y="292"/>
                  <a:pt x="42330" y="420"/>
                </a:cubicBezTo>
                <a:lnTo>
                  <a:pt x="41980" y="420"/>
                </a:lnTo>
                <a:cubicBezTo>
                  <a:pt x="41817" y="292"/>
                  <a:pt x="41766" y="1"/>
                  <a:pt x="41509" y="1"/>
                </a:cubicBezTo>
                <a:cubicBezTo>
                  <a:pt x="41261" y="1"/>
                  <a:pt x="41210" y="292"/>
                  <a:pt x="41047" y="420"/>
                </a:cubicBezTo>
                <a:lnTo>
                  <a:pt x="40696" y="420"/>
                </a:lnTo>
                <a:cubicBezTo>
                  <a:pt x="40534" y="292"/>
                  <a:pt x="40474" y="1"/>
                  <a:pt x="40226" y="1"/>
                </a:cubicBezTo>
                <a:cubicBezTo>
                  <a:pt x="39978" y="1"/>
                  <a:pt x="39918" y="292"/>
                  <a:pt x="39755" y="420"/>
                </a:cubicBezTo>
                <a:lnTo>
                  <a:pt x="39413" y="420"/>
                </a:lnTo>
                <a:cubicBezTo>
                  <a:pt x="39251" y="292"/>
                  <a:pt x="39191" y="1"/>
                  <a:pt x="38943" y="1"/>
                </a:cubicBezTo>
                <a:cubicBezTo>
                  <a:pt x="38694" y="1"/>
                  <a:pt x="38635" y="292"/>
                  <a:pt x="38472" y="420"/>
                </a:cubicBezTo>
                <a:lnTo>
                  <a:pt x="38130" y="420"/>
                </a:lnTo>
                <a:cubicBezTo>
                  <a:pt x="37967" y="292"/>
                  <a:pt x="37907" y="1"/>
                  <a:pt x="37659" y="1"/>
                </a:cubicBezTo>
                <a:cubicBezTo>
                  <a:pt x="37411" y="1"/>
                  <a:pt x="37351" y="292"/>
                  <a:pt x="37189" y="420"/>
                </a:cubicBezTo>
                <a:lnTo>
                  <a:pt x="36847" y="420"/>
                </a:lnTo>
                <a:cubicBezTo>
                  <a:pt x="36684" y="292"/>
                  <a:pt x="36624" y="1"/>
                  <a:pt x="36376" y="1"/>
                </a:cubicBezTo>
                <a:cubicBezTo>
                  <a:pt x="36128" y="1"/>
                  <a:pt x="36068" y="292"/>
                  <a:pt x="35906" y="420"/>
                </a:cubicBezTo>
                <a:lnTo>
                  <a:pt x="35563" y="420"/>
                </a:lnTo>
                <a:cubicBezTo>
                  <a:pt x="35401" y="292"/>
                  <a:pt x="35341" y="1"/>
                  <a:pt x="35093" y="1"/>
                </a:cubicBezTo>
                <a:cubicBezTo>
                  <a:pt x="34845" y="1"/>
                  <a:pt x="34785" y="292"/>
                  <a:pt x="34622" y="420"/>
                </a:cubicBezTo>
                <a:lnTo>
                  <a:pt x="34272" y="420"/>
                </a:lnTo>
                <a:cubicBezTo>
                  <a:pt x="34109" y="292"/>
                  <a:pt x="34058" y="1"/>
                  <a:pt x="33810" y="1"/>
                </a:cubicBezTo>
                <a:cubicBezTo>
                  <a:pt x="33553" y="1"/>
                  <a:pt x="33502" y="292"/>
                  <a:pt x="33339" y="420"/>
                </a:cubicBezTo>
                <a:lnTo>
                  <a:pt x="32988" y="420"/>
                </a:lnTo>
                <a:cubicBezTo>
                  <a:pt x="32826" y="292"/>
                  <a:pt x="32775" y="1"/>
                  <a:pt x="32518" y="1"/>
                </a:cubicBezTo>
                <a:cubicBezTo>
                  <a:pt x="32270" y="1"/>
                  <a:pt x="32218" y="292"/>
                  <a:pt x="32056" y="420"/>
                </a:cubicBezTo>
                <a:lnTo>
                  <a:pt x="31705" y="420"/>
                </a:lnTo>
                <a:cubicBezTo>
                  <a:pt x="31543" y="292"/>
                  <a:pt x="31483" y="1"/>
                  <a:pt x="31235" y="1"/>
                </a:cubicBezTo>
                <a:cubicBezTo>
                  <a:pt x="30987" y="1"/>
                  <a:pt x="30935" y="292"/>
                  <a:pt x="30764" y="420"/>
                </a:cubicBezTo>
                <a:lnTo>
                  <a:pt x="30422" y="420"/>
                </a:lnTo>
                <a:cubicBezTo>
                  <a:pt x="30259" y="292"/>
                  <a:pt x="30199" y="1"/>
                  <a:pt x="29951" y="1"/>
                </a:cubicBezTo>
                <a:cubicBezTo>
                  <a:pt x="29703" y="1"/>
                  <a:pt x="29643" y="292"/>
                  <a:pt x="29481" y="420"/>
                </a:cubicBezTo>
                <a:lnTo>
                  <a:pt x="29139" y="420"/>
                </a:lnTo>
                <a:cubicBezTo>
                  <a:pt x="28976" y="292"/>
                  <a:pt x="28916" y="1"/>
                  <a:pt x="28668" y="1"/>
                </a:cubicBezTo>
                <a:cubicBezTo>
                  <a:pt x="28420" y="1"/>
                  <a:pt x="28360" y="292"/>
                  <a:pt x="28198" y="420"/>
                </a:cubicBezTo>
                <a:lnTo>
                  <a:pt x="27855" y="420"/>
                </a:lnTo>
                <a:cubicBezTo>
                  <a:pt x="27693" y="292"/>
                  <a:pt x="27633" y="1"/>
                  <a:pt x="27385" y="1"/>
                </a:cubicBezTo>
                <a:cubicBezTo>
                  <a:pt x="27137" y="1"/>
                  <a:pt x="27077" y="292"/>
                  <a:pt x="26914" y="420"/>
                </a:cubicBezTo>
                <a:lnTo>
                  <a:pt x="26564" y="420"/>
                </a:lnTo>
                <a:cubicBezTo>
                  <a:pt x="26401" y="292"/>
                  <a:pt x="26350" y="1"/>
                  <a:pt x="26102" y="1"/>
                </a:cubicBezTo>
                <a:cubicBezTo>
                  <a:pt x="25845" y="1"/>
                  <a:pt x="25794" y="292"/>
                  <a:pt x="25631" y="420"/>
                </a:cubicBezTo>
                <a:lnTo>
                  <a:pt x="25280" y="420"/>
                </a:lnTo>
                <a:cubicBezTo>
                  <a:pt x="25118" y="292"/>
                  <a:pt x="25067" y="1"/>
                  <a:pt x="24810" y="1"/>
                </a:cubicBezTo>
                <a:cubicBezTo>
                  <a:pt x="24562" y="1"/>
                  <a:pt x="24511" y="292"/>
                  <a:pt x="24348" y="420"/>
                </a:cubicBezTo>
                <a:lnTo>
                  <a:pt x="23997" y="420"/>
                </a:lnTo>
                <a:cubicBezTo>
                  <a:pt x="23835" y="292"/>
                  <a:pt x="23783" y="1"/>
                  <a:pt x="23527" y="1"/>
                </a:cubicBezTo>
                <a:cubicBezTo>
                  <a:pt x="23279" y="1"/>
                  <a:pt x="23219" y="292"/>
                  <a:pt x="23056" y="420"/>
                </a:cubicBezTo>
                <a:lnTo>
                  <a:pt x="22714" y="420"/>
                </a:lnTo>
                <a:cubicBezTo>
                  <a:pt x="22551" y="292"/>
                  <a:pt x="22492" y="1"/>
                  <a:pt x="22243" y="1"/>
                </a:cubicBezTo>
                <a:cubicBezTo>
                  <a:pt x="21995" y="1"/>
                  <a:pt x="21935" y="292"/>
                  <a:pt x="21773" y="420"/>
                </a:cubicBezTo>
                <a:lnTo>
                  <a:pt x="21431" y="420"/>
                </a:lnTo>
                <a:cubicBezTo>
                  <a:pt x="21268" y="292"/>
                  <a:pt x="21208" y="1"/>
                  <a:pt x="20960" y="1"/>
                </a:cubicBezTo>
                <a:cubicBezTo>
                  <a:pt x="20712" y="1"/>
                  <a:pt x="20652" y="292"/>
                  <a:pt x="20490" y="420"/>
                </a:cubicBezTo>
                <a:lnTo>
                  <a:pt x="20148" y="420"/>
                </a:lnTo>
                <a:cubicBezTo>
                  <a:pt x="19985" y="292"/>
                  <a:pt x="19925" y="1"/>
                  <a:pt x="19677" y="1"/>
                </a:cubicBezTo>
                <a:cubicBezTo>
                  <a:pt x="19429" y="1"/>
                  <a:pt x="19369" y="292"/>
                  <a:pt x="19206" y="420"/>
                </a:cubicBezTo>
                <a:lnTo>
                  <a:pt x="18864" y="420"/>
                </a:lnTo>
                <a:cubicBezTo>
                  <a:pt x="18702" y="292"/>
                  <a:pt x="18642" y="1"/>
                  <a:pt x="18394" y="1"/>
                </a:cubicBezTo>
                <a:cubicBezTo>
                  <a:pt x="18146" y="1"/>
                  <a:pt x="18086" y="292"/>
                  <a:pt x="17923" y="420"/>
                </a:cubicBezTo>
                <a:lnTo>
                  <a:pt x="17573" y="420"/>
                </a:lnTo>
                <a:cubicBezTo>
                  <a:pt x="17410" y="292"/>
                  <a:pt x="17359" y="1"/>
                  <a:pt x="17111" y="1"/>
                </a:cubicBezTo>
                <a:cubicBezTo>
                  <a:pt x="16854" y="1"/>
                  <a:pt x="16803" y="292"/>
                  <a:pt x="16640" y="420"/>
                </a:cubicBezTo>
                <a:lnTo>
                  <a:pt x="16289" y="420"/>
                </a:lnTo>
                <a:cubicBezTo>
                  <a:pt x="16127" y="292"/>
                  <a:pt x="16075" y="1"/>
                  <a:pt x="15827" y="1"/>
                </a:cubicBezTo>
                <a:cubicBezTo>
                  <a:pt x="15571" y="1"/>
                  <a:pt x="15519" y="292"/>
                  <a:pt x="15357" y="420"/>
                </a:cubicBezTo>
                <a:lnTo>
                  <a:pt x="15006" y="420"/>
                </a:lnTo>
                <a:cubicBezTo>
                  <a:pt x="14843" y="292"/>
                  <a:pt x="14784" y="1"/>
                  <a:pt x="14536" y="1"/>
                </a:cubicBezTo>
                <a:cubicBezTo>
                  <a:pt x="14287" y="1"/>
                  <a:pt x="14236" y="292"/>
                  <a:pt x="14074" y="420"/>
                </a:cubicBezTo>
                <a:lnTo>
                  <a:pt x="13723" y="420"/>
                </a:lnTo>
                <a:cubicBezTo>
                  <a:pt x="13560" y="292"/>
                  <a:pt x="13500" y="1"/>
                  <a:pt x="13252" y="1"/>
                </a:cubicBezTo>
                <a:cubicBezTo>
                  <a:pt x="13004" y="1"/>
                  <a:pt x="12944" y="292"/>
                  <a:pt x="12782" y="420"/>
                </a:cubicBezTo>
                <a:lnTo>
                  <a:pt x="12440" y="420"/>
                </a:lnTo>
                <a:cubicBezTo>
                  <a:pt x="12277" y="292"/>
                  <a:pt x="12217" y="1"/>
                  <a:pt x="11969" y="1"/>
                </a:cubicBezTo>
                <a:cubicBezTo>
                  <a:pt x="11721" y="1"/>
                  <a:pt x="11661" y="292"/>
                  <a:pt x="11499" y="420"/>
                </a:cubicBezTo>
                <a:lnTo>
                  <a:pt x="11156" y="420"/>
                </a:lnTo>
                <a:cubicBezTo>
                  <a:pt x="10994" y="292"/>
                  <a:pt x="10934" y="1"/>
                  <a:pt x="10686" y="1"/>
                </a:cubicBezTo>
                <a:cubicBezTo>
                  <a:pt x="10438" y="1"/>
                  <a:pt x="10378" y="292"/>
                  <a:pt x="10215" y="420"/>
                </a:cubicBezTo>
                <a:lnTo>
                  <a:pt x="9865" y="420"/>
                </a:lnTo>
                <a:cubicBezTo>
                  <a:pt x="9702" y="292"/>
                  <a:pt x="9651" y="1"/>
                  <a:pt x="9403" y="1"/>
                </a:cubicBezTo>
                <a:cubicBezTo>
                  <a:pt x="9146" y="1"/>
                  <a:pt x="9095" y="292"/>
                  <a:pt x="8932" y="420"/>
                </a:cubicBezTo>
                <a:lnTo>
                  <a:pt x="8581" y="420"/>
                </a:lnTo>
                <a:cubicBezTo>
                  <a:pt x="8419" y="292"/>
                  <a:pt x="8367" y="1"/>
                  <a:pt x="8111" y="1"/>
                </a:cubicBezTo>
                <a:cubicBezTo>
                  <a:pt x="7863" y="1"/>
                  <a:pt x="7811" y="292"/>
                  <a:pt x="7649" y="420"/>
                </a:cubicBezTo>
                <a:lnTo>
                  <a:pt x="7298" y="420"/>
                </a:lnTo>
                <a:cubicBezTo>
                  <a:pt x="7136" y="292"/>
                  <a:pt x="7076" y="1"/>
                  <a:pt x="6828" y="1"/>
                </a:cubicBezTo>
                <a:cubicBezTo>
                  <a:pt x="6579" y="1"/>
                  <a:pt x="6520" y="292"/>
                  <a:pt x="6357" y="420"/>
                </a:cubicBezTo>
                <a:lnTo>
                  <a:pt x="6015" y="420"/>
                </a:lnTo>
                <a:cubicBezTo>
                  <a:pt x="5852" y="292"/>
                  <a:pt x="5792" y="1"/>
                  <a:pt x="5544" y="1"/>
                </a:cubicBezTo>
                <a:cubicBezTo>
                  <a:pt x="5296" y="1"/>
                  <a:pt x="5236" y="292"/>
                  <a:pt x="5074" y="420"/>
                </a:cubicBezTo>
                <a:lnTo>
                  <a:pt x="4732" y="420"/>
                </a:lnTo>
                <a:cubicBezTo>
                  <a:pt x="4561" y="292"/>
                  <a:pt x="4509" y="1"/>
                  <a:pt x="4261" y="1"/>
                </a:cubicBezTo>
                <a:cubicBezTo>
                  <a:pt x="4004" y="1"/>
                  <a:pt x="3953" y="292"/>
                  <a:pt x="3791" y="420"/>
                </a:cubicBezTo>
                <a:lnTo>
                  <a:pt x="3440" y="420"/>
                </a:lnTo>
                <a:cubicBezTo>
                  <a:pt x="3277" y="292"/>
                  <a:pt x="3226" y="1"/>
                  <a:pt x="2969" y="1"/>
                </a:cubicBezTo>
                <a:cubicBezTo>
                  <a:pt x="2721" y="1"/>
                  <a:pt x="2670" y="292"/>
                  <a:pt x="2507" y="420"/>
                </a:cubicBezTo>
                <a:lnTo>
                  <a:pt x="2157" y="420"/>
                </a:lnTo>
                <a:cubicBezTo>
                  <a:pt x="1994" y="292"/>
                  <a:pt x="1934" y="1"/>
                  <a:pt x="1686" y="1"/>
                </a:cubicBezTo>
                <a:cubicBezTo>
                  <a:pt x="1438" y="1"/>
                  <a:pt x="1378" y="292"/>
                  <a:pt x="1216" y="420"/>
                </a:cubicBezTo>
                <a:lnTo>
                  <a:pt x="873" y="420"/>
                </a:lnTo>
                <a:cubicBezTo>
                  <a:pt x="711" y="292"/>
                  <a:pt x="651" y="1"/>
                  <a:pt x="4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50704" y="4833311"/>
            <a:ext cx="9245458" cy="403040"/>
          </a:xfrm>
          <a:custGeom>
            <a:avLst/>
            <a:gdLst/>
            <a:ahLst/>
            <a:cxnLst/>
            <a:rect l="l" t="t" r="r" b="b"/>
            <a:pathLst>
              <a:path w="53469" h="3311" extrusionOk="0">
                <a:moveTo>
                  <a:pt x="403" y="0"/>
                </a:moveTo>
                <a:cubicBezTo>
                  <a:pt x="189" y="0"/>
                  <a:pt x="121" y="205"/>
                  <a:pt x="1" y="351"/>
                </a:cubicBezTo>
                <a:lnTo>
                  <a:pt x="1" y="3251"/>
                </a:lnTo>
                <a:cubicBezTo>
                  <a:pt x="121" y="3106"/>
                  <a:pt x="189" y="2900"/>
                  <a:pt x="403" y="2900"/>
                </a:cubicBezTo>
                <a:cubicBezTo>
                  <a:pt x="651" y="2900"/>
                  <a:pt x="711" y="3183"/>
                  <a:pt x="873" y="3311"/>
                </a:cubicBezTo>
                <a:lnTo>
                  <a:pt x="1216" y="3311"/>
                </a:lnTo>
                <a:cubicBezTo>
                  <a:pt x="1387" y="3183"/>
                  <a:pt x="1438" y="2900"/>
                  <a:pt x="1686" y="2900"/>
                </a:cubicBezTo>
                <a:cubicBezTo>
                  <a:pt x="1943" y="2900"/>
                  <a:pt x="1994" y="3183"/>
                  <a:pt x="2157" y="3311"/>
                </a:cubicBezTo>
                <a:lnTo>
                  <a:pt x="2507" y="3311"/>
                </a:lnTo>
                <a:cubicBezTo>
                  <a:pt x="2670" y="3183"/>
                  <a:pt x="2721" y="2900"/>
                  <a:pt x="2978" y="2900"/>
                </a:cubicBezTo>
                <a:cubicBezTo>
                  <a:pt x="3226" y="2900"/>
                  <a:pt x="3277" y="3183"/>
                  <a:pt x="3440" y="3311"/>
                </a:cubicBezTo>
                <a:lnTo>
                  <a:pt x="3791" y="3311"/>
                </a:lnTo>
                <a:cubicBezTo>
                  <a:pt x="3953" y="3183"/>
                  <a:pt x="4013" y="2900"/>
                  <a:pt x="4261" y="2900"/>
                </a:cubicBezTo>
                <a:cubicBezTo>
                  <a:pt x="4509" y="2900"/>
                  <a:pt x="4569" y="3183"/>
                  <a:pt x="4732" y="3311"/>
                </a:cubicBezTo>
                <a:lnTo>
                  <a:pt x="5074" y="3311"/>
                </a:lnTo>
                <a:cubicBezTo>
                  <a:pt x="5236" y="3183"/>
                  <a:pt x="5296" y="2900"/>
                  <a:pt x="5544" y="2900"/>
                </a:cubicBezTo>
                <a:cubicBezTo>
                  <a:pt x="5792" y="2900"/>
                  <a:pt x="5852" y="3183"/>
                  <a:pt x="6015" y="3311"/>
                </a:cubicBezTo>
                <a:lnTo>
                  <a:pt x="6357" y="3311"/>
                </a:lnTo>
                <a:cubicBezTo>
                  <a:pt x="6520" y="3183"/>
                  <a:pt x="6579" y="2900"/>
                  <a:pt x="6828" y="2900"/>
                </a:cubicBezTo>
                <a:cubicBezTo>
                  <a:pt x="7076" y="2900"/>
                  <a:pt x="7136" y="3183"/>
                  <a:pt x="7298" y="3311"/>
                </a:cubicBezTo>
                <a:lnTo>
                  <a:pt x="7649" y="3311"/>
                </a:lnTo>
                <a:cubicBezTo>
                  <a:pt x="7811" y="3183"/>
                  <a:pt x="7863" y="2900"/>
                  <a:pt x="8119" y="2900"/>
                </a:cubicBezTo>
                <a:cubicBezTo>
                  <a:pt x="8367" y="2900"/>
                  <a:pt x="8419" y="3183"/>
                  <a:pt x="8581" y="3311"/>
                </a:cubicBezTo>
                <a:lnTo>
                  <a:pt x="8932" y="3311"/>
                </a:lnTo>
                <a:cubicBezTo>
                  <a:pt x="9095" y="3183"/>
                  <a:pt x="9155" y="2900"/>
                  <a:pt x="9403" y="2900"/>
                </a:cubicBezTo>
                <a:cubicBezTo>
                  <a:pt x="9651" y="2900"/>
                  <a:pt x="9711" y="3183"/>
                  <a:pt x="9873" y="3311"/>
                </a:cubicBezTo>
                <a:lnTo>
                  <a:pt x="10215" y="3311"/>
                </a:lnTo>
                <a:cubicBezTo>
                  <a:pt x="10378" y="3183"/>
                  <a:pt x="10438" y="2900"/>
                  <a:pt x="10686" y="2900"/>
                </a:cubicBezTo>
                <a:cubicBezTo>
                  <a:pt x="10934" y="2900"/>
                  <a:pt x="10994" y="3183"/>
                  <a:pt x="11156" y="3311"/>
                </a:cubicBezTo>
                <a:lnTo>
                  <a:pt x="11499" y="3311"/>
                </a:lnTo>
                <a:cubicBezTo>
                  <a:pt x="11661" y="3183"/>
                  <a:pt x="11721" y="2900"/>
                  <a:pt x="11969" y="2900"/>
                </a:cubicBezTo>
                <a:cubicBezTo>
                  <a:pt x="12217" y="2900"/>
                  <a:pt x="12277" y="3183"/>
                  <a:pt x="12440" y="3311"/>
                </a:cubicBezTo>
                <a:lnTo>
                  <a:pt x="12782" y="3311"/>
                </a:lnTo>
                <a:cubicBezTo>
                  <a:pt x="12953" y="3183"/>
                  <a:pt x="13004" y="2900"/>
                  <a:pt x="13252" y="2900"/>
                </a:cubicBezTo>
                <a:cubicBezTo>
                  <a:pt x="13500" y="2900"/>
                  <a:pt x="13560" y="3183"/>
                  <a:pt x="13723" y="3311"/>
                </a:cubicBezTo>
                <a:lnTo>
                  <a:pt x="14074" y="3311"/>
                </a:lnTo>
                <a:cubicBezTo>
                  <a:pt x="14236" y="3183"/>
                  <a:pt x="14287" y="2900"/>
                  <a:pt x="14536" y="2900"/>
                </a:cubicBezTo>
                <a:cubicBezTo>
                  <a:pt x="14792" y="2900"/>
                  <a:pt x="14843" y="3183"/>
                  <a:pt x="15006" y="3311"/>
                </a:cubicBezTo>
                <a:lnTo>
                  <a:pt x="15357" y="3311"/>
                </a:lnTo>
                <a:cubicBezTo>
                  <a:pt x="15519" y="3183"/>
                  <a:pt x="15579" y="2900"/>
                  <a:pt x="15827" y="2900"/>
                </a:cubicBezTo>
                <a:cubicBezTo>
                  <a:pt x="16075" y="2900"/>
                  <a:pt x="16127" y="3183"/>
                  <a:pt x="16289" y="3311"/>
                </a:cubicBezTo>
                <a:lnTo>
                  <a:pt x="16640" y="3311"/>
                </a:lnTo>
                <a:cubicBezTo>
                  <a:pt x="16803" y="3183"/>
                  <a:pt x="16854" y="2900"/>
                  <a:pt x="17111" y="2900"/>
                </a:cubicBezTo>
                <a:cubicBezTo>
                  <a:pt x="17359" y="2900"/>
                  <a:pt x="17419" y="3183"/>
                  <a:pt x="17581" y="3311"/>
                </a:cubicBezTo>
                <a:lnTo>
                  <a:pt x="17923" y="3311"/>
                </a:lnTo>
                <a:cubicBezTo>
                  <a:pt x="18086" y="3183"/>
                  <a:pt x="18146" y="2900"/>
                  <a:pt x="18394" y="2900"/>
                </a:cubicBezTo>
                <a:cubicBezTo>
                  <a:pt x="18642" y="2900"/>
                  <a:pt x="18702" y="3183"/>
                  <a:pt x="18864" y="3311"/>
                </a:cubicBezTo>
                <a:lnTo>
                  <a:pt x="19206" y="3311"/>
                </a:lnTo>
                <a:cubicBezTo>
                  <a:pt x="19369" y="3183"/>
                  <a:pt x="19429" y="2900"/>
                  <a:pt x="19677" y="2900"/>
                </a:cubicBezTo>
                <a:cubicBezTo>
                  <a:pt x="19925" y="2900"/>
                  <a:pt x="19985" y="3183"/>
                  <a:pt x="20148" y="3311"/>
                </a:cubicBezTo>
                <a:lnTo>
                  <a:pt x="20490" y="3311"/>
                </a:lnTo>
                <a:cubicBezTo>
                  <a:pt x="20652" y="3183"/>
                  <a:pt x="20712" y="2900"/>
                  <a:pt x="20960" y="2900"/>
                </a:cubicBezTo>
                <a:cubicBezTo>
                  <a:pt x="21208" y="2900"/>
                  <a:pt x="21268" y="3183"/>
                  <a:pt x="21431" y="3311"/>
                </a:cubicBezTo>
                <a:lnTo>
                  <a:pt x="21773" y="3311"/>
                </a:lnTo>
                <a:cubicBezTo>
                  <a:pt x="21935" y="3183"/>
                  <a:pt x="21995" y="2900"/>
                  <a:pt x="22243" y="2900"/>
                </a:cubicBezTo>
                <a:cubicBezTo>
                  <a:pt x="22492" y="2900"/>
                  <a:pt x="22551" y="3183"/>
                  <a:pt x="22714" y="3311"/>
                </a:cubicBezTo>
                <a:lnTo>
                  <a:pt x="23065" y="3311"/>
                </a:lnTo>
                <a:cubicBezTo>
                  <a:pt x="23227" y="3183"/>
                  <a:pt x="23279" y="2900"/>
                  <a:pt x="23527" y="2900"/>
                </a:cubicBezTo>
                <a:cubicBezTo>
                  <a:pt x="23783" y="2900"/>
                  <a:pt x="23835" y="3183"/>
                  <a:pt x="23997" y="3311"/>
                </a:cubicBezTo>
                <a:lnTo>
                  <a:pt x="24348" y="3311"/>
                </a:lnTo>
                <a:cubicBezTo>
                  <a:pt x="24511" y="3183"/>
                  <a:pt x="24562" y="2900"/>
                  <a:pt x="24818" y="2900"/>
                </a:cubicBezTo>
                <a:cubicBezTo>
                  <a:pt x="25067" y="2900"/>
                  <a:pt x="25118" y="3183"/>
                  <a:pt x="25280" y="3311"/>
                </a:cubicBezTo>
                <a:lnTo>
                  <a:pt x="25631" y="3311"/>
                </a:lnTo>
                <a:cubicBezTo>
                  <a:pt x="25794" y="3183"/>
                  <a:pt x="25854" y="2900"/>
                  <a:pt x="26102" y="2900"/>
                </a:cubicBezTo>
                <a:cubicBezTo>
                  <a:pt x="26350" y="2900"/>
                  <a:pt x="26410" y="3183"/>
                  <a:pt x="26572" y="3311"/>
                </a:cubicBezTo>
                <a:lnTo>
                  <a:pt x="26914" y="3311"/>
                </a:lnTo>
                <a:cubicBezTo>
                  <a:pt x="27077" y="3183"/>
                  <a:pt x="27137" y="2900"/>
                  <a:pt x="27385" y="2900"/>
                </a:cubicBezTo>
                <a:cubicBezTo>
                  <a:pt x="27633" y="2900"/>
                  <a:pt x="27693" y="3183"/>
                  <a:pt x="27855" y="3311"/>
                </a:cubicBezTo>
                <a:lnTo>
                  <a:pt x="28198" y="3311"/>
                </a:lnTo>
                <a:cubicBezTo>
                  <a:pt x="28360" y="3183"/>
                  <a:pt x="28420" y="2900"/>
                  <a:pt x="28668" y="2900"/>
                </a:cubicBezTo>
                <a:cubicBezTo>
                  <a:pt x="28916" y="2900"/>
                  <a:pt x="28976" y="3183"/>
                  <a:pt x="29139" y="3311"/>
                </a:cubicBezTo>
                <a:lnTo>
                  <a:pt x="29481" y="3311"/>
                </a:lnTo>
                <a:cubicBezTo>
                  <a:pt x="29643" y="3183"/>
                  <a:pt x="29703" y="2900"/>
                  <a:pt x="29951" y="2900"/>
                </a:cubicBezTo>
                <a:cubicBezTo>
                  <a:pt x="30199" y="2900"/>
                  <a:pt x="30259" y="3183"/>
                  <a:pt x="30422" y="3311"/>
                </a:cubicBezTo>
                <a:lnTo>
                  <a:pt x="30773" y="3311"/>
                </a:lnTo>
                <a:cubicBezTo>
                  <a:pt x="30935" y="3183"/>
                  <a:pt x="30987" y="2900"/>
                  <a:pt x="31235" y="2900"/>
                </a:cubicBezTo>
                <a:cubicBezTo>
                  <a:pt x="31491" y="2900"/>
                  <a:pt x="31543" y="3183"/>
                  <a:pt x="31705" y="3311"/>
                </a:cubicBezTo>
                <a:lnTo>
                  <a:pt x="32056" y="3311"/>
                </a:lnTo>
                <a:cubicBezTo>
                  <a:pt x="32218" y="3183"/>
                  <a:pt x="32270" y="2900"/>
                  <a:pt x="32526" y="2900"/>
                </a:cubicBezTo>
                <a:cubicBezTo>
                  <a:pt x="32775" y="2900"/>
                  <a:pt x="32826" y="3183"/>
                  <a:pt x="32988" y="3311"/>
                </a:cubicBezTo>
                <a:lnTo>
                  <a:pt x="33339" y="3311"/>
                </a:lnTo>
                <a:cubicBezTo>
                  <a:pt x="33502" y="3183"/>
                  <a:pt x="33553" y="2900"/>
                  <a:pt x="33810" y="2900"/>
                </a:cubicBezTo>
                <a:cubicBezTo>
                  <a:pt x="34058" y="2900"/>
                  <a:pt x="34118" y="3183"/>
                  <a:pt x="34280" y="3311"/>
                </a:cubicBezTo>
                <a:lnTo>
                  <a:pt x="34622" y="3311"/>
                </a:lnTo>
                <a:cubicBezTo>
                  <a:pt x="34785" y="3183"/>
                  <a:pt x="34845" y="2900"/>
                  <a:pt x="35093" y="2900"/>
                </a:cubicBezTo>
                <a:cubicBezTo>
                  <a:pt x="35341" y="2900"/>
                  <a:pt x="35401" y="3183"/>
                  <a:pt x="35563" y="3311"/>
                </a:cubicBezTo>
                <a:lnTo>
                  <a:pt x="35906" y="3311"/>
                </a:lnTo>
                <a:cubicBezTo>
                  <a:pt x="36068" y="3183"/>
                  <a:pt x="36128" y="2900"/>
                  <a:pt x="36376" y="2900"/>
                </a:cubicBezTo>
                <a:cubicBezTo>
                  <a:pt x="36624" y="2900"/>
                  <a:pt x="36684" y="3183"/>
                  <a:pt x="36847" y="3311"/>
                </a:cubicBezTo>
                <a:lnTo>
                  <a:pt x="37189" y="3311"/>
                </a:lnTo>
                <a:cubicBezTo>
                  <a:pt x="37351" y="3183"/>
                  <a:pt x="37411" y="2900"/>
                  <a:pt x="37659" y="2900"/>
                </a:cubicBezTo>
                <a:cubicBezTo>
                  <a:pt x="37907" y="2900"/>
                  <a:pt x="37967" y="3183"/>
                  <a:pt x="38130" y="3311"/>
                </a:cubicBezTo>
                <a:lnTo>
                  <a:pt x="38472" y="3311"/>
                </a:lnTo>
                <a:cubicBezTo>
                  <a:pt x="38635" y="3183"/>
                  <a:pt x="38694" y="2900"/>
                  <a:pt x="38943" y="2900"/>
                </a:cubicBezTo>
                <a:cubicBezTo>
                  <a:pt x="39191" y="2900"/>
                  <a:pt x="39251" y="3183"/>
                  <a:pt x="39413" y="3311"/>
                </a:cubicBezTo>
                <a:lnTo>
                  <a:pt x="39764" y="3311"/>
                </a:lnTo>
                <a:cubicBezTo>
                  <a:pt x="39926" y="3183"/>
                  <a:pt x="39978" y="2900"/>
                  <a:pt x="40226" y="2900"/>
                </a:cubicBezTo>
                <a:cubicBezTo>
                  <a:pt x="40482" y="2900"/>
                  <a:pt x="40534" y="3183"/>
                  <a:pt x="40696" y="3311"/>
                </a:cubicBezTo>
                <a:lnTo>
                  <a:pt x="41047" y="3311"/>
                </a:lnTo>
                <a:cubicBezTo>
                  <a:pt x="41210" y="3183"/>
                  <a:pt x="41261" y="2900"/>
                  <a:pt x="41518" y="2900"/>
                </a:cubicBezTo>
                <a:cubicBezTo>
                  <a:pt x="41766" y="2900"/>
                  <a:pt x="41817" y="3183"/>
                  <a:pt x="41980" y="3311"/>
                </a:cubicBezTo>
                <a:lnTo>
                  <a:pt x="42330" y="3311"/>
                </a:lnTo>
                <a:cubicBezTo>
                  <a:pt x="42493" y="3183"/>
                  <a:pt x="42553" y="2900"/>
                  <a:pt x="42801" y="2900"/>
                </a:cubicBezTo>
                <a:cubicBezTo>
                  <a:pt x="43049" y="2900"/>
                  <a:pt x="43100" y="3183"/>
                  <a:pt x="43263" y="3311"/>
                </a:cubicBezTo>
                <a:lnTo>
                  <a:pt x="43614" y="3311"/>
                </a:lnTo>
                <a:cubicBezTo>
                  <a:pt x="43776" y="3183"/>
                  <a:pt x="43836" y="2900"/>
                  <a:pt x="44084" y="2900"/>
                </a:cubicBezTo>
                <a:cubicBezTo>
                  <a:pt x="44332" y="2900"/>
                  <a:pt x="44383" y="3183"/>
                  <a:pt x="44555" y="3311"/>
                </a:cubicBezTo>
                <a:lnTo>
                  <a:pt x="44897" y="3311"/>
                </a:lnTo>
                <a:cubicBezTo>
                  <a:pt x="45059" y="3183"/>
                  <a:pt x="45119" y="2900"/>
                  <a:pt x="45367" y="2900"/>
                </a:cubicBezTo>
                <a:cubicBezTo>
                  <a:pt x="45615" y="2900"/>
                  <a:pt x="45675" y="3183"/>
                  <a:pt x="45838" y="3311"/>
                </a:cubicBezTo>
                <a:lnTo>
                  <a:pt x="46180" y="3311"/>
                </a:lnTo>
                <a:cubicBezTo>
                  <a:pt x="46343" y="3183"/>
                  <a:pt x="46402" y="2900"/>
                  <a:pt x="46651" y="2900"/>
                </a:cubicBezTo>
                <a:cubicBezTo>
                  <a:pt x="46899" y="2900"/>
                  <a:pt x="46959" y="3183"/>
                  <a:pt x="47121" y="3311"/>
                </a:cubicBezTo>
                <a:lnTo>
                  <a:pt x="47463" y="3311"/>
                </a:lnTo>
                <a:cubicBezTo>
                  <a:pt x="47626" y="3183"/>
                  <a:pt x="47686" y="2900"/>
                  <a:pt x="47934" y="2900"/>
                </a:cubicBezTo>
                <a:cubicBezTo>
                  <a:pt x="48182" y="2900"/>
                  <a:pt x="48242" y="3183"/>
                  <a:pt x="48404" y="3311"/>
                </a:cubicBezTo>
                <a:lnTo>
                  <a:pt x="48746" y="3311"/>
                </a:lnTo>
                <a:cubicBezTo>
                  <a:pt x="48909" y="3183"/>
                  <a:pt x="48969" y="2900"/>
                  <a:pt x="49217" y="2900"/>
                </a:cubicBezTo>
                <a:cubicBezTo>
                  <a:pt x="49465" y="2900"/>
                  <a:pt x="49525" y="3183"/>
                  <a:pt x="49688" y="3311"/>
                </a:cubicBezTo>
                <a:lnTo>
                  <a:pt x="50030" y="3311"/>
                </a:lnTo>
                <a:cubicBezTo>
                  <a:pt x="50192" y="3183"/>
                  <a:pt x="50252" y="2900"/>
                  <a:pt x="50500" y="2900"/>
                </a:cubicBezTo>
                <a:cubicBezTo>
                  <a:pt x="50748" y="2900"/>
                  <a:pt x="50808" y="3183"/>
                  <a:pt x="50971" y="3311"/>
                </a:cubicBezTo>
                <a:lnTo>
                  <a:pt x="51321" y="3311"/>
                </a:lnTo>
                <a:cubicBezTo>
                  <a:pt x="51484" y="3183"/>
                  <a:pt x="51535" y="2900"/>
                  <a:pt x="51783" y="2900"/>
                </a:cubicBezTo>
                <a:cubicBezTo>
                  <a:pt x="52032" y="2900"/>
                  <a:pt x="52091" y="3183"/>
                  <a:pt x="52254" y="3311"/>
                </a:cubicBezTo>
                <a:lnTo>
                  <a:pt x="52605" y="3311"/>
                </a:lnTo>
                <a:cubicBezTo>
                  <a:pt x="52767" y="3183"/>
                  <a:pt x="52819" y="2900"/>
                  <a:pt x="53067" y="2900"/>
                </a:cubicBezTo>
                <a:cubicBezTo>
                  <a:pt x="53281" y="2900"/>
                  <a:pt x="53349" y="3097"/>
                  <a:pt x="53469" y="3242"/>
                </a:cubicBezTo>
                <a:lnTo>
                  <a:pt x="53469" y="342"/>
                </a:lnTo>
                <a:cubicBezTo>
                  <a:pt x="53349" y="197"/>
                  <a:pt x="53281" y="0"/>
                  <a:pt x="53067" y="0"/>
                </a:cubicBezTo>
                <a:cubicBezTo>
                  <a:pt x="52819" y="0"/>
                  <a:pt x="52767" y="282"/>
                  <a:pt x="52605" y="411"/>
                </a:cubicBezTo>
                <a:lnTo>
                  <a:pt x="52254" y="411"/>
                </a:lnTo>
                <a:cubicBezTo>
                  <a:pt x="52091" y="282"/>
                  <a:pt x="52032" y="0"/>
                  <a:pt x="51783" y="0"/>
                </a:cubicBezTo>
                <a:cubicBezTo>
                  <a:pt x="51535" y="0"/>
                  <a:pt x="51484" y="282"/>
                  <a:pt x="51321" y="411"/>
                </a:cubicBezTo>
                <a:lnTo>
                  <a:pt x="50971" y="411"/>
                </a:lnTo>
                <a:cubicBezTo>
                  <a:pt x="50808" y="282"/>
                  <a:pt x="50748" y="0"/>
                  <a:pt x="50500" y="0"/>
                </a:cubicBezTo>
                <a:cubicBezTo>
                  <a:pt x="50252" y="0"/>
                  <a:pt x="50192" y="282"/>
                  <a:pt x="50030" y="411"/>
                </a:cubicBezTo>
                <a:lnTo>
                  <a:pt x="49688" y="411"/>
                </a:lnTo>
                <a:cubicBezTo>
                  <a:pt x="49525" y="282"/>
                  <a:pt x="49465" y="0"/>
                  <a:pt x="49217" y="0"/>
                </a:cubicBezTo>
                <a:cubicBezTo>
                  <a:pt x="48969" y="0"/>
                  <a:pt x="48909" y="282"/>
                  <a:pt x="48746" y="411"/>
                </a:cubicBezTo>
                <a:lnTo>
                  <a:pt x="48404" y="411"/>
                </a:lnTo>
                <a:cubicBezTo>
                  <a:pt x="48242" y="282"/>
                  <a:pt x="48182" y="0"/>
                  <a:pt x="47934" y="0"/>
                </a:cubicBezTo>
                <a:cubicBezTo>
                  <a:pt x="47686" y="0"/>
                  <a:pt x="47626" y="282"/>
                  <a:pt x="47463" y="411"/>
                </a:cubicBezTo>
                <a:lnTo>
                  <a:pt x="47121" y="411"/>
                </a:lnTo>
                <a:cubicBezTo>
                  <a:pt x="46959" y="282"/>
                  <a:pt x="46899" y="0"/>
                  <a:pt x="46651" y="0"/>
                </a:cubicBezTo>
                <a:cubicBezTo>
                  <a:pt x="46402" y="0"/>
                  <a:pt x="46343" y="282"/>
                  <a:pt x="46180" y="411"/>
                </a:cubicBezTo>
                <a:lnTo>
                  <a:pt x="45838" y="411"/>
                </a:lnTo>
                <a:cubicBezTo>
                  <a:pt x="45675" y="282"/>
                  <a:pt x="45615" y="0"/>
                  <a:pt x="45367" y="0"/>
                </a:cubicBezTo>
                <a:cubicBezTo>
                  <a:pt x="45119" y="0"/>
                  <a:pt x="45059" y="282"/>
                  <a:pt x="44897" y="411"/>
                </a:cubicBezTo>
                <a:lnTo>
                  <a:pt x="44555" y="411"/>
                </a:lnTo>
                <a:cubicBezTo>
                  <a:pt x="44383" y="282"/>
                  <a:pt x="44332" y="0"/>
                  <a:pt x="44084" y="0"/>
                </a:cubicBezTo>
                <a:cubicBezTo>
                  <a:pt x="43836" y="0"/>
                  <a:pt x="43776" y="282"/>
                  <a:pt x="43614" y="411"/>
                </a:cubicBezTo>
                <a:lnTo>
                  <a:pt x="43263" y="411"/>
                </a:lnTo>
                <a:cubicBezTo>
                  <a:pt x="43100" y="282"/>
                  <a:pt x="43049" y="0"/>
                  <a:pt x="42801" y="0"/>
                </a:cubicBezTo>
                <a:cubicBezTo>
                  <a:pt x="42544" y="0"/>
                  <a:pt x="42493" y="282"/>
                  <a:pt x="42330" y="411"/>
                </a:cubicBezTo>
                <a:lnTo>
                  <a:pt x="41980" y="411"/>
                </a:lnTo>
                <a:cubicBezTo>
                  <a:pt x="41817" y="282"/>
                  <a:pt x="41766" y="0"/>
                  <a:pt x="41518" y="0"/>
                </a:cubicBezTo>
                <a:cubicBezTo>
                  <a:pt x="41261" y="0"/>
                  <a:pt x="41210" y="282"/>
                  <a:pt x="41047" y="411"/>
                </a:cubicBezTo>
                <a:lnTo>
                  <a:pt x="40696" y="411"/>
                </a:lnTo>
                <a:cubicBezTo>
                  <a:pt x="40534" y="282"/>
                  <a:pt x="40474" y="0"/>
                  <a:pt x="40226" y="0"/>
                </a:cubicBezTo>
                <a:cubicBezTo>
                  <a:pt x="39978" y="0"/>
                  <a:pt x="39926" y="282"/>
                  <a:pt x="39764" y="411"/>
                </a:cubicBezTo>
                <a:lnTo>
                  <a:pt x="39413" y="411"/>
                </a:lnTo>
                <a:cubicBezTo>
                  <a:pt x="39251" y="282"/>
                  <a:pt x="39199" y="0"/>
                  <a:pt x="38943" y="0"/>
                </a:cubicBezTo>
                <a:cubicBezTo>
                  <a:pt x="38694" y="0"/>
                  <a:pt x="38635" y="282"/>
                  <a:pt x="38472" y="411"/>
                </a:cubicBezTo>
                <a:lnTo>
                  <a:pt x="38130" y="411"/>
                </a:lnTo>
                <a:cubicBezTo>
                  <a:pt x="37967" y="282"/>
                  <a:pt x="37907" y="0"/>
                  <a:pt x="37659" y="0"/>
                </a:cubicBezTo>
                <a:cubicBezTo>
                  <a:pt x="37411" y="0"/>
                  <a:pt x="37351" y="282"/>
                  <a:pt x="37189" y="411"/>
                </a:cubicBezTo>
                <a:lnTo>
                  <a:pt x="36847" y="411"/>
                </a:lnTo>
                <a:cubicBezTo>
                  <a:pt x="36684" y="282"/>
                  <a:pt x="36624" y="0"/>
                  <a:pt x="36376" y="0"/>
                </a:cubicBezTo>
                <a:cubicBezTo>
                  <a:pt x="36128" y="0"/>
                  <a:pt x="36068" y="282"/>
                  <a:pt x="35906" y="411"/>
                </a:cubicBezTo>
                <a:lnTo>
                  <a:pt x="35563" y="411"/>
                </a:lnTo>
                <a:cubicBezTo>
                  <a:pt x="35401" y="282"/>
                  <a:pt x="35341" y="0"/>
                  <a:pt x="35093" y="0"/>
                </a:cubicBezTo>
                <a:cubicBezTo>
                  <a:pt x="34845" y="0"/>
                  <a:pt x="34785" y="282"/>
                  <a:pt x="34622" y="411"/>
                </a:cubicBezTo>
                <a:lnTo>
                  <a:pt x="34280" y="411"/>
                </a:lnTo>
                <a:cubicBezTo>
                  <a:pt x="34118" y="282"/>
                  <a:pt x="34058" y="0"/>
                  <a:pt x="33810" y="0"/>
                </a:cubicBezTo>
                <a:cubicBezTo>
                  <a:pt x="33562" y="0"/>
                  <a:pt x="33502" y="282"/>
                  <a:pt x="33339" y="411"/>
                </a:cubicBezTo>
                <a:lnTo>
                  <a:pt x="32988" y="411"/>
                </a:lnTo>
                <a:cubicBezTo>
                  <a:pt x="32826" y="282"/>
                  <a:pt x="32775" y="0"/>
                  <a:pt x="32526" y="0"/>
                </a:cubicBezTo>
                <a:cubicBezTo>
                  <a:pt x="32270" y="0"/>
                  <a:pt x="32218" y="282"/>
                  <a:pt x="32056" y="411"/>
                </a:cubicBezTo>
                <a:lnTo>
                  <a:pt x="31705" y="411"/>
                </a:lnTo>
                <a:cubicBezTo>
                  <a:pt x="31543" y="282"/>
                  <a:pt x="31491" y="0"/>
                  <a:pt x="31235" y="0"/>
                </a:cubicBezTo>
                <a:cubicBezTo>
                  <a:pt x="30987" y="0"/>
                  <a:pt x="30935" y="282"/>
                  <a:pt x="30773" y="411"/>
                </a:cubicBezTo>
                <a:lnTo>
                  <a:pt x="30422" y="411"/>
                </a:lnTo>
                <a:cubicBezTo>
                  <a:pt x="30259" y="282"/>
                  <a:pt x="30208" y="0"/>
                  <a:pt x="29951" y="0"/>
                </a:cubicBezTo>
                <a:cubicBezTo>
                  <a:pt x="29703" y="0"/>
                  <a:pt x="29643" y="282"/>
                  <a:pt x="29481" y="411"/>
                </a:cubicBezTo>
                <a:lnTo>
                  <a:pt x="29139" y="411"/>
                </a:lnTo>
                <a:cubicBezTo>
                  <a:pt x="28976" y="282"/>
                  <a:pt x="28916" y="0"/>
                  <a:pt x="28668" y="0"/>
                </a:cubicBezTo>
                <a:cubicBezTo>
                  <a:pt x="28420" y="0"/>
                  <a:pt x="28360" y="282"/>
                  <a:pt x="28198" y="411"/>
                </a:cubicBezTo>
                <a:lnTo>
                  <a:pt x="27855" y="411"/>
                </a:lnTo>
                <a:cubicBezTo>
                  <a:pt x="27693" y="282"/>
                  <a:pt x="27633" y="0"/>
                  <a:pt x="27385" y="0"/>
                </a:cubicBezTo>
                <a:cubicBezTo>
                  <a:pt x="27137" y="0"/>
                  <a:pt x="27077" y="282"/>
                  <a:pt x="26914" y="411"/>
                </a:cubicBezTo>
                <a:lnTo>
                  <a:pt x="26572" y="411"/>
                </a:lnTo>
                <a:cubicBezTo>
                  <a:pt x="26410" y="282"/>
                  <a:pt x="26350" y="0"/>
                  <a:pt x="26102" y="0"/>
                </a:cubicBezTo>
                <a:cubicBezTo>
                  <a:pt x="25854" y="0"/>
                  <a:pt x="25794" y="282"/>
                  <a:pt x="25631" y="411"/>
                </a:cubicBezTo>
                <a:lnTo>
                  <a:pt x="25280" y="411"/>
                </a:lnTo>
                <a:cubicBezTo>
                  <a:pt x="25118" y="282"/>
                  <a:pt x="25067" y="0"/>
                  <a:pt x="24818" y="0"/>
                </a:cubicBezTo>
                <a:cubicBezTo>
                  <a:pt x="24562" y="0"/>
                  <a:pt x="24511" y="282"/>
                  <a:pt x="24348" y="411"/>
                </a:cubicBezTo>
                <a:lnTo>
                  <a:pt x="23997" y="411"/>
                </a:lnTo>
                <a:cubicBezTo>
                  <a:pt x="23835" y="282"/>
                  <a:pt x="23783" y="0"/>
                  <a:pt x="23527" y="0"/>
                </a:cubicBezTo>
                <a:cubicBezTo>
                  <a:pt x="23279" y="0"/>
                  <a:pt x="23227" y="282"/>
                  <a:pt x="23065" y="411"/>
                </a:cubicBezTo>
                <a:lnTo>
                  <a:pt x="22714" y="411"/>
                </a:lnTo>
                <a:cubicBezTo>
                  <a:pt x="22551" y="282"/>
                  <a:pt x="22492" y="0"/>
                  <a:pt x="22243" y="0"/>
                </a:cubicBezTo>
                <a:cubicBezTo>
                  <a:pt x="21995" y="0"/>
                  <a:pt x="21935" y="282"/>
                  <a:pt x="21773" y="411"/>
                </a:cubicBezTo>
                <a:lnTo>
                  <a:pt x="21431" y="411"/>
                </a:lnTo>
                <a:cubicBezTo>
                  <a:pt x="21268" y="282"/>
                  <a:pt x="21208" y="0"/>
                  <a:pt x="20960" y="0"/>
                </a:cubicBezTo>
                <a:cubicBezTo>
                  <a:pt x="20712" y="0"/>
                  <a:pt x="20652" y="282"/>
                  <a:pt x="20490" y="411"/>
                </a:cubicBezTo>
                <a:lnTo>
                  <a:pt x="20148" y="411"/>
                </a:lnTo>
                <a:cubicBezTo>
                  <a:pt x="19985" y="282"/>
                  <a:pt x="19925" y="0"/>
                  <a:pt x="19677" y="0"/>
                </a:cubicBezTo>
                <a:cubicBezTo>
                  <a:pt x="19429" y="0"/>
                  <a:pt x="19369" y="282"/>
                  <a:pt x="19206" y="411"/>
                </a:cubicBezTo>
                <a:lnTo>
                  <a:pt x="18864" y="411"/>
                </a:lnTo>
                <a:cubicBezTo>
                  <a:pt x="18702" y="282"/>
                  <a:pt x="18642" y="0"/>
                  <a:pt x="18394" y="0"/>
                </a:cubicBezTo>
                <a:cubicBezTo>
                  <a:pt x="18146" y="0"/>
                  <a:pt x="18086" y="282"/>
                  <a:pt x="17923" y="411"/>
                </a:cubicBezTo>
                <a:lnTo>
                  <a:pt x="17581" y="411"/>
                </a:lnTo>
                <a:cubicBezTo>
                  <a:pt x="17419" y="282"/>
                  <a:pt x="17359" y="0"/>
                  <a:pt x="17111" y="0"/>
                </a:cubicBezTo>
                <a:cubicBezTo>
                  <a:pt x="16862" y="0"/>
                  <a:pt x="16803" y="282"/>
                  <a:pt x="16640" y="411"/>
                </a:cubicBezTo>
                <a:lnTo>
                  <a:pt x="16289" y="411"/>
                </a:lnTo>
                <a:cubicBezTo>
                  <a:pt x="16127" y="282"/>
                  <a:pt x="16075" y="0"/>
                  <a:pt x="15827" y="0"/>
                </a:cubicBezTo>
                <a:cubicBezTo>
                  <a:pt x="15571" y="0"/>
                  <a:pt x="15519" y="282"/>
                  <a:pt x="15357" y="411"/>
                </a:cubicBezTo>
                <a:lnTo>
                  <a:pt x="15006" y="411"/>
                </a:lnTo>
                <a:cubicBezTo>
                  <a:pt x="14843" y="282"/>
                  <a:pt x="14792" y="0"/>
                  <a:pt x="14536" y="0"/>
                </a:cubicBezTo>
                <a:cubicBezTo>
                  <a:pt x="14287" y="0"/>
                  <a:pt x="14236" y="282"/>
                  <a:pt x="14074" y="411"/>
                </a:cubicBezTo>
                <a:lnTo>
                  <a:pt x="13723" y="411"/>
                </a:lnTo>
                <a:cubicBezTo>
                  <a:pt x="13560" y="282"/>
                  <a:pt x="13500" y="0"/>
                  <a:pt x="13252" y="0"/>
                </a:cubicBezTo>
                <a:cubicBezTo>
                  <a:pt x="13004" y="0"/>
                  <a:pt x="12953" y="282"/>
                  <a:pt x="12782" y="411"/>
                </a:cubicBezTo>
                <a:lnTo>
                  <a:pt x="12440" y="411"/>
                </a:lnTo>
                <a:cubicBezTo>
                  <a:pt x="12277" y="282"/>
                  <a:pt x="12217" y="0"/>
                  <a:pt x="11969" y="0"/>
                </a:cubicBezTo>
                <a:cubicBezTo>
                  <a:pt x="11721" y="0"/>
                  <a:pt x="11661" y="282"/>
                  <a:pt x="11499" y="411"/>
                </a:cubicBezTo>
                <a:lnTo>
                  <a:pt x="11156" y="411"/>
                </a:lnTo>
                <a:cubicBezTo>
                  <a:pt x="10994" y="282"/>
                  <a:pt x="10934" y="0"/>
                  <a:pt x="10686" y="0"/>
                </a:cubicBezTo>
                <a:cubicBezTo>
                  <a:pt x="10438" y="0"/>
                  <a:pt x="10378" y="282"/>
                  <a:pt x="10215" y="411"/>
                </a:cubicBezTo>
                <a:lnTo>
                  <a:pt x="9873" y="411"/>
                </a:lnTo>
                <a:cubicBezTo>
                  <a:pt x="9711" y="282"/>
                  <a:pt x="9651" y="0"/>
                  <a:pt x="9403" y="0"/>
                </a:cubicBezTo>
                <a:cubicBezTo>
                  <a:pt x="9155" y="0"/>
                  <a:pt x="9095" y="282"/>
                  <a:pt x="8932" y="411"/>
                </a:cubicBezTo>
                <a:lnTo>
                  <a:pt x="8581" y="411"/>
                </a:lnTo>
                <a:cubicBezTo>
                  <a:pt x="8419" y="282"/>
                  <a:pt x="8367" y="0"/>
                  <a:pt x="8119" y="0"/>
                </a:cubicBezTo>
                <a:cubicBezTo>
                  <a:pt x="7863" y="0"/>
                  <a:pt x="7811" y="282"/>
                  <a:pt x="7649" y="411"/>
                </a:cubicBezTo>
                <a:lnTo>
                  <a:pt x="7298" y="411"/>
                </a:lnTo>
                <a:cubicBezTo>
                  <a:pt x="7136" y="282"/>
                  <a:pt x="7084" y="0"/>
                  <a:pt x="6828" y="0"/>
                </a:cubicBezTo>
                <a:cubicBezTo>
                  <a:pt x="6579" y="0"/>
                  <a:pt x="6520" y="282"/>
                  <a:pt x="6357" y="411"/>
                </a:cubicBezTo>
                <a:lnTo>
                  <a:pt x="6015" y="411"/>
                </a:lnTo>
                <a:cubicBezTo>
                  <a:pt x="5852" y="282"/>
                  <a:pt x="5792" y="0"/>
                  <a:pt x="5544" y="0"/>
                </a:cubicBezTo>
                <a:cubicBezTo>
                  <a:pt x="5296" y="0"/>
                  <a:pt x="5236" y="282"/>
                  <a:pt x="5074" y="411"/>
                </a:cubicBezTo>
                <a:lnTo>
                  <a:pt x="4732" y="411"/>
                </a:lnTo>
                <a:cubicBezTo>
                  <a:pt x="4569" y="282"/>
                  <a:pt x="4509" y="0"/>
                  <a:pt x="4261" y="0"/>
                </a:cubicBezTo>
                <a:cubicBezTo>
                  <a:pt x="4013" y="0"/>
                  <a:pt x="3953" y="282"/>
                  <a:pt x="3791" y="411"/>
                </a:cubicBezTo>
                <a:lnTo>
                  <a:pt x="3440" y="411"/>
                </a:lnTo>
                <a:cubicBezTo>
                  <a:pt x="3277" y="282"/>
                  <a:pt x="3226" y="0"/>
                  <a:pt x="2978" y="0"/>
                </a:cubicBezTo>
                <a:cubicBezTo>
                  <a:pt x="2721" y="0"/>
                  <a:pt x="2670" y="282"/>
                  <a:pt x="2507" y="411"/>
                </a:cubicBezTo>
                <a:lnTo>
                  <a:pt x="2157" y="411"/>
                </a:lnTo>
                <a:cubicBezTo>
                  <a:pt x="1994" y="282"/>
                  <a:pt x="1934" y="0"/>
                  <a:pt x="1686" y="0"/>
                </a:cubicBezTo>
                <a:cubicBezTo>
                  <a:pt x="1438" y="0"/>
                  <a:pt x="1387" y="282"/>
                  <a:pt x="1216" y="411"/>
                </a:cubicBezTo>
                <a:lnTo>
                  <a:pt x="873" y="411"/>
                </a:lnTo>
                <a:cubicBezTo>
                  <a:pt x="711" y="282"/>
                  <a:pt x="651" y="0"/>
                  <a:pt x="4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6"/>
          <p:cNvGrpSpPr/>
          <p:nvPr/>
        </p:nvGrpSpPr>
        <p:grpSpPr>
          <a:xfrm>
            <a:off x="-1163265" y="-264935"/>
            <a:ext cx="2968215" cy="711602"/>
            <a:chOff x="1694575" y="1616075"/>
            <a:chExt cx="394400" cy="94550"/>
          </a:xfrm>
        </p:grpSpPr>
        <p:sp>
          <p:nvSpPr>
            <p:cNvPr id="117" name="Google Shape;117;p6"/>
            <p:cNvSpPr/>
            <p:nvPr/>
          </p:nvSpPr>
          <p:spPr>
            <a:xfrm>
              <a:off x="1694575" y="1616075"/>
              <a:ext cx="394400" cy="94550"/>
            </a:xfrm>
            <a:custGeom>
              <a:avLst/>
              <a:gdLst/>
              <a:ahLst/>
              <a:cxnLst/>
              <a:rect l="l" t="t" r="r" b="b"/>
              <a:pathLst>
                <a:path w="15776" h="3782" extrusionOk="0">
                  <a:moveTo>
                    <a:pt x="6015" y="0"/>
                  </a:moveTo>
                  <a:cubicBezTo>
                    <a:pt x="5561" y="0"/>
                    <a:pt x="5202" y="283"/>
                    <a:pt x="5040" y="582"/>
                  </a:cubicBezTo>
                  <a:cubicBezTo>
                    <a:pt x="4868" y="873"/>
                    <a:pt x="4834" y="1198"/>
                    <a:pt x="4646" y="1480"/>
                  </a:cubicBezTo>
                  <a:cubicBezTo>
                    <a:pt x="4477" y="1754"/>
                    <a:pt x="4111" y="2005"/>
                    <a:pt x="3690" y="2005"/>
                  </a:cubicBezTo>
                  <a:cubicBezTo>
                    <a:pt x="3664" y="2005"/>
                    <a:pt x="3637" y="2004"/>
                    <a:pt x="3611" y="2002"/>
                  </a:cubicBezTo>
                  <a:cubicBezTo>
                    <a:pt x="2704" y="1925"/>
                    <a:pt x="2584" y="839"/>
                    <a:pt x="1677" y="779"/>
                  </a:cubicBezTo>
                  <a:cubicBezTo>
                    <a:pt x="1649" y="776"/>
                    <a:pt x="1621" y="775"/>
                    <a:pt x="1593" y="775"/>
                  </a:cubicBezTo>
                  <a:cubicBezTo>
                    <a:pt x="1331" y="775"/>
                    <a:pt x="1077" y="880"/>
                    <a:pt x="899" y="1027"/>
                  </a:cubicBezTo>
                  <a:cubicBezTo>
                    <a:pt x="711" y="1181"/>
                    <a:pt x="600" y="1378"/>
                    <a:pt x="505" y="1566"/>
                  </a:cubicBezTo>
                  <a:cubicBezTo>
                    <a:pt x="163" y="2276"/>
                    <a:pt x="1" y="3012"/>
                    <a:pt x="26" y="3756"/>
                  </a:cubicBezTo>
                  <a:lnTo>
                    <a:pt x="155" y="3756"/>
                  </a:lnTo>
                  <a:lnTo>
                    <a:pt x="7572" y="3764"/>
                  </a:lnTo>
                  <a:lnTo>
                    <a:pt x="8479" y="3764"/>
                  </a:lnTo>
                  <a:lnTo>
                    <a:pt x="11935" y="3773"/>
                  </a:lnTo>
                  <a:lnTo>
                    <a:pt x="15776" y="3782"/>
                  </a:lnTo>
                  <a:cubicBezTo>
                    <a:pt x="15738" y="3257"/>
                    <a:pt x="15010" y="2820"/>
                    <a:pt x="14259" y="2820"/>
                  </a:cubicBezTo>
                  <a:cubicBezTo>
                    <a:pt x="14166" y="2820"/>
                    <a:pt x="14072" y="2826"/>
                    <a:pt x="13979" y="2841"/>
                  </a:cubicBezTo>
                  <a:cubicBezTo>
                    <a:pt x="13568" y="2908"/>
                    <a:pt x="13157" y="3092"/>
                    <a:pt x="12763" y="3092"/>
                  </a:cubicBezTo>
                  <a:cubicBezTo>
                    <a:pt x="12657" y="3092"/>
                    <a:pt x="12552" y="3079"/>
                    <a:pt x="12448" y="3046"/>
                  </a:cubicBezTo>
                  <a:cubicBezTo>
                    <a:pt x="11978" y="2892"/>
                    <a:pt x="11926" y="2464"/>
                    <a:pt x="11687" y="2148"/>
                  </a:cubicBezTo>
                  <a:cubicBezTo>
                    <a:pt x="11430" y="1817"/>
                    <a:pt x="10881" y="1632"/>
                    <a:pt x="10341" y="1632"/>
                  </a:cubicBezTo>
                  <a:cubicBezTo>
                    <a:pt x="9999" y="1632"/>
                    <a:pt x="9661" y="1706"/>
                    <a:pt x="9403" y="1865"/>
                  </a:cubicBezTo>
                  <a:cubicBezTo>
                    <a:pt x="8958" y="2139"/>
                    <a:pt x="8692" y="2610"/>
                    <a:pt x="8102" y="2652"/>
                  </a:cubicBezTo>
                  <a:cubicBezTo>
                    <a:pt x="8074" y="2654"/>
                    <a:pt x="8047" y="2656"/>
                    <a:pt x="8019" y="2656"/>
                  </a:cubicBezTo>
                  <a:cubicBezTo>
                    <a:pt x="7504" y="2656"/>
                    <a:pt x="7114" y="2283"/>
                    <a:pt x="7033" y="1925"/>
                  </a:cubicBezTo>
                  <a:cubicBezTo>
                    <a:pt x="6947" y="1557"/>
                    <a:pt x="7076" y="1164"/>
                    <a:pt x="7016" y="787"/>
                  </a:cubicBezTo>
                  <a:cubicBezTo>
                    <a:pt x="6947" y="411"/>
                    <a:pt x="6571" y="0"/>
                    <a:pt x="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1698425" y="1646450"/>
              <a:ext cx="185450" cy="63750"/>
            </a:xfrm>
            <a:custGeom>
              <a:avLst/>
              <a:gdLst/>
              <a:ahLst/>
              <a:cxnLst/>
              <a:rect l="l" t="t" r="r" b="b"/>
              <a:pathLst>
                <a:path w="7418" h="2550" extrusionOk="0">
                  <a:moveTo>
                    <a:pt x="5861" y="0"/>
                  </a:moveTo>
                  <a:cubicBezTo>
                    <a:pt x="5407" y="0"/>
                    <a:pt x="5048" y="282"/>
                    <a:pt x="4886" y="573"/>
                  </a:cubicBezTo>
                  <a:cubicBezTo>
                    <a:pt x="4714" y="864"/>
                    <a:pt x="4680" y="1189"/>
                    <a:pt x="4492" y="1480"/>
                  </a:cubicBezTo>
                  <a:cubicBezTo>
                    <a:pt x="4325" y="1750"/>
                    <a:pt x="3967" y="1998"/>
                    <a:pt x="3554" y="1998"/>
                  </a:cubicBezTo>
                  <a:cubicBezTo>
                    <a:pt x="3522" y="1998"/>
                    <a:pt x="3489" y="1996"/>
                    <a:pt x="3457" y="1993"/>
                  </a:cubicBezTo>
                  <a:cubicBezTo>
                    <a:pt x="2550" y="1916"/>
                    <a:pt x="2430" y="830"/>
                    <a:pt x="1523" y="770"/>
                  </a:cubicBezTo>
                  <a:cubicBezTo>
                    <a:pt x="1504" y="769"/>
                    <a:pt x="1484" y="768"/>
                    <a:pt x="1464" y="768"/>
                  </a:cubicBezTo>
                  <a:cubicBezTo>
                    <a:pt x="1193" y="768"/>
                    <a:pt x="928" y="875"/>
                    <a:pt x="745" y="1018"/>
                  </a:cubicBezTo>
                  <a:cubicBezTo>
                    <a:pt x="557" y="1172"/>
                    <a:pt x="446" y="1369"/>
                    <a:pt x="351" y="1566"/>
                  </a:cubicBezTo>
                  <a:cubicBezTo>
                    <a:pt x="197" y="1882"/>
                    <a:pt x="78" y="2207"/>
                    <a:pt x="1" y="2541"/>
                  </a:cubicBezTo>
                  <a:lnTo>
                    <a:pt x="7418" y="2549"/>
                  </a:lnTo>
                  <a:cubicBezTo>
                    <a:pt x="7135" y="2413"/>
                    <a:pt x="6939" y="2164"/>
                    <a:pt x="6879" y="1925"/>
                  </a:cubicBezTo>
                  <a:cubicBezTo>
                    <a:pt x="6793" y="1549"/>
                    <a:pt x="6922" y="1164"/>
                    <a:pt x="6862" y="787"/>
                  </a:cubicBezTo>
                  <a:cubicBezTo>
                    <a:pt x="6793" y="402"/>
                    <a:pt x="6417" y="0"/>
                    <a:pt x="586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06525" y="1687150"/>
              <a:ext cx="86425" cy="23250"/>
            </a:xfrm>
            <a:custGeom>
              <a:avLst/>
              <a:gdLst/>
              <a:ahLst/>
              <a:cxnLst/>
              <a:rect l="l" t="t" r="r" b="b"/>
              <a:pathLst>
                <a:path w="3457" h="930" extrusionOk="0">
                  <a:moveTo>
                    <a:pt x="1874" y="1"/>
                  </a:moveTo>
                  <a:cubicBezTo>
                    <a:pt x="1529" y="1"/>
                    <a:pt x="1186" y="76"/>
                    <a:pt x="925" y="237"/>
                  </a:cubicBezTo>
                  <a:cubicBezTo>
                    <a:pt x="582" y="434"/>
                    <a:pt x="351" y="759"/>
                    <a:pt x="1" y="921"/>
                  </a:cubicBezTo>
                  <a:lnTo>
                    <a:pt x="3457" y="930"/>
                  </a:lnTo>
                  <a:cubicBezTo>
                    <a:pt x="3380" y="785"/>
                    <a:pt x="3311" y="639"/>
                    <a:pt x="3209" y="511"/>
                  </a:cubicBezTo>
                  <a:cubicBezTo>
                    <a:pt x="2954" y="183"/>
                    <a:pt x="2411" y="1"/>
                    <a:pt x="1874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6"/>
          <p:cNvGrpSpPr/>
          <p:nvPr/>
        </p:nvGrpSpPr>
        <p:grpSpPr>
          <a:xfrm>
            <a:off x="8764460" y="1743895"/>
            <a:ext cx="1290806" cy="408124"/>
            <a:chOff x="2709200" y="1747675"/>
            <a:chExt cx="189925" cy="60050"/>
          </a:xfrm>
        </p:grpSpPr>
        <p:sp>
          <p:nvSpPr>
            <p:cNvPr id="122" name="Google Shape;122;p6"/>
            <p:cNvSpPr/>
            <p:nvPr/>
          </p:nvSpPr>
          <p:spPr>
            <a:xfrm>
              <a:off x="2709200" y="1747675"/>
              <a:ext cx="189925" cy="60050"/>
            </a:xfrm>
            <a:custGeom>
              <a:avLst/>
              <a:gdLst/>
              <a:ahLst/>
              <a:cxnLst/>
              <a:rect l="l" t="t" r="r" b="b"/>
              <a:pathLst>
                <a:path w="7597" h="2402" extrusionOk="0">
                  <a:moveTo>
                    <a:pt x="3993" y="0"/>
                  </a:moveTo>
                  <a:cubicBezTo>
                    <a:pt x="3835" y="0"/>
                    <a:pt x="3675" y="31"/>
                    <a:pt x="3525" y="92"/>
                  </a:cubicBezTo>
                  <a:cubicBezTo>
                    <a:pt x="3311" y="177"/>
                    <a:pt x="3114" y="314"/>
                    <a:pt x="2969" y="502"/>
                  </a:cubicBezTo>
                  <a:cubicBezTo>
                    <a:pt x="2900" y="605"/>
                    <a:pt x="2849" y="725"/>
                    <a:pt x="2797" y="836"/>
                  </a:cubicBezTo>
                  <a:cubicBezTo>
                    <a:pt x="2746" y="956"/>
                    <a:pt x="2686" y="1093"/>
                    <a:pt x="2575" y="1161"/>
                  </a:cubicBezTo>
                  <a:cubicBezTo>
                    <a:pt x="2504" y="1208"/>
                    <a:pt x="2427" y="1227"/>
                    <a:pt x="2348" y="1227"/>
                  </a:cubicBezTo>
                  <a:cubicBezTo>
                    <a:pt x="2141" y="1227"/>
                    <a:pt x="1918" y="1101"/>
                    <a:pt x="1745" y="1033"/>
                  </a:cubicBezTo>
                  <a:cubicBezTo>
                    <a:pt x="1579" y="971"/>
                    <a:pt x="1411" y="937"/>
                    <a:pt x="1242" y="937"/>
                  </a:cubicBezTo>
                  <a:cubicBezTo>
                    <a:pt x="1133" y="937"/>
                    <a:pt x="1023" y="951"/>
                    <a:pt x="915" y="981"/>
                  </a:cubicBezTo>
                  <a:cubicBezTo>
                    <a:pt x="368" y="1135"/>
                    <a:pt x="0" y="1666"/>
                    <a:pt x="26" y="2222"/>
                  </a:cubicBezTo>
                  <a:lnTo>
                    <a:pt x="26" y="2230"/>
                  </a:lnTo>
                  <a:lnTo>
                    <a:pt x="26" y="2256"/>
                  </a:lnTo>
                  <a:cubicBezTo>
                    <a:pt x="26" y="2289"/>
                    <a:pt x="54" y="2308"/>
                    <a:pt x="81" y="2308"/>
                  </a:cubicBezTo>
                  <a:cubicBezTo>
                    <a:pt x="96" y="2308"/>
                    <a:pt x="111" y="2302"/>
                    <a:pt x="120" y="2290"/>
                  </a:cubicBezTo>
                  <a:cubicBezTo>
                    <a:pt x="128" y="2299"/>
                    <a:pt x="137" y="2316"/>
                    <a:pt x="163" y="2316"/>
                  </a:cubicBezTo>
                  <a:cubicBezTo>
                    <a:pt x="163" y="2316"/>
                    <a:pt x="2721" y="2342"/>
                    <a:pt x="4876" y="2367"/>
                  </a:cubicBezTo>
                  <a:cubicBezTo>
                    <a:pt x="5082" y="2376"/>
                    <a:pt x="5270" y="2376"/>
                    <a:pt x="5467" y="2376"/>
                  </a:cubicBezTo>
                  <a:cubicBezTo>
                    <a:pt x="5783" y="2384"/>
                    <a:pt x="6091" y="2384"/>
                    <a:pt x="6365" y="2384"/>
                  </a:cubicBezTo>
                  <a:cubicBezTo>
                    <a:pt x="6870" y="2393"/>
                    <a:pt x="7280" y="2393"/>
                    <a:pt x="7537" y="2401"/>
                  </a:cubicBezTo>
                  <a:cubicBezTo>
                    <a:pt x="7580" y="2401"/>
                    <a:pt x="7597" y="2359"/>
                    <a:pt x="7580" y="2324"/>
                  </a:cubicBezTo>
                  <a:cubicBezTo>
                    <a:pt x="7503" y="2153"/>
                    <a:pt x="7383" y="1999"/>
                    <a:pt x="7237" y="1888"/>
                  </a:cubicBezTo>
                  <a:cubicBezTo>
                    <a:pt x="6917" y="1634"/>
                    <a:pt x="6547" y="1548"/>
                    <a:pt x="6166" y="1548"/>
                  </a:cubicBezTo>
                  <a:cubicBezTo>
                    <a:pt x="5804" y="1548"/>
                    <a:pt x="5432" y="1625"/>
                    <a:pt x="5082" y="1709"/>
                  </a:cubicBezTo>
                  <a:cubicBezTo>
                    <a:pt x="5278" y="1255"/>
                    <a:pt x="5167" y="699"/>
                    <a:pt x="4825" y="348"/>
                  </a:cubicBezTo>
                  <a:cubicBezTo>
                    <a:pt x="4604" y="116"/>
                    <a:pt x="4301" y="0"/>
                    <a:pt x="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2709825" y="1767650"/>
              <a:ext cx="124500" cy="39225"/>
            </a:xfrm>
            <a:custGeom>
              <a:avLst/>
              <a:gdLst/>
              <a:ahLst/>
              <a:cxnLst/>
              <a:rect l="l" t="t" r="r" b="b"/>
              <a:pathLst>
                <a:path w="4980" h="1569" extrusionOk="0">
                  <a:moveTo>
                    <a:pt x="3720" y="1"/>
                  </a:moveTo>
                  <a:cubicBezTo>
                    <a:pt x="3562" y="1"/>
                    <a:pt x="3402" y="30"/>
                    <a:pt x="3252" y="88"/>
                  </a:cubicBezTo>
                  <a:cubicBezTo>
                    <a:pt x="3038" y="174"/>
                    <a:pt x="2841" y="311"/>
                    <a:pt x="2696" y="507"/>
                  </a:cubicBezTo>
                  <a:cubicBezTo>
                    <a:pt x="2627" y="602"/>
                    <a:pt x="2576" y="721"/>
                    <a:pt x="2524" y="841"/>
                  </a:cubicBezTo>
                  <a:cubicBezTo>
                    <a:pt x="2473" y="952"/>
                    <a:pt x="2413" y="1089"/>
                    <a:pt x="2302" y="1166"/>
                  </a:cubicBezTo>
                  <a:cubicBezTo>
                    <a:pt x="2233" y="1212"/>
                    <a:pt x="2158" y="1230"/>
                    <a:pt x="2081" y="1230"/>
                  </a:cubicBezTo>
                  <a:cubicBezTo>
                    <a:pt x="1872" y="1230"/>
                    <a:pt x="1647" y="1098"/>
                    <a:pt x="1472" y="1029"/>
                  </a:cubicBezTo>
                  <a:cubicBezTo>
                    <a:pt x="1306" y="967"/>
                    <a:pt x="1137" y="933"/>
                    <a:pt x="969" y="933"/>
                  </a:cubicBezTo>
                  <a:cubicBezTo>
                    <a:pt x="860" y="933"/>
                    <a:pt x="750" y="948"/>
                    <a:pt x="642" y="978"/>
                  </a:cubicBezTo>
                  <a:cubicBezTo>
                    <a:pt x="377" y="1055"/>
                    <a:pt x="155" y="1217"/>
                    <a:pt x="1" y="1431"/>
                  </a:cubicBezTo>
                  <a:lnTo>
                    <a:pt x="1" y="1457"/>
                  </a:lnTo>
                  <a:cubicBezTo>
                    <a:pt x="1" y="1490"/>
                    <a:pt x="29" y="1509"/>
                    <a:pt x="56" y="1509"/>
                  </a:cubicBezTo>
                  <a:cubicBezTo>
                    <a:pt x="71" y="1509"/>
                    <a:pt x="86" y="1503"/>
                    <a:pt x="95" y="1491"/>
                  </a:cubicBezTo>
                  <a:cubicBezTo>
                    <a:pt x="103" y="1500"/>
                    <a:pt x="112" y="1517"/>
                    <a:pt x="138" y="1517"/>
                  </a:cubicBezTo>
                  <a:cubicBezTo>
                    <a:pt x="138" y="1517"/>
                    <a:pt x="2696" y="1543"/>
                    <a:pt x="4851" y="1568"/>
                  </a:cubicBezTo>
                  <a:cubicBezTo>
                    <a:pt x="4980" y="1149"/>
                    <a:pt x="4860" y="661"/>
                    <a:pt x="4552" y="345"/>
                  </a:cubicBezTo>
                  <a:cubicBezTo>
                    <a:pt x="4331" y="113"/>
                    <a:pt x="4029" y="1"/>
                    <a:pt x="3720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6"/>
          <p:cNvGrpSpPr/>
          <p:nvPr/>
        </p:nvGrpSpPr>
        <p:grpSpPr>
          <a:xfrm>
            <a:off x="8430771" y="144646"/>
            <a:ext cx="2135456" cy="673547"/>
            <a:chOff x="2540025" y="1612750"/>
            <a:chExt cx="302850" cy="95525"/>
          </a:xfrm>
        </p:grpSpPr>
        <p:sp>
          <p:nvSpPr>
            <p:cNvPr id="125" name="Google Shape;125;p6"/>
            <p:cNvSpPr/>
            <p:nvPr/>
          </p:nvSpPr>
          <p:spPr>
            <a:xfrm>
              <a:off x="2540025" y="1612750"/>
              <a:ext cx="302850" cy="95525"/>
            </a:xfrm>
            <a:custGeom>
              <a:avLst/>
              <a:gdLst/>
              <a:ahLst/>
              <a:cxnLst/>
              <a:rect l="l" t="t" r="r" b="b"/>
              <a:pathLst>
                <a:path w="12114" h="3821" extrusionOk="0">
                  <a:moveTo>
                    <a:pt x="5741" y="1"/>
                  </a:moveTo>
                  <a:cubicBezTo>
                    <a:pt x="5251" y="1"/>
                    <a:pt x="4772" y="178"/>
                    <a:pt x="4423" y="544"/>
                  </a:cubicBezTo>
                  <a:cubicBezTo>
                    <a:pt x="3884" y="1117"/>
                    <a:pt x="3704" y="2007"/>
                    <a:pt x="4012" y="2725"/>
                  </a:cubicBezTo>
                  <a:cubicBezTo>
                    <a:pt x="3451" y="2587"/>
                    <a:pt x="2852" y="2461"/>
                    <a:pt x="2271" y="2461"/>
                  </a:cubicBezTo>
                  <a:cubicBezTo>
                    <a:pt x="1666" y="2461"/>
                    <a:pt x="1080" y="2598"/>
                    <a:pt x="573" y="2999"/>
                  </a:cubicBezTo>
                  <a:cubicBezTo>
                    <a:pt x="334" y="3187"/>
                    <a:pt x="146" y="3427"/>
                    <a:pt x="26" y="3701"/>
                  </a:cubicBezTo>
                  <a:cubicBezTo>
                    <a:pt x="0" y="3752"/>
                    <a:pt x="34" y="3820"/>
                    <a:pt x="103" y="3820"/>
                  </a:cubicBezTo>
                  <a:cubicBezTo>
                    <a:pt x="505" y="3820"/>
                    <a:pt x="1164" y="3812"/>
                    <a:pt x="1968" y="3803"/>
                  </a:cubicBezTo>
                  <a:cubicBezTo>
                    <a:pt x="2404" y="3795"/>
                    <a:pt x="2892" y="3795"/>
                    <a:pt x="3405" y="3786"/>
                  </a:cubicBezTo>
                  <a:cubicBezTo>
                    <a:pt x="3704" y="3786"/>
                    <a:pt x="4021" y="3778"/>
                    <a:pt x="4329" y="3778"/>
                  </a:cubicBezTo>
                  <a:cubicBezTo>
                    <a:pt x="7777" y="3735"/>
                    <a:pt x="11857" y="3684"/>
                    <a:pt x="11857" y="3684"/>
                  </a:cubicBezTo>
                  <a:cubicBezTo>
                    <a:pt x="11891" y="3684"/>
                    <a:pt x="11909" y="3666"/>
                    <a:pt x="11926" y="3641"/>
                  </a:cubicBezTo>
                  <a:cubicBezTo>
                    <a:pt x="11938" y="3660"/>
                    <a:pt x="11962" y="3670"/>
                    <a:pt x="11987" y="3670"/>
                  </a:cubicBezTo>
                  <a:cubicBezTo>
                    <a:pt x="12028" y="3670"/>
                    <a:pt x="12071" y="3643"/>
                    <a:pt x="12071" y="3589"/>
                  </a:cubicBezTo>
                  <a:cubicBezTo>
                    <a:pt x="12071" y="3572"/>
                    <a:pt x="12071" y="3564"/>
                    <a:pt x="12071" y="3547"/>
                  </a:cubicBezTo>
                  <a:cubicBezTo>
                    <a:pt x="12114" y="2648"/>
                    <a:pt x="11524" y="1810"/>
                    <a:pt x="10660" y="1562"/>
                  </a:cubicBezTo>
                  <a:lnTo>
                    <a:pt x="10660" y="1571"/>
                  </a:lnTo>
                  <a:cubicBezTo>
                    <a:pt x="10476" y="1518"/>
                    <a:pt x="10291" y="1492"/>
                    <a:pt x="10107" y="1492"/>
                  </a:cubicBezTo>
                  <a:cubicBezTo>
                    <a:pt x="9845" y="1492"/>
                    <a:pt x="9585" y="1543"/>
                    <a:pt x="9334" y="1639"/>
                  </a:cubicBezTo>
                  <a:cubicBezTo>
                    <a:pt x="9054" y="1751"/>
                    <a:pt x="8698" y="1957"/>
                    <a:pt x="8367" y="1957"/>
                  </a:cubicBezTo>
                  <a:cubicBezTo>
                    <a:pt x="8242" y="1957"/>
                    <a:pt x="8120" y="1928"/>
                    <a:pt x="8008" y="1853"/>
                  </a:cubicBezTo>
                  <a:cubicBezTo>
                    <a:pt x="7828" y="1733"/>
                    <a:pt x="7742" y="1528"/>
                    <a:pt x="7657" y="1340"/>
                  </a:cubicBezTo>
                  <a:cubicBezTo>
                    <a:pt x="7571" y="1151"/>
                    <a:pt x="7494" y="972"/>
                    <a:pt x="7374" y="809"/>
                  </a:cubicBezTo>
                  <a:cubicBezTo>
                    <a:pt x="7152" y="501"/>
                    <a:pt x="6844" y="279"/>
                    <a:pt x="6493" y="142"/>
                  </a:cubicBezTo>
                  <a:cubicBezTo>
                    <a:pt x="6251" y="48"/>
                    <a:pt x="5994" y="1"/>
                    <a:pt x="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2643525" y="1644425"/>
              <a:ext cx="198500" cy="62775"/>
            </a:xfrm>
            <a:custGeom>
              <a:avLst/>
              <a:gdLst/>
              <a:ahLst/>
              <a:cxnLst/>
              <a:rect l="l" t="t" r="r" b="b"/>
              <a:pathLst>
                <a:path w="7940" h="2511" extrusionOk="0">
                  <a:moveTo>
                    <a:pt x="2001" y="0"/>
                  </a:moveTo>
                  <a:cubicBezTo>
                    <a:pt x="1510" y="0"/>
                    <a:pt x="1026" y="179"/>
                    <a:pt x="677" y="552"/>
                  </a:cubicBezTo>
                  <a:cubicBezTo>
                    <a:pt x="189" y="1065"/>
                    <a:pt x="1" y="1835"/>
                    <a:pt x="197" y="2511"/>
                  </a:cubicBezTo>
                  <a:cubicBezTo>
                    <a:pt x="3637" y="2468"/>
                    <a:pt x="7717" y="2417"/>
                    <a:pt x="7717" y="2417"/>
                  </a:cubicBezTo>
                  <a:cubicBezTo>
                    <a:pt x="7751" y="2417"/>
                    <a:pt x="7769" y="2399"/>
                    <a:pt x="7786" y="2374"/>
                  </a:cubicBezTo>
                  <a:cubicBezTo>
                    <a:pt x="7798" y="2393"/>
                    <a:pt x="7822" y="2403"/>
                    <a:pt x="7847" y="2403"/>
                  </a:cubicBezTo>
                  <a:cubicBezTo>
                    <a:pt x="7888" y="2403"/>
                    <a:pt x="7931" y="2376"/>
                    <a:pt x="7931" y="2322"/>
                  </a:cubicBezTo>
                  <a:cubicBezTo>
                    <a:pt x="7940" y="2305"/>
                    <a:pt x="7940" y="2297"/>
                    <a:pt x="7940" y="2280"/>
                  </a:cubicBezTo>
                  <a:cubicBezTo>
                    <a:pt x="7683" y="1946"/>
                    <a:pt x="7332" y="1689"/>
                    <a:pt x="6913" y="1570"/>
                  </a:cubicBezTo>
                  <a:cubicBezTo>
                    <a:pt x="6732" y="1517"/>
                    <a:pt x="6549" y="1492"/>
                    <a:pt x="6367" y="1492"/>
                  </a:cubicBezTo>
                  <a:cubicBezTo>
                    <a:pt x="6104" y="1492"/>
                    <a:pt x="5844" y="1545"/>
                    <a:pt x="5596" y="1647"/>
                  </a:cubicBezTo>
                  <a:cubicBezTo>
                    <a:pt x="5312" y="1758"/>
                    <a:pt x="4956" y="1958"/>
                    <a:pt x="4626" y="1958"/>
                  </a:cubicBezTo>
                  <a:cubicBezTo>
                    <a:pt x="4499" y="1958"/>
                    <a:pt x="4375" y="1928"/>
                    <a:pt x="4261" y="1852"/>
                  </a:cubicBezTo>
                  <a:cubicBezTo>
                    <a:pt x="4090" y="1732"/>
                    <a:pt x="3996" y="1527"/>
                    <a:pt x="3910" y="1339"/>
                  </a:cubicBezTo>
                  <a:cubicBezTo>
                    <a:pt x="3833" y="1150"/>
                    <a:pt x="3756" y="971"/>
                    <a:pt x="3628" y="808"/>
                  </a:cubicBezTo>
                  <a:cubicBezTo>
                    <a:pt x="3406" y="500"/>
                    <a:pt x="3098" y="278"/>
                    <a:pt x="2747" y="141"/>
                  </a:cubicBezTo>
                  <a:cubicBezTo>
                    <a:pt x="2508" y="48"/>
                    <a:pt x="2254" y="0"/>
                    <a:pt x="200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6"/>
          <p:cNvSpPr/>
          <p:nvPr/>
        </p:nvSpPr>
        <p:spPr>
          <a:xfrm>
            <a:off x="-43469" y="4604650"/>
            <a:ext cx="9230888" cy="572686"/>
          </a:xfrm>
          <a:custGeom>
            <a:avLst/>
            <a:gdLst/>
            <a:ahLst/>
            <a:cxnLst/>
            <a:rect l="l" t="t" r="r" b="b"/>
            <a:pathLst>
              <a:path w="53469" h="14938" extrusionOk="0">
                <a:moveTo>
                  <a:pt x="403" y="1"/>
                </a:moveTo>
                <a:cubicBezTo>
                  <a:pt x="189" y="1"/>
                  <a:pt x="121" y="215"/>
                  <a:pt x="1" y="360"/>
                </a:cubicBezTo>
                <a:lnTo>
                  <a:pt x="1" y="14938"/>
                </a:lnTo>
                <a:lnTo>
                  <a:pt x="53469" y="14938"/>
                </a:lnTo>
                <a:lnTo>
                  <a:pt x="53469" y="343"/>
                </a:lnTo>
                <a:cubicBezTo>
                  <a:pt x="53349" y="206"/>
                  <a:pt x="53281" y="1"/>
                  <a:pt x="53067" y="1"/>
                </a:cubicBezTo>
                <a:cubicBezTo>
                  <a:pt x="52819" y="1"/>
                  <a:pt x="52767" y="292"/>
                  <a:pt x="52596" y="420"/>
                </a:cubicBezTo>
                <a:lnTo>
                  <a:pt x="52254" y="420"/>
                </a:lnTo>
                <a:cubicBezTo>
                  <a:pt x="52091" y="292"/>
                  <a:pt x="52032" y="1"/>
                  <a:pt x="51783" y="1"/>
                </a:cubicBezTo>
                <a:cubicBezTo>
                  <a:pt x="51535" y="1"/>
                  <a:pt x="51475" y="292"/>
                  <a:pt x="51313" y="420"/>
                </a:cubicBezTo>
                <a:lnTo>
                  <a:pt x="50971" y="420"/>
                </a:lnTo>
                <a:cubicBezTo>
                  <a:pt x="50808" y="292"/>
                  <a:pt x="50748" y="1"/>
                  <a:pt x="50500" y="1"/>
                </a:cubicBezTo>
                <a:cubicBezTo>
                  <a:pt x="50252" y="1"/>
                  <a:pt x="50192" y="292"/>
                  <a:pt x="50030" y="420"/>
                </a:cubicBezTo>
                <a:lnTo>
                  <a:pt x="49688" y="420"/>
                </a:lnTo>
                <a:cubicBezTo>
                  <a:pt x="49525" y="292"/>
                  <a:pt x="49465" y="1"/>
                  <a:pt x="49217" y="1"/>
                </a:cubicBezTo>
                <a:cubicBezTo>
                  <a:pt x="48969" y="1"/>
                  <a:pt x="48909" y="292"/>
                  <a:pt x="48746" y="420"/>
                </a:cubicBezTo>
                <a:lnTo>
                  <a:pt x="48404" y="420"/>
                </a:lnTo>
                <a:cubicBezTo>
                  <a:pt x="48242" y="292"/>
                  <a:pt x="48182" y="1"/>
                  <a:pt x="47934" y="1"/>
                </a:cubicBezTo>
                <a:cubicBezTo>
                  <a:pt x="47686" y="1"/>
                  <a:pt x="47626" y="292"/>
                  <a:pt x="47463" y="420"/>
                </a:cubicBezTo>
                <a:lnTo>
                  <a:pt x="47121" y="420"/>
                </a:lnTo>
                <a:cubicBezTo>
                  <a:pt x="46959" y="292"/>
                  <a:pt x="46899" y="1"/>
                  <a:pt x="46651" y="1"/>
                </a:cubicBezTo>
                <a:cubicBezTo>
                  <a:pt x="46402" y="1"/>
                  <a:pt x="46343" y="292"/>
                  <a:pt x="46180" y="420"/>
                </a:cubicBezTo>
                <a:lnTo>
                  <a:pt x="45838" y="420"/>
                </a:lnTo>
                <a:cubicBezTo>
                  <a:pt x="45667" y="292"/>
                  <a:pt x="45615" y="1"/>
                  <a:pt x="45367" y="1"/>
                </a:cubicBezTo>
                <a:cubicBezTo>
                  <a:pt x="45119" y="1"/>
                  <a:pt x="45059" y="292"/>
                  <a:pt x="44897" y="420"/>
                </a:cubicBezTo>
                <a:lnTo>
                  <a:pt x="44546" y="420"/>
                </a:lnTo>
                <a:cubicBezTo>
                  <a:pt x="44383" y="292"/>
                  <a:pt x="44332" y="1"/>
                  <a:pt x="44084" y="1"/>
                </a:cubicBezTo>
                <a:cubicBezTo>
                  <a:pt x="43827" y="1"/>
                  <a:pt x="43776" y="292"/>
                  <a:pt x="43614" y="420"/>
                </a:cubicBezTo>
                <a:lnTo>
                  <a:pt x="43263" y="420"/>
                </a:lnTo>
                <a:cubicBezTo>
                  <a:pt x="43100" y="292"/>
                  <a:pt x="43049" y="1"/>
                  <a:pt x="42801" y="1"/>
                </a:cubicBezTo>
                <a:cubicBezTo>
                  <a:pt x="42544" y="1"/>
                  <a:pt x="42493" y="292"/>
                  <a:pt x="42330" y="420"/>
                </a:cubicBezTo>
                <a:lnTo>
                  <a:pt x="41980" y="420"/>
                </a:lnTo>
                <a:cubicBezTo>
                  <a:pt x="41817" y="292"/>
                  <a:pt x="41766" y="1"/>
                  <a:pt x="41509" y="1"/>
                </a:cubicBezTo>
                <a:cubicBezTo>
                  <a:pt x="41261" y="1"/>
                  <a:pt x="41210" y="292"/>
                  <a:pt x="41047" y="420"/>
                </a:cubicBezTo>
                <a:lnTo>
                  <a:pt x="40696" y="420"/>
                </a:lnTo>
                <a:cubicBezTo>
                  <a:pt x="40534" y="292"/>
                  <a:pt x="40474" y="1"/>
                  <a:pt x="40226" y="1"/>
                </a:cubicBezTo>
                <a:cubicBezTo>
                  <a:pt x="39978" y="1"/>
                  <a:pt x="39918" y="292"/>
                  <a:pt x="39755" y="420"/>
                </a:cubicBezTo>
                <a:lnTo>
                  <a:pt x="39413" y="420"/>
                </a:lnTo>
                <a:cubicBezTo>
                  <a:pt x="39251" y="292"/>
                  <a:pt x="39191" y="1"/>
                  <a:pt x="38943" y="1"/>
                </a:cubicBezTo>
                <a:cubicBezTo>
                  <a:pt x="38694" y="1"/>
                  <a:pt x="38635" y="292"/>
                  <a:pt x="38472" y="420"/>
                </a:cubicBezTo>
                <a:lnTo>
                  <a:pt x="38130" y="420"/>
                </a:lnTo>
                <a:cubicBezTo>
                  <a:pt x="37967" y="292"/>
                  <a:pt x="37907" y="1"/>
                  <a:pt x="37659" y="1"/>
                </a:cubicBezTo>
                <a:cubicBezTo>
                  <a:pt x="37411" y="1"/>
                  <a:pt x="37351" y="292"/>
                  <a:pt x="37189" y="420"/>
                </a:cubicBezTo>
                <a:lnTo>
                  <a:pt x="36847" y="420"/>
                </a:lnTo>
                <a:cubicBezTo>
                  <a:pt x="36684" y="292"/>
                  <a:pt x="36624" y="1"/>
                  <a:pt x="36376" y="1"/>
                </a:cubicBezTo>
                <a:cubicBezTo>
                  <a:pt x="36128" y="1"/>
                  <a:pt x="36068" y="292"/>
                  <a:pt x="35906" y="420"/>
                </a:cubicBezTo>
                <a:lnTo>
                  <a:pt x="35563" y="420"/>
                </a:lnTo>
                <a:cubicBezTo>
                  <a:pt x="35401" y="292"/>
                  <a:pt x="35341" y="1"/>
                  <a:pt x="35093" y="1"/>
                </a:cubicBezTo>
                <a:cubicBezTo>
                  <a:pt x="34845" y="1"/>
                  <a:pt x="34785" y="292"/>
                  <a:pt x="34622" y="420"/>
                </a:cubicBezTo>
                <a:lnTo>
                  <a:pt x="34272" y="420"/>
                </a:lnTo>
                <a:cubicBezTo>
                  <a:pt x="34109" y="292"/>
                  <a:pt x="34058" y="1"/>
                  <a:pt x="33810" y="1"/>
                </a:cubicBezTo>
                <a:cubicBezTo>
                  <a:pt x="33553" y="1"/>
                  <a:pt x="33502" y="292"/>
                  <a:pt x="33339" y="420"/>
                </a:cubicBezTo>
                <a:lnTo>
                  <a:pt x="32988" y="420"/>
                </a:lnTo>
                <a:cubicBezTo>
                  <a:pt x="32826" y="292"/>
                  <a:pt x="32775" y="1"/>
                  <a:pt x="32518" y="1"/>
                </a:cubicBezTo>
                <a:cubicBezTo>
                  <a:pt x="32270" y="1"/>
                  <a:pt x="32218" y="292"/>
                  <a:pt x="32056" y="420"/>
                </a:cubicBezTo>
                <a:lnTo>
                  <a:pt x="31705" y="420"/>
                </a:lnTo>
                <a:cubicBezTo>
                  <a:pt x="31543" y="292"/>
                  <a:pt x="31483" y="1"/>
                  <a:pt x="31235" y="1"/>
                </a:cubicBezTo>
                <a:cubicBezTo>
                  <a:pt x="30987" y="1"/>
                  <a:pt x="30935" y="292"/>
                  <a:pt x="30764" y="420"/>
                </a:cubicBezTo>
                <a:lnTo>
                  <a:pt x="30422" y="420"/>
                </a:lnTo>
                <a:cubicBezTo>
                  <a:pt x="30259" y="292"/>
                  <a:pt x="30199" y="1"/>
                  <a:pt x="29951" y="1"/>
                </a:cubicBezTo>
                <a:cubicBezTo>
                  <a:pt x="29703" y="1"/>
                  <a:pt x="29643" y="292"/>
                  <a:pt x="29481" y="420"/>
                </a:cubicBezTo>
                <a:lnTo>
                  <a:pt x="29139" y="420"/>
                </a:lnTo>
                <a:cubicBezTo>
                  <a:pt x="28976" y="292"/>
                  <a:pt x="28916" y="1"/>
                  <a:pt x="28668" y="1"/>
                </a:cubicBezTo>
                <a:cubicBezTo>
                  <a:pt x="28420" y="1"/>
                  <a:pt x="28360" y="292"/>
                  <a:pt x="28198" y="420"/>
                </a:cubicBezTo>
                <a:lnTo>
                  <a:pt x="27855" y="420"/>
                </a:lnTo>
                <a:cubicBezTo>
                  <a:pt x="27693" y="292"/>
                  <a:pt x="27633" y="1"/>
                  <a:pt x="27385" y="1"/>
                </a:cubicBezTo>
                <a:cubicBezTo>
                  <a:pt x="27137" y="1"/>
                  <a:pt x="27077" y="292"/>
                  <a:pt x="26914" y="420"/>
                </a:cubicBezTo>
                <a:lnTo>
                  <a:pt x="26564" y="420"/>
                </a:lnTo>
                <a:cubicBezTo>
                  <a:pt x="26401" y="292"/>
                  <a:pt x="26350" y="1"/>
                  <a:pt x="26102" y="1"/>
                </a:cubicBezTo>
                <a:cubicBezTo>
                  <a:pt x="25845" y="1"/>
                  <a:pt x="25794" y="292"/>
                  <a:pt x="25631" y="420"/>
                </a:cubicBezTo>
                <a:lnTo>
                  <a:pt x="25280" y="420"/>
                </a:lnTo>
                <a:cubicBezTo>
                  <a:pt x="25118" y="292"/>
                  <a:pt x="25067" y="1"/>
                  <a:pt x="24810" y="1"/>
                </a:cubicBezTo>
                <a:cubicBezTo>
                  <a:pt x="24562" y="1"/>
                  <a:pt x="24511" y="292"/>
                  <a:pt x="24348" y="420"/>
                </a:cubicBezTo>
                <a:lnTo>
                  <a:pt x="23997" y="420"/>
                </a:lnTo>
                <a:cubicBezTo>
                  <a:pt x="23835" y="292"/>
                  <a:pt x="23783" y="1"/>
                  <a:pt x="23527" y="1"/>
                </a:cubicBezTo>
                <a:cubicBezTo>
                  <a:pt x="23279" y="1"/>
                  <a:pt x="23219" y="292"/>
                  <a:pt x="23056" y="420"/>
                </a:cubicBezTo>
                <a:lnTo>
                  <a:pt x="22714" y="420"/>
                </a:lnTo>
                <a:cubicBezTo>
                  <a:pt x="22551" y="292"/>
                  <a:pt x="22492" y="1"/>
                  <a:pt x="22243" y="1"/>
                </a:cubicBezTo>
                <a:cubicBezTo>
                  <a:pt x="21995" y="1"/>
                  <a:pt x="21935" y="292"/>
                  <a:pt x="21773" y="420"/>
                </a:cubicBezTo>
                <a:lnTo>
                  <a:pt x="21431" y="420"/>
                </a:lnTo>
                <a:cubicBezTo>
                  <a:pt x="21268" y="292"/>
                  <a:pt x="21208" y="1"/>
                  <a:pt x="20960" y="1"/>
                </a:cubicBezTo>
                <a:cubicBezTo>
                  <a:pt x="20712" y="1"/>
                  <a:pt x="20652" y="292"/>
                  <a:pt x="20490" y="420"/>
                </a:cubicBezTo>
                <a:lnTo>
                  <a:pt x="20148" y="420"/>
                </a:lnTo>
                <a:cubicBezTo>
                  <a:pt x="19985" y="292"/>
                  <a:pt x="19925" y="1"/>
                  <a:pt x="19677" y="1"/>
                </a:cubicBezTo>
                <a:cubicBezTo>
                  <a:pt x="19429" y="1"/>
                  <a:pt x="19369" y="292"/>
                  <a:pt x="19206" y="420"/>
                </a:cubicBezTo>
                <a:lnTo>
                  <a:pt x="18864" y="420"/>
                </a:lnTo>
                <a:cubicBezTo>
                  <a:pt x="18702" y="292"/>
                  <a:pt x="18642" y="1"/>
                  <a:pt x="18394" y="1"/>
                </a:cubicBezTo>
                <a:cubicBezTo>
                  <a:pt x="18146" y="1"/>
                  <a:pt x="18086" y="292"/>
                  <a:pt x="17923" y="420"/>
                </a:cubicBezTo>
                <a:lnTo>
                  <a:pt x="17573" y="420"/>
                </a:lnTo>
                <a:cubicBezTo>
                  <a:pt x="17410" y="292"/>
                  <a:pt x="17359" y="1"/>
                  <a:pt x="17111" y="1"/>
                </a:cubicBezTo>
                <a:cubicBezTo>
                  <a:pt x="16854" y="1"/>
                  <a:pt x="16803" y="292"/>
                  <a:pt x="16640" y="420"/>
                </a:cubicBezTo>
                <a:lnTo>
                  <a:pt x="16289" y="420"/>
                </a:lnTo>
                <a:cubicBezTo>
                  <a:pt x="16127" y="292"/>
                  <a:pt x="16075" y="1"/>
                  <a:pt x="15827" y="1"/>
                </a:cubicBezTo>
                <a:cubicBezTo>
                  <a:pt x="15571" y="1"/>
                  <a:pt x="15519" y="292"/>
                  <a:pt x="15357" y="420"/>
                </a:cubicBezTo>
                <a:lnTo>
                  <a:pt x="15006" y="420"/>
                </a:lnTo>
                <a:cubicBezTo>
                  <a:pt x="14843" y="292"/>
                  <a:pt x="14784" y="1"/>
                  <a:pt x="14536" y="1"/>
                </a:cubicBezTo>
                <a:cubicBezTo>
                  <a:pt x="14287" y="1"/>
                  <a:pt x="14236" y="292"/>
                  <a:pt x="14074" y="420"/>
                </a:cubicBezTo>
                <a:lnTo>
                  <a:pt x="13723" y="420"/>
                </a:lnTo>
                <a:cubicBezTo>
                  <a:pt x="13560" y="292"/>
                  <a:pt x="13500" y="1"/>
                  <a:pt x="13252" y="1"/>
                </a:cubicBezTo>
                <a:cubicBezTo>
                  <a:pt x="13004" y="1"/>
                  <a:pt x="12944" y="292"/>
                  <a:pt x="12782" y="420"/>
                </a:cubicBezTo>
                <a:lnTo>
                  <a:pt x="12440" y="420"/>
                </a:lnTo>
                <a:cubicBezTo>
                  <a:pt x="12277" y="292"/>
                  <a:pt x="12217" y="1"/>
                  <a:pt x="11969" y="1"/>
                </a:cubicBezTo>
                <a:cubicBezTo>
                  <a:pt x="11721" y="1"/>
                  <a:pt x="11661" y="292"/>
                  <a:pt x="11499" y="420"/>
                </a:cubicBezTo>
                <a:lnTo>
                  <a:pt x="11156" y="420"/>
                </a:lnTo>
                <a:cubicBezTo>
                  <a:pt x="10994" y="292"/>
                  <a:pt x="10934" y="1"/>
                  <a:pt x="10686" y="1"/>
                </a:cubicBezTo>
                <a:cubicBezTo>
                  <a:pt x="10438" y="1"/>
                  <a:pt x="10378" y="292"/>
                  <a:pt x="10215" y="420"/>
                </a:cubicBezTo>
                <a:lnTo>
                  <a:pt x="9865" y="420"/>
                </a:lnTo>
                <a:cubicBezTo>
                  <a:pt x="9702" y="292"/>
                  <a:pt x="9651" y="1"/>
                  <a:pt x="9403" y="1"/>
                </a:cubicBezTo>
                <a:cubicBezTo>
                  <a:pt x="9146" y="1"/>
                  <a:pt x="9095" y="292"/>
                  <a:pt x="8932" y="420"/>
                </a:cubicBezTo>
                <a:lnTo>
                  <a:pt x="8581" y="420"/>
                </a:lnTo>
                <a:cubicBezTo>
                  <a:pt x="8419" y="292"/>
                  <a:pt x="8367" y="1"/>
                  <a:pt x="8111" y="1"/>
                </a:cubicBezTo>
                <a:cubicBezTo>
                  <a:pt x="7863" y="1"/>
                  <a:pt x="7811" y="292"/>
                  <a:pt x="7649" y="420"/>
                </a:cubicBezTo>
                <a:lnTo>
                  <a:pt x="7298" y="420"/>
                </a:lnTo>
                <a:cubicBezTo>
                  <a:pt x="7136" y="292"/>
                  <a:pt x="7076" y="1"/>
                  <a:pt x="6828" y="1"/>
                </a:cubicBezTo>
                <a:cubicBezTo>
                  <a:pt x="6579" y="1"/>
                  <a:pt x="6520" y="292"/>
                  <a:pt x="6357" y="420"/>
                </a:cubicBezTo>
                <a:lnTo>
                  <a:pt x="6015" y="420"/>
                </a:lnTo>
                <a:cubicBezTo>
                  <a:pt x="5852" y="292"/>
                  <a:pt x="5792" y="1"/>
                  <a:pt x="5544" y="1"/>
                </a:cubicBezTo>
                <a:cubicBezTo>
                  <a:pt x="5296" y="1"/>
                  <a:pt x="5236" y="292"/>
                  <a:pt x="5074" y="420"/>
                </a:cubicBezTo>
                <a:lnTo>
                  <a:pt x="4732" y="420"/>
                </a:lnTo>
                <a:cubicBezTo>
                  <a:pt x="4561" y="292"/>
                  <a:pt x="4509" y="1"/>
                  <a:pt x="4261" y="1"/>
                </a:cubicBezTo>
                <a:cubicBezTo>
                  <a:pt x="4004" y="1"/>
                  <a:pt x="3953" y="292"/>
                  <a:pt x="3791" y="420"/>
                </a:cubicBezTo>
                <a:lnTo>
                  <a:pt x="3440" y="420"/>
                </a:lnTo>
                <a:cubicBezTo>
                  <a:pt x="3277" y="292"/>
                  <a:pt x="3226" y="1"/>
                  <a:pt x="2969" y="1"/>
                </a:cubicBezTo>
                <a:cubicBezTo>
                  <a:pt x="2721" y="1"/>
                  <a:pt x="2670" y="292"/>
                  <a:pt x="2507" y="420"/>
                </a:cubicBezTo>
                <a:lnTo>
                  <a:pt x="2157" y="420"/>
                </a:lnTo>
                <a:cubicBezTo>
                  <a:pt x="1994" y="292"/>
                  <a:pt x="1934" y="1"/>
                  <a:pt x="1686" y="1"/>
                </a:cubicBezTo>
                <a:cubicBezTo>
                  <a:pt x="1438" y="1"/>
                  <a:pt x="1378" y="292"/>
                  <a:pt x="1216" y="420"/>
                </a:cubicBezTo>
                <a:lnTo>
                  <a:pt x="873" y="420"/>
                </a:lnTo>
                <a:cubicBezTo>
                  <a:pt x="711" y="292"/>
                  <a:pt x="651" y="1"/>
                  <a:pt x="4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-43444" y="4875692"/>
            <a:ext cx="9230888" cy="403031"/>
          </a:xfrm>
          <a:custGeom>
            <a:avLst/>
            <a:gdLst/>
            <a:ahLst/>
            <a:cxnLst/>
            <a:rect l="l" t="t" r="r" b="b"/>
            <a:pathLst>
              <a:path w="53469" h="3311" extrusionOk="0">
                <a:moveTo>
                  <a:pt x="403" y="0"/>
                </a:moveTo>
                <a:cubicBezTo>
                  <a:pt x="189" y="0"/>
                  <a:pt x="121" y="205"/>
                  <a:pt x="1" y="351"/>
                </a:cubicBezTo>
                <a:lnTo>
                  <a:pt x="1" y="3251"/>
                </a:lnTo>
                <a:cubicBezTo>
                  <a:pt x="121" y="3106"/>
                  <a:pt x="189" y="2900"/>
                  <a:pt x="403" y="2900"/>
                </a:cubicBezTo>
                <a:cubicBezTo>
                  <a:pt x="651" y="2900"/>
                  <a:pt x="711" y="3183"/>
                  <a:pt x="873" y="3311"/>
                </a:cubicBezTo>
                <a:lnTo>
                  <a:pt x="1216" y="3311"/>
                </a:lnTo>
                <a:cubicBezTo>
                  <a:pt x="1387" y="3183"/>
                  <a:pt x="1438" y="2900"/>
                  <a:pt x="1686" y="2900"/>
                </a:cubicBezTo>
                <a:cubicBezTo>
                  <a:pt x="1943" y="2900"/>
                  <a:pt x="1994" y="3183"/>
                  <a:pt x="2157" y="3311"/>
                </a:cubicBezTo>
                <a:lnTo>
                  <a:pt x="2507" y="3311"/>
                </a:lnTo>
                <a:cubicBezTo>
                  <a:pt x="2670" y="3183"/>
                  <a:pt x="2721" y="2900"/>
                  <a:pt x="2978" y="2900"/>
                </a:cubicBezTo>
                <a:cubicBezTo>
                  <a:pt x="3226" y="2900"/>
                  <a:pt x="3277" y="3183"/>
                  <a:pt x="3440" y="3311"/>
                </a:cubicBezTo>
                <a:lnTo>
                  <a:pt x="3791" y="3311"/>
                </a:lnTo>
                <a:cubicBezTo>
                  <a:pt x="3953" y="3183"/>
                  <a:pt x="4013" y="2900"/>
                  <a:pt x="4261" y="2900"/>
                </a:cubicBezTo>
                <a:cubicBezTo>
                  <a:pt x="4509" y="2900"/>
                  <a:pt x="4569" y="3183"/>
                  <a:pt x="4732" y="3311"/>
                </a:cubicBezTo>
                <a:lnTo>
                  <a:pt x="5074" y="3311"/>
                </a:lnTo>
                <a:cubicBezTo>
                  <a:pt x="5236" y="3183"/>
                  <a:pt x="5296" y="2900"/>
                  <a:pt x="5544" y="2900"/>
                </a:cubicBezTo>
                <a:cubicBezTo>
                  <a:pt x="5792" y="2900"/>
                  <a:pt x="5852" y="3183"/>
                  <a:pt x="6015" y="3311"/>
                </a:cubicBezTo>
                <a:lnTo>
                  <a:pt x="6357" y="3311"/>
                </a:lnTo>
                <a:cubicBezTo>
                  <a:pt x="6520" y="3183"/>
                  <a:pt x="6579" y="2900"/>
                  <a:pt x="6828" y="2900"/>
                </a:cubicBezTo>
                <a:cubicBezTo>
                  <a:pt x="7076" y="2900"/>
                  <a:pt x="7136" y="3183"/>
                  <a:pt x="7298" y="3311"/>
                </a:cubicBezTo>
                <a:lnTo>
                  <a:pt x="7649" y="3311"/>
                </a:lnTo>
                <a:cubicBezTo>
                  <a:pt x="7811" y="3183"/>
                  <a:pt x="7863" y="2900"/>
                  <a:pt x="8119" y="2900"/>
                </a:cubicBezTo>
                <a:cubicBezTo>
                  <a:pt x="8367" y="2900"/>
                  <a:pt x="8419" y="3183"/>
                  <a:pt x="8581" y="3311"/>
                </a:cubicBezTo>
                <a:lnTo>
                  <a:pt x="8932" y="3311"/>
                </a:lnTo>
                <a:cubicBezTo>
                  <a:pt x="9095" y="3183"/>
                  <a:pt x="9155" y="2900"/>
                  <a:pt x="9403" y="2900"/>
                </a:cubicBezTo>
                <a:cubicBezTo>
                  <a:pt x="9651" y="2900"/>
                  <a:pt x="9711" y="3183"/>
                  <a:pt x="9873" y="3311"/>
                </a:cubicBezTo>
                <a:lnTo>
                  <a:pt x="10215" y="3311"/>
                </a:lnTo>
                <a:cubicBezTo>
                  <a:pt x="10378" y="3183"/>
                  <a:pt x="10438" y="2900"/>
                  <a:pt x="10686" y="2900"/>
                </a:cubicBezTo>
                <a:cubicBezTo>
                  <a:pt x="10934" y="2900"/>
                  <a:pt x="10994" y="3183"/>
                  <a:pt x="11156" y="3311"/>
                </a:cubicBezTo>
                <a:lnTo>
                  <a:pt x="11499" y="3311"/>
                </a:lnTo>
                <a:cubicBezTo>
                  <a:pt x="11661" y="3183"/>
                  <a:pt x="11721" y="2900"/>
                  <a:pt x="11969" y="2900"/>
                </a:cubicBezTo>
                <a:cubicBezTo>
                  <a:pt x="12217" y="2900"/>
                  <a:pt x="12277" y="3183"/>
                  <a:pt x="12440" y="3311"/>
                </a:cubicBezTo>
                <a:lnTo>
                  <a:pt x="12782" y="3311"/>
                </a:lnTo>
                <a:cubicBezTo>
                  <a:pt x="12953" y="3183"/>
                  <a:pt x="13004" y="2900"/>
                  <a:pt x="13252" y="2900"/>
                </a:cubicBezTo>
                <a:cubicBezTo>
                  <a:pt x="13500" y="2900"/>
                  <a:pt x="13560" y="3183"/>
                  <a:pt x="13723" y="3311"/>
                </a:cubicBezTo>
                <a:lnTo>
                  <a:pt x="14074" y="3311"/>
                </a:lnTo>
                <a:cubicBezTo>
                  <a:pt x="14236" y="3183"/>
                  <a:pt x="14287" y="2900"/>
                  <a:pt x="14536" y="2900"/>
                </a:cubicBezTo>
                <a:cubicBezTo>
                  <a:pt x="14792" y="2900"/>
                  <a:pt x="14843" y="3183"/>
                  <a:pt x="15006" y="3311"/>
                </a:cubicBezTo>
                <a:lnTo>
                  <a:pt x="15357" y="3311"/>
                </a:lnTo>
                <a:cubicBezTo>
                  <a:pt x="15519" y="3183"/>
                  <a:pt x="15579" y="2900"/>
                  <a:pt x="15827" y="2900"/>
                </a:cubicBezTo>
                <a:cubicBezTo>
                  <a:pt x="16075" y="2900"/>
                  <a:pt x="16127" y="3183"/>
                  <a:pt x="16289" y="3311"/>
                </a:cubicBezTo>
                <a:lnTo>
                  <a:pt x="16640" y="3311"/>
                </a:lnTo>
                <a:cubicBezTo>
                  <a:pt x="16803" y="3183"/>
                  <a:pt x="16854" y="2900"/>
                  <a:pt x="17111" y="2900"/>
                </a:cubicBezTo>
                <a:cubicBezTo>
                  <a:pt x="17359" y="2900"/>
                  <a:pt x="17419" y="3183"/>
                  <a:pt x="17581" y="3311"/>
                </a:cubicBezTo>
                <a:lnTo>
                  <a:pt x="17923" y="3311"/>
                </a:lnTo>
                <a:cubicBezTo>
                  <a:pt x="18086" y="3183"/>
                  <a:pt x="18146" y="2900"/>
                  <a:pt x="18394" y="2900"/>
                </a:cubicBezTo>
                <a:cubicBezTo>
                  <a:pt x="18642" y="2900"/>
                  <a:pt x="18702" y="3183"/>
                  <a:pt x="18864" y="3311"/>
                </a:cubicBezTo>
                <a:lnTo>
                  <a:pt x="19206" y="3311"/>
                </a:lnTo>
                <a:cubicBezTo>
                  <a:pt x="19369" y="3183"/>
                  <a:pt x="19429" y="2900"/>
                  <a:pt x="19677" y="2900"/>
                </a:cubicBezTo>
                <a:cubicBezTo>
                  <a:pt x="19925" y="2900"/>
                  <a:pt x="19985" y="3183"/>
                  <a:pt x="20148" y="3311"/>
                </a:cubicBezTo>
                <a:lnTo>
                  <a:pt x="20490" y="3311"/>
                </a:lnTo>
                <a:cubicBezTo>
                  <a:pt x="20652" y="3183"/>
                  <a:pt x="20712" y="2900"/>
                  <a:pt x="20960" y="2900"/>
                </a:cubicBezTo>
                <a:cubicBezTo>
                  <a:pt x="21208" y="2900"/>
                  <a:pt x="21268" y="3183"/>
                  <a:pt x="21431" y="3311"/>
                </a:cubicBezTo>
                <a:lnTo>
                  <a:pt x="21773" y="3311"/>
                </a:lnTo>
                <a:cubicBezTo>
                  <a:pt x="21935" y="3183"/>
                  <a:pt x="21995" y="2900"/>
                  <a:pt x="22243" y="2900"/>
                </a:cubicBezTo>
                <a:cubicBezTo>
                  <a:pt x="22492" y="2900"/>
                  <a:pt x="22551" y="3183"/>
                  <a:pt x="22714" y="3311"/>
                </a:cubicBezTo>
                <a:lnTo>
                  <a:pt x="23065" y="3311"/>
                </a:lnTo>
                <a:cubicBezTo>
                  <a:pt x="23227" y="3183"/>
                  <a:pt x="23279" y="2900"/>
                  <a:pt x="23527" y="2900"/>
                </a:cubicBezTo>
                <a:cubicBezTo>
                  <a:pt x="23783" y="2900"/>
                  <a:pt x="23835" y="3183"/>
                  <a:pt x="23997" y="3311"/>
                </a:cubicBezTo>
                <a:lnTo>
                  <a:pt x="24348" y="3311"/>
                </a:lnTo>
                <a:cubicBezTo>
                  <a:pt x="24511" y="3183"/>
                  <a:pt x="24562" y="2900"/>
                  <a:pt x="24818" y="2900"/>
                </a:cubicBezTo>
                <a:cubicBezTo>
                  <a:pt x="25067" y="2900"/>
                  <a:pt x="25118" y="3183"/>
                  <a:pt x="25280" y="3311"/>
                </a:cubicBezTo>
                <a:lnTo>
                  <a:pt x="25631" y="3311"/>
                </a:lnTo>
                <a:cubicBezTo>
                  <a:pt x="25794" y="3183"/>
                  <a:pt x="25854" y="2900"/>
                  <a:pt x="26102" y="2900"/>
                </a:cubicBezTo>
                <a:cubicBezTo>
                  <a:pt x="26350" y="2900"/>
                  <a:pt x="26410" y="3183"/>
                  <a:pt x="26572" y="3311"/>
                </a:cubicBezTo>
                <a:lnTo>
                  <a:pt x="26914" y="3311"/>
                </a:lnTo>
                <a:cubicBezTo>
                  <a:pt x="27077" y="3183"/>
                  <a:pt x="27137" y="2900"/>
                  <a:pt x="27385" y="2900"/>
                </a:cubicBezTo>
                <a:cubicBezTo>
                  <a:pt x="27633" y="2900"/>
                  <a:pt x="27693" y="3183"/>
                  <a:pt x="27855" y="3311"/>
                </a:cubicBezTo>
                <a:lnTo>
                  <a:pt x="28198" y="3311"/>
                </a:lnTo>
                <a:cubicBezTo>
                  <a:pt x="28360" y="3183"/>
                  <a:pt x="28420" y="2900"/>
                  <a:pt x="28668" y="2900"/>
                </a:cubicBezTo>
                <a:cubicBezTo>
                  <a:pt x="28916" y="2900"/>
                  <a:pt x="28976" y="3183"/>
                  <a:pt x="29139" y="3311"/>
                </a:cubicBezTo>
                <a:lnTo>
                  <a:pt x="29481" y="3311"/>
                </a:lnTo>
                <a:cubicBezTo>
                  <a:pt x="29643" y="3183"/>
                  <a:pt x="29703" y="2900"/>
                  <a:pt x="29951" y="2900"/>
                </a:cubicBezTo>
                <a:cubicBezTo>
                  <a:pt x="30199" y="2900"/>
                  <a:pt x="30259" y="3183"/>
                  <a:pt x="30422" y="3311"/>
                </a:cubicBezTo>
                <a:lnTo>
                  <a:pt x="30773" y="3311"/>
                </a:lnTo>
                <a:cubicBezTo>
                  <a:pt x="30935" y="3183"/>
                  <a:pt x="30987" y="2900"/>
                  <a:pt x="31235" y="2900"/>
                </a:cubicBezTo>
                <a:cubicBezTo>
                  <a:pt x="31491" y="2900"/>
                  <a:pt x="31543" y="3183"/>
                  <a:pt x="31705" y="3311"/>
                </a:cubicBezTo>
                <a:lnTo>
                  <a:pt x="32056" y="3311"/>
                </a:lnTo>
                <a:cubicBezTo>
                  <a:pt x="32218" y="3183"/>
                  <a:pt x="32270" y="2900"/>
                  <a:pt x="32526" y="2900"/>
                </a:cubicBezTo>
                <a:cubicBezTo>
                  <a:pt x="32775" y="2900"/>
                  <a:pt x="32826" y="3183"/>
                  <a:pt x="32988" y="3311"/>
                </a:cubicBezTo>
                <a:lnTo>
                  <a:pt x="33339" y="3311"/>
                </a:lnTo>
                <a:cubicBezTo>
                  <a:pt x="33502" y="3183"/>
                  <a:pt x="33553" y="2900"/>
                  <a:pt x="33810" y="2900"/>
                </a:cubicBezTo>
                <a:cubicBezTo>
                  <a:pt x="34058" y="2900"/>
                  <a:pt x="34118" y="3183"/>
                  <a:pt x="34280" y="3311"/>
                </a:cubicBezTo>
                <a:lnTo>
                  <a:pt x="34622" y="3311"/>
                </a:lnTo>
                <a:cubicBezTo>
                  <a:pt x="34785" y="3183"/>
                  <a:pt x="34845" y="2900"/>
                  <a:pt x="35093" y="2900"/>
                </a:cubicBezTo>
                <a:cubicBezTo>
                  <a:pt x="35341" y="2900"/>
                  <a:pt x="35401" y="3183"/>
                  <a:pt x="35563" y="3311"/>
                </a:cubicBezTo>
                <a:lnTo>
                  <a:pt x="35906" y="3311"/>
                </a:lnTo>
                <a:cubicBezTo>
                  <a:pt x="36068" y="3183"/>
                  <a:pt x="36128" y="2900"/>
                  <a:pt x="36376" y="2900"/>
                </a:cubicBezTo>
                <a:cubicBezTo>
                  <a:pt x="36624" y="2900"/>
                  <a:pt x="36684" y="3183"/>
                  <a:pt x="36847" y="3311"/>
                </a:cubicBezTo>
                <a:lnTo>
                  <a:pt x="37189" y="3311"/>
                </a:lnTo>
                <a:cubicBezTo>
                  <a:pt x="37351" y="3183"/>
                  <a:pt x="37411" y="2900"/>
                  <a:pt x="37659" y="2900"/>
                </a:cubicBezTo>
                <a:cubicBezTo>
                  <a:pt x="37907" y="2900"/>
                  <a:pt x="37967" y="3183"/>
                  <a:pt x="38130" y="3311"/>
                </a:cubicBezTo>
                <a:lnTo>
                  <a:pt x="38472" y="3311"/>
                </a:lnTo>
                <a:cubicBezTo>
                  <a:pt x="38635" y="3183"/>
                  <a:pt x="38694" y="2900"/>
                  <a:pt x="38943" y="2900"/>
                </a:cubicBezTo>
                <a:cubicBezTo>
                  <a:pt x="39191" y="2900"/>
                  <a:pt x="39251" y="3183"/>
                  <a:pt x="39413" y="3311"/>
                </a:cubicBezTo>
                <a:lnTo>
                  <a:pt x="39764" y="3311"/>
                </a:lnTo>
                <a:cubicBezTo>
                  <a:pt x="39926" y="3183"/>
                  <a:pt x="39978" y="2900"/>
                  <a:pt x="40226" y="2900"/>
                </a:cubicBezTo>
                <a:cubicBezTo>
                  <a:pt x="40482" y="2900"/>
                  <a:pt x="40534" y="3183"/>
                  <a:pt x="40696" y="3311"/>
                </a:cubicBezTo>
                <a:lnTo>
                  <a:pt x="41047" y="3311"/>
                </a:lnTo>
                <a:cubicBezTo>
                  <a:pt x="41210" y="3183"/>
                  <a:pt x="41261" y="2900"/>
                  <a:pt x="41518" y="2900"/>
                </a:cubicBezTo>
                <a:cubicBezTo>
                  <a:pt x="41766" y="2900"/>
                  <a:pt x="41817" y="3183"/>
                  <a:pt x="41980" y="3311"/>
                </a:cubicBezTo>
                <a:lnTo>
                  <a:pt x="42330" y="3311"/>
                </a:lnTo>
                <a:cubicBezTo>
                  <a:pt x="42493" y="3183"/>
                  <a:pt x="42553" y="2900"/>
                  <a:pt x="42801" y="2900"/>
                </a:cubicBezTo>
                <a:cubicBezTo>
                  <a:pt x="43049" y="2900"/>
                  <a:pt x="43100" y="3183"/>
                  <a:pt x="43263" y="3311"/>
                </a:cubicBezTo>
                <a:lnTo>
                  <a:pt x="43614" y="3311"/>
                </a:lnTo>
                <a:cubicBezTo>
                  <a:pt x="43776" y="3183"/>
                  <a:pt x="43836" y="2900"/>
                  <a:pt x="44084" y="2900"/>
                </a:cubicBezTo>
                <a:cubicBezTo>
                  <a:pt x="44332" y="2900"/>
                  <a:pt x="44383" y="3183"/>
                  <a:pt x="44555" y="3311"/>
                </a:cubicBezTo>
                <a:lnTo>
                  <a:pt x="44897" y="3311"/>
                </a:lnTo>
                <a:cubicBezTo>
                  <a:pt x="45059" y="3183"/>
                  <a:pt x="45119" y="2900"/>
                  <a:pt x="45367" y="2900"/>
                </a:cubicBezTo>
                <a:cubicBezTo>
                  <a:pt x="45615" y="2900"/>
                  <a:pt x="45675" y="3183"/>
                  <a:pt x="45838" y="3311"/>
                </a:cubicBezTo>
                <a:lnTo>
                  <a:pt x="46180" y="3311"/>
                </a:lnTo>
                <a:cubicBezTo>
                  <a:pt x="46343" y="3183"/>
                  <a:pt x="46402" y="2900"/>
                  <a:pt x="46651" y="2900"/>
                </a:cubicBezTo>
                <a:cubicBezTo>
                  <a:pt x="46899" y="2900"/>
                  <a:pt x="46959" y="3183"/>
                  <a:pt x="47121" y="3311"/>
                </a:cubicBezTo>
                <a:lnTo>
                  <a:pt x="47463" y="3311"/>
                </a:lnTo>
                <a:cubicBezTo>
                  <a:pt x="47626" y="3183"/>
                  <a:pt x="47686" y="2900"/>
                  <a:pt x="47934" y="2900"/>
                </a:cubicBezTo>
                <a:cubicBezTo>
                  <a:pt x="48182" y="2900"/>
                  <a:pt x="48242" y="3183"/>
                  <a:pt x="48404" y="3311"/>
                </a:cubicBezTo>
                <a:lnTo>
                  <a:pt x="48746" y="3311"/>
                </a:lnTo>
                <a:cubicBezTo>
                  <a:pt x="48909" y="3183"/>
                  <a:pt x="48969" y="2900"/>
                  <a:pt x="49217" y="2900"/>
                </a:cubicBezTo>
                <a:cubicBezTo>
                  <a:pt x="49465" y="2900"/>
                  <a:pt x="49525" y="3183"/>
                  <a:pt x="49688" y="3311"/>
                </a:cubicBezTo>
                <a:lnTo>
                  <a:pt x="50030" y="3311"/>
                </a:lnTo>
                <a:cubicBezTo>
                  <a:pt x="50192" y="3183"/>
                  <a:pt x="50252" y="2900"/>
                  <a:pt x="50500" y="2900"/>
                </a:cubicBezTo>
                <a:cubicBezTo>
                  <a:pt x="50748" y="2900"/>
                  <a:pt x="50808" y="3183"/>
                  <a:pt x="50971" y="3311"/>
                </a:cubicBezTo>
                <a:lnTo>
                  <a:pt x="51321" y="3311"/>
                </a:lnTo>
                <a:cubicBezTo>
                  <a:pt x="51484" y="3183"/>
                  <a:pt x="51535" y="2900"/>
                  <a:pt x="51783" y="2900"/>
                </a:cubicBezTo>
                <a:cubicBezTo>
                  <a:pt x="52032" y="2900"/>
                  <a:pt x="52091" y="3183"/>
                  <a:pt x="52254" y="3311"/>
                </a:cubicBezTo>
                <a:lnTo>
                  <a:pt x="52605" y="3311"/>
                </a:lnTo>
                <a:cubicBezTo>
                  <a:pt x="52767" y="3183"/>
                  <a:pt x="52819" y="2900"/>
                  <a:pt x="53067" y="2900"/>
                </a:cubicBezTo>
                <a:cubicBezTo>
                  <a:pt x="53281" y="2900"/>
                  <a:pt x="53349" y="3097"/>
                  <a:pt x="53469" y="3242"/>
                </a:cubicBezTo>
                <a:lnTo>
                  <a:pt x="53469" y="342"/>
                </a:lnTo>
                <a:cubicBezTo>
                  <a:pt x="53349" y="197"/>
                  <a:pt x="53281" y="0"/>
                  <a:pt x="53067" y="0"/>
                </a:cubicBezTo>
                <a:cubicBezTo>
                  <a:pt x="52819" y="0"/>
                  <a:pt x="52767" y="282"/>
                  <a:pt x="52605" y="411"/>
                </a:cubicBezTo>
                <a:lnTo>
                  <a:pt x="52254" y="411"/>
                </a:lnTo>
                <a:cubicBezTo>
                  <a:pt x="52091" y="282"/>
                  <a:pt x="52032" y="0"/>
                  <a:pt x="51783" y="0"/>
                </a:cubicBezTo>
                <a:cubicBezTo>
                  <a:pt x="51535" y="0"/>
                  <a:pt x="51484" y="282"/>
                  <a:pt x="51321" y="411"/>
                </a:cubicBezTo>
                <a:lnTo>
                  <a:pt x="50971" y="411"/>
                </a:lnTo>
                <a:cubicBezTo>
                  <a:pt x="50808" y="282"/>
                  <a:pt x="50748" y="0"/>
                  <a:pt x="50500" y="0"/>
                </a:cubicBezTo>
                <a:cubicBezTo>
                  <a:pt x="50252" y="0"/>
                  <a:pt x="50192" y="282"/>
                  <a:pt x="50030" y="411"/>
                </a:cubicBezTo>
                <a:lnTo>
                  <a:pt x="49688" y="411"/>
                </a:lnTo>
                <a:cubicBezTo>
                  <a:pt x="49525" y="282"/>
                  <a:pt x="49465" y="0"/>
                  <a:pt x="49217" y="0"/>
                </a:cubicBezTo>
                <a:cubicBezTo>
                  <a:pt x="48969" y="0"/>
                  <a:pt x="48909" y="282"/>
                  <a:pt x="48746" y="411"/>
                </a:cubicBezTo>
                <a:lnTo>
                  <a:pt x="48404" y="411"/>
                </a:lnTo>
                <a:cubicBezTo>
                  <a:pt x="48242" y="282"/>
                  <a:pt x="48182" y="0"/>
                  <a:pt x="47934" y="0"/>
                </a:cubicBezTo>
                <a:cubicBezTo>
                  <a:pt x="47686" y="0"/>
                  <a:pt x="47626" y="282"/>
                  <a:pt x="47463" y="411"/>
                </a:cubicBezTo>
                <a:lnTo>
                  <a:pt x="47121" y="411"/>
                </a:lnTo>
                <a:cubicBezTo>
                  <a:pt x="46959" y="282"/>
                  <a:pt x="46899" y="0"/>
                  <a:pt x="46651" y="0"/>
                </a:cubicBezTo>
                <a:cubicBezTo>
                  <a:pt x="46402" y="0"/>
                  <a:pt x="46343" y="282"/>
                  <a:pt x="46180" y="411"/>
                </a:cubicBezTo>
                <a:lnTo>
                  <a:pt x="45838" y="411"/>
                </a:lnTo>
                <a:cubicBezTo>
                  <a:pt x="45675" y="282"/>
                  <a:pt x="45615" y="0"/>
                  <a:pt x="45367" y="0"/>
                </a:cubicBezTo>
                <a:cubicBezTo>
                  <a:pt x="45119" y="0"/>
                  <a:pt x="45059" y="282"/>
                  <a:pt x="44897" y="411"/>
                </a:cubicBezTo>
                <a:lnTo>
                  <a:pt x="44555" y="411"/>
                </a:lnTo>
                <a:cubicBezTo>
                  <a:pt x="44383" y="282"/>
                  <a:pt x="44332" y="0"/>
                  <a:pt x="44084" y="0"/>
                </a:cubicBezTo>
                <a:cubicBezTo>
                  <a:pt x="43836" y="0"/>
                  <a:pt x="43776" y="282"/>
                  <a:pt x="43614" y="411"/>
                </a:cubicBezTo>
                <a:lnTo>
                  <a:pt x="43263" y="411"/>
                </a:lnTo>
                <a:cubicBezTo>
                  <a:pt x="43100" y="282"/>
                  <a:pt x="43049" y="0"/>
                  <a:pt x="42801" y="0"/>
                </a:cubicBezTo>
                <a:cubicBezTo>
                  <a:pt x="42544" y="0"/>
                  <a:pt x="42493" y="282"/>
                  <a:pt x="42330" y="411"/>
                </a:cubicBezTo>
                <a:lnTo>
                  <a:pt x="41980" y="411"/>
                </a:lnTo>
                <a:cubicBezTo>
                  <a:pt x="41817" y="282"/>
                  <a:pt x="41766" y="0"/>
                  <a:pt x="41518" y="0"/>
                </a:cubicBezTo>
                <a:cubicBezTo>
                  <a:pt x="41261" y="0"/>
                  <a:pt x="41210" y="282"/>
                  <a:pt x="41047" y="411"/>
                </a:cubicBezTo>
                <a:lnTo>
                  <a:pt x="40696" y="411"/>
                </a:lnTo>
                <a:cubicBezTo>
                  <a:pt x="40534" y="282"/>
                  <a:pt x="40474" y="0"/>
                  <a:pt x="40226" y="0"/>
                </a:cubicBezTo>
                <a:cubicBezTo>
                  <a:pt x="39978" y="0"/>
                  <a:pt x="39926" y="282"/>
                  <a:pt x="39764" y="411"/>
                </a:cubicBezTo>
                <a:lnTo>
                  <a:pt x="39413" y="411"/>
                </a:lnTo>
                <a:cubicBezTo>
                  <a:pt x="39251" y="282"/>
                  <a:pt x="39199" y="0"/>
                  <a:pt x="38943" y="0"/>
                </a:cubicBezTo>
                <a:cubicBezTo>
                  <a:pt x="38694" y="0"/>
                  <a:pt x="38635" y="282"/>
                  <a:pt x="38472" y="411"/>
                </a:cubicBezTo>
                <a:lnTo>
                  <a:pt x="38130" y="411"/>
                </a:lnTo>
                <a:cubicBezTo>
                  <a:pt x="37967" y="282"/>
                  <a:pt x="37907" y="0"/>
                  <a:pt x="37659" y="0"/>
                </a:cubicBezTo>
                <a:cubicBezTo>
                  <a:pt x="37411" y="0"/>
                  <a:pt x="37351" y="282"/>
                  <a:pt x="37189" y="411"/>
                </a:cubicBezTo>
                <a:lnTo>
                  <a:pt x="36847" y="411"/>
                </a:lnTo>
                <a:cubicBezTo>
                  <a:pt x="36684" y="282"/>
                  <a:pt x="36624" y="0"/>
                  <a:pt x="36376" y="0"/>
                </a:cubicBezTo>
                <a:cubicBezTo>
                  <a:pt x="36128" y="0"/>
                  <a:pt x="36068" y="282"/>
                  <a:pt x="35906" y="411"/>
                </a:cubicBezTo>
                <a:lnTo>
                  <a:pt x="35563" y="411"/>
                </a:lnTo>
                <a:cubicBezTo>
                  <a:pt x="35401" y="282"/>
                  <a:pt x="35341" y="0"/>
                  <a:pt x="35093" y="0"/>
                </a:cubicBezTo>
                <a:cubicBezTo>
                  <a:pt x="34845" y="0"/>
                  <a:pt x="34785" y="282"/>
                  <a:pt x="34622" y="411"/>
                </a:cubicBezTo>
                <a:lnTo>
                  <a:pt x="34280" y="411"/>
                </a:lnTo>
                <a:cubicBezTo>
                  <a:pt x="34118" y="282"/>
                  <a:pt x="34058" y="0"/>
                  <a:pt x="33810" y="0"/>
                </a:cubicBezTo>
                <a:cubicBezTo>
                  <a:pt x="33562" y="0"/>
                  <a:pt x="33502" y="282"/>
                  <a:pt x="33339" y="411"/>
                </a:cubicBezTo>
                <a:lnTo>
                  <a:pt x="32988" y="411"/>
                </a:lnTo>
                <a:cubicBezTo>
                  <a:pt x="32826" y="282"/>
                  <a:pt x="32775" y="0"/>
                  <a:pt x="32526" y="0"/>
                </a:cubicBezTo>
                <a:cubicBezTo>
                  <a:pt x="32270" y="0"/>
                  <a:pt x="32218" y="282"/>
                  <a:pt x="32056" y="411"/>
                </a:cubicBezTo>
                <a:lnTo>
                  <a:pt x="31705" y="411"/>
                </a:lnTo>
                <a:cubicBezTo>
                  <a:pt x="31543" y="282"/>
                  <a:pt x="31491" y="0"/>
                  <a:pt x="31235" y="0"/>
                </a:cubicBezTo>
                <a:cubicBezTo>
                  <a:pt x="30987" y="0"/>
                  <a:pt x="30935" y="282"/>
                  <a:pt x="30773" y="411"/>
                </a:cubicBezTo>
                <a:lnTo>
                  <a:pt x="30422" y="411"/>
                </a:lnTo>
                <a:cubicBezTo>
                  <a:pt x="30259" y="282"/>
                  <a:pt x="30208" y="0"/>
                  <a:pt x="29951" y="0"/>
                </a:cubicBezTo>
                <a:cubicBezTo>
                  <a:pt x="29703" y="0"/>
                  <a:pt x="29643" y="282"/>
                  <a:pt x="29481" y="411"/>
                </a:cubicBezTo>
                <a:lnTo>
                  <a:pt x="29139" y="411"/>
                </a:lnTo>
                <a:cubicBezTo>
                  <a:pt x="28976" y="282"/>
                  <a:pt x="28916" y="0"/>
                  <a:pt x="28668" y="0"/>
                </a:cubicBezTo>
                <a:cubicBezTo>
                  <a:pt x="28420" y="0"/>
                  <a:pt x="28360" y="282"/>
                  <a:pt x="28198" y="411"/>
                </a:cubicBezTo>
                <a:lnTo>
                  <a:pt x="27855" y="411"/>
                </a:lnTo>
                <a:cubicBezTo>
                  <a:pt x="27693" y="282"/>
                  <a:pt x="27633" y="0"/>
                  <a:pt x="27385" y="0"/>
                </a:cubicBezTo>
                <a:cubicBezTo>
                  <a:pt x="27137" y="0"/>
                  <a:pt x="27077" y="282"/>
                  <a:pt x="26914" y="411"/>
                </a:cubicBezTo>
                <a:lnTo>
                  <a:pt x="26572" y="411"/>
                </a:lnTo>
                <a:cubicBezTo>
                  <a:pt x="26410" y="282"/>
                  <a:pt x="26350" y="0"/>
                  <a:pt x="26102" y="0"/>
                </a:cubicBezTo>
                <a:cubicBezTo>
                  <a:pt x="25854" y="0"/>
                  <a:pt x="25794" y="282"/>
                  <a:pt x="25631" y="411"/>
                </a:cubicBezTo>
                <a:lnTo>
                  <a:pt x="25280" y="411"/>
                </a:lnTo>
                <a:cubicBezTo>
                  <a:pt x="25118" y="282"/>
                  <a:pt x="25067" y="0"/>
                  <a:pt x="24818" y="0"/>
                </a:cubicBezTo>
                <a:cubicBezTo>
                  <a:pt x="24562" y="0"/>
                  <a:pt x="24511" y="282"/>
                  <a:pt x="24348" y="411"/>
                </a:cubicBezTo>
                <a:lnTo>
                  <a:pt x="23997" y="411"/>
                </a:lnTo>
                <a:cubicBezTo>
                  <a:pt x="23835" y="282"/>
                  <a:pt x="23783" y="0"/>
                  <a:pt x="23527" y="0"/>
                </a:cubicBezTo>
                <a:cubicBezTo>
                  <a:pt x="23279" y="0"/>
                  <a:pt x="23227" y="282"/>
                  <a:pt x="23065" y="411"/>
                </a:cubicBezTo>
                <a:lnTo>
                  <a:pt x="22714" y="411"/>
                </a:lnTo>
                <a:cubicBezTo>
                  <a:pt x="22551" y="282"/>
                  <a:pt x="22492" y="0"/>
                  <a:pt x="22243" y="0"/>
                </a:cubicBezTo>
                <a:cubicBezTo>
                  <a:pt x="21995" y="0"/>
                  <a:pt x="21935" y="282"/>
                  <a:pt x="21773" y="411"/>
                </a:cubicBezTo>
                <a:lnTo>
                  <a:pt x="21431" y="411"/>
                </a:lnTo>
                <a:cubicBezTo>
                  <a:pt x="21268" y="282"/>
                  <a:pt x="21208" y="0"/>
                  <a:pt x="20960" y="0"/>
                </a:cubicBezTo>
                <a:cubicBezTo>
                  <a:pt x="20712" y="0"/>
                  <a:pt x="20652" y="282"/>
                  <a:pt x="20490" y="411"/>
                </a:cubicBezTo>
                <a:lnTo>
                  <a:pt x="20148" y="411"/>
                </a:lnTo>
                <a:cubicBezTo>
                  <a:pt x="19985" y="282"/>
                  <a:pt x="19925" y="0"/>
                  <a:pt x="19677" y="0"/>
                </a:cubicBezTo>
                <a:cubicBezTo>
                  <a:pt x="19429" y="0"/>
                  <a:pt x="19369" y="282"/>
                  <a:pt x="19206" y="411"/>
                </a:cubicBezTo>
                <a:lnTo>
                  <a:pt x="18864" y="411"/>
                </a:lnTo>
                <a:cubicBezTo>
                  <a:pt x="18702" y="282"/>
                  <a:pt x="18642" y="0"/>
                  <a:pt x="18394" y="0"/>
                </a:cubicBezTo>
                <a:cubicBezTo>
                  <a:pt x="18146" y="0"/>
                  <a:pt x="18086" y="282"/>
                  <a:pt x="17923" y="411"/>
                </a:cubicBezTo>
                <a:lnTo>
                  <a:pt x="17581" y="411"/>
                </a:lnTo>
                <a:cubicBezTo>
                  <a:pt x="17419" y="282"/>
                  <a:pt x="17359" y="0"/>
                  <a:pt x="17111" y="0"/>
                </a:cubicBezTo>
                <a:cubicBezTo>
                  <a:pt x="16862" y="0"/>
                  <a:pt x="16803" y="282"/>
                  <a:pt x="16640" y="411"/>
                </a:cubicBezTo>
                <a:lnTo>
                  <a:pt x="16289" y="411"/>
                </a:lnTo>
                <a:cubicBezTo>
                  <a:pt x="16127" y="282"/>
                  <a:pt x="16075" y="0"/>
                  <a:pt x="15827" y="0"/>
                </a:cubicBezTo>
                <a:cubicBezTo>
                  <a:pt x="15571" y="0"/>
                  <a:pt x="15519" y="282"/>
                  <a:pt x="15357" y="411"/>
                </a:cubicBezTo>
                <a:lnTo>
                  <a:pt x="15006" y="411"/>
                </a:lnTo>
                <a:cubicBezTo>
                  <a:pt x="14843" y="282"/>
                  <a:pt x="14792" y="0"/>
                  <a:pt x="14536" y="0"/>
                </a:cubicBezTo>
                <a:cubicBezTo>
                  <a:pt x="14287" y="0"/>
                  <a:pt x="14236" y="282"/>
                  <a:pt x="14074" y="411"/>
                </a:cubicBezTo>
                <a:lnTo>
                  <a:pt x="13723" y="411"/>
                </a:lnTo>
                <a:cubicBezTo>
                  <a:pt x="13560" y="282"/>
                  <a:pt x="13500" y="0"/>
                  <a:pt x="13252" y="0"/>
                </a:cubicBezTo>
                <a:cubicBezTo>
                  <a:pt x="13004" y="0"/>
                  <a:pt x="12953" y="282"/>
                  <a:pt x="12782" y="411"/>
                </a:cubicBezTo>
                <a:lnTo>
                  <a:pt x="12440" y="411"/>
                </a:lnTo>
                <a:cubicBezTo>
                  <a:pt x="12277" y="282"/>
                  <a:pt x="12217" y="0"/>
                  <a:pt x="11969" y="0"/>
                </a:cubicBezTo>
                <a:cubicBezTo>
                  <a:pt x="11721" y="0"/>
                  <a:pt x="11661" y="282"/>
                  <a:pt x="11499" y="411"/>
                </a:cubicBezTo>
                <a:lnTo>
                  <a:pt x="11156" y="411"/>
                </a:lnTo>
                <a:cubicBezTo>
                  <a:pt x="10994" y="282"/>
                  <a:pt x="10934" y="0"/>
                  <a:pt x="10686" y="0"/>
                </a:cubicBezTo>
                <a:cubicBezTo>
                  <a:pt x="10438" y="0"/>
                  <a:pt x="10378" y="282"/>
                  <a:pt x="10215" y="411"/>
                </a:cubicBezTo>
                <a:lnTo>
                  <a:pt x="9873" y="411"/>
                </a:lnTo>
                <a:cubicBezTo>
                  <a:pt x="9711" y="282"/>
                  <a:pt x="9651" y="0"/>
                  <a:pt x="9403" y="0"/>
                </a:cubicBezTo>
                <a:cubicBezTo>
                  <a:pt x="9155" y="0"/>
                  <a:pt x="9095" y="282"/>
                  <a:pt x="8932" y="411"/>
                </a:cubicBezTo>
                <a:lnTo>
                  <a:pt x="8581" y="411"/>
                </a:lnTo>
                <a:cubicBezTo>
                  <a:pt x="8419" y="282"/>
                  <a:pt x="8367" y="0"/>
                  <a:pt x="8119" y="0"/>
                </a:cubicBezTo>
                <a:cubicBezTo>
                  <a:pt x="7863" y="0"/>
                  <a:pt x="7811" y="282"/>
                  <a:pt x="7649" y="411"/>
                </a:cubicBezTo>
                <a:lnTo>
                  <a:pt x="7298" y="411"/>
                </a:lnTo>
                <a:cubicBezTo>
                  <a:pt x="7136" y="282"/>
                  <a:pt x="7084" y="0"/>
                  <a:pt x="6828" y="0"/>
                </a:cubicBezTo>
                <a:cubicBezTo>
                  <a:pt x="6579" y="0"/>
                  <a:pt x="6520" y="282"/>
                  <a:pt x="6357" y="411"/>
                </a:cubicBezTo>
                <a:lnTo>
                  <a:pt x="6015" y="411"/>
                </a:lnTo>
                <a:cubicBezTo>
                  <a:pt x="5852" y="282"/>
                  <a:pt x="5792" y="0"/>
                  <a:pt x="5544" y="0"/>
                </a:cubicBezTo>
                <a:cubicBezTo>
                  <a:pt x="5296" y="0"/>
                  <a:pt x="5236" y="282"/>
                  <a:pt x="5074" y="411"/>
                </a:cubicBezTo>
                <a:lnTo>
                  <a:pt x="4732" y="411"/>
                </a:lnTo>
                <a:cubicBezTo>
                  <a:pt x="4569" y="282"/>
                  <a:pt x="4509" y="0"/>
                  <a:pt x="4261" y="0"/>
                </a:cubicBezTo>
                <a:cubicBezTo>
                  <a:pt x="4013" y="0"/>
                  <a:pt x="3953" y="282"/>
                  <a:pt x="3791" y="411"/>
                </a:cubicBezTo>
                <a:lnTo>
                  <a:pt x="3440" y="411"/>
                </a:lnTo>
                <a:cubicBezTo>
                  <a:pt x="3277" y="282"/>
                  <a:pt x="3226" y="0"/>
                  <a:pt x="2978" y="0"/>
                </a:cubicBezTo>
                <a:cubicBezTo>
                  <a:pt x="2721" y="0"/>
                  <a:pt x="2670" y="282"/>
                  <a:pt x="2507" y="411"/>
                </a:cubicBezTo>
                <a:lnTo>
                  <a:pt x="2157" y="411"/>
                </a:lnTo>
                <a:cubicBezTo>
                  <a:pt x="1994" y="282"/>
                  <a:pt x="1934" y="0"/>
                  <a:pt x="1686" y="0"/>
                </a:cubicBezTo>
                <a:cubicBezTo>
                  <a:pt x="1438" y="0"/>
                  <a:pt x="1387" y="282"/>
                  <a:pt x="1216" y="411"/>
                </a:cubicBezTo>
                <a:lnTo>
                  <a:pt x="873" y="411"/>
                </a:lnTo>
                <a:cubicBezTo>
                  <a:pt x="711" y="282"/>
                  <a:pt x="651" y="0"/>
                  <a:pt x="4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14183" y="3063815"/>
            <a:ext cx="1907240" cy="456548"/>
            <a:chOff x="1739075" y="1980300"/>
            <a:chExt cx="280625" cy="67175"/>
          </a:xfrm>
        </p:grpSpPr>
        <p:sp>
          <p:nvSpPr>
            <p:cNvPr id="130" name="Google Shape;130;p6"/>
            <p:cNvSpPr/>
            <p:nvPr/>
          </p:nvSpPr>
          <p:spPr>
            <a:xfrm>
              <a:off x="1739075" y="1980300"/>
              <a:ext cx="280625" cy="67175"/>
            </a:xfrm>
            <a:custGeom>
              <a:avLst/>
              <a:gdLst/>
              <a:ahLst/>
              <a:cxnLst/>
              <a:rect l="l" t="t" r="r" b="b"/>
              <a:pathLst>
                <a:path w="11225" h="2687" extrusionOk="0">
                  <a:moveTo>
                    <a:pt x="6938" y="0"/>
                  </a:moveTo>
                  <a:cubicBezTo>
                    <a:pt x="6553" y="0"/>
                    <a:pt x="6279" y="291"/>
                    <a:pt x="6237" y="565"/>
                  </a:cubicBezTo>
                  <a:cubicBezTo>
                    <a:pt x="6185" y="830"/>
                    <a:pt x="6279" y="1104"/>
                    <a:pt x="6220" y="1369"/>
                  </a:cubicBezTo>
                  <a:cubicBezTo>
                    <a:pt x="6162" y="1623"/>
                    <a:pt x="5877" y="1892"/>
                    <a:pt x="5515" y="1892"/>
                  </a:cubicBezTo>
                  <a:cubicBezTo>
                    <a:pt x="5499" y="1892"/>
                    <a:pt x="5483" y="1892"/>
                    <a:pt x="5467" y="1891"/>
                  </a:cubicBezTo>
                  <a:cubicBezTo>
                    <a:pt x="5048" y="1857"/>
                    <a:pt x="4851" y="1514"/>
                    <a:pt x="4543" y="1326"/>
                  </a:cubicBezTo>
                  <a:cubicBezTo>
                    <a:pt x="4355" y="1212"/>
                    <a:pt x="4110" y="1159"/>
                    <a:pt x="3864" y="1159"/>
                  </a:cubicBezTo>
                  <a:cubicBezTo>
                    <a:pt x="3479" y="1159"/>
                    <a:pt x="3091" y="1289"/>
                    <a:pt x="2909" y="1523"/>
                  </a:cubicBezTo>
                  <a:cubicBezTo>
                    <a:pt x="2738" y="1745"/>
                    <a:pt x="2703" y="2053"/>
                    <a:pt x="2370" y="2165"/>
                  </a:cubicBezTo>
                  <a:cubicBezTo>
                    <a:pt x="2297" y="2188"/>
                    <a:pt x="2222" y="2198"/>
                    <a:pt x="2146" y="2198"/>
                  </a:cubicBezTo>
                  <a:cubicBezTo>
                    <a:pt x="1867" y="2198"/>
                    <a:pt x="1573" y="2066"/>
                    <a:pt x="1283" y="2019"/>
                  </a:cubicBezTo>
                  <a:cubicBezTo>
                    <a:pt x="1216" y="2009"/>
                    <a:pt x="1147" y="2003"/>
                    <a:pt x="1079" y="2003"/>
                  </a:cubicBezTo>
                  <a:cubicBezTo>
                    <a:pt x="545" y="2003"/>
                    <a:pt x="30" y="2315"/>
                    <a:pt x="0" y="2686"/>
                  </a:cubicBezTo>
                  <a:lnTo>
                    <a:pt x="2738" y="2678"/>
                  </a:lnTo>
                  <a:lnTo>
                    <a:pt x="5843" y="2678"/>
                  </a:lnTo>
                  <a:lnTo>
                    <a:pt x="11113" y="2669"/>
                  </a:lnTo>
                  <a:lnTo>
                    <a:pt x="11207" y="2669"/>
                  </a:lnTo>
                  <a:cubicBezTo>
                    <a:pt x="11224" y="2139"/>
                    <a:pt x="11104" y="1617"/>
                    <a:pt x="10865" y="1112"/>
                  </a:cubicBezTo>
                  <a:cubicBezTo>
                    <a:pt x="10796" y="975"/>
                    <a:pt x="10719" y="839"/>
                    <a:pt x="10583" y="727"/>
                  </a:cubicBezTo>
                  <a:cubicBezTo>
                    <a:pt x="10453" y="622"/>
                    <a:pt x="10261" y="547"/>
                    <a:pt x="10059" y="547"/>
                  </a:cubicBezTo>
                  <a:cubicBezTo>
                    <a:pt x="10048" y="547"/>
                    <a:pt x="10037" y="547"/>
                    <a:pt x="10026" y="548"/>
                  </a:cubicBezTo>
                  <a:cubicBezTo>
                    <a:pt x="9385" y="591"/>
                    <a:pt x="9299" y="1369"/>
                    <a:pt x="8658" y="1420"/>
                  </a:cubicBezTo>
                  <a:cubicBezTo>
                    <a:pt x="8638" y="1422"/>
                    <a:pt x="8618" y="1423"/>
                    <a:pt x="8598" y="1423"/>
                  </a:cubicBezTo>
                  <a:cubicBezTo>
                    <a:pt x="8298" y="1423"/>
                    <a:pt x="8042" y="1245"/>
                    <a:pt x="7922" y="1052"/>
                  </a:cubicBezTo>
                  <a:cubicBezTo>
                    <a:pt x="7785" y="847"/>
                    <a:pt x="7759" y="616"/>
                    <a:pt x="7640" y="411"/>
                  </a:cubicBezTo>
                  <a:cubicBezTo>
                    <a:pt x="7520" y="206"/>
                    <a:pt x="7263" y="0"/>
                    <a:pt x="6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1884925" y="2001900"/>
              <a:ext cx="131975" cy="45350"/>
            </a:xfrm>
            <a:custGeom>
              <a:avLst/>
              <a:gdLst/>
              <a:ahLst/>
              <a:cxnLst/>
              <a:rect l="l" t="t" r="r" b="b"/>
              <a:pathLst>
                <a:path w="5279" h="1814" extrusionOk="0">
                  <a:moveTo>
                    <a:pt x="1104" y="0"/>
                  </a:moveTo>
                  <a:cubicBezTo>
                    <a:pt x="711" y="0"/>
                    <a:pt x="445" y="291"/>
                    <a:pt x="403" y="556"/>
                  </a:cubicBezTo>
                  <a:cubicBezTo>
                    <a:pt x="351" y="822"/>
                    <a:pt x="445" y="1095"/>
                    <a:pt x="386" y="1369"/>
                  </a:cubicBezTo>
                  <a:cubicBezTo>
                    <a:pt x="343" y="1540"/>
                    <a:pt x="206" y="1720"/>
                    <a:pt x="1" y="1814"/>
                  </a:cubicBezTo>
                  <a:lnTo>
                    <a:pt x="9" y="1814"/>
                  </a:lnTo>
                  <a:lnTo>
                    <a:pt x="5279" y="1805"/>
                  </a:lnTo>
                  <a:cubicBezTo>
                    <a:pt x="5219" y="1566"/>
                    <a:pt x="5133" y="1335"/>
                    <a:pt x="5031" y="1112"/>
                  </a:cubicBezTo>
                  <a:cubicBezTo>
                    <a:pt x="4962" y="976"/>
                    <a:pt x="4885" y="830"/>
                    <a:pt x="4749" y="719"/>
                  </a:cubicBezTo>
                  <a:cubicBezTo>
                    <a:pt x="4624" y="618"/>
                    <a:pt x="4444" y="545"/>
                    <a:pt x="4252" y="545"/>
                  </a:cubicBezTo>
                  <a:cubicBezTo>
                    <a:pt x="4232" y="545"/>
                    <a:pt x="4212" y="546"/>
                    <a:pt x="4192" y="548"/>
                  </a:cubicBezTo>
                  <a:cubicBezTo>
                    <a:pt x="3551" y="591"/>
                    <a:pt x="3465" y="1360"/>
                    <a:pt x="2815" y="1412"/>
                  </a:cubicBezTo>
                  <a:cubicBezTo>
                    <a:pt x="2790" y="1415"/>
                    <a:pt x="2765" y="1416"/>
                    <a:pt x="2740" y="1416"/>
                  </a:cubicBezTo>
                  <a:cubicBezTo>
                    <a:pt x="2454" y="1416"/>
                    <a:pt x="2205" y="1241"/>
                    <a:pt x="2079" y="1053"/>
                  </a:cubicBezTo>
                  <a:cubicBezTo>
                    <a:pt x="1951" y="847"/>
                    <a:pt x="1925" y="616"/>
                    <a:pt x="1806" y="402"/>
                  </a:cubicBezTo>
                  <a:cubicBezTo>
                    <a:pt x="1686" y="197"/>
                    <a:pt x="1429" y="0"/>
                    <a:pt x="1104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807500" y="2030850"/>
              <a:ext cx="61400" cy="16400"/>
            </a:xfrm>
            <a:custGeom>
              <a:avLst/>
              <a:gdLst/>
              <a:ahLst/>
              <a:cxnLst/>
              <a:rect l="l" t="t" r="r" b="b"/>
              <a:pathLst>
                <a:path w="2456" h="656" extrusionOk="0">
                  <a:moveTo>
                    <a:pt x="1127" y="1"/>
                  </a:moveTo>
                  <a:cubicBezTo>
                    <a:pt x="742" y="1"/>
                    <a:pt x="354" y="131"/>
                    <a:pt x="172" y="365"/>
                  </a:cubicBezTo>
                  <a:cubicBezTo>
                    <a:pt x="103" y="451"/>
                    <a:pt x="52" y="562"/>
                    <a:pt x="1" y="656"/>
                  </a:cubicBezTo>
                  <a:lnTo>
                    <a:pt x="2456" y="656"/>
                  </a:lnTo>
                  <a:cubicBezTo>
                    <a:pt x="2208" y="536"/>
                    <a:pt x="2037" y="314"/>
                    <a:pt x="1806" y="168"/>
                  </a:cubicBezTo>
                  <a:cubicBezTo>
                    <a:pt x="1618" y="54"/>
                    <a:pt x="1373" y="1"/>
                    <a:pt x="1127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6"/>
          <p:cNvSpPr/>
          <p:nvPr/>
        </p:nvSpPr>
        <p:spPr>
          <a:xfrm rot="-1339011">
            <a:off x="8518102" y="2888498"/>
            <a:ext cx="1308964" cy="1460193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6"/>
          <p:cNvGrpSpPr/>
          <p:nvPr/>
        </p:nvGrpSpPr>
        <p:grpSpPr>
          <a:xfrm flipH="1">
            <a:off x="8324841" y="3704824"/>
            <a:ext cx="1695478" cy="1538931"/>
            <a:chOff x="-4610934" y="1188537"/>
            <a:chExt cx="1695478" cy="1538931"/>
          </a:xfrm>
        </p:grpSpPr>
        <p:sp>
          <p:nvSpPr>
            <p:cNvPr id="135" name="Google Shape;135;p6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7"/>
          <p:cNvGrpSpPr/>
          <p:nvPr/>
        </p:nvGrpSpPr>
        <p:grpSpPr>
          <a:xfrm>
            <a:off x="7661096" y="-132629"/>
            <a:ext cx="2135456" cy="673547"/>
            <a:chOff x="2540025" y="1612750"/>
            <a:chExt cx="302850" cy="95525"/>
          </a:xfrm>
        </p:grpSpPr>
        <p:sp>
          <p:nvSpPr>
            <p:cNvPr id="148" name="Google Shape;148;p7"/>
            <p:cNvSpPr/>
            <p:nvPr/>
          </p:nvSpPr>
          <p:spPr>
            <a:xfrm>
              <a:off x="2540025" y="1612750"/>
              <a:ext cx="302850" cy="95525"/>
            </a:xfrm>
            <a:custGeom>
              <a:avLst/>
              <a:gdLst/>
              <a:ahLst/>
              <a:cxnLst/>
              <a:rect l="l" t="t" r="r" b="b"/>
              <a:pathLst>
                <a:path w="12114" h="3821" extrusionOk="0">
                  <a:moveTo>
                    <a:pt x="5741" y="1"/>
                  </a:moveTo>
                  <a:cubicBezTo>
                    <a:pt x="5251" y="1"/>
                    <a:pt x="4772" y="178"/>
                    <a:pt x="4423" y="544"/>
                  </a:cubicBezTo>
                  <a:cubicBezTo>
                    <a:pt x="3884" y="1117"/>
                    <a:pt x="3704" y="2007"/>
                    <a:pt x="4012" y="2725"/>
                  </a:cubicBezTo>
                  <a:cubicBezTo>
                    <a:pt x="3451" y="2587"/>
                    <a:pt x="2852" y="2461"/>
                    <a:pt x="2271" y="2461"/>
                  </a:cubicBezTo>
                  <a:cubicBezTo>
                    <a:pt x="1666" y="2461"/>
                    <a:pt x="1080" y="2598"/>
                    <a:pt x="573" y="2999"/>
                  </a:cubicBezTo>
                  <a:cubicBezTo>
                    <a:pt x="334" y="3187"/>
                    <a:pt x="146" y="3427"/>
                    <a:pt x="26" y="3701"/>
                  </a:cubicBezTo>
                  <a:cubicBezTo>
                    <a:pt x="0" y="3752"/>
                    <a:pt x="34" y="3820"/>
                    <a:pt x="103" y="3820"/>
                  </a:cubicBezTo>
                  <a:cubicBezTo>
                    <a:pt x="505" y="3820"/>
                    <a:pt x="1164" y="3812"/>
                    <a:pt x="1968" y="3803"/>
                  </a:cubicBezTo>
                  <a:cubicBezTo>
                    <a:pt x="2404" y="3795"/>
                    <a:pt x="2892" y="3795"/>
                    <a:pt x="3405" y="3786"/>
                  </a:cubicBezTo>
                  <a:cubicBezTo>
                    <a:pt x="3704" y="3786"/>
                    <a:pt x="4021" y="3778"/>
                    <a:pt x="4329" y="3778"/>
                  </a:cubicBezTo>
                  <a:cubicBezTo>
                    <a:pt x="7777" y="3735"/>
                    <a:pt x="11857" y="3684"/>
                    <a:pt x="11857" y="3684"/>
                  </a:cubicBezTo>
                  <a:cubicBezTo>
                    <a:pt x="11891" y="3684"/>
                    <a:pt x="11909" y="3666"/>
                    <a:pt x="11926" y="3641"/>
                  </a:cubicBezTo>
                  <a:cubicBezTo>
                    <a:pt x="11938" y="3660"/>
                    <a:pt x="11962" y="3670"/>
                    <a:pt x="11987" y="3670"/>
                  </a:cubicBezTo>
                  <a:cubicBezTo>
                    <a:pt x="12028" y="3670"/>
                    <a:pt x="12071" y="3643"/>
                    <a:pt x="12071" y="3589"/>
                  </a:cubicBezTo>
                  <a:cubicBezTo>
                    <a:pt x="12071" y="3572"/>
                    <a:pt x="12071" y="3564"/>
                    <a:pt x="12071" y="3547"/>
                  </a:cubicBezTo>
                  <a:cubicBezTo>
                    <a:pt x="12114" y="2648"/>
                    <a:pt x="11524" y="1810"/>
                    <a:pt x="10660" y="1562"/>
                  </a:cubicBezTo>
                  <a:lnTo>
                    <a:pt x="10660" y="1571"/>
                  </a:lnTo>
                  <a:cubicBezTo>
                    <a:pt x="10476" y="1518"/>
                    <a:pt x="10291" y="1492"/>
                    <a:pt x="10107" y="1492"/>
                  </a:cubicBezTo>
                  <a:cubicBezTo>
                    <a:pt x="9845" y="1492"/>
                    <a:pt x="9585" y="1543"/>
                    <a:pt x="9334" y="1639"/>
                  </a:cubicBezTo>
                  <a:cubicBezTo>
                    <a:pt x="9054" y="1751"/>
                    <a:pt x="8698" y="1957"/>
                    <a:pt x="8367" y="1957"/>
                  </a:cubicBezTo>
                  <a:cubicBezTo>
                    <a:pt x="8242" y="1957"/>
                    <a:pt x="8120" y="1928"/>
                    <a:pt x="8008" y="1853"/>
                  </a:cubicBezTo>
                  <a:cubicBezTo>
                    <a:pt x="7828" y="1733"/>
                    <a:pt x="7742" y="1528"/>
                    <a:pt x="7657" y="1340"/>
                  </a:cubicBezTo>
                  <a:cubicBezTo>
                    <a:pt x="7571" y="1151"/>
                    <a:pt x="7494" y="972"/>
                    <a:pt x="7374" y="809"/>
                  </a:cubicBezTo>
                  <a:cubicBezTo>
                    <a:pt x="7152" y="501"/>
                    <a:pt x="6844" y="279"/>
                    <a:pt x="6493" y="142"/>
                  </a:cubicBezTo>
                  <a:cubicBezTo>
                    <a:pt x="6251" y="48"/>
                    <a:pt x="5994" y="1"/>
                    <a:pt x="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43525" y="1644425"/>
              <a:ext cx="198500" cy="62775"/>
            </a:xfrm>
            <a:custGeom>
              <a:avLst/>
              <a:gdLst/>
              <a:ahLst/>
              <a:cxnLst/>
              <a:rect l="l" t="t" r="r" b="b"/>
              <a:pathLst>
                <a:path w="7940" h="2511" extrusionOk="0">
                  <a:moveTo>
                    <a:pt x="2001" y="0"/>
                  </a:moveTo>
                  <a:cubicBezTo>
                    <a:pt x="1510" y="0"/>
                    <a:pt x="1026" y="179"/>
                    <a:pt x="677" y="552"/>
                  </a:cubicBezTo>
                  <a:cubicBezTo>
                    <a:pt x="189" y="1065"/>
                    <a:pt x="1" y="1835"/>
                    <a:pt x="197" y="2511"/>
                  </a:cubicBezTo>
                  <a:cubicBezTo>
                    <a:pt x="3637" y="2468"/>
                    <a:pt x="7717" y="2417"/>
                    <a:pt x="7717" y="2417"/>
                  </a:cubicBezTo>
                  <a:cubicBezTo>
                    <a:pt x="7751" y="2417"/>
                    <a:pt x="7769" y="2399"/>
                    <a:pt x="7786" y="2374"/>
                  </a:cubicBezTo>
                  <a:cubicBezTo>
                    <a:pt x="7798" y="2393"/>
                    <a:pt x="7822" y="2403"/>
                    <a:pt x="7847" y="2403"/>
                  </a:cubicBezTo>
                  <a:cubicBezTo>
                    <a:pt x="7888" y="2403"/>
                    <a:pt x="7931" y="2376"/>
                    <a:pt x="7931" y="2322"/>
                  </a:cubicBezTo>
                  <a:cubicBezTo>
                    <a:pt x="7940" y="2305"/>
                    <a:pt x="7940" y="2297"/>
                    <a:pt x="7940" y="2280"/>
                  </a:cubicBezTo>
                  <a:cubicBezTo>
                    <a:pt x="7683" y="1946"/>
                    <a:pt x="7332" y="1689"/>
                    <a:pt x="6913" y="1570"/>
                  </a:cubicBezTo>
                  <a:cubicBezTo>
                    <a:pt x="6732" y="1517"/>
                    <a:pt x="6549" y="1492"/>
                    <a:pt x="6367" y="1492"/>
                  </a:cubicBezTo>
                  <a:cubicBezTo>
                    <a:pt x="6104" y="1492"/>
                    <a:pt x="5844" y="1545"/>
                    <a:pt x="5596" y="1647"/>
                  </a:cubicBezTo>
                  <a:cubicBezTo>
                    <a:pt x="5312" y="1758"/>
                    <a:pt x="4956" y="1958"/>
                    <a:pt x="4626" y="1958"/>
                  </a:cubicBezTo>
                  <a:cubicBezTo>
                    <a:pt x="4499" y="1958"/>
                    <a:pt x="4375" y="1928"/>
                    <a:pt x="4261" y="1852"/>
                  </a:cubicBezTo>
                  <a:cubicBezTo>
                    <a:pt x="4090" y="1732"/>
                    <a:pt x="3996" y="1527"/>
                    <a:pt x="3910" y="1339"/>
                  </a:cubicBezTo>
                  <a:cubicBezTo>
                    <a:pt x="3833" y="1150"/>
                    <a:pt x="3756" y="971"/>
                    <a:pt x="3628" y="808"/>
                  </a:cubicBezTo>
                  <a:cubicBezTo>
                    <a:pt x="3406" y="500"/>
                    <a:pt x="3098" y="278"/>
                    <a:pt x="2747" y="141"/>
                  </a:cubicBezTo>
                  <a:cubicBezTo>
                    <a:pt x="2508" y="48"/>
                    <a:pt x="2254" y="0"/>
                    <a:pt x="200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830338" y="1462275"/>
            <a:ext cx="4015200" cy="2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-50755" y="4325075"/>
            <a:ext cx="9245458" cy="818266"/>
          </a:xfrm>
          <a:custGeom>
            <a:avLst/>
            <a:gdLst/>
            <a:ahLst/>
            <a:cxnLst/>
            <a:rect l="l" t="t" r="r" b="b"/>
            <a:pathLst>
              <a:path w="53469" h="14938" extrusionOk="0">
                <a:moveTo>
                  <a:pt x="403" y="1"/>
                </a:moveTo>
                <a:cubicBezTo>
                  <a:pt x="189" y="1"/>
                  <a:pt x="121" y="215"/>
                  <a:pt x="1" y="360"/>
                </a:cubicBezTo>
                <a:lnTo>
                  <a:pt x="1" y="14938"/>
                </a:lnTo>
                <a:lnTo>
                  <a:pt x="53469" y="14938"/>
                </a:lnTo>
                <a:lnTo>
                  <a:pt x="53469" y="343"/>
                </a:lnTo>
                <a:cubicBezTo>
                  <a:pt x="53349" y="206"/>
                  <a:pt x="53281" y="1"/>
                  <a:pt x="53067" y="1"/>
                </a:cubicBezTo>
                <a:cubicBezTo>
                  <a:pt x="52819" y="1"/>
                  <a:pt x="52767" y="292"/>
                  <a:pt x="52596" y="420"/>
                </a:cubicBezTo>
                <a:lnTo>
                  <a:pt x="52254" y="420"/>
                </a:lnTo>
                <a:cubicBezTo>
                  <a:pt x="52091" y="292"/>
                  <a:pt x="52032" y="1"/>
                  <a:pt x="51783" y="1"/>
                </a:cubicBezTo>
                <a:cubicBezTo>
                  <a:pt x="51535" y="1"/>
                  <a:pt x="51475" y="292"/>
                  <a:pt x="51313" y="420"/>
                </a:cubicBezTo>
                <a:lnTo>
                  <a:pt x="50971" y="420"/>
                </a:lnTo>
                <a:cubicBezTo>
                  <a:pt x="50808" y="292"/>
                  <a:pt x="50748" y="1"/>
                  <a:pt x="50500" y="1"/>
                </a:cubicBezTo>
                <a:cubicBezTo>
                  <a:pt x="50252" y="1"/>
                  <a:pt x="50192" y="292"/>
                  <a:pt x="50030" y="420"/>
                </a:cubicBezTo>
                <a:lnTo>
                  <a:pt x="49688" y="420"/>
                </a:lnTo>
                <a:cubicBezTo>
                  <a:pt x="49525" y="292"/>
                  <a:pt x="49465" y="1"/>
                  <a:pt x="49217" y="1"/>
                </a:cubicBezTo>
                <a:cubicBezTo>
                  <a:pt x="48969" y="1"/>
                  <a:pt x="48909" y="292"/>
                  <a:pt x="48746" y="420"/>
                </a:cubicBezTo>
                <a:lnTo>
                  <a:pt x="48404" y="420"/>
                </a:lnTo>
                <a:cubicBezTo>
                  <a:pt x="48242" y="292"/>
                  <a:pt x="48182" y="1"/>
                  <a:pt x="47934" y="1"/>
                </a:cubicBezTo>
                <a:cubicBezTo>
                  <a:pt x="47686" y="1"/>
                  <a:pt x="47626" y="292"/>
                  <a:pt x="47463" y="420"/>
                </a:cubicBezTo>
                <a:lnTo>
                  <a:pt x="47121" y="420"/>
                </a:lnTo>
                <a:cubicBezTo>
                  <a:pt x="46959" y="292"/>
                  <a:pt x="46899" y="1"/>
                  <a:pt x="46651" y="1"/>
                </a:cubicBezTo>
                <a:cubicBezTo>
                  <a:pt x="46402" y="1"/>
                  <a:pt x="46343" y="292"/>
                  <a:pt x="46180" y="420"/>
                </a:cubicBezTo>
                <a:lnTo>
                  <a:pt x="45838" y="420"/>
                </a:lnTo>
                <a:cubicBezTo>
                  <a:pt x="45667" y="292"/>
                  <a:pt x="45615" y="1"/>
                  <a:pt x="45367" y="1"/>
                </a:cubicBezTo>
                <a:cubicBezTo>
                  <a:pt x="45119" y="1"/>
                  <a:pt x="45059" y="292"/>
                  <a:pt x="44897" y="420"/>
                </a:cubicBezTo>
                <a:lnTo>
                  <a:pt x="44546" y="420"/>
                </a:lnTo>
                <a:cubicBezTo>
                  <a:pt x="44383" y="292"/>
                  <a:pt x="44332" y="1"/>
                  <a:pt x="44084" y="1"/>
                </a:cubicBezTo>
                <a:cubicBezTo>
                  <a:pt x="43827" y="1"/>
                  <a:pt x="43776" y="292"/>
                  <a:pt x="43614" y="420"/>
                </a:cubicBezTo>
                <a:lnTo>
                  <a:pt x="43263" y="420"/>
                </a:lnTo>
                <a:cubicBezTo>
                  <a:pt x="43100" y="292"/>
                  <a:pt x="43049" y="1"/>
                  <a:pt x="42801" y="1"/>
                </a:cubicBezTo>
                <a:cubicBezTo>
                  <a:pt x="42544" y="1"/>
                  <a:pt x="42493" y="292"/>
                  <a:pt x="42330" y="420"/>
                </a:cubicBezTo>
                <a:lnTo>
                  <a:pt x="41980" y="420"/>
                </a:lnTo>
                <a:cubicBezTo>
                  <a:pt x="41817" y="292"/>
                  <a:pt x="41766" y="1"/>
                  <a:pt x="41509" y="1"/>
                </a:cubicBezTo>
                <a:cubicBezTo>
                  <a:pt x="41261" y="1"/>
                  <a:pt x="41210" y="292"/>
                  <a:pt x="41047" y="420"/>
                </a:cubicBezTo>
                <a:lnTo>
                  <a:pt x="40696" y="420"/>
                </a:lnTo>
                <a:cubicBezTo>
                  <a:pt x="40534" y="292"/>
                  <a:pt x="40474" y="1"/>
                  <a:pt x="40226" y="1"/>
                </a:cubicBezTo>
                <a:cubicBezTo>
                  <a:pt x="39978" y="1"/>
                  <a:pt x="39918" y="292"/>
                  <a:pt x="39755" y="420"/>
                </a:cubicBezTo>
                <a:lnTo>
                  <a:pt x="39413" y="420"/>
                </a:lnTo>
                <a:cubicBezTo>
                  <a:pt x="39251" y="292"/>
                  <a:pt x="39191" y="1"/>
                  <a:pt x="38943" y="1"/>
                </a:cubicBezTo>
                <a:cubicBezTo>
                  <a:pt x="38694" y="1"/>
                  <a:pt x="38635" y="292"/>
                  <a:pt x="38472" y="420"/>
                </a:cubicBezTo>
                <a:lnTo>
                  <a:pt x="38130" y="420"/>
                </a:lnTo>
                <a:cubicBezTo>
                  <a:pt x="37967" y="292"/>
                  <a:pt x="37907" y="1"/>
                  <a:pt x="37659" y="1"/>
                </a:cubicBezTo>
                <a:cubicBezTo>
                  <a:pt x="37411" y="1"/>
                  <a:pt x="37351" y="292"/>
                  <a:pt x="37189" y="420"/>
                </a:cubicBezTo>
                <a:lnTo>
                  <a:pt x="36847" y="420"/>
                </a:lnTo>
                <a:cubicBezTo>
                  <a:pt x="36684" y="292"/>
                  <a:pt x="36624" y="1"/>
                  <a:pt x="36376" y="1"/>
                </a:cubicBezTo>
                <a:cubicBezTo>
                  <a:pt x="36128" y="1"/>
                  <a:pt x="36068" y="292"/>
                  <a:pt x="35906" y="420"/>
                </a:cubicBezTo>
                <a:lnTo>
                  <a:pt x="35563" y="420"/>
                </a:lnTo>
                <a:cubicBezTo>
                  <a:pt x="35401" y="292"/>
                  <a:pt x="35341" y="1"/>
                  <a:pt x="35093" y="1"/>
                </a:cubicBezTo>
                <a:cubicBezTo>
                  <a:pt x="34845" y="1"/>
                  <a:pt x="34785" y="292"/>
                  <a:pt x="34622" y="420"/>
                </a:cubicBezTo>
                <a:lnTo>
                  <a:pt x="34272" y="420"/>
                </a:lnTo>
                <a:cubicBezTo>
                  <a:pt x="34109" y="292"/>
                  <a:pt x="34058" y="1"/>
                  <a:pt x="33810" y="1"/>
                </a:cubicBezTo>
                <a:cubicBezTo>
                  <a:pt x="33553" y="1"/>
                  <a:pt x="33502" y="292"/>
                  <a:pt x="33339" y="420"/>
                </a:cubicBezTo>
                <a:lnTo>
                  <a:pt x="32988" y="420"/>
                </a:lnTo>
                <a:cubicBezTo>
                  <a:pt x="32826" y="292"/>
                  <a:pt x="32775" y="1"/>
                  <a:pt x="32518" y="1"/>
                </a:cubicBezTo>
                <a:cubicBezTo>
                  <a:pt x="32270" y="1"/>
                  <a:pt x="32218" y="292"/>
                  <a:pt x="32056" y="420"/>
                </a:cubicBezTo>
                <a:lnTo>
                  <a:pt x="31705" y="420"/>
                </a:lnTo>
                <a:cubicBezTo>
                  <a:pt x="31543" y="292"/>
                  <a:pt x="31483" y="1"/>
                  <a:pt x="31235" y="1"/>
                </a:cubicBezTo>
                <a:cubicBezTo>
                  <a:pt x="30987" y="1"/>
                  <a:pt x="30935" y="292"/>
                  <a:pt x="30764" y="420"/>
                </a:cubicBezTo>
                <a:lnTo>
                  <a:pt x="30422" y="420"/>
                </a:lnTo>
                <a:cubicBezTo>
                  <a:pt x="30259" y="292"/>
                  <a:pt x="30199" y="1"/>
                  <a:pt x="29951" y="1"/>
                </a:cubicBezTo>
                <a:cubicBezTo>
                  <a:pt x="29703" y="1"/>
                  <a:pt x="29643" y="292"/>
                  <a:pt x="29481" y="420"/>
                </a:cubicBezTo>
                <a:lnTo>
                  <a:pt x="29139" y="420"/>
                </a:lnTo>
                <a:cubicBezTo>
                  <a:pt x="28976" y="292"/>
                  <a:pt x="28916" y="1"/>
                  <a:pt x="28668" y="1"/>
                </a:cubicBezTo>
                <a:cubicBezTo>
                  <a:pt x="28420" y="1"/>
                  <a:pt x="28360" y="292"/>
                  <a:pt x="28198" y="420"/>
                </a:cubicBezTo>
                <a:lnTo>
                  <a:pt x="27855" y="420"/>
                </a:lnTo>
                <a:cubicBezTo>
                  <a:pt x="27693" y="292"/>
                  <a:pt x="27633" y="1"/>
                  <a:pt x="27385" y="1"/>
                </a:cubicBezTo>
                <a:cubicBezTo>
                  <a:pt x="27137" y="1"/>
                  <a:pt x="27077" y="292"/>
                  <a:pt x="26914" y="420"/>
                </a:cubicBezTo>
                <a:lnTo>
                  <a:pt x="26564" y="420"/>
                </a:lnTo>
                <a:cubicBezTo>
                  <a:pt x="26401" y="292"/>
                  <a:pt x="26350" y="1"/>
                  <a:pt x="26102" y="1"/>
                </a:cubicBezTo>
                <a:cubicBezTo>
                  <a:pt x="25845" y="1"/>
                  <a:pt x="25794" y="292"/>
                  <a:pt x="25631" y="420"/>
                </a:cubicBezTo>
                <a:lnTo>
                  <a:pt x="25280" y="420"/>
                </a:lnTo>
                <a:cubicBezTo>
                  <a:pt x="25118" y="292"/>
                  <a:pt x="25067" y="1"/>
                  <a:pt x="24810" y="1"/>
                </a:cubicBezTo>
                <a:cubicBezTo>
                  <a:pt x="24562" y="1"/>
                  <a:pt x="24511" y="292"/>
                  <a:pt x="24348" y="420"/>
                </a:cubicBezTo>
                <a:lnTo>
                  <a:pt x="23997" y="420"/>
                </a:lnTo>
                <a:cubicBezTo>
                  <a:pt x="23835" y="292"/>
                  <a:pt x="23783" y="1"/>
                  <a:pt x="23527" y="1"/>
                </a:cubicBezTo>
                <a:cubicBezTo>
                  <a:pt x="23279" y="1"/>
                  <a:pt x="23219" y="292"/>
                  <a:pt x="23056" y="420"/>
                </a:cubicBezTo>
                <a:lnTo>
                  <a:pt x="22714" y="420"/>
                </a:lnTo>
                <a:cubicBezTo>
                  <a:pt x="22551" y="292"/>
                  <a:pt x="22492" y="1"/>
                  <a:pt x="22243" y="1"/>
                </a:cubicBezTo>
                <a:cubicBezTo>
                  <a:pt x="21995" y="1"/>
                  <a:pt x="21935" y="292"/>
                  <a:pt x="21773" y="420"/>
                </a:cubicBezTo>
                <a:lnTo>
                  <a:pt x="21431" y="420"/>
                </a:lnTo>
                <a:cubicBezTo>
                  <a:pt x="21268" y="292"/>
                  <a:pt x="21208" y="1"/>
                  <a:pt x="20960" y="1"/>
                </a:cubicBezTo>
                <a:cubicBezTo>
                  <a:pt x="20712" y="1"/>
                  <a:pt x="20652" y="292"/>
                  <a:pt x="20490" y="420"/>
                </a:cubicBezTo>
                <a:lnTo>
                  <a:pt x="20148" y="420"/>
                </a:lnTo>
                <a:cubicBezTo>
                  <a:pt x="19985" y="292"/>
                  <a:pt x="19925" y="1"/>
                  <a:pt x="19677" y="1"/>
                </a:cubicBezTo>
                <a:cubicBezTo>
                  <a:pt x="19429" y="1"/>
                  <a:pt x="19369" y="292"/>
                  <a:pt x="19206" y="420"/>
                </a:cubicBezTo>
                <a:lnTo>
                  <a:pt x="18864" y="420"/>
                </a:lnTo>
                <a:cubicBezTo>
                  <a:pt x="18702" y="292"/>
                  <a:pt x="18642" y="1"/>
                  <a:pt x="18394" y="1"/>
                </a:cubicBezTo>
                <a:cubicBezTo>
                  <a:pt x="18146" y="1"/>
                  <a:pt x="18086" y="292"/>
                  <a:pt x="17923" y="420"/>
                </a:cubicBezTo>
                <a:lnTo>
                  <a:pt x="17573" y="420"/>
                </a:lnTo>
                <a:cubicBezTo>
                  <a:pt x="17410" y="292"/>
                  <a:pt x="17359" y="1"/>
                  <a:pt x="17111" y="1"/>
                </a:cubicBezTo>
                <a:cubicBezTo>
                  <a:pt x="16854" y="1"/>
                  <a:pt x="16803" y="292"/>
                  <a:pt x="16640" y="420"/>
                </a:cubicBezTo>
                <a:lnTo>
                  <a:pt x="16289" y="420"/>
                </a:lnTo>
                <a:cubicBezTo>
                  <a:pt x="16127" y="292"/>
                  <a:pt x="16075" y="1"/>
                  <a:pt x="15827" y="1"/>
                </a:cubicBezTo>
                <a:cubicBezTo>
                  <a:pt x="15571" y="1"/>
                  <a:pt x="15519" y="292"/>
                  <a:pt x="15357" y="420"/>
                </a:cubicBezTo>
                <a:lnTo>
                  <a:pt x="15006" y="420"/>
                </a:lnTo>
                <a:cubicBezTo>
                  <a:pt x="14843" y="292"/>
                  <a:pt x="14784" y="1"/>
                  <a:pt x="14536" y="1"/>
                </a:cubicBezTo>
                <a:cubicBezTo>
                  <a:pt x="14287" y="1"/>
                  <a:pt x="14236" y="292"/>
                  <a:pt x="14074" y="420"/>
                </a:cubicBezTo>
                <a:lnTo>
                  <a:pt x="13723" y="420"/>
                </a:lnTo>
                <a:cubicBezTo>
                  <a:pt x="13560" y="292"/>
                  <a:pt x="13500" y="1"/>
                  <a:pt x="13252" y="1"/>
                </a:cubicBezTo>
                <a:cubicBezTo>
                  <a:pt x="13004" y="1"/>
                  <a:pt x="12944" y="292"/>
                  <a:pt x="12782" y="420"/>
                </a:cubicBezTo>
                <a:lnTo>
                  <a:pt x="12440" y="420"/>
                </a:lnTo>
                <a:cubicBezTo>
                  <a:pt x="12277" y="292"/>
                  <a:pt x="12217" y="1"/>
                  <a:pt x="11969" y="1"/>
                </a:cubicBezTo>
                <a:cubicBezTo>
                  <a:pt x="11721" y="1"/>
                  <a:pt x="11661" y="292"/>
                  <a:pt x="11499" y="420"/>
                </a:cubicBezTo>
                <a:lnTo>
                  <a:pt x="11156" y="420"/>
                </a:lnTo>
                <a:cubicBezTo>
                  <a:pt x="10994" y="292"/>
                  <a:pt x="10934" y="1"/>
                  <a:pt x="10686" y="1"/>
                </a:cubicBezTo>
                <a:cubicBezTo>
                  <a:pt x="10438" y="1"/>
                  <a:pt x="10378" y="292"/>
                  <a:pt x="10215" y="420"/>
                </a:cubicBezTo>
                <a:lnTo>
                  <a:pt x="9865" y="420"/>
                </a:lnTo>
                <a:cubicBezTo>
                  <a:pt x="9702" y="292"/>
                  <a:pt x="9651" y="1"/>
                  <a:pt x="9403" y="1"/>
                </a:cubicBezTo>
                <a:cubicBezTo>
                  <a:pt x="9146" y="1"/>
                  <a:pt x="9095" y="292"/>
                  <a:pt x="8932" y="420"/>
                </a:cubicBezTo>
                <a:lnTo>
                  <a:pt x="8581" y="420"/>
                </a:lnTo>
                <a:cubicBezTo>
                  <a:pt x="8419" y="292"/>
                  <a:pt x="8367" y="1"/>
                  <a:pt x="8111" y="1"/>
                </a:cubicBezTo>
                <a:cubicBezTo>
                  <a:pt x="7863" y="1"/>
                  <a:pt x="7811" y="292"/>
                  <a:pt x="7649" y="420"/>
                </a:cubicBezTo>
                <a:lnTo>
                  <a:pt x="7298" y="420"/>
                </a:lnTo>
                <a:cubicBezTo>
                  <a:pt x="7136" y="292"/>
                  <a:pt x="7076" y="1"/>
                  <a:pt x="6828" y="1"/>
                </a:cubicBezTo>
                <a:cubicBezTo>
                  <a:pt x="6579" y="1"/>
                  <a:pt x="6520" y="292"/>
                  <a:pt x="6357" y="420"/>
                </a:cubicBezTo>
                <a:lnTo>
                  <a:pt x="6015" y="420"/>
                </a:lnTo>
                <a:cubicBezTo>
                  <a:pt x="5852" y="292"/>
                  <a:pt x="5792" y="1"/>
                  <a:pt x="5544" y="1"/>
                </a:cubicBezTo>
                <a:cubicBezTo>
                  <a:pt x="5296" y="1"/>
                  <a:pt x="5236" y="292"/>
                  <a:pt x="5074" y="420"/>
                </a:cubicBezTo>
                <a:lnTo>
                  <a:pt x="4732" y="420"/>
                </a:lnTo>
                <a:cubicBezTo>
                  <a:pt x="4561" y="292"/>
                  <a:pt x="4509" y="1"/>
                  <a:pt x="4261" y="1"/>
                </a:cubicBezTo>
                <a:cubicBezTo>
                  <a:pt x="4004" y="1"/>
                  <a:pt x="3953" y="292"/>
                  <a:pt x="3791" y="420"/>
                </a:cubicBezTo>
                <a:lnTo>
                  <a:pt x="3440" y="420"/>
                </a:lnTo>
                <a:cubicBezTo>
                  <a:pt x="3277" y="292"/>
                  <a:pt x="3226" y="1"/>
                  <a:pt x="2969" y="1"/>
                </a:cubicBezTo>
                <a:cubicBezTo>
                  <a:pt x="2721" y="1"/>
                  <a:pt x="2670" y="292"/>
                  <a:pt x="2507" y="420"/>
                </a:cubicBezTo>
                <a:lnTo>
                  <a:pt x="2157" y="420"/>
                </a:lnTo>
                <a:cubicBezTo>
                  <a:pt x="1994" y="292"/>
                  <a:pt x="1934" y="1"/>
                  <a:pt x="1686" y="1"/>
                </a:cubicBezTo>
                <a:cubicBezTo>
                  <a:pt x="1438" y="1"/>
                  <a:pt x="1378" y="292"/>
                  <a:pt x="1216" y="420"/>
                </a:cubicBezTo>
                <a:lnTo>
                  <a:pt x="873" y="420"/>
                </a:lnTo>
                <a:cubicBezTo>
                  <a:pt x="711" y="292"/>
                  <a:pt x="651" y="1"/>
                  <a:pt x="4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-50704" y="4833311"/>
            <a:ext cx="9245458" cy="403040"/>
          </a:xfrm>
          <a:custGeom>
            <a:avLst/>
            <a:gdLst/>
            <a:ahLst/>
            <a:cxnLst/>
            <a:rect l="l" t="t" r="r" b="b"/>
            <a:pathLst>
              <a:path w="53469" h="3311" extrusionOk="0">
                <a:moveTo>
                  <a:pt x="403" y="0"/>
                </a:moveTo>
                <a:cubicBezTo>
                  <a:pt x="189" y="0"/>
                  <a:pt x="121" y="205"/>
                  <a:pt x="1" y="351"/>
                </a:cubicBezTo>
                <a:lnTo>
                  <a:pt x="1" y="3251"/>
                </a:lnTo>
                <a:cubicBezTo>
                  <a:pt x="121" y="3106"/>
                  <a:pt x="189" y="2900"/>
                  <a:pt x="403" y="2900"/>
                </a:cubicBezTo>
                <a:cubicBezTo>
                  <a:pt x="651" y="2900"/>
                  <a:pt x="711" y="3183"/>
                  <a:pt x="873" y="3311"/>
                </a:cubicBezTo>
                <a:lnTo>
                  <a:pt x="1216" y="3311"/>
                </a:lnTo>
                <a:cubicBezTo>
                  <a:pt x="1387" y="3183"/>
                  <a:pt x="1438" y="2900"/>
                  <a:pt x="1686" y="2900"/>
                </a:cubicBezTo>
                <a:cubicBezTo>
                  <a:pt x="1943" y="2900"/>
                  <a:pt x="1994" y="3183"/>
                  <a:pt x="2157" y="3311"/>
                </a:cubicBezTo>
                <a:lnTo>
                  <a:pt x="2507" y="3311"/>
                </a:lnTo>
                <a:cubicBezTo>
                  <a:pt x="2670" y="3183"/>
                  <a:pt x="2721" y="2900"/>
                  <a:pt x="2978" y="2900"/>
                </a:cubicBezTo>
                <a:cubicBezTo>
                  <a:pt x="3226" y="2900"/>
                  <a:pt x="3277" y="3183"/>
                  <a:pt x="3440" y="3311"/>
                </a:cubicBezTo>
                <a:lnTo>
                  <a:pt x="3791" y="3311"/>
                </a:lnTo>
                <a:cubicBezTo>
                  <a:pt x="3953" y="3183"/>
                  <a:pt x="4013" y="2900"/>
                  <a:pt x="4261" y="2900"/>
                </a:cubicBezTo>
                <a:cubicBezTo>
                  <a:pt x="4509" y="2900"/>
                  <a:pt x="4569" y="3183"/>
                  <a:pt x="4732" y="3311"/>
                </a:cubicBezTo>
                <a:lnTo>
                  <a:pt x="5074" y="3311"/>
                </a:lnTo>
                <a:cubicBezTo>
                  <a:pt x="5236" y="3183"/>
                  <a:pt x="5296" y="2900"/>
                  <a:pt x="5544" y="2900"/>
                </a:cubicBezTo>
                <a:cubicBezTo>
                  <a:pt x="5792" y="2900"/>
                  <a:pt x="5852" y="3183"/>
                  <a:pt x="6015" y="3311"/>
                </a:cubicBezTo>
                <a:lnTo>
                  <a:pt x="6357" y="3311"/>
                </a:lnTo>
                <a:cubicBezTo>
                  <a:pt x="6520" y="3183"/>
                  <a:pt x="6579" y="2900"/>
                  <a:pt x="6828" y="2900"/>
                </a:cubicBezTo>
                <a:cubicBezTo>
                  <a:pt x="7076" y="2900"/>
                  <a:pt x="7136" y="3183"/>
                  <a:pt x="7298" y="3311"/>
                </a:cubicBezTo>
                <a:lnTo>
                  <a:pt x="7649" y="3311"/>
                </a:lnTo>
                <a:cubicBezTo>
                  <a:pt x="7811" y="3183"/>
                  <a:pt x="7863" y="2900"/>
                  <a:pt x="8119" y="2900"/>
                </a:cubicBezTo>
                <a:cubicBezTo>
                  <a:pt x="8367" y="2900"/>
                  <a:pt x="8419" y="3183"/>
                  <a:pt x="8581" y="3311"/>
                </a:cubicBezTo>
                <a:lnTo>
                  <a:pt x="8932" y="3311"/>
                </a:lnTo>
                <a:cubicBezTo>
                  <a:pt x="9095" y="3183"/>
                  <a:pt x="9155" y="2900"/>
                  <a:pt x="9403" y="2900"/>
                </a:cubicBezTo>
                <a:cubicBezTo>
                  <a:pt x="9651" y="2900"/>
                  <a:pt x="9711" y="3183"/>
                  <a:pt x="9873" y="3311"/>
                </a:cubicBezTo>
                <a:lnTo>
                  <a:pt x="10215" y="3311"/>
                </a:lnTo>
                <a:cubicBezTo>
                  <a:pt x="10378" y="3183"/>
                  <a:pt x="10438" y="2900"/>
                  <a:pt x="10686" y="2900"/>
                </a:cubicBezTo>
                <a:cubicBezTo>
                  <a:pt x="10934" y="2900"/>
                  <a:pt x="10994" y="3183"/>
                  <a:pt x="11156" y="3311"/>
                </a:cubicBezTo>
                <a:lnTo>
                  <a:pt x="11499" y="3311"/>
                </a:lnTo>
                <a:cubicBezTo>
                  <a:pt x="11661" y="3183"/>
                  <a:pt x="11721" y="2900"/>
                  <a:pt x="11969" y="2900"/>
                </a:cubicBezTo>
                <a:cubicBezTo>
                  <a:pt x="12217" y="2900"/>
                  <a:pt x="12277" y="3183"/>
                  <a:pt x="12440" y="3311"/>
                </a:cubicBezTo>
                <a:lnTo>
                  <a:pt x="12782" y="3311"/>
                </a:lnTo>
                <a:cubicBezTo>
                  <a:pt x="12953" y="3183"/>
                  <a:pt x="13004" y="2900"/>
                  <a:pt x="13252" y="2900"/>
                </a:cubicBezTo>
                <a:cubicBezTo>
                  <a:pt x="13500" y="2900"/>
                  <a:pt x="13560" y="3183"/>
                  <a:pt x="13723" y="3311"/>
                </a:cubicBezTo>
                <a:lnTo>
                  <a:pt x="14074" y="3311"/>
                </a:lnTo>
                <a:cubicBezTo>
                  <a:pt x="14236" y="3183"/>
                  <a:pt x="14287" y="2900"/>
                  <a:pt x="14536" y="2900"/>
                </a:cubicBezTo>
                <a:cubicBezTo>
                  <a:pt x="14792" y="2900"/>
                  <a:pt x="14843" y="3183"/>
                  <a:pt x="15006" y="3311"/>
                </a:cubicBezTo>
                <a:lnTo>
                  <a:pt x="15357" y="3311"/>
                </a:lnTo>
                <a:cubicBezTo>
                  <a:pt x="15519" y="3183"/>
                  <a:pt x="15579" y="2900"/>
                  <a:pt x="15827" y="2900"/>
                </a:cubicBezTo>
                <a:cubicBezTo>
                  <a:pt x="16075" y="2900"/>
                  <a:pt x="16127" y="3183"/>
                  <a:pt x="16289" y="3311"/>
                </a:cubicBezTo>
                <a:lnTo>
                  <a:pt x="16640" y="3311"/>
                </a:lnTo>
                <a:cubicBezTo>
                  <a:pt x="16803" y="3183"/>
                  <a:pt x="16854" y="2900"/>
                  <a:pt x="17111" y="2900"/>
                </a:cubicBezTo>
                <a:cubicBezTo>
                  <a:pt x="17359" y="2900"/>
                  <a:pt x="17419" y="3183"/>
                  <a:pt x="17581" y="3311"/>
                </a:cubicBezTo>
                <a:lnTo>
                  <a:pt x="17923" y="3311"/>
                </a:lnTo>
                <a:cubicBezTo>
                  <a:pt x="18086" y="3183"/>
                  <a:pt x="18146" y="2900"/>
                  <a:pt x="18394" y="2900"/>
                </a:cubicBezTo>
                <a:cubicBezTo>
                  <a:pt x="18642" y="2900"/>
                  <a:pt x="18702" y="3183"/>
                  <a:pt x="18864" y="3311"/>
                </a:cubicBezTo>
                <a:lnTo>
                  <a:pt x="19206" y="3311"/>
                </a:lnTo>
                <a:cubicBezTo>
                  <a:pt x="19369" y="3183"/>
                  <a:pt x="19429" y="2900"/>
                  <a:pt x="19677" y="2900"/>
                </a:cubicBezTo>
                <a:cubicBezTo>
                  <a:pt x="19925" y="2900"/>
                  <a:pt x="19985" y="3183"/>
                  <a:pt x="20148" y="3311"/>
                </a:cubicBezTo>
                <a:lnTo>
                  <a:pt x="20490" y="3311"/>
                </a:lnTo>
                <a:cubicBezTo>
                  <a:pt x="20652" y="3183"/>
                  <a:pt x="20712" y="2900"/>
                  <a:pt x="20960" y="2900"/>
                </a:cubicBezTo>
                <a:cubicBezTo>
                  <a:pt x="21208" y="2900"/>
                  <a:pt x="21268" y="3183"/>
                  <a:pt x="21431" y="3311"/>
                </a:cubicBezTo>
                <a:lnTo>
                  <a:pt x="21773" y="3311"/>
                </a:lnTo>
                <a:cubicBezTo>
                  <a:pt x="21935" y="3183"/>
                  <a:pt x="21995" y="2900"/>
                  <a:pt x="22243" y="2900"/>
                </a:cubicBezTo>
                <a:cubicBezTo>
                  <a:pt x="22492" y="2900"/>
                  <a:pt x="22551" y="3183"/>
                  <a:pt x="22714" y="3311"/>
                </a:cubicBezTo>
                <a:lnTo>
                  <a:pt x="23065" y="3311"/>
                </a:lnTo>
                <a:cubicBezTo>
                  <a:pt x="23227" y="3183"/>
                  <a:pt x="23279" y="2900"/>
                  <a:pt x="23527" y="2900"/>
                </a:cubicBezTo>
                <a:cubicBezTo>
                  <a:pt x="23783" y="2900"/>
                  <a:pt x="23835" y="3183"/>
                  <a:pt x="23997" y="3311"/>
                </a:cubicBezTo>
                <a:lnTo>
                  <a:pt x="24348" y="3311"/>
                </a:lnTo>
                <a:cubicBezTo>
                  <a:pt x="24511" y="3183"/>
                  <a:pt x="24562" y="2900"/>
                  <a:pt x="24818" y="2900"/>
                </a:cubicBezTo>
                <a:cubicBezTo>
                  <a:pt x="25067" y="2900"/>
                  <a:pt x="25118" y="3183"/>
                  <a:pt x="25280" y="3311"/>
                </a:cubicBezTo>
                <a:lnTo>
                  <a:pt x="25631" y="3311"/>
                </a:lnTo>
                <a:cubicBezTo>
                  <a:pt x="25794" y="3183"/>
                  <a:pt x="25854" y="2900"/>
                  <a:pt x="26102" y="2900"/>
                </a:cubicBezTo>
                <a:cubicBezTo>
                  <a:pt x="26350" y="2900"/>
                  <a:pt x="26410" y="3183"/>
                  <a:pt x="26572" y="3311"/>
                </a:cubicBezTo>
                <a:lnTo>
                  <a:pt x="26914" y="3311"/>
                </a:lnTo>
                <a:cubicBezTo>
                  <a:pt x="27077" y="3183"/>
                  <a:pt x="27137" y="2900"/>
                  <a:pt x="27385" y="2900"/>
                </a:cubicBezTo>
                <a:cubicBezTo>
                  <a:pt x="27633" y="2900"/>
                  <a:pt x="27693" y="3183"/>
                  <a:pt x="27855" y="3311"/>
                </a:cubicBezTo>
                <a:lnTo>
                  <a:pt x="28198" y="3311"/>
                </a:lnTo>
                <a:cubicBezTo>
                  <a:pt x="28360" y="3183"/>
                  <a:pt x="28420" y="2900"/>
                  <a:pt x="28668" y="2900"/>
                </a:cubicBezTo>
                <a:cubicBezTo>
                  <a:pt x="28916" y="2900"/>
                  <a:pt x="28976" y="3183"/>
                  <a:pt x="29139" y="3311"/>
                </a:cubicBezTo>
                <a:lnTo>
                  <a:pt x="29481" y="3311"/>
                </a:lnTo>
                <a:cubicBezTo>
                  <a:pt x="29643" y="3183"/>
                  <a:pt x="29703" y="2900"/>
                  <a:pt x="29951" y="2900"/>
                </a:cubicBezTo>
                <a:cubicBezTo>
                  <a:pt x="30199" y="2900"/>
                  <a:pt x="30259" y="3183"/>
                  <a:pt x="30422" y="3311"/>
                </a:cubicBezTo>
                <a:lnTo>
                  <a:pt x="30773" y="3311"/>
                </a:lnTo>
                <a:cubicBezTo>
                  <a:pt x="30935" y="3183"/>
                  <a:pt x="30987" y="2900"/>
                  <a:pt x="31235" y="2900"/>
                </a:cubicBezTo>
                <a:cubicBezTo>
                  <a:pt x="31491" y="2900"/>
                  <a:pt x="31543" y="3183"/>
                  <a:pt x="31705" y="3311"/>
                </a:cubicBezTo>
                <a:lnTo>
                  <a:pt x="32056" y="3311"/>
                </a:lnTo>
                <a:cubicBezTo>
                  <a:pt x="32218" y="3183"/>
                  <a:pt x="32270" y="2900"/>
                  <a:pt x="32526" y="2900"/>
                </a:cubicBezTo>
                <a:cubicBezTo>
                  <a:pt x="32775" y="2900"/>
                  <a:pt x="32826" y="3183"/>
                  <a:pt x="32988" y="3311"/>
                </a:cubicBezTo>
                <a:lnTo>
                  <a:pt x="33339" y="3311"/>
                </a:lnTo>
                <a:cubicBezTo>
                  <a:pt x="33502" y="3183"/>
                  <a:pt x="33553" y="2900"/>
                  <a:pt x="33810" y="2900"/>
                </a:cubicBezTo>
                <a:cubicBezTo>
                  <a:pt x="34058" y="2900"/>
                  <a:pt x="34118" y="3183"/>
                  <a:pt x="34280" y="3311"/>
                </a:cubicBezTo>
                <a:lnTo>
                  <a:pt x="34622" y="3311"/>
                </a:lnTo>
                <a:cubicBezTo>
                  <a:pt x="34785" y="3183"/>
                  <a:pt x="34845" y="2900"/>
                  <a:pt x="35093" y="2900"/>
                </a:cubicBezTo>
                <a:cubicBezTo>
                  <a:pt x="35341" y="2900"/>
                  <a:pt x="35401" y="3183"/>
                  <a:pt x="35563" y="3311"/>
                </a:cubicBezTo>
                <a:lnTo>
                  <a:pt x="35906" y="3311"/>
                </a:lnTo>
                <a:cubicBezTo>
                  <a:pt x="36068" y="3183"/>
                  <a:pt x="36128" y="2900"/>
                  <a:pt x="36376" y="2900"/>
                </a:cubicBezTo>
                <a:cubicBezTo>
                  <a:pt x="36624" y="2900"/>
                  <a:pt x="36684" y="3183"/>
                  <a:pt x="36847" y="3311"/>
                </a:cubicBezTo>
                <a:lnTo>
                  <a:pt x="37189" y="3311"/>
                </a:lnTo>
                <a:cubicBezTo>
                  <a:pt x="37351" y="3183"/>
                  <a:pt x="37411" y="2900"/>
                  <a:pt x="37659" y="2900"/>
                </a:cubicBezTo>
                <a:cubicBezTo>
                  <a:pt x="37907" y="2900"/>
                  <a:pt x="37967" y="3183"/>
                  <a:pt x="38130" y="3311"/>
                </a:cubicBezTo>
                <a:lnTo>
                  <a:pt x="38472" y="3311"/>
                </a:lnTo>
                <a:cubicBezTo>
                  <a:pt x="38635" y="3183"/>
                  <a:pt x="38694" y="2900"/>
                  <a:pt x="38943" y="2900"/>
                </a:cubicBezTo>
                <a:cubicBezTo>
                  <a:pt x="39191" y="2900"/>
                  <a:pt x="39251" y="3183"/>
                  <a:pt x="39413" y="3311"/>
                </a:cubicBezTo>
                <a:lnTo>
                  <a:pt x="39764" y="3311"/>
                </a:lnTo>
                <a:cubicBezTo>
                  <a:pt x="39926" y="3183"/>
                  <a:pt x="39978" y="2900"/>
                  <a:pt x="40226" y="2900"/>
                </a:cubicBezTo>
                <a:cubicBezTo>
                  <a:pt x="40482" y="2900"/>
                  <a:pt x="40534" y="3183"/>
                  <a:pt x="40696" y="3311"/>
                </a:cubicBezTo>
                <a:lnTo>
                  <a:pt x="41047" y="3311"/>
                </a:lnTo>
                <a:cubicBezTo>
                  <a:pt x="41210" y="3183"/>
                  <a:pt x="41261" y="2900"/>
                  <a:pt x="41518" y="2900"/>
                </a:cubicBezTo>
                <a:cubicBezTo>
                  <a:pt x="41766" y="2900"/>
                  <a:pt x="41817" y="3183"/>
                  <a:pt x="41980" y="3311"/>
                </a:cubicBezTo>
                <a:lnTo>
                  <a:pt x="42330" y="3311"/>
                </a:lnTo>
                <a:cubicBezTo>
                  <a:pt x="42493" y="3183"/>
                  <a:pt x="42553" y="2900"/>
                  <a:pt x="42801" y="2900"/>
                </a:cubicBezTo>
                <a:cubicBezTo>
                  <a:pt x="43049" y="2900"/>
                  <a:pt x="43100" y="3183"/>
                  <a:pt x="43263" y="3311"/>
                </a:cubicBezTo>
                <a:lnTo>
                  <a:pt x="43614" y="3311"/>
                </a:lnTo>
                <a:cubicBezTo>
                  <a:pt x="43776" y="3183"/>
                  <a:pt x="43836" y="2900"/>
                  <a:pt x="44084" y="2900"/>
                </a:cubicBezTo>
                <a:cubicBezTo>
                  <a:pt x="44332" y="2900"/>
                  <a:pt x="44383" y="3183"/>
                  <a:pt x="44555" y="3311"/>
                </a:cubicBezTo>
                <a:lnTo>
                  <a:pt x="44897" y="3311"/>
                </a:lnTo>
                <a:cubicBezTo>
                  <a:pt x="45059" y="3183"/>
                  <a:pt x="45119" y="2900"/>
                  <a:pt x="45367" y="2900"/>
                </a:cubicBezTo>
                <a:cubicBezTo>
                  <a:pt x="45615" y="2900"/>
                  <a:pt x="45675" y="3183"/>
                  <a:pt x="45838" y="3311"/>
                </a:cubicBezTo>
                <a:lnTo>
                  <a:pt x="46180" y="3311"/>
                </a:lnTo>
                <a:cubicBezTo>
                  <a:pt x="46343" y="3183"/>
                  <a:pt x="46402" y="2900"/>
                  <a:pt x="46651" y="2900"/>
                </a:cubicBezTo>
                <a:cubicBezTo>
                  <a:pt x="46899" y="2900"/>
                  <a:pt x="46959" y="3183"/>
                  <a:pt x="47121" y="3311"/>
                </a:cubicBezTo>
                <a:lnTo>
                  <a:pt x="47463" y="3311"/>
                </a:lnTo>
                <a:cubicBezTo>
                  <a:pt x="47626" y="3183"/>
                  <a:pt x="47686" y="2900"/>
                  <a:pt x="47934" y="2900"/>
                </a:cubicBezTo>
                <a:cubicBezTo>
                  <a:pt x="48182" y="2900"/>
                  <a:pt x="48242" y="3183"/>
                  <a:pt x="48404" y="3311"/>
                </a:cubicBezTo>
                <a:lnTo>
                  <a:pt x="48746" y="3311"/>
                </a:lnTo>
                <a:cubicBezTo>
                  <a:pt x="48909" y="3183"/>
                  <a:pt x="48969" y="2900"/>
                  <a:pt x="49217" y="2900"/>
                </a:cubicBezTo>
                <a:cubicBezTo>
                  <a:pt x="49465" y="2900"/>
                  <a:pt x="49525" y="3183"/>
                  <a:pt x="49688" y="3311"/>
                </a:cubicBezTo>
                <a:lnTo>
                  <a:pt x="50030" y="3311"/>
                </a:lnTo>
                <a:cubicBezTo>
                  <a:pt x="50192" y="3183"/>
                  <a:pt x="50252" y="2900"/>
                  <a:pt x="50500" y="2900"/>
                </a:cubicBezTo>
                <a:cubicBezTo>
                  <a:pt x="50748" y="2900"/>
                  <a:pt x="50808" y="3183"/>
                  <a:pt x="50971" y="3311"/>
                </a:cubicBezTo>
                <a:lnTo>
                  <a:pt x="51321" y="3311"/>
                </a:lnTo>
                <a:cubicBezTo>
                  <a:pt x="51484" y="3183"/>
                  <a:pt x="51535" y="2900"/>
                  <a:pt x="51783" y="2900"/>
                </a:cubicBezTo>
                <a:cubicBezTo>
                  <a:pt x="52032" y="2900"/>
                  <a:pt x="52091" y="3183"/>
                  <a:pt x="52254" y="3311"/>
                </a:cubicBezTo>
                <a:lnTo>
                  <a:pt x="52605" y="3311"/>
                </a:lnTo>
                <a:cubicBezTo>
                  <a:pt x="52767" y="3183"/>
                  <a:pt x="52819" y="2900"/>
                  <a:pt x="53067" y="2900"/>
                </a:cubicBezTo>
                <a:cubicBezTo>
                  <a:pt x="53281" y="2900"/>
                  <a:pt x="53349" y="3097"/>
                  <a:pt x="53469" y="3242"/>
                </a:cubicBezTo>
                <a:lnTo>
                  <a:pt x="53469" y="342"/>
                </a:lnTo>
                <a:cubicBezTo>
                  <a:pt x="53349" y="197"/>
                  <a:pt x="53281" y="0"/>
                  <a:pt x="53067" y="0"/>
                </a:cubicBezTo>
                <a:cubicBezTo>
                  <a:pt x="52819" y="0"/>
                  <a:pt x="52767" y="282"/>
                  <a:pt x="52605" y="411"/>
                </a:cubicBezTo>
                <a:lnTo>
                  <a:pt x="52254" y="411"/>
                </a:lnTo>
                <a:cubicBezTo>
                  <a:pt x="52091" y="282"/>
                  <a:pt x="52032" y="0"/>
                  <a:pt x="51783" y="0"/>
                </a:cubicBezTo>
                <a:cubicBezTo>
                  <a:pt x="51535" y="0"/>
                  <a:pt x="51484" y="282"/>
                  <a:pt x="51321" y="411"/>
                </a:cubicBezTo>
                <a:lnTo>
                  <a:pt x="50971" y="411"/>
                </a:lnTo>
                <a:cubicBezTo>
                  <a:pt x="50808" y="282"/>
                  <a:pt x="50748" y="0"/>
                  <a:pt x="50500" y="0"/>
                </a:cubicBezTo>
                <a:cubicBezTo>
                  <a:pt x="50252" y="0"/>
                  <a:pt x="50192" y="282"/>
                  <a:pt x="50030" y="411"/>
                </a:cubicBezTo>
                <a:lnTo>
                  <a:pt x="49688" y="411"/>
                </a:lnTo>
                <a:cubicBezTo>
                  <a:pt x="49525" y="282"/>
                  <a:pt x="49465" y="0"/>
                  <a:pt x="49217" y="0"/>
                </a:cubicBezTo>
                <a:cubicBezTo>
                  <a:pt x="48969" y="0"/>
                  <a:pt x="48909" y="282"/>
                  <a:pt x="48746" y="411"/>
                </a:cubicBezTo>
                <a:lnTo>
                  <a:pt x="48404" y="411"/>
                </a:lnTo>
                <a:cubicBezTo>
                  <a:pt x="48242" y="282"/>
                  <a:pt x="48182" y="0"/>
                  <a:pt x="47934" y="0"/>
                </a:cubicBezTo>
                <a:cubicBezTo>
                  <a:pt x="47686" y="0"/>
                  <a:pt x="47626" y="282"/>
                  <a:pt x="47463" y="411"/>
                </a:cubicBezTo>
                <a:lnTo>
                  <a:pt x="47121" y="411"/>
                </a:lnTo>
                <a:cubicBezTo>
                  <a:pt x="46959" y="282"/>
                  <a:pt x="46899" y="0"/>
                  <a:pt x="46651" y="0"/>
                </a:cubicBezTo>
                <a:cubicBezTo>
                  <a:pt x="46402" y="0"/>
                  <a:pt x="46343" y="282"/>
                  <a:pt x="46180" y="411"/>
                </a:cubicBezTo>
                <a:lnTo>
                  <a:pt x="45838" y="411"/>
                </a:lnTo>
                <a:cubicBezTo>
                  <a:pt x="45675" y="282"/>
                  <a:pt x="45615" y="0"/>
                  <a:pt x="45367" y="0"/>
                </a:cubicBezTo>
                <a:cubicBezTo>
                  <a:pt x="45119" y="0"/>
                  <a:pt x="45059" y="282"/>
                  <a:pt x="44897" y="411"/>
                </a:cubicBezTo>
                <a:lnTo>
                  <a:pt x="44555" y="411"/>
                </a:lnTo>
                <a:cubicBezTo>
                  <a:pt x="44383" y="282"/>
                  <a:pt x="44332" y="0"/>
                  <a:pt x="44084" y="0"/>
                </a:cubicBezTo>
                <a:cubicBezTo>
                  <a:pt x="43836" y="0"/>
                  <a:pt x="43776" y="282"/>
                  <a:pt x="43614" y="411"/>
                </a:cubicBezTo>
                <a:lnTo>
                  <a:pt x="43263" y="411"/>
                </a:lnTo>
                <a:cubicBezTo>
                  <a:pt x="43100" y="282"/>
                  <a:pt x="43049" y="0"/>
                  <a:pt x="42801" y="0"/>
                </a:cubicBezTo>
                <a:cubicBezTo>
                  <a:pt x="42544" y="0"/>
                  <a:pt x="42493" y="282"/>
                  <a:pt x="42330" y="411"/>
                </a:cubicBezTo>
                <a:lnTo>
                  <a:pt x="41980" y="411"/>
                </a:lnTo>
                <a:cubicBezTo>
                  <a:pt x="41817" y="282"/>
                  <a:pt x="41766" y="0"/>
                  <a:pt x="41518" y="0"/>
                </a:cubicBezTo>
                <a:cubicBezTo>
                  <a:pt x="41261" y="0"/>
                  <a:pt x="41210" y="282"/>
                  <a:pt x="41047" y="411"/>
                </a:cubicBezTo>
                <a:lnTo>
                  <a:pt x="40696" y="411"/>
                </a:lnTo>
                <a:cubicBezTo>
                  <a:pt x="40534" y="282"/>
                  <a:pt x="40474" y="0"/>
                  <a:pt x="40226" y="0"/>
                </a:cubicBezTo>
                <a:cubicBezTo>
                  <a:pt x="39978" y="0"/>
                  <a:pt x="39926" y="282"/>
                  <a:pt x="39764" y="411"/>
                </a:cubicBezTo>
                <a:lnTo>
                  <a:pt x="39413" y="411"/>
                </a:lnTo>
                <a:cubicBezTo>
                  <a:pt x="39251" y="282"/>
                  <a:pt x="39199" y="0"/>
                  <a:pt x="38943" y="0"/>
                </a:cubicBezTo>
                <a:cubicBezTo>
                  <a:pt x="38694" y="0"/>
                  <a:pt x="38635" y="282"/>
                  <a:pt x="38472" y="411"/>
                </a:cubicBezTo>
                <a:lnTo>
                  <a:pt x="38130" y="411"/>
                </a:lnTo>
                <a:cubicBezTo>
                  <a:pt x="37967" y="282"/>
                  <a:pt x="37907" y="0"/>
                  <a:pt x="37659" y="0"/>
                </a:cubicBezTo>
                <a:cubicBezTo>
                  <a:pt x="37411" y="0"/>
                  <a:pt x="37351" y="282"/>
                  <a:pt x="37189" y="411"/>
                </a:cubicBezTo>
                <a:lnTo>
                  <a:pt x="36847" y="411"/>
                </a:lnTo>
                <a:cubicBezTo>
                  <a:pt x="36684" y="282"/>
                  <a:pt x="36624" y="0"/>
                  <a:pt x="36376" y="0"/>
                </a:cubicBezTo>
                <a:cubicBezTo>
                  <a:pt x="36128" y="0"/>
                  <a:pt x="36068" y="282"/>
                  <a:pt x="35906" y="411"/>
                </a:cubicBezTo>
                <a:lnTo>
                  <a:pt x="35563" y="411"/>
                </a:lnTo>
                <a:cubicBezTo>
                  <a:pt x="35401" y="282"/>
                  <a:pt x="35341" y="0"/>
                  <a:pt x="35093" y="0"/>
                </a:cubicBezTo>
                <a:cubicBezTo>
                  <a:pt x="34845" y="0"/>
                  <a:pt x="34785" y="282"/>
                  <a:pt x="34622" y="411"/>
                </a:cubicBezTo>
                <a:lnTo>
                  <a:pt x="34280" y="411"/>
                </a:lnTo>
                <a:cubicBezTo>
                  <a:pt x="34118" y="282"/>
                  <a:pt x="34058" y="0"/>
                  <a:pt x="33810" y="0"/>
                </a:cubicBezTo>
                <a:cubicBezTo>
                  <a:pt x="33562" y="0"/>
                  <a:pt x="33502" y="282"/>
                  <a:pt x="33339" y="411"/>
                </a:cubicBezTo>
                <a:lnTo>
                  <a:pt x="32988" y="411"/>
                </a:lnTo>
                <a:cubicBezTo>
                  <a:pt x="32826" y="282"/>
                  <a:pt x="32775" y="0"/>
                  <a:pt x="32526" y="0"/>
                </a:cubicBezTo>
                <a:cubicBezTo>
                  <a:pt x="32270" y="0"/>
                  <a:pt x="32218" y="282"/>
                  <a:pt x="32056" y="411"/>
                </a:cubicBezTo>
                <a:lnTo>
                  <a:pt x="31705" y="411"/>
                </a:lnTo>
                <a:cubicBezTo>
                  <a:pt x="31543" y="282"/>
                  <a:pt x="31491" y="0"/>
                  <a:pt x="31235" y="0"/>
                </a:cubicBezTo>
                <a:cubicBezTo>
                  <a:pt x="30987" y="0"/>
                  <a:pt x="30935" y="282"/>
                  <a:pt x="30773" y="411"/>
                </a:cubicBezTo>
                <a:lnTo>
                  <a:pt x="30422" y="411"/>
                </a:lnTo>
                <a:cubicBezTo>
                  <a:pt x="30259" y="282"/>
                  <a:pt x="30208" y="0"/>
                  <a:pt x="29951" y="0"/>
                </a:cubicBezTo>
                <a:cubicBezTo>
                  <a:pt x="29703" y="0"/>
                  <a:pt x="29643" y="282"/>
                  <a:pt x="29481" y="411"/>
                </a:cubicBezTo>
                <a:lnTo>
                  <a:pt x="29139" y="411"/>
                </a:lnTo>
                <a:cubicBezTo>
                  <a:pt x="28976" y="282"/>
                  <a:pt x="28916" y="0"/>
                  <a:pt x="28668" y="0"/>
                </a:cubicBezTo>
                <a:cubicBezTo>
                  <a:pt x="28420" y="0"/>
                  <a:pt x="28360" y="282"/>
                  <a:pt x="28198" y="411"/>
                </a:cubicBezTo>
                <a:lnTo>
                  <a:pt x="27855" y="411"/>
                </a:lnTo>
                <a:cubicBezTo>
                  <a:pt x="27693" y="282"/>
                  <a:pt x="27633" y="0"/>
                  <a:pt x="27385" y="0"/>
                </a:cubicBezTo>
                <a:cubicBezTo>
                  <a:pt x="27137" y="0"/>
                  <a:pt x="27077" y="282"/>
                  <a:pt x="26914" y="411"/>
                </a:cubicBezTo>
                <a:lnTo>
                  <a:pt x="26572" y="411"/>
                </a:lnTo>
                <a:cubicBezTo>
                  <a:pt x="26410" y="282"/>
                  <a:pt x="26350" y="0"/>
                  <a:pt x="26102" y="0"/>
                </a:cubicBezTo>
                <a:cubicBezTo>
                  <a:pt x="25854" y="0"/>
                  <a:pt x="25794" y="282"/>
                  <a:pt x="25631" y="411"/>
                </a:cubicBezTo>
                <a:lnTo>
                  <a:pt x="25280" y="411"/>
                </a:lnTo>
                <a:cubicBezTo>
                  <a:pt x="25118" y="282"/>
                  <a:pt x="25067" y="0"/>
                  <a:pt x="24818" y="0"/>
                </a:cubicBezTo>
                <a:cubicBezTo>
                  <a:pt x="24562" y="0"/>
                  <a:pt x="24511" y="282"/>
                  <a:pt x="24348" y="411"/>
                </a:cubicBezTo>
                <a:lnTo>
                  <a:pt x="23997" y="411"/>
                </a:lnTo>
                <a:cubicBezTo>
                  <a:pt x="23835" y="282"/>
                  <a:pt x="23783" y="0"/>
                  <a:pt x="23527" y="0"/>
                </a:cubicBezTo>
                <a:cubicBezTo>
                  <a:pt x="23279" y="0"/>
                  <a:pt x="23227" y="282"/>
                  <a:pt x="23065" y="411"/>
                </a:cubicBezTo>
                <a:lnTo>
                  <a:pt x="22714" y="411"/>
                </a:lnTo>
                <a:cubicBezTo>
                  <a:pt x="22551" y="282"/>
                  <a:pt x="22492" y="0"/>
                  <a:pt x="22243" y="0"/>
                </a:cubicBezTo>
                <a:cubicBezTo>
                  <a:pt x="21995" y="0"/>
                  <a:pt x="21935" y="282"/>
                  <a:pt x="21773" y="411"/>
                </a:cubicBezTo>
                <a:lnTo>
                  <a:pt x="21431" y="411"/>
                </a:lnTo>
                <a:cubicBezTo>
                  <a:pt x="21268" y="282"/>
                  <a:pt x="21208" y="0"/>
                  <a:pt x="20960" y="0"/>
                </a:cubicBezTo>
                <a:cubicBezTo>
                  <a:pt x="20712" y="0"/>
                  <a:pt x="20652" y="282"/>
                  <a:pt x="20490" y="411"/>
                </a:cubicBezTo>
                <a:lnTo>
                  <a:pt x="20148" y="411"/>
                </a:lnTo>
                <a:cubicBezTo>
                  <a:pt x="19985" y="282"/>
                  <a:pt x="19925" y="0"/>
                  <a:pt x="19677" y="0"/>
                </a:cubicBezTo>
                <a:cubicBezTo>
                  <a:pt x="19429" y="0"/>
                  <a:pt x="19369" y="282"/>
                  <a:pt x="19206" y="411"/>
                </a:cubicBezTo>
                <a:lnTo>
                  <a:pt x="18864" y="411"/>
                </a:lnTo>
                <a:cubicBezTo>
                  <a:pt x="18702" y="282"/>
                  <a:pt x="18642" y="0"/>
                  <a:pt x="18394" y="0"/>
                </a:cubicBezTo>
                <a:cubicBezTo>
                  <a:pt x="18146" y="0"/>
                  <a:pt x="18086" y="282"/>
                  <a:pt x="17923" y="411"/>
                </a:cubicBezTo>
                <a:lnTo>
                  <a:pt x="17581" y="411"/>
                </a:lnTo>
                <a:cubicBezTo>
                  <a:pt x="17419" y="282"/>
                  <a:pt x="17359" y="0"/>
                  <a:pt x="17111" y="0"/>
                </a:cubicBezTo>
                <a:cubicBezTo>
                  <a:pt x="16862" y="0"/>
                  <a:pt x="16803" y="282"/>
                  <a:pt x="16640" y="411"/>
                </a:cubicBezTo>
                <a:lnTo>
                  <a:pt x="16289" y="411"/>
                </a:lnTo>
                <a:cubicBezTo>
                  <a:pt x="16127" y="282"/>
                  <a:pt x="16075" y="0"/>
                  <a:pt x="15827" y="0"/>
                </a:cubicBezTo>
                <a:cubicBezTo>
                  <a:pt x="15571" y="0"/>
                  <a:pt x="15519" y="282"/>
                  <a:pt x="15357" y="411"/>
                </a:cubicBezTo>
                <a:lnTo>
                  <a:pt x="15006" y="411"/>
                </a:lnTo>
                <a:cubicBezTo>
                  <a:pt x="14843" y="282"/>
                  <a:pt x="14792" y="0"/>
                  <a:pt x="14536" y="0"/>
                </a:cubicBezTo>
                <a:cubicBezTo>
                  <a:pt x="14287" y="0"/>
                  <a:pt x="14236" y="282"/>
                  <a:pt x="14074" y="411"/>
                </a:cubicBezTo>
                <a:lnTo>
                  <a:pt x="13723" y="411"/>
                </a:lnTo>
                <a:cubicBezTo>
                  <a:pt x="13560" y="282"/>
                  <a:pt x="13500" y="0"/>
                  <a:pt x="13252" y="0"/>
                </a:cubicBezTo>
                <a:cubicBezTo>
                  <a:pt x="13004" y="0"/>
                  <a:pt x="12953" y="282"/>
                  <a:pt x="12782" y="411"/>
                </a:cubicBezTo>
                <a:lnTo>
                  <a:pt x="12440" y="411"/>
                </a:lnTo>
                <a:cubicBezTo>
                  <a:pt x="12277" y="282"/>
                  <a:pt x="12217" y="0"/>
                  <a:pt x="11969" y="0"/>
                </a:cubicBezTo>
                <a:cubicBezTo>
                  <a:pt x="11721" y="0"/>
                  <a:pt x="11661" y="282"/>
                  <a:pt x="11499" y="411"/>
                </a:cubicBezTo>
                <a:lnTo>
                  <a:pt x="11156" y="411"/>
                </a:lnTo>
                <a:cubicBezTo>
                  <a:pt x="10994" y="282"/>
                  <a:pt x="10934" y="0"/>
                  <a:pt x="10686" y="0"/>
                </a:cubicBezTo>
                <a:cubicBezTo>
                  <a:pt x="10438" y="0"/>
                  <a:pt x="10378" y="282"/>
                  <a:pt x="10215" y="411"/>
                </a:cubicBezTo>
                <a:lnTo>
                  <a:pt x="9873" y="411"/>
                </a:lnTo>
                <a:cubicBezTo>
                  <a:pt x="9711" y="282"/>
                  <a:pt x="9651" y="0"/>
                  <a:pt x="9403" y="0"/>
                </a:cubicBezTo>
                <a:cubicBezTo>
                  <a:pt x="9155" y="0"/>
                  <a:pt x="9095" y="282"/>
                  <a:pt x="8932" y="411"/>
                </a:cubicBezTo>
                <a:lnTo>
                  <a:pt x="8581" y="411"/>
                </a:lnTo>
                <a:cubicBezTo>
                  <a:pt x="8419" y="282"/>
                  <a:pt x="8367" y="0"/>
                  <a:pt x="8119" y="0"/>
                </a:cubicBezTo>
                <a:cubicBezTo>
                  <a:pt x="7863" y="0"/>
                  <a:pt x="7811" y="282"/>
                  <a:pt x="7649" y="411"/>
                </a:cubicBezTo>
                <a:lnTo>
                  <a:pt x="7298" y="411"/>
                </a:lnTo>
                <a:cubicBezTo>
                  <a:pt x="7136" y="282"/>
                  <a:pt x="7084" y="0"/>
                  <a:pt x="6828" y="0"/>
                </a:cubicBezTo>
                <a:cubicBezTo>
                  <a:pt x="6579" y="0"/>
                  <a:pt x="6520" y="282"/>
                  <a:pt x="6357" y="411"/>
                </a:cubicBezTo>
                <a:lnTo>
                  <a:pt x="6015" y="411"/>
                </a:lnTo>
                <a:cubicBezTo>
                  <a:pt x="5852" y="282"/>
                  <a:pt x="5792" y="0"/>
                  <a:pt x="5544" y="0"/>
                </a:cubicBezTo>
                <a:cubicBezTo>
                  <a:pt x="5296" y="0"/>
                  <a:pt x="5236" y="282"/>
                  <a:pt x="5074" y="411"/>
                </a:cubicBezTo>
                <a:lnTo>
                  <a:pt x="4732" y="411"/>
                </a:lnTo>
                <a:cubicBezTo>
                  <a:pt x="4569" y="282"/>
                  <a:pt x="4509" y="0"/>
                  <a:pt x="4261" y="0"/>
                </a:cubicBezTo>
                <a:cubicBezTo>
                  <a:pt x="4013" y="0"/>
                  <a:pt x="3953" y="282"/>
                  <a:pt x="3791" y="411"/>
                </a:cubicBezTo>
                <a:lnTo>
                  <a:pt x="3440" y="411"/>
                </a:lnTo>
                <a:cubicBezTo>
                  <a:pt x="3277" y="282"/>
                  <a:pt x="3226" y="0"/>
                  <a:pt x="2978" y="0"/>
                </a:cubicBezTo>
                <a:cubicBezTo>
                  <a:pt x="2721" y="0"/>
                  <a:pt x="2670" y="282"/>
                  <a:pt x="2507" y="411"/>
                </a:cubicBezTo>
                <a:lnTo>
                  <a:pt x="2157" y="411"/>
                </a:lnTo>
                <a:cubicBezTo>
                  <a:pt x="1994" y="282"/>
                  <a:pt x="1934" y="0"/>
                  <a:pt x="1686" y="0"/>
                </a:cubicBezTo>
                <a:cubicBezTo>
                  <a:pt x="1438" y="0"/>
                  <a:pt x="1387" y="282"/>
                  <a:pt x="1216" y="411"/>
                </a:cubicBezTo>
                <a:lnTo>
                  <a:pt x="873" y="411"/>
                </a:lnTo>
                <a:cubicBezTo>
                  <a:pt x="711" y="282"/>
                  <a:pt x="651" y="0"/>
                  <a:pt x="4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7"/>
          <p:cNvGrpSpPr/>
          <p:nvPr/>
        </p:nvGrpSpPr>
        <p:grpSpPr>
          <a:xfrm flipH="1">
            <a:off x="-417534" y="3359562"/>
            <a:ext cx="1695478" cy="1538931"/>
            <a:chOff x="-4610934" y="1188537"/>
            <a:chExt cx="1695478" cy="1538931"/>
          </a:xfrm>
        </p:grpSpPr>
        <p:sp>
          <p:nvSpPr>
            <p:cNvPr id="155" name="Google Shape;155;p7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xfrm>
            <a:off x="2298750" y="1411175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3" name="Google Shape;203;p9"/>
          <p:cNvSpPr txBox="1">
            <a:spLocks noGrp="1"/>
          </p:cNvSpPr>
          <p:nvPr>
            <p:ph type="subTitle" idx="1"/>
          </p:nvPr>
        </p:nvSpPr>
        <p:spPr>
          <a:xfrm>
            <a:off x="2298750" y="2106300"/>
            <a:ext cx="45465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-50755" y="4325075"/>
            <a:ext cx="9245458" cy="818266"/>
          </a:xfrm>
          <a:custGeom>
            <a:avLst/>
            <a:gdLst/>
            <a:ahLst/>
            <a:cxnLst/>
            <a:rect l="l" t="t" r="r" b="b"/>
            <a:pathLst>
              <a:path w="53469" h="14938" extrusionOk="0">
                <a:moveTo>
                  <a:pt x="403" y="1"/>
                </a:moveTo>
                <a:cubicBezTo>
                  <a:pt x="189" y="1"/>
                  <a:pt x="121" y="215"/>
                  <a:pt x="1" y="360"/>
                </a:cubicBezTo>
                <a:lnTo>
                  <a:pt x="1" y="14938"/>
                </a:lnTo>
                <a:lnTo>
                  <a:pt x="53469" y="14938"/>
                </a:lnTo>
                <a:lnTo>
                  <a:pt x="53469" y="343"/>
                </a:lnTo>
                <a:cubicBezTo>
                  <a:pt x="53349" y="206"/>
                  <a:pt x="53281" y="1"/>
                  <a:pt x="53067" y="1"/>
                </a:cubicBezTo>
                <a:cubicBezTo>
                  <a:pt x="52819" y="1"/>
                  <a:pt x="52767" y="292"/>
                  <a:pt x="52596" y="420"/>
                </a:cubicBezTo>
                <a:lnTo>
                  <a:pt x="52254" y="420"/>
                </a:lnTo>
                <a:cubicBezTo>
                  <a:pt x="52091" y="292"/>
                  <a:pt x="52032" y="1"/>
                  <a:pt x="51783" y="1"/>
                </a:cubicBezTo>
                <a:cubicBezTo>
                  <a:pt x="51535" y="1"/>
                  <a:pt x="51475" y="292"/>
                  <a:pt x="51313" y="420"/>
                </a:cubicBezTo>
                <a:lnTo>
                  <a:pt x="50971" y="420"/>
                </a:lnTo>
                <a:cubicBezTo>
                  <a:pt x="50808" y="292"/>
                  <a:pt x="50748" y="1"/>
                  <a:pt x="50500" y="1"/>
                </a:cubicBezTo>
                <a:cubicBezTo>
                  <a:pt x="50252" y="1"/>
                  <a:pt x="50192" y="292"/>
                  <a:pt x="50030" y="420"/>
                </a:cubicBezTo>
                <a:lnTo>
                  <a:pt x="49688" y="420"/>
                </a:lnTo>
                <a:cubicBezTo>
                  <a:pt x="49525" y="292"/>
                  <a:pt x="49465" y="1"/>
                  <a:pt x="49217" y="1"/>
                </a:cubicBezTo>
                <a:cubicBezTo>
                  <a:pt x="48969" y="1"/>
                  <a:pt x="48909" y="292"/>
                  <a:pt x="48746" y="420"/>
                </a:cubicBezTo>
                <a:lnTo>
                  <a:pt x="48404" y="420"/>
                </a:lnTo>
                <a:cubicBezTo>
                  <a:pt x="48242" y="292"/>
                  <a:pt x="48182" y="1"/>
                  <a:pt x="47934" y="1"/>
                </a:cubicBezTo>
                <a:cubicBezTo>
                  <a:pt x="47686" y="1"/>
                  <a:pt x="47626" y="292"/>
                  <a:pt x="47463" y="420"/>
                </a:cubicBezTo>
                <a:lnTo>
                  <a:pt x="47121" y="420"/>
                </a:lnTo>
                <a:cubicBezTo>
                  <a:pt x="46959" y="292"/>
                  <a:pt x="46899" y="1"/>
                  <a:pt x="46651" y="1"/>
                </a:cubicBezTo>
                <a:cubicBezTo>
                  <a:pt x="46402" y="1"/>
                  <a:pt x="46343" y="292"/>
                  <a:pt x="46180" y="420"/>
                </a:cubicBezTo>
                <a:lnTo>
                  <a:pt x="45838" y="420"/>
                </a:lnTo>
                <a:cubicBezTo>
                  <a:pt x="45667" y="292"/>
                  <a:pt x="45615" y="1"/>
                  <a:pt x="45367" y="1"/>
                </a:cubicBezTo>
                <a:cubicBezTo>
                  <a:pt x="45119" y="1"/>
                  <a:pt x="45059" y="292"/>
                  <a:pt x="44897" y="420"/>
                </a:cubicBezTo>
                <a:lnTo>
                  <a:pt x="44546" y="420"/>
                </a:lnTo>
                <a:cubicBezTo>
                  <a:pt x="44383" y="292"/>
                  <a:pt x="44332" y="1"/>
                  <a:pt x="44084" y="1"/>
                </a:cubicBezTo>
                <a:cubicBezTo>
                  <a:pt x="43827" y="1"/>
                  <a:pt x="43776" y="292"/>
                  <a:pt x="43614" y="420"/>
                </a:cubicBezTo>
                <a:lnTo>
                  <a:pt x="43263" y="420"/>
                </a:lnTo>
                <a:cubicBezTo>
                  <a:pt x="43100" y="292"/>
                  <a:pt x="43049" y="1"/>
                  <a:pt x="42801" y="1"/>
                </a:cubicBezTo>
                <a:cubicBezTo>
                  <a:pt x="42544" y="1"/>
                  <a:pt x="42493" y="292"/>
                  <a:pt x="42330" y="420"/>
                </a:cubicBezTo>
                <a:lnTo>
                  <a:pt x="41980" y="420"/>
                </a:lnTo>
                <a:cubicBezTo>
                  <a:pt x="41817" y="292"/>
                  <a:pt x="41766" y="1"/>
                  <a:pt x="41509" y="1"/>
                </a:cubicBezTo>
                <a:cubicBezTo>
                  <a:pt x="41261" y="1"/>
                  <a:pt x="41210" y="292"/>
                  <a:pt x="41047" y="420"/>
                </a:cubicBezTo>
                <a:lnTo>
                  <a:pt x="40696" y="420"/>
                </a:lnTo>
                <a:cubicBezTo>
                  <a:pt x="40534" y="292"/>
                  <a:pt x="40474" y="1"/>
                  <a:pt x="40226" y="1"/>
                </a:cubicBezTo>
                <a:cubicBezTo>
                  <a:pt x="39978" y="1"/>
                  <a:pt x="39918" y="292"/>
                  <a:pt x="39755" y="420"/>
                </a:cubicBezTo>
                <a:lnTo>
                  <a:pt x="39413" y="420"/>
                </a:lnTo>
                <a:cubicBezTo>
                  <a:pt x="39251" y="292"/>
                  <a:pt x="39191" y="1"/>
                  <a:pt x="38943" y="1"/>
                </a:cubicBezTo>
                <a:cubicBezTo>
                  <a:pt x="38694" y="1"/>
                  <a:pt x="38635" y="292"/>
                  <a:pt x="38472" y="420"/>
                </a:cubicBezTo>
                <a:lnTo>
                  <a:pt x="38130" y="420"/>
                </a:lnTo>
                <a:cubicBezTo>
                  <a:pt x="37967" y="292"/>
                  <a:pt x="37907" y="1"/>
                  <a:pt x="37659" y="1"/>
                </a:cubicBezTo>
                <a:cubicBezTo>
                  <a:pt x="37411" y="1"/>
                  <a:pt x="37351" y="292"/>
                  <a:pt x="37189" y="420"/>
                </a:cubicBezTo>
                <a:lnTo>
                  <a:pt x="36847" y="420"/>
                </a:lnTo>
                <a:cubicBezTo>
                  <a:pt x="36684" y="292"/>
                  <a:pt x="36624" y="1"/>
                  <a:pt x="36376" y="1"/>
                </a:cubicBezTo>
                <a:cubicBezTo>
                  <a:pt x="36128" y="1"/>
                  <a:pt x="36068" y="292"/>
                  <a:pt x="35906" y="420"/>
                </a:cubicBezTo>
                <a:lnTo>
                  <a:pt x="35563" y="420"/>
                </a:lnTo>
                <a:cubicBezTo>
                  <a:pt x="35401" y="292"/>
                  <a:pt x="35341" y="1"/>
                  <a:pt x="35093" y="1"/>
                </a:cubicBezTo>
                <a:cubicBezTo>
                  <a:pt x="34845" y="1"/>
                  <a:pt x="34785" y="292"/>
                  <a:pt x="34622" y="420"/>
                </a:cubicBezTo>
                <a:lnTo>
                  <a:pt x="34272" y="420"/>
                </a:lnTo>
                <a:cubicBezTo>
                  <a:pt x="34109" y="292"/>
                  <a:pt x="34058" y="1"/>
                  <a:pt x="33810" y="1"/>
                </a:cubicBezTo>
                <a:cubicBezTo>
                  <a:pt x="33553" y="1"/>
                  <a:pt x="33502" y="292"/>
                  <a:pt x="33339" y="420"/>
                </a:cubicBezTo>
                <a:lnTo>
                  <a:pt x="32988" y="420"/>
                </a:lnTo>
                <a:cubicBezTo>
                  <a:pt x="32826" y="292"/>
                  <a:pt x="32775" y="1"/>
                  <a:pt x="32518" y="1"/>
                </a:cubicBezTo>
                <a:cubicBezTo>
                  <a:pt x="32270" y="1"/>
                  <a:pt x="32218" y="292"/>
                  <a:pt x="32056" y="420"/>
                </a:cubicBezTo>
                <a:lnTo>
                  <a:pt x="31705" y="420"/>
                </a:lnTo>
                <a:cubicBezTo>
                  <a:pt x="31543" y="292"/>
                  <a:pt x="31483" y="1"/>
                  <a:pt x="31235" y="1"/>
                </a:cubicBezTo>
                <a:cubicBezTo>
                  <a:pt x="30987" y="1"/>
                  <a:pt x="30935" y="292"/>
                  <a:pt x="30764" y="420"/>
                </a:cubicBezTo>
                <a:lnTo>
                  <a:pt x="30422" y="420"/>
                </a:lnTo>
                <a:cubicBezTo>
                  <a:pt x="30259" y="292"/>
                  <a:pt x="30199" y="1"/>
                  <a:pt x="29951" y="1"/>
                </a:cubicBezTo>
                <a:cubicBezTo>
                  <a:pt x="29703" y="1"/>
                  <a:pt x="29643" y="292"/>
                  <a:pt x="29481" y="420"/>
                </a:cubicBezTo>
                <a:lnTo>
                  <a:pt x="29139" y="420"/>
                </a:lnTo>
                <a:cubicBezTo>
                  <a:pt x="28976" y="292"/>
                  <a:pt x="28916" y="1"/>
                  <a:pt x="28668" y="1"/>
                </a:cubicBezTo>
                <a:cubicBezTo>
                  <a:pt x="28420" y="1"/>
                  <a:pt x="28360" y="292"/>
                  <a:pt x="28198" y="420"/>
                </a:cubicBezTo>
                <a:lnTo>
                  <a:pt x="27855" y="420"/>
                </a:lnTo>
                <a:cubicBezTo>
                  <a:pt x="27693" y="292"/>
                  <a:pt x="27633" y="1"/>
                  <a:pt x="27385" y="1"/>
                </a:cubicBezTo>
                <a:cubicBezTo>
                  <a:pt x="27137" y="1"/>
                  <a:pt x="27077" y="292"/>
                  <a:pt x="26914" y="420"/>
                </a:cubicBezTo>
                <a:lnTo>
                  <a:pt x="26564" y="420"/>
                </a:lnTo>
                <a:cubicBezTo>
                  <a:pt x="26401" y="292"/>
                  <a:pt x="26350" y="1"/>
                  <a:pt x="26102" y="1"/>
                </a:cubicBezTo>
                <a:cubicBezTo>
                  <a:pt x="25845" y="1"/>
                  <a:pt x="25794" y="292"/>
                  <a:pt x="25631" y="420"/>
                </a:cubicBezTo>
                <a:lnTo>
                  <a:pt x="25280" y="420"/>
                </a:lnTo>
                <a:cubicBezTo>
                  <a:pt x="25118" y="292"/>
                  <a:pt x="25067" y="1"/>
                  <a:pt x="24810" y="1"/>
                </a:cubicBezTo>
                <a:cubicBezTo>
                  <a:pt x="24562" y="1"/>
                  <a:pt x="24511" y="292"/>
                  <a:pt x="24348" y="420"/>
                </a:cubicBezTo>
                <a:lnTo>
                  <a:pt x="23997" y="420"/>
                </a:lnTo>
                <a:cubicBezTo>
                  <a:pt x="23835" y="292"/>
                  <a:pt x="23783" y="1"/>
                  <a:pt x="23527" y="1"/>
                </a:cubicBezTo>
                <a:cubicBezTo>
                  <a:pt x="23279" y="1"/>
                  <a:pt x="23219" y="292"/>
                  <a:pt x="23056" y="420"/>
                </a:cubicBezTo>
                <a:lnTo>
                  <a:pt x="22714" y="420"/>
                </a:lnTo>
                <a:cubicBezTo>
                  <a:pt x="22551" y="292"/>
                  <a:pt x="22492" y="1"/>
                  <a:pt x="22243" y="1"/>
                </a:cubicBezTo>
                <a:cubicBezTo>
                  <a:pt x="21995" y="1"/>
                  <a:pt x="21935" y="292"/>
                  <a:pt x="21773" y="420"/>
                </a:cubicBezTo>
                <a:lnTo>
                  <a:pt x="21431" y="420"/>
                </a:lnTo>
                <a:cubicBezTo>
                  <a:pt x="21268" y="292"/>
                  <a:pt x="21208" y="1"/>
                  <a:pt x="20960" y="1"/>
                </a:cubicBezTo>
                <a:cubicBezTo>
                  <a:pt x="20712" y="1"/>
                  <a:pt x="20652" y="292"/>
                  <a:pt x="20490" y="420"/>
                </a:cubicBezTo>
                <a:lnTo>
                  <a:pt x="20148" y="420"/>
                </a:lnTo>
                <a:cubicBezTo>
                  <a:pt x="19985" y="292"/>
                  <a:pt x="19925" y="1"/>
                  <a:pt x="19677" y="1"/>
                </a:cubicBezTo>
                <a:cubicBezTo>
                  <a:pt x="19429" y="1"/>
                  <a:pt x="19369" y="292"/>
                  <a:pt x="19206" y="420"/>
                </a:cubicBezTo>
                <a:lnTo>
                  <a:pt x="18864" y="420"/>
                </a:lnTo>
                <a:cubicBezTo>
                  <a:pt x="18702" y="292"/>
                  <a:pt x="18642" y="1"/>
                  <a:pt x="18394" y="1"/>
                </a:cubicBezTo>
                <a:cubicBezTo>
                  <a:pt x="18146" y="1"/>
                  <a:pt x="18086" y="292"/>
                  <a:pt x="17923" y="420"/>
                </a:cubicBezTo>
                <a:lnTo>
                  <a:pt x="17573" y="420"/>
                </a:lnTo>
                <a:cubicBezTo>
                  <a:pt x="17410" y="292"/>
                  <a:pt x="17359" y="1"/>
                  <a:pt x="17111" y="1"/>
                </a:cubicBezTo>
                <a:cubicBezTo>
                  <a:pt x="16854" y="1"/>
                  <a:pt x="16803" y="292"/>
                  <a:pt x="16640" y="420"/>
                </a:cubicBezTo>
                <a:lnTo>
                  <a:pt x="16289" y="420"/>
                </a:lnTo>
                <a:cubicBezTo>
                  <a:pt x="16127" y="292"/>
                  <a:pt x="16075" y="1"/>
                  <a:pt x="15827" y="1"/>
                </a:cubicBezTo>
                <a:cubicBezTo>
                  <a:pt x="15571" y="1"/>
                  <a:pt x="15519" y="292"/>
                  <a:pt x="15357" y="420"/>
                </a:cubicBezTo>
                <a:lnTo>
                  <a:pt x="15006" y="420"/>
                </a:lnTo>
                <a:cubicBezTo>
                  <a:pt x="14843" y="292"/>
                  <a:pt x="14784" y="1"/>
                  <a:pt x="14536" y="1"/>
                </a:cubicBezTo>
                <a:cubicBezTo>
                  <a:pt x="14287" y="1"/>
                  <a:pt x="14236" y="292"/>
                  <a:pt x="14074" y="420"/>
                </a:cubicBezTo>
                <a:lnTo>
                  <a:pt x="13723" y="420"/>
                </a:lnTo>
                <a:cubicBezTo>
                  <a:pt x="13560" y="292"/>
                  <a:pt x="13500" y="1"/>
                  <a:pt x="13252" y="1"/>
                </a:cubicBezTo>
                <a:cubicBezTo>
                  <a:pt x="13004" y="1"/>
                  <a:pt x="12944" y="292"/>
                  <a:pt x="12782" y="420"/>
                </a:cubicBezTo>
                <a:lnTo>
                  <a:pt x="12440" y="420"/>
                </a:lnTo>
                <a:cubicBezTo>
                  <a:pt x="12277" y="292"/>
                  <a:pt x="12217" y="1"/>
                  <a:pt x="11969" y="1"/>
                </a:cubicBezTo>
                <a:cubicBezTo>
                  <a:pt x="11721" y="1"/>
                  <a:pt x="11661" y="292"/>
                  <a:pt x="11499" y="420"/>
                </a:cubicBezTo>
                <a:lnTo>
                  <a:pt x="11156" y="420"/>
                </a:lnTo>
                <a:cubicBezTo>
                  <a:pt x="10994" y="292"/>
                  <a:pt x="10934" y="1"/>
                  <a:pt x="10686" y="1"/>
                </a:cubicBezTo>
                <a:cubicBezTo>
                  <a:pt x="10438" y="1"/>
                  <a:pt x="10378" y="292"/>
                  <a:pt x="10215" y="420"/>
                </a:cubicBezTo>
                <a:lnTo>
                  <a:pt x="9865" y="420"/>
                </a:lnTo>
                <a:cubicBezTo>
                  <a:pt x="9702" y="292"/>
                  <a:pt x="9651" y="1"/>
                  <a:pt x="9403" y="1"/>
                </a:cubicBezTo>
                <a:cubicBezTo>
                  <a:pt x="9146" y="1"/>
                  <a:pt x="9095" y="292"/>
                  <a:pt x="8932" y="420"/>
                </a:cubicBezTo>
                <a:lnTo>
                  <a:pt x="8581" y="420"/>
                </a:lnTo>
                <a:cubicBezTo>
                  <a:pt x="8419" y="292"/>
                  <a:pt x="8367" y="1"/>
                  <a:pt x="8111" y="1"/>
                </a:cubicBezTo>
                <a:cubicBezTo>
                  <a:pt x="7863" y="1"/>
                  <a:pt x="7811" y="292"/>
                  <a:pt x="7649" y="420"/>
                </a:cubicBezTo>
                <a:lnTo>
                  <a:pt x="7298" y="420"/>
                </a:lnTo>
                <a:cubicBezTo>
                  <a:pt x="7136" y="292"/>
                  <a:pt x="7076" y="1"/>
                  <a:pt x="6828" y="1"/>
                </a:cubicBezTo>
                <a:cubicBezTo>
                  <a:pt x="6579" y="1"/>
                  <a:pt x="6520" y="292"/>
                  <a:pt x="6357" y="420"/>
                </a:cubicBezTo>
                <a:lnTo>
                  <a:pt x="6015" y="420"/>
                </a:lnTo>
                <a:cubicBezTo>
                  <a:pt x="5852" y="292"/>
                  <a:pt x="5792" y="1"/>
                  <a:pt x="5544" y="1"/>
                </a:cubicBezTo>
                <a:cubicBezTo>
                  <a:pt x="5296" y="1"/>
                  <a:pt x="5236" y="292"/>
                  <a:pt x="5074" y="420"/>
                </a:cubicBezTo>
                <a:lnTo>
                  <a:pt x="4732" y="420"/>
                </a:lnTo>
                <a:cubicBezTo>
                  <a:pt x="4561" y="292"/>
                  <a:pt x="4509" y="1"/>
                  <a:pt x="4261" y="1"/>
                </a:cubicBezTo>
                <a:cubicBezTo>
                  <a:pt x="4004" y="1"/>
                  <a:pt x="3953" y="292"/>
                  <a:pt x="3791" y="420"/>
                </a:cubicBezTo>
                <a:lnTo>
                  <a:pt x="3440" y="420"/>
                </a:lnTo>
                <a:cubicBezTo>
                  <a:pt x="3277" y="292"/>
                  <a:pt x="3226" y="1"/>
                  <a:pt x="2969" y="1"/>
                </a:cubicBezTo>
                <a:cubicBezTo>
                  <a:pt x="2721" y="1"/>
                  <a:pt x="2670" y="292"/>
                  <a:pt x="2507" y="420"/>
                </a:cubicBezTo>
                <a:lnTo>
                  <a:pt x="2157" y="420"/>
                </a:lnTo>
                <a:cubicBezTo>
                  <a:pt x="1994" y="292"/>
                  <a:pt x="1934" y="1"/>
                  <a:pt x="1686" y="1"/>
                </a:cubicBezTo>
                <a:cubicBezTo>
                  <a:pt x="1438" y="1"/>
                  <a:pt x="1378" y="292"/>
                  <a:pt x="1216" y="420"/>
                </a:cubicBezTo>
                <a:lnTo>
                  <a:pt x="873" y="420"/>
                </a:lnTo>
                <a:cubicBezTo>
                  <a:pt x="711" y="292"/>
                  <a:pt x="651" y="1"/>
                  <a:pt x="4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-50704" y="4833311"/>
            <a:ext cx="9245458" cy="403040"/>
          </a:xfrm>
          <a:custGeom>
            <a:avLst/>
            <a:gdLst/>
            <a:ahLst/>
            <a:cxnLst/>
            <a:rect l="l" t="t" r="r" b="b"/>
            <a:pathLst>
              <a:path w="53469" h="3311" extrusionOk="0">
                <a:moveTo>
                  <a:pt x="403" y="0"/>
                </a:moveTo>
                <a:cubicBezTo>
                  <a:pt x="189" y="0"/>
                  <a:pt x="121" y="205"/>
                  <a:pt x="1" y="351"/>
                </a:cubicBezTo>
                <a:lnTo>
                  <a:pt x="1" y="3251"/>
                </a:lnTo>
                <a:cubicBezTo>
                  <a:pt x="121" y="3106"/>
                  <a:pt x="189" y="2900"/>
                  <a:pt x="403" y="2900"/>
                </a:cubicBezTo>
                <a:cubicBezTo>
                  <a:pt x="651" y="2900"/>
                  <a:pt x="711" y="3183"/>
                  <a:pt x="873" y="3311"/>
                </a:cubicBezTo>
                <a:lnTo>
                  <a:pt x="1216" y="3311"/>
                </a:lnTo>
                <a:cubicBezTo>
                  <a:pt x="1387" y="3183"/>
                  <a:pt x="1438" y="2900"/>
                  <a:pt x="1686" y="2900"/>
                </a:cubicBezTo>
                <a:cubicBezTo>
                  <a:pt x="1943" y="2900"/>
                  <a:pt x="1994" y="3183"/>
                  <a:pt x="2157" y="3311"/>
                </a:cubicBezTo>
                <a:lnTo>
                  <a:pt x="2507" y="3311"/>
                </a:lnTo>
                <a:cubicBezTo>
                  <a:pt x="2670" y="3183"/>
                  <a:pt x="2721" y="2900"/>
                  <a:pt x="2978" y="2900"/>
                </a:cubicBezTo>
                <a:cubicBezTo>
                  <a:pt x="3226" y="2900"/>
                  <a:pt x="3277" y="3183"/>
                  <a:pt x="3440" y="3311"/>
                </a:cubicBezTo>
                <a:lnTo>
                  <a:pt x="3791" y="3311"/>
                </a:lnTo>
                <a:cubicBezTo>
                  <a:pt x="3953" y="3183"/>
                  <a:pt x="4013" y="2900"/>
                  <a:pt x="4261" y="2900"/>
                </a:cubicBezTo>
                <a:cubicBezTo>
                  <a:pt x="4509" y="2900"/>
                  <a:pt x="4569" y="3183"/>
                  <a:pt x="4732" y="3311"/>
                </a:cubicBezTo>
                <a:lnTo>
                  <a:pt x="5074" y="3311"/>
                </a:lnTo>
                <a:cubicBezTo>
                  <a:pt x="5236" y="3183"/>
                  <a:pt x="5296" y="2900"/>
                  <a:pt x="5544" y="2900"/>
                </a:cubicBezTo>
                <a:cubicBezTo>
                  <a:pt x="5792" y="2900"/>
                  <a:pt x="5852" y="3183"/>
                  <a:pt x="6015" y="3311"/>
                </a:cubicBezTo>
                <a:lnTo>
                  <a:pt x="6357" y="3311"/>
                </a:lnTo>
                <a:cubicBezTo>
                  <a:pt x="6520" y="3183"/>
                  <a:pt x="6579" y="2900"/>
                  <a:pt x="6828" y="2900"/>
                </a:cubicBezTo>
                <a:cubicBezTo>
                  <a:pt x="7076" y="2900"/>
                  <a:pt x="7136" y="3183"/>
                  <a:pt x="7298" y="3311"/>
                </a:cubicBezTo>
                <a:lnTo>
                  <a:pt x="7649" y="3311"/>
                </a:lnTo>
                <a:cubicBezTo>
                  <a:pt x="7811" y="3183"/>
                  <a:pt x="7863" y="2900"/>
                  <a:pt x="8119" y="2900"/>
                </a:cubicBezTo>
                <a:cubicBezTo>
                  <a:pt x="8367" y="2900"/>
                  <a:pt x="8419" y="3183"/>
                  <a:pt x="8581" y="3311"/>
                </a:cubicBezTo>
                <a:lnTo>
                  <a:pt x="8932" y="3311"/>
                </a:lnTo>
                <a:cubicBezTo>
                  <a:pt x="9095" y="3183"/>
                  <a:pt x="9155" y="2900"/>
                  <a:pt x="9403" y="2900"/>
                </a:cubicBezTo>
                <a:cubicBezTo>
                  <a:pt x="9651" y="2900"/>
                  <a:pt x="9711" y="3183"/>
                  <a:pt x="9873" y="3311"/>
                </a:cubicBezTo>
                <a:lnTo>
                  <a:pt x="10215" y="3311"/>
                </a:lnTo>
                <a:cubicBezTo>
                  <a:pt x="10378" y="3183"/>
                  <a:pt x="10438" y="2900"/>
                  <a:pt x="10686" y="2900"/>
                </a:cubicBezTo>
                <a:cubicBezTo>
                  <a:pt x="10934" y="2900"/>
                  <a:pt x="10994" y="3183"/>
                  <a:pt x="11156" y="3311"/>
                </a:cubicBezTo>
                <a:lnTo>
                  <a:pt x="11499" y="3311"/>
                </a:lnTo>
                <a:cubicBezTo>
                  <a:pt x="11661" y="3183"/>
                  <a:pt x="11721" y="2900"/>
                  <a:pt x="11969" y="2900"/>
                </a:cubicBezTo>
                <a:cubicBezTo>
                  <a:pt x="12217" y="2900"/>
                  <a:pt x="12277" y="3183"/>
                  <a:pt x="12440" y="3311"/>
                </a:cubicBezTo>
                <a:lnTo>
                  <a:pt x="12782" y="3311"/>
                </a:lnTo>
                <a:cubicBezTo>
                  <a:pt x="12953" y="3183"/>
                  <a:pt x="13004" y="2900"/>
                  <a:pt x="13252" y="2900"/>
                </a:cubicBezTo>
                <a:cubicBezTo>
                  <a:pt x="13500" y="2900"/>
                  <a:pt x="13560" y="3183"/>
                  <a:pt x="13723" y="3311"/>
                </a:cubicBezTo>
                <a:lnTo>
                  <a:pt x="14074" y="3311"/>
                </a:lnTo>
                <a:cubicBezTo>
                  <a:pt x="14236" y="3183"/>
                  <a:pt x="14287" y="2900"/>
                  <a:pt x="14536" y="2900"/>
                </a:cubicBezTo>
                <a:cubicBezTo>
                  <a:pt x="14792" y="2900"/>
                  <a:pt x="14843" y="3183"/>
                  <a:pt x="15006" y="3311"/>
                </a:cubicBezTo>
                <a:lnTo>
                  <a:pt x="15357" y="3311"/>
                </a:lnTo>
                <a:cubicBezTo>
                  <a:pt x="15519" y="3183"/>
                  <a:pt x="15579" y="2900"/>
                  <a:pt x="15827" y="2900"/>
                </a:cubicBezTo>
                <a:cubicBezTo>
                  <a:pt x="16075" y="2900"/>
                  <a:pt x="16127" y="3183"/>
                  <a:pt x="16289" y="3311"/>
                </a:cubicBezTo>
                <a:lnTo>
                  <a:pt x="16640" y="3311"/>
                </a:lnTo>
                <a:cubicBezTo>
                  <a:pt x="16803" y="3183"/>
                  <a:pt x="16854" y="2900"/>
                  <a:pt x="17111" y="2900"/>
                </a:cubicBezTo>
                <a:cubicBezTo>
                  <a:pt x="17359" y="2900"/>
                  <a:pt x="17419" y="3183"/>
                  <a:pt x="17581" y="3311"/>
                </a:cubicBezTo>
                <a:lnTo>
                  <a:pt x="17923" y="3311"/>
                </a:lnTo>
                <a:cubicBezTo>
                  <a:pt x="18086" y="3183"/>
                  <a:pt x="18146" y="2900"/>
                  <a:pt x="18394" y="2900"/>
                </a:cubicBezTo>
                <a:cubicBezTo>
                  <a:pt x="18642" y="2900"/>
                  <a:pt x="18702" y="3183"/>
                  <a:pt x="18864" y="3311"/>
                </a:cubicBezTo>
                <a:lnTo>
                  <a:pt x="19206" y="3311"/>
                </a:lnTo>
                <a:cubicBezTo>
                  <a:pt x="19369" y="3183"/>
                  <a:pt x="19429" y="2900"/>
                  <a:pt x="19677" y="2900"/>
                </a:cubicBezTo>
                <a:cubicBezTo>
                  <a:pt x="19925" y="2900"/>
                  <a:pt x="19985" y="3183"/>
                  <a:pt x="20148" y="3311"/>
                </a:cubicBezTo>
                <a:lnTo>
                  <a:pt x="20490" y="3311"/>
                </a:lnTo>
                <a:cubicBezTo>
                  <a:pt x="20652" y="3183"/>
                  <a:pt x="20712" y="2900"/>
                  <a:pt x="20960" y="2900"/>
                </a:cubicBezTo>
                <a:cubicBezTo>
                  <a:pt x="21208" y="2900"/>
                  <a:pt x="21268" y="3183"/>
                  <a:pt x="21431" y="3311"/>
                </a:cubicBezTo>
                <a:lnTo>
                  <a:pt x="21773" y="3311"/>
                </a:lnTo>
                <a:cubicBezTo>
                  <a:pt x="21935" y="3183"/>
                  <a:pt x="21995" y="2900"/>
                  <a:pt x="22243" y="2900"/>
                </a:cubicBezTo>
                <a:cubicBezTo>
                  <a:pt x="22492" y="2900"/>
                  <a:pt x="22551" y="3183"/>
                  <a:pt x="22714" y="3311"/>
                </a:cubicBezTo>
                <a:lnTo>
                  <a:pt x="23065" y="3311"/>
                </a:lnTo>
                <a:cubicBezTo>
                  <a:pt x="23227" y="3183"/>
                  <a:pt x="23279" y="2900"/>
                  <a:pt x="23527" y="2900"/>
                </a:cubicBezTo>
                <a:cubicBezTo>
                  <a:pt x="23783" y="2900"/>
                  <a:pt x="23835" y="3183"/>
                  <a:pt x="23997" y="3311"/>
                </a:cubicBezTo>
                <a:lnTo>
                  <a:pt x="24348" y="3311"/>
                </a:lnTo>
                <a:cubicBezTo>
                  <a:pt x="24511" y="3183"/>
                  <a:pt x="24562" y="2900"/>
                  <a:pt x="24818" y="2900"/>
                </a:cubicBezTo>
                <a:cubicBezTo>
                  <a:pt x="25067" y="2900"/>
                  <a:pt x="25118" y="3183"/>
                  <a:pt x="25280" y="3311"/>
                </a:cubicBezTo>
                <a:lnTo>
                  <a:pt x="25631" y="3311"/>
                </a:lnTo>
                <a:cubicBezTo>
                  <a:pt x="25794" y="3183"/>
                  <a:pt x="25854" y="2900"/>
                  <a:pt x="26102" y="2900"/>
                </a:cubicBezTo>
                <a:cubicBezTo>
                  <a:pt x="26350" y="2900"/>
                  <a:pt x="26410" y="3183"/>
                  <a:pt x="26572" y="3311"/>
                </a:cubicBezTo>
                <a:lnTo>
                  <a:pt x="26914" y="3311"/>
                </a:lnTo>
                <a:cubicBezTo>
                  <a:pt x="27077" y="3183"/>
                  <a:pt x="27137" y="2900"/>
                  <a:pt x="27385" y="2900"/>
                </a:cubicBezTo>
                <a:cubicBezTo>
                  <a:pt x="27633" y="2900"/>
                  <a:pt x="27693" y="3183"/>
                  <a:pt x="27855" y="3311"/>
                </a:cubicBezTo>
                <a:lnTo>
                  <a:pt x="28198" y="3311"/>
                </a:lnTo>
                <a:cubicBezTo>
                  <a:pt x="28360" y="3183"/>
                  <a:pt x="28420" y="2900"/>
                  <a:pt x="28668" y="2900"/>
                </a:cubicBezTo>
                <a:cubicBezTo>
                  <a:pt x="28916" y="2900"/>
                  <a:pt x="28976" y="3183"/>
                  <a:pt x="29139" y="3311"/>
                </a:cubicBezTo>
                <a:lnTo>
                  <a:pt x="29481" y="3311"/>
                </a:lnTo>
                <a:cubicBezTo>
                  <a:pt x="29643" y="3183"/>
                  <a:pt x="29703" y="2900"/>
                  <a:pt x="29951" y="2900"/>
                </a:cubicBezTo>
                <a:cubicBezTo>
                  <a:pt x="30199" y="2900"/>
                  <a:pt x="30259" y="3183"/>
                  <a:pt x="30422" y="3311"/>
                </a:cubicBezTo>
                <a:lnTo>
                  <a:pt x="30773" y="3311"/>
                </a:lnTo>
                <a:cubicBezTo>
                  <a:pt x="30935" y="3183"/>
                  <a:pt x="30987" y="2900"/>
                  <a:pt x="31235" y="2900"/>
                </a:cubicBezTo>
                <a:cubicBezTo>
                  <a:pt x="31491" y="2900"/>
                  <a:pt x="31543" y="3183"/>
                  <a:pt x="31705" y="3311"/>
                </a:cubicBezTo>
                <a:lnTo>
                  <a:pt x="32056" y="3311"/>
                </a:lnTo>
                <a:cubicBezTo>
                  <a:pt x="32218" y="3183"/>
                  <a:pt x="32270" y="2900"/>
                  <a:pt x="32526" y="2900"/>
                </a:cubicBezTo>
                <a:cubicBezTo>
                  <a:pt x="32775" y="2900"/>
                  <a:pt x="32826" y="3183"/>
                  <a:pt x="32988" y="3311"/>
                </a:cubicBezTo>
                <a:lnTo>
                  <a:pt x="33339" y="3311"/>
                </a:lnTo>
                <a:cubicBezTo>
                  <a:pt x="33502" y="3183"/>
                  <a:pt x="33553" y="2900"/>
                  <a:pt x="33810" y="2900"/>
                </a:cubicBezTo>
                <a:cubicBezTo>
                  <a:pt x="34058" y="2900"/>
                  <a:pt x="34118" y="3183"/>
                  <a:pt x="34280" y="3311"/>
                </a:cubicBezTo>
                <a:lnTo>
                  <a:pt x="34622" y="3311"/>
                </a:lnTo>
                <a:cubicBezTo>
                  <a:pt x="34785" y="3183"/>
                  <a:pt x="34845" y="2900"/>
                  <a:pt x="35093" y="2900"/>
                </a:cubicBezTo>
                <a:cubicBezTo>
                  <a:pt x="35341" y="2900"/>
                  <a:pt x="35401" y="3183"/>
                  <a:pt x="35563" y="3311"/>
                </a:cubicBezTo>
                <a:lnTo>
                  <a:pt x="35906" y="3311"/>
                </a:lnTo>
                <a:cubicBezTo>
                  <a:pt x="36068" y="3183"/>
                  <a:pt x="36128" y="2900"/>
                  <a:pt x="36376" y="2900"/>
                </a:cubicBezTo>
                <a:cubicBezTo>
                  <a:pt x="36624" y="2900"/>
                  <a:pt x="36684" y="3183"/>
                  <a:pt x="36847" y="3311"/>
                </a:cubicBezTo>
                <a:lnTo>
                  <a:pt x="37189" y="3311"/>
                </a:lnTo>
                <a:cubicBezTo>
                  <a:pt x="37351" y="3183"/>
                  <a:pt x="37411" y="2900"/>
                  <a:pt x="37659" y="2900"/>
                </a:cubicBezTo>
                <a:cubicBezTo>
                  <a:pt x="37907" y="2900"/>
                  <a:pt x="37967" y="3183"/>
                  <a:pt x="38130" y="3311"/>
                </a:cubicBezTo>
                <a:lnTo>
                  <a:pt x="38472" y="3311"/>
                </a:lnTo>
                <a:cubicBezTo>
                  <a:pt x="38635" y="3183"/>
                  <a:pt x="38694" y="2900"/>
                  <a:pt x="38943" y="2900"/>
                </a:cubicBezTo>
                <a:cubicBezTo>
                  <a:pt x="39191" y="2900"/>
                  <a:pt x="39251" y="3183"/>
                  <a:pt x="39413" y="3311"/>
                </a:cubicBezTo>
                <a:lnTo>
                  <a:pt x="39764" y="3311"/>
                </a:lnTo>
                <a:cubicBezTo>
                  <a:pt x="39926" y="3183"/>
                  <a:pt x="39978" y="2900"/>
                  <a:pt x="40226" y="2900"/>
                </a:cubicBezTo>
                <a:cubicBezTo>
                  <a:pt x="40482" y="2900"/>
                  <a:pt x="40534" y="3183"/>
                  <a:pt x="40696" y="3311"/>
                </a:cubicBezTo>
                <a:lnTo>
                  <a:pt x="41047" y="3311"/>
                </a:lnTo>
                <a:cubicBezTo>
                  <a:pt x="41210" y="3183"/>
                  <a:pt x="41261" y="2900"/>
                  <a:pt x="41518" y="2900"/>
                </a:cubicBezTo>
                <a:cubicBezTo>
                  <a:pt x="41766" y="2900"/>
                  <a:pt x="41817" y="3183"/>
                  <a:pt x="41980" y="3311"/>
                </a:cubicBezTo>
                <a:lnTo>
                  <a:pt x="42330" y="3311"/>
                </a:lnTo>
                <a:cubicBezTo>
                  <a:pt x="42493" y="3183"/>
                  <a:pt x="42553" y="2900"/>
                  <a:pt x="42801" y="2900"/>
                </a:cubicBezTo>
                <a:cubicBezTo>
                  <a:pt x="43049" y="2900"/>
                  <a:pt x="43100" y="3183"/>
                  <a:pt x="43263" y="3311"/>
                </a:cubicBezTo>
                <a:lnTo>
                  <a:pt x="43614" y="3311"/>
                </a:lnTo>
                <a:cubicBezTo>
                  <a:pt x="43776" y="3183"/>
                  <a:pt x="43836" y="2900"/>
                  <a:pt x="44084" y="2900"/>
                </a:cubicBezTo>
                <a:cubicBezTo>
                  <a:pt x="44332" y="2900"/>
                  <a:pt x="44383" y="3183"/>
                  <a:pt x="44555" y="3311"/>
                </a:cubicBezTo>
                <a:lnTo>
                  <a:pt x="44897" y="3311"/>
                </a:lnTo>
                <a:cubicBezTo>
                  <a:pt x="45059" y="3183"/>
                  <a:pt x="45119" y="2900"/>
                  <a:pt x="45367" y="2900"/>
                </a:cubicBezTo>
                <a:cubicBezTo>
                  <a:pt x="45615" y="2900"/>
                  <a:pt x="45675" y="3183"/>
                  <a:pt x="45838" y="3311"/>
                </a:cubicBezTo>
                <a:lnTo>
                  <a:pt x="46180" y="3311"/>
                </a:lnTo>
                <a:cubicBezTo>
                  <a:pt x="46343" y="3183"/>
                  <a:pt x="46402" y="2900"/>
                  <a:pt x="46651" y="2900"/>
                </a:cubicBezTo>
                <a:cubicBezTo>
                  <a:pt x="46899" y="2900"/>
                  <a:pt x="46959" y="3183"/>
                  <a:pt x="47121" y="3311"/>
                </a:cubicBezTo>
                <a:lnTo>
                  <a:pt x="47463" y="3311"/>
                </a:lnTo>
                <a:cubicBezTo>
                  <a:pt x="47626" y="3183"/>
                  <a:pt x="47686" y="2900"/>
                  <a:pt x="47934" y="2900"/>
                </a:cubicBezTo>
                <a:cubicBezTo>
                  <a:pt x="48182" y="2900"/>
                  <a:pt x="48242" y="3183"/>
                  <a:pt x="48404" y="3311"/>
                </a:cubicBezTo>
                <a:lnTo>
                  <a:pt x="48746" y="3311"/>
                </a:lnTo>
                <a:cubicBezTo>
                  <a:pt x="48909" y="3183"/>
                  <a:pt x="48969" y="2900"/>
                  <a:pt x="49217" y="2900"/>
                </a:cubicBezTo>
                <a:cubicBezTo>
                  <a:pt x="49465" y="2900"/>
                  <a:pt x="49525" y="3183"/>
                  <a:pt x="49688" y="3311"/>
                </a:cubicBezTo>
                <a:lnTo>
                  <a:pt x="50030" y="3311"/>
                </a:lnTo>
                <a:cubicBezTo>
                  <a:pt x="50192" y="3183"/>
                  <a:pt x="50252" y="2900"/>
                  <a:pt x="50500" y="2900"/>
                </a:cubicBezTo>
                <a:cubicBezTo>
                  <a:pt x="50748" y="2900"/>
                  <a:pt x="50808" y="3183"/>
                  <a:pt x="50971" y="3311"/>
                </a:cubicBezTo>
                <a:lnTo>
                  <a:pt x="51321" y="3311"/>
                </a:lnTo>
                <a:cubicBezTo>
                  <a:pt x="51484" y="3183"/>
                  <a:pt x="51535" y="2900"/>
                  <a:pt x="51783" y="2900"/>
                </a:cubicBezTo>
                <a:cubicBezTo>
                  <a:pt x="52032" y="2900"/>
                  <a:pt x="52091" y="3183"/>
                  <a:pt x="52254" y="3311"/>
                </a:cubicBezTo>
                <a:lnTo>
                  <a:pt x="52605" y="3311"/>
                </a:lnTo>
                <a:cubicBezTo>
                  <a:pt x="52767" y="3183"/>
                  <a:pt x="52819" y="2900"/>
                  <a:pt x="53067" y="2900"/>
                </a:cubicBezTo>
                <a:cubicBezTo>
                  <a:pt x="53281" y="2900"/>
                  <a:pt x="53349" y="3097"/>
                  <a:pt x="53469" y="3242"/>
                </a:cubicBezTo>
                <a:lnTo>
                  <a:pt x="53469" y="342"/>
                </a:lnTo>
                <a:cubicBezTo>
                  <a:pt x="53349" y="197"/>
                  <a:pt x="53281" y="0"/>
                  <a:pt x="53067" y="0"/>
                </a:cubicBezTo>
                <a:cubicBezTo>
                  <a:pt x="52819" y="0"/>
                  <a:pt x="52767" y="282"/>
                  <a:pt x="52605" y="411"/>
                </a:cubicBezTo>
                <a:lnTo>
                  <a:pt x="52254" y="411"/>
                </a:lnTo>
                <a:cubicBezTo>
                  <a:pt x="52091" y="282"/>
                  <a:pt x="52032" y="0"/>
                  <a:pt x="51783" y="0"/>
                </a:cubicBezTo>
                <a:cubicBezTo>
                  <a:pt x="51535" y="0"/>
                  <a:pt x="51484" y="282"/>
                  <a:pt x="51321" y="411"/>
                </a:cubicBezTo>
                <a:lnTo>
                  <a:pt x="50971" y="411"/>
                </a:lnTo>
                <a:cubicBezTo>
                  <a:pt x="50808" y="282"/>
                  <a:pt x="50748" y="0"/>
                  <a:pt x="50500" y="0"/>
                </a:cubicBezTo>
                <a:cubicBezTo>
                  <a:pt x="50252" y="0"/>
                  <a:pt x="50192" y="282"/>
                  <a:pt x="50030" y="411"/>
                </a:cubicBezTo>
                <a:lnTo>
                  <a:pt x="49688" y="411"/>
                </a:lnTo>
                <a:cubicBezTo>
                  <a:pt x="49525" y="282"/>
                  <a:pt x="49465" y="0"/>
                  <a:pt x="49217" y="0"/>
                </a:cubicBezTo>
                <a:cubicBezTo>
                  <a:pt x="48969" y="0"/>
                  <a:pt x="48909" y="282"/>
                  <a:pt x="48746" y="411"/>
                </a:cubicBezTo>
                <a:lnTo>
                  <a:pt x="48404" y="411"/>
                </a:lnTo>
                <a:cubicBezTo>
                  <a:pt x="48242" y="282"/>
                  <a:pt x="48182" y="0"/>
                  <a:pt x="47934" y="0"/>
                </a:cubicBezTo>
                <a:cubicBezTo>
                  <a:pt x="47686" y="0"/>
                  <a:pt x="47626" y="282"/>
                  <a:pt x="47463" y="411"/>
                </a:cubicBezTo>
                <a:lnTo>
                  <a:pt x="47121" y="411"/>
                </a:lnTo>
                <a:cubicBezTo>
                  <a:pt x="46959" y="282"/>
                  <a:pt x="46899" y="0"/>
                  <a:pt x="46651" y="0"/>
                </a:cubicBezTo>
                <a:cubicBezTo>
                  <a:pt x="46402" y="0"/>
                  <a:pt x="46343" y="282"/>
                  <a:pt x="46180" y="411"/>
                </a:cubicBezTo>
                <a:lnTo>
                  <a:pt x="45838" y="411"/>
                </a:lnTo>
                <a:cubicBezTo>
                  <a:pt x="45675" y="282"/>
                  <a:pt x="45615" y="0"/>
                  <a:pt x="45367" y="0"/>
                </a:cubicBezTo>
                <a:cubicBezTo>
                  <a:pt x="45119" y="0"/>
                  <a:pt x="45059" y="282"/>
                  <a:pt x="44897" y="411"/>
                </a:cubicBezTo>
                <a:lnTo>
                  <a:pt x="44555" y="411"/>
                </a:lnTo>
                <a:cubicBezTo>
                  <a:pt x="44383" y="282"/>
                  <a:pt x="44332" y="0"/>
                  <a:pt x="44084" y="0"/>
                </a:cubicBezTo>
                <a:cubicBezTo>
                  <a:pt x="43836" y="0"/>
                  <a:pt x="43776" y="282"/>
                  <a:pt x="43614" y="411"/>
                </a:cubicBezTo>
                <a:lnTo>
                  <a:pt x="43263" y="411"/>
                </a:lnTo>
                <a:cubicBezTo>
                  <a:pt x="43100" y="282"/>
                  <a:pt x="43049" y="0"/>
                  <a:pt x="42801" y="0"/>
                </a:cubicBezTo>
                <a:cubicBezTo>
                  <a:pt x="42544" y="0"/>
                  <a:pt x="42493" y="282"/>
                  <a:pt x="42330" y="411"/>
                </a:cubicBezTo>
                <a:lnTo>
                  <a:pt x="41980" y="411"/>
                </a:lnTo>
                <a:cubicBezTo>
                  <a:pt x="41817" y="282"/>
                  <a:pt x="41766" y="0"/>
                  <a:pt x="41518" y="0"/>
                </a:cubicBezTo>
                <a:cubicBezTo>
                  <a:pt x="41261" y="0"/>
                  <a:pt x="41210" y="282"/>
                  <a:pt x="41047" y="411"/>
                </a:cubicBezTo>
                <a:lnTo>
                  <a:pt x="40696" y="411"/>
                </a:lnTo>
                <a:cubicBezTo>
                  <a:pt x="40534" y="282"/>
                  <a:pt x="40474" y="0"/>
                  <a:pt x="40226" y="0"/>
                </a:cubicBezTo>
                <a:cubicBezTo>
                  <a:pt x="39978" y="0"/>
                  <a:pt x="39926" y="282"/>
                  <a:pt x="39764" y="411"/>
                </a:cubicBezTo>
                <a:lnTo>
                  <a:pt x="39413" y="411"/>
                </a:lnTo>
                <a:cubicBezTo>
                  <a:pt x="39251" y="282"/>
                  <a:pt x="39199" y="0"/>
                  <a:pt x="38943" y="0"/>
                </a:cubicBezTo>
                <a:cubicBezTo>
                  <a:pt x="38694" y="0"/>
                  <a:pt x="38635" y="282"/>
                  <a:pt x="38472" y="411"/>
                </a:cubicBezTo>
                <a:lnTo>
                  <a:pt x="38130" y="411"/>
                </a:lnTo>
                <a:cubicBezTo>
                  <a:pt x="37967" y="282"/>
                  <a:pt x="37907" y="0"/>
                  <a:pt x="37659" y="0"/>
                </a:cubicBezTo>
                <a:cubicBezTo>
                  <a:pt x="37411" y="0"/>
                  <a:pt x="37351" y="282"/>
                  <a:pt x="37189" y="411"/>
                </a:cubicBezTo>
                <a:lnTo>
                  <a:pt x="36847" y="411"/>
                </a:lnTo>
                <a:cubicBezTo>
                  <a:pt x="36684" y="282"/>
                  <a:pt x="36624" y="0"/>
                  <a:pt x="36376" y="0"/>
                </a:cubicBezTo>
                <a:cubicBezTo>
                  <a:pt x="36128" y="0"/>
                  <a:pt x="36068" y="282"/>
                  <a:pt x="35906" y="411"/>
                </a:cubicBezTo>
                <a:lnTo>
                  <a:pt x="35563" y="411"/>
                </a:lnTo>
                <a:cubicBezTo>
                  <a:pt x="35401" y="282"/>
                  <a:pt x="35341" y="0"/>
                  <a:pt x="35093" y="0"/>
                </a:cubicBezTo>
                <a:cubicBezTo>
                  <a:pt x="34845" y="0"/>
                  <a:pt x="34785" y="282"/>
                  <a:pt x="34622" y="411"/>
                </a:cubicBezTo>
                <a:lnTo>
                  <a:pt x="34280" y="411"/>
                </a:lnTo>
                <a:cubicBezTo>
                  <a:pt x="34118" y="282"/>
                  <a:pt x="34058" y="0"/>
                  <a:pt x="33810" y="0"/>
                </a:cubicBezTo>
                <a:cubicBezTo>
                  <a:pt x="33562" y="0"/>
                  <a:pt x="33502" y="282"/>
                  <a:pt x="33339" y="411"/>
                </a:cubicBezTo>
                <a:lnTo>
                  <a:pt x="32988" y="411"/>
                </a:lnTo>
                <a:cubicBezTo>
                  <a:pt x="32826" y="282"/>
                  <a:pt x="32775" y="0"/>
                  <a:pt x="32526" y="0"/>
                </a:cubicBezTo>
                <a:cubicBezTo>
                  <a:pt x="32270" y="0"/>
                  <a:pt x="32218" y="282"/>
                  <a:pt x="32056" y="411"/>
                </a:cubicBezTo>
                <a:lnTo>
                  <a:pt x="31705" y="411"/>
                </a:lnTo>
                <a:cubicBezTo>
                  <a:pt x="31543" y="282"/>
                  <a:pt x="31491" y="0"/>
                  <a:pt x="31235" y="0"/>
                </a:cubicBezTo>
                <a:cubicBezTo>
                  <a:pt x="30987" y="0"/>
                  <a:pt x="30935" y="282"/>
                  <a:pt x="30773" y="411"/>
                </a:cubicBezTo>
                <a:lnTo>
                  <a:pt x="30422" y="411"/>
                </a:lnTo>
                <a:cubicBezTo>
                  <a:pt x="30259" y="282"/>
                  <a:pt x="30208" y="0"/>
                  <a:pt x="29951" y="0"/>
                </a:cubicBezTo>
                <a:cubicBezTo>
                  <a:pt x="29703" y="0"/>
                  <a:pt x="29643" y="282"/>
                  <a:pt x="29481" y="411"/>
                </a:cubicBezTo>
                <a:lnTo>
                  <a:pt x="29139" y="411"/>
                </a:lnTo>
                <a:cubicBezTo>
                  <a:pt x="28976" y="282"/>
                  <a:pt x="28916" y="0"/>
                  <a:pt x="28668" y="0"/>
                </a:cubicBezTo>
                <a:cubicBezTo>
                  <a:pt x="28420" y="0"/>
                  <a:pt x="28360" y="282"/>
                  <a:pt x="28198" y="411"/>
                </a:cubicBezTo>
                <a:lnTo>
                  <a:pt x="27855" y="411"/>
                </a:lnTo>
                <a:cubicBezTo>
                  <a:pt x="27693" y="282"/>
                  <a:pt x="27633" y="0"/>
                  <a:pt x="27385" y="0"/>
                </a:cubicBezTo>
                <a:cubicBezTo>
                  <a:pt x="27137" y="0"/>
                  <a:pt x="27077" y="282"/>
                  <a:pt x="26914" y="411"/>
                </a:cubicBezTo>
                <a:lnTo>
                  <a:pt x="26572" y="411"/>
                </a:lnTo>
                <a:cubicBezTo>
                  <a:pt x="26410" y="282"/>
                  <a:pt x="26350" y="0"/>
                  <a:pt x="26102" y="0"/>
                </a:cubicBezTo>
                <a:cubicBezTo>
                  <a:pt x="25854" y="0"/>
                  <a:pt x="25794" y="282"/>
                  <a:pt x="25631" y="411"/>
                </a:cubicBezTo>
                <a:lnTo>
                  <a:pt x="25280" y="411"/>
                </a:lnTo>
                <a:cubicBezTo>
                  <a:pt x="25118" y="282"/>
                  <a:pt x="25067" y="0"/>
                  <a:pt x="24818" y="0"/>
                </a:cubicBezTo>
                <a:cubicBezTo>
                  <a:pt x="24562" y="0"/>
                  <a:pt x="24511" y="282"/>
                  <a:pt x="24348" y="411"/>
                </a:cubicBezTo>
                <a:lnTo>
                  <a:pt x="23997" y="411"/>
                </a:lnTo>
                <a:cubicBezTo>
                  <a:pt x="23835" y="282"/>
                  <a:pt x="23783" y="0"/>
                  <a:pt x="23527" y="0"/>
                </a:cubicBezTo>
                <a:cubicBezTo>
                  <a:pt x="23279" y="0"/>
                  <a:pt x="23227" y="282"/>
                  <a:pt x="23065" y="411"/>
                </a:cubicBezTo>
                <a:lnTo>
                  <a:pt x="22714" y="411"/>
                </a:lnTo>
                <a:cubicBezTo>
                  <a:pt x="22551" y="282"/>
                  <a:pt x="22492" y="0"/>
                  <a:pt x="22243" y="0"/>
                </a:cubicBezTo>
                <a:cubicBezTo>
                  <a:pt x="21995" y="0"/>
                  <a:pt x="21935" y="282"/>
                  <a:pt x="21773" y="411"/>
                </a:cubicBezTo>
                <a:lnTo>
                  <a:pt x="21431" y="411"/>
                </a:lnTo>
                <a:cubicBezTo>
                  <a:pt x="21268" y="282"/>
                  <a:pt x="21208" y="0"/>
                  <a:pt x="20960" y="0"/>
                </a:cubicBezTo>
                <a:cubicBezTo>
                  <a:pt x="20712" y="0"/>
                  <a:pt x="20652" y="282"/>
                  <a:pt x="20490" y="411"/>
                </a:cubicBezTo>
                <a:lnTo>
                  <a:pt x="20148" y="411"/>
                </a:lnTo>
                <a:cubicBezTo>
                  <a:pt x="19985" y="282"/>
                  <a:pt x="19925" y="0"/>
                  <a:pt x="19677" y="0"/>
                </a:cubicBezTo>
                <a:cubicBezTo>
                  <a:pt x="19429" y="0"/>
                  <a:pt x="19369" y="282"/>
                  <a:pt x="19206" y="411"/>
                </a:cubicBezTo>
                <a:lnTo>
                  <a:pt x="18864" y="411"/>
                </a:lnTo>
                <a:cubicBezTo>
                  <a:pt x="18702" y="282"/>
                  <a:pt x="18642" y="0"/>
                  <a:pt x="18394" y="0"/>
                </a:cubicBezTo>
                <a:cubicBezTo>
                  <a:pt x="18146" y="0"/>
                  <a:pt x="18086" y="282"/>
                  <a:pt x="17923" y="411"/>
                </a:cubicBezTo>
                <a:lnTo>
                  <a:pt x="17581" y="411"/>
                </a:lnTo>
                <a:cubicBezTo>
                  <a:pt x="17419" y="282"/>
                  <a:pt x="17359" y="0"/>
                  <a:pt x="17111" y="0"/>
                </a:cubicBezTo>
                <a:cubicBezTo>
                  <a:pt x="16862" y="0"/>
                  <a:pt x="16803" y="282"/>
                  <a:pt x="16640" y="411"/>
                </a:cubicBezTo>
                <a:lnTo>
                  <a:pt x="16289" y="411"/>
                </a:lnTo>
                <a:cubicBezTo>
                  <a:pt x="16127" y="282"/>
                  <a:pt x="16075" y="0"/>
                  <a:pt x="15827" y="0"/>
                </a:cubicBezTo>
                <a:cubicBezTo>
                  <a:pt x="15571" y="0"/>
                  <a:pt x="15519" y="282"/>
                  <a:pt x="15357" y="411"/>
                </a:cubicBezTo>
                <a:lnTo>
                  <a:pt x="15006" y="411"/>
                </a:lnTo>
                <a:cubicBezTo>
                  <a:pt x="14843" y="282"/>
                  <a:pt x="14792" y="0"/>
                  <a:pt x="14536" y="0"/>
                </a:cubicBezTo>
                <a:cubicBezTo>
                  <a:pt x="14287" y="0"/>
                  <a:pt x="14236" y="282"/>
                  <a:pt x="14074" y="411"/>
                </a:cubicBezTo>
                <a:lnTo>
                  <a:pt x="13723" y="411"/>
                </a:lnTo>
                <a:cubicBezTo>
                  <a:pt x="13560" y="282"/>
                  <a:pt x="13500" y="0"/>
                  <a:pt x="13252" y="0"/>
                </a:cubicBezTo>
                <a:cubicBezTo>
                  <a:pt x="13004" y="0"/>
                  <a:pt x="12953" y="282"/>
                  <a:pt x="12782" y="411"/>
                </a:cubicBezTo>
                <a:lnTo>
                  <a:pt x="12440" y="411"/>
                </a:lnTo>
                <a:cubicBezTo>
                  <a:pt x="12277" y="282"/>
                  <a:pt x="12217" y="0"/>
                  <a:pt x="11969" y="0"/>
                </a:cubicBezTo>
                <a:cubicBezTo>
                  <a:pt x="11721" y="0"/>
                  <a:pt x="11661" y="282"/>
                  <a:pt x="11499" y="411"/>
                </a:cubicBezTo>
                <a:lnTo>
                  <a:pt x="11156" y="411"/>
                </a:lnTo>
                <a:cubicBezTo>
                  <a:pt x="10994" y="282"/>
                  <a:pt x="10934" y="0"/>
                  <a:pt x="10686" y="0"/>
                </a:cubicBezTo>
                <a:cubicBezTo>
                  <a:pt x="10438" y="0"/>
                  <a:pt x="10378" y="282"/>
                  <a:pt x="10215" y="411"/>
                </a:cubicBezTo>
                <a:lnTo>
                  <a:pt x="9873" y="411"/>
                </a:lnTo>
                <a:cubicBezTo>
                  <a:pt x="9711" y="282"/>
                  <a:pt x="9651" y="0"/>
                  <a:pt x="9403" y="0"/>
                </a:cubicBezTo>
                <a:cubicBezTo>
                  <a:pt x="9155" y="0"/>
                  <a:pt x="9095" y="282"/>
                  <a:pt x="8932" y="411"/>
                </a:cubicBezTo>
                <a:lnTo>
                  <a:pt x="8581" y="411"/>
                </a:lnTo>
                <a:cubicBezTo>
                  <a:pt x="8419" y="282"/>
                  <a:pt x="8367" y="0"/>
                  <a:pt x="8119" y="0"/>
                </a:cubicBezTo>
                <a:cubicBezTo>
                  <a:pt x="7863" y="0"/>
                  <a:pt x="7811" y="282"/>
                  <a:pt x="7649" y="411"/>
                </a:cubicBezTo>
                <a:lnTo>
                  <a:pt x="7298" y="411"/>
                </a:lnTo>
                <a:cubicBezTo>
                  <a:pt x="7136" y="282"/>
                  <a:pt x="7084" y="0"/>
                  <a:pt x="6828" y="0"/>
                </a:cubicBezTo>
                <a:cubicBezTo>
                  <a:pt x="6579" y="0"/>
                  <a:pt x="6520" y="282"/>
                  <a:pt x="6357" y="411"/>
                </a:cubicBezTo>
                <a:lnTo>
                  <a:pt x="6015" y="411"/>
                </a:lnTo>
                <a:cubicBezTo>
                  <a:pt x="5852" y="282"/>
                  <a:pt x="5792" y="0"/>
                  <a:pt x="5544" y="0"/>
                </a:cubicBezTo>
                <a:cubicBezTo>
                  <a:pt x="5296" y="0"/>
                  <a:pt x="5236" y="282"/>
                  <a:pt x="5074" y="411"/>
                </a:cubicBezTo>
                <a:lnTo>
                  <a:pt x="4732" y="411"/>
                </a:lnTo>
                <a:cubicBezTo>
                  <a:pt x="4569" y="282"/>
                  <a:pt x="4509" y="0"/>
                  <a:pt x="4261" y="0"/>
                </a:cubicBezTo>
                <a:cubicBezTo>
                  <a:pt x="4013" y="0"/>
                  <a:pt x="3953" y="282"/>
                  <a:pt x="3791" y="411"/>
                </a:cubicBezTo>
                <a:lnTo>
                  <a:pt x="3440" y="411"/>
                </a:lnTo>
                <a:cubicBezTo>
                  <a:pt x="3277" y="282"/>
                  <a:pt x="3226" y="0"/>
                  <a:pt x="2978" y="0"/>
                </a:cubicBezTo>
                <a:cubicBezTo>
                  <a:pt x="2721" y="0"/>
                  <a:pt x="2670" y="282"/>
                  <a:pt x="2507" y="411"/>
                </a:cubicBezTo>
                <a:lnTo>
                  <a:pt x="2157" y="411"/>
                </a:lnTo>
                <a:cubicBezTo>
                  <a:pt x="1994" y="282"/>
                  <a:pt x="1934" y="0"/>
                  <a:pt x="1686" y="0"/>
                </a:cubicBezTo>
                <a:cubicBezTo>
                  <a:pt x="1438" y="0"/>
                  <a:pt x="1387" y="282"/>
                  <a:pt x="1216" y="411"/>
                </a:cubicBezTo>
                <a:lnTo>
                  <a:pt x="873" y="411"/>
                </a:lnTo>
                <a:cubicBezTo>
                  <a:pt x="711" y="282"/>
                  <a:pt x="651" y="0"/>
                  <a:pt x="4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1115815" y="2521890"/>
            <a:ext cx="2580300" cy="20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10"/>
          <p:cNvGrpSpPr/>
          <p:nvPr/>
        </p:nvGrpSpPr>
        <p:grpSpPr>
          <a:xfrm>
            <a:off x="4707760" y="4399945"/>
            <a:ext cx="1290806" cy="408124"/>
            <a:chOff x="2709200" y="1747675"/>
            <a:chExt cx="189925" cy="60050"/>
          </a:xfrm>
        </p:grpSpPr>
        <p:sp>
          <p:nvSpPr>
            <p:cNvPr id="209" name="Google Shape;209;p10"/>
            <p:cNvSpPr/>
            <p:nvPr/>
          </p:nvSpPr>
          <p:spPr>
            <a:xfrm>
              <a:off x="2709200" y="1747675"/>
              <a:ext cx="189925" cy="60050"/>
            </a:xfrm>
            <a:custGeom>
              <a:avLst/>
              <a:gdLst/>
              <a:ahLst/>
              <a:cxnLst/>
              <a:rect l="l" t="t" r="r" b="b"/>
              <a:pathLst>
                <a:path w="7597" h="2402" extrusionOk="0">
                  <a:moveTo>
                    <a:pt x="3993" y="0"/>
                  </a:moveTo>
                  <a:cubicBezTo>
                    <a:pt x="3835" y="0"/>
                    <a:pt x="3675" y="31"/>
                    <a:pt x="3525" y="92"/>
                  </a:cubicBezTo>
                  <a:cubicBezTo>
                    <a:pt x="3311" y="177"/>
                    <a:pt x="3114" y="314"/>
                    <a:pt x="2969" y="502"/>
                  </a:cubicBezTo>
                  <a:cubicBezTo>
                    <a:pt x="2900" y="605"/>
                    <a:pt x="2849" y="725"/>
                    <a:pt x="2797" y="836"/>
                  </a:cubicBezTo>
                  <a:cubicBezTo>
                    <a:pt x="2746" y="956"/>
                    <a:pt x="2686" y="1093"/>
                    <a:pt x="2575" y="1161"/>
                  </a:cubicBezTo>
                  <a:cubicBezTo>
                    <a:pt x="2504" y="1208"/>
                    <a:pt x="2427" y="1227"/>
                    <a:pt x="2348" y="1227"/>
                  </a:cubicBezTo>
                  <a:cubicBezTo>
                    <a:pt x="2141" y="1227"/>
                    <a:pt x="1918" y="1101"/>
                    <a:pt x="1745" y="1033"/>
                  </a:cubicBezTo>
                  <a:cubicBezTo>
                    <a:pt x="1579" y="971"/>
                    <a:pt x="1411" y="937"/>
                    <a:pt x="1242" y="937"/>
                  </a:cubicBezTo>
                  <a:cubicBezTo>
                    <a:pt x="1133" y="937"/>
                    <a:pt x="1023" y="951"/>
                    <a:pt x="915" y="981"/>
                  </a:cubicBezTo>
                  <a:cubicBezTo>
                    <a:pt x="368" y="1135"/>
                    <a:pt x="0" y="1666"/>
                    <a:pt x="26" y="2222"/>
                  </a:cubicBezTo>
                  <a:lnTo>
                    <a:pt x="26" y="2230"/>
                  </a:lnTo>
                  <a:lnTo>
                    <a:pt x="26" y="2256"/>
                  </a:lnTo>
                  <a:cubicBezTo>
                    <a:pt x="26" y="2289"/>
                    <a:pt x="54" y="2308"/>
                    <a:pt x="81" y="2308"/>
                  </a:cubicBezTo>
                  <a:cubicBezTo>
                    <a:pt x="96" y="2308"/>
                    <a:pt x="111" y="2302"/>
                    <a:pt x="120" y="2290"/>
                  </a:cubicBezTo>
                  <a:cubicBezTo>
                    <a:pt x="128" y="2299"/>
                    <a:pt x="137" y="2316"/>
                    <a:pt x="163" y="2316"/>
                  </a:cubicBezTo>
                  <a:cubicBezTo>
                    <a:pt x="163" y="2316"/>
                    <a:pt x="2721" y="2342"/>
                    <a:pt x="4876" y="2367"/>
                  </a:cubicBezTo>
                  <a:cubicBezTo>
                    <a:pt x="5082" y="2376"/>
                    <a:pt x="5270" y="2376"/>
                    <a:pt x="5467" y="2376"/>
                  </a:cubicBezTo>
                  <a:cubicBezTo>
                    <a:pt x="5783" y="2384"/>
                    <a:pt x="6091" y="2384"/>
                    <a:pt x="6365" y="2384"/>
                  </a:cubicBezTo>
                  <a:cubicBezTo>
                    <a:pt x="6870" y="2393"/>
                    <a:pt x="7280" y="2393"/>
                    <a:pt x="7537" y="2401"/>
                  </a:cubicBezTo>
                  <a:cubicBezTo>
                    <a:pt x="7580" y="2401"/>
                    <a:pt x="7597" y="2359"/>
                    <a:pt x="7580" y="2324"/>
                  </a:cubicBezTo>
                  <a:cubicBezTo>
                    <a:pt x="7503" y="2153"/>
                    <a:pt x="7383" y="1999"/>
                    <a:pt x="7237" y="1888"/>
                  </a:cubicBezTo>
                  <a:cubicBezTo>
                    <a:pt x="6917" y="1634"/>
                    <a:pt x="6547" y="1548"/>
                    <a:pt x="6166" y="1548"/>
                  </a:cubicBezTo>
                  <a:cubicBezTo>
                    <a:pt x="5804" y="1548"/>
                    <a:pt x="5432" y="1625"/>
                    <a:pt x="5082" y="1709"/>
                  </a:cubicBezTo>
                  <a:cubicBezTo>
                    <a:pt x="5278" y="1255"/>
                    <a:pt x="5167" y="699"/>
                    <a:pt x="4825" y="348"/>
                  </a:cubicBezTo>
                  <a:cubicBezTo>
                    <a:pt x="4604" y="116"/>
                    <a:pt x="4301" y="0"/>
                    <a:pt x="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2709825" y="1767650"/>
              <a:ext cx="124500" cy="39225"/>
            </a:xfrm>
            <a:custGeom>
              <a:avLst/>
              <a:gdLst/>
              <a:ahLst/>
              <a:cxnLst/>
              <a:rect l="l" t="t" r="r" b="b"/>
              <a:pathLst>
                <a:path w="4980" h="1569" extrusionOk="0">
                  <a:moveTo>
                    <a:pt x="3720" y="1"/>
                  </a:moveTo>
                  <a:cubicBezTo>
                    <a:pt x="3562" y="1"/>
                    <a:pt x="3402" y="30"/>
                    <a:pt x="3252" y="88"/>
                  </a:cubicBezTo>
                  <a:cubicBezTo>
                    <a:pt x="3038" y="174"/>
                    <a:pt x="2841" y="311"/>
                    <a:pt x="2696" y="507"/>
                  </a:cubicBezTo>
                  <a:cubicBezTo>
                    <a:pt x="2627" y="602"/>
                    <a:pt x="2576" y="721"/>
                    <a:pt x="2524" y="841"/>
                  </a:cubicBezTo>
                  <a:cubicBezTo>
                    <a:pt x="2473" y="952"/>
                    <a:pt x="2413" y="1089"/>
                    <a:pt x="2302" y="1166"/>
                  </a:cubicBezTo>
                  <a:cubicBezTo>
                    <a:pt x="2233" y="1212"/>
                    <a:pt x="2158" y="1230"/>
                    <a:pt x="2081" y="1230"/>
                  </a:cubicBezTo>
                  <a:cubicBezTo>
                    <a:pt x="1872" y="1230"/>
                    <a:pt x="1647" y="1098"/>
                    <a:pt x="1472" y="1029"/>
                  </a:cubicBezTo>
                  <a:cubicBezTo>
                    <a:pt x="1306" y="967"/>
                    <a:pt x="1137" y="933"/>
                    <a:pt x="969" y="933"/>
                  </a:cubicBezTo>
                  <a:cubicBezTo>
                    <a:pt x="860" y="933"/>
                    <a:pt x="750" y="948"/>
                    <a:pt x="642" y="978"/>
                  </a:cubicBezTo>
                  <a:cubicBezTo>
                    <a:pt x="377" y="1055"/>
                    <a:pt x="155" y="1217"/>
                    <a:pt x="1" y="1431"/>
                  </a:cubicBezTo>
                  <a:lnTo>
                    <a:pt x="1" y="1457"/>
                  </a:lnTo>
                  <a:cubicBezTo>
                    <a:pt x="1" y="1490"/>
                    <a:pt x="29" y="1509"/>
                    <a:pt x="56" y="1509"/>
                  </a:cubicBezTo>
                  <a:cubicBezTo>
                    <a:pt x="71" y="1509"/>
                    <a:pt x="86" y="1503"/>
                    <a:pt x="95" y="1491"/>
                  </a:cubicBezTo>
                  <a:cubicBezTo>
                    <a:pt x="103" y="1500"/>
                    <a:pt x="112" y="1517"/>
                    <a:pt x="138" y="1517"/>
                  </a:cubicBezTo>
                  <a:cubicBezTo>
                    <a:pt x="138" y="1517"/>
                    <a:pt x="2696" y="1543"/>
                    <a:pt x="4851" y="1568"/>
                  </a:cubicBezTo>
                  <a:cubicBezTo>
                    <a:pt x="4980" y="1149"/>
                    <a:pt x="4860" y="661"/>
                    <a:pt x="4552" y="345"/>
                  </a:cubicBezTo>
                  <a:cubicBezTo>
                    <a:pt x="4331" y="113"/>
                    <a:pt x="4029" y="1"/>
                    <a:pt x="3720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0"/>
          <p:cNvGrpSpPr/>
          <p:nvPr/>
        </p:nvGrpSpPr>
        <p:grpSpPr>
          <a:xfrm>
            <a:off x="6951721" y="157246"/>
            <a:ext cx="2135456" cy="673547"/>
            <a:chOff x="2540025" y="1612750"/>
            <a:chExt cx="302850" cy="95525"/>
          </a:xfrm>
        </p:grpSpPr>
        <p:sp>
          <p:nvSpPr>
            <p:cNvPr id="212" name="Google Shape;212;p10"/>
            <p:cNvSpPr/>
            <p:nvPr/>
          </p:nvSpPr>
          <p:spPr>
            <a:xfrm>
              <a:off x="2540025" y="1612750"/>
              <a:ext cx="302850" cy="95525"/>
            </a:xfrm>
            <a:custGeom>
              <a:avLst/>
              <a:gdLst/>
              <a:ahLst/>
              <a:cxnLst/>
              <a:rect l="l" t="t" r="r" b="b"/>
              <a:pathLst>
                <a:path w="12114" h="3821" extrusionOk="0">
                  <a:moveTo>
                    <a:pt x="5741" y="1"/>
                  </a:moveTo>
                  <a:cubicBezTo>
                    <a:pt x="5251" y="1"/>
                    <a:pt x="4772" y="178"/>
                    <a:pt x="4423" y="544"/>
                  </a:cubicBezTo>
                  <a:cubicBezTo>
                    <a:pt x="3884" y="1117"/>
                    <a:pt x="3704" y="2007"/>
                    <a:pt x="4012" y="2725"/>
                  </a:cubicBezTo>
                  <a:cubicBezTo>
                    <a:pt x="3451" y="2587"/>
                    <a:pt x="2852" y="2461"/>
                    <a:pt x="2271" y="2461"/>
                  </a:cubicBezTo>
                  <a:cubicBezTo>
                    <a:pt x="1666" y="2461"/>
                    <a:pt x="1080" y="2598"/>
                    <a:pt x="573" y="2999"/>
                  </a:cubicBezTo>
                  <a:cubicBezTo>
                    <a:pt x="334" y="3187"/>
                    <a:pt x="146" y="3427"/>
                    <a:pt x="26" y="3701"/>
                  </a:cubicBezTo>
                  <a:cubicBezTo>
                    <a:pt x="0" y="3752"/>
                    <a:pt x="34" y="3820"/>
                    <a:pt x="103" y="3820"/>
                  </a:cubicBezTo>
                  <a:cubicBezTo>
                    <a:pt x="505" y="3820"/>
                    <a:pt x="1164" y="3812"/>
                    <a:pt x="1968" y="3803"/>
                  </a:cubicBezTo>
                  <a:cubicBezTo>
                    <a:pt x="2404" y="3795"/>
                    <a:pt x="2892" y="3795"/>
                    <a:pt x="3405" y="3786"/>
                  </a:cubicBezTo>
                  <a:cubicBezTo>
                    <a:pt x="3704" y="3786"/>
                    <a:pt x="4021" y="3778"/>
                    <a:pt x="4329" y="3778"/>
                  </a:cubicBezTo>
                  <a:cubicBezTo>
                    <a:pt x="7777" y="3735"/>
                    <a:pt x="11857" y="3684"/>
                    <a:pt x="11857" y="3684"/>
                  </a:cubicBezTo>
                  <a:cubicBezTo>
                    <a:pt x="11891" y="3684"/>
                    <a:pt x="11909" y="3666"/>
                    <a:pt x="11926" y="3641"/>
                  </a:cubicBezTo>
                  <a:cubicBezTo>
                    <a:pt x="11938" y="3660"/>
                    <a:pt x="11962" y="3670"/>
                    <a:pt x="11987" y="3670"/>
                  </a:cubicBezTo>
                  <a:cubicBezTo>
                    <a:pt x="12028" y="3670"/>
                    <a:pt x="12071" y="3643"/>
                    <a:pt x="12071" y="3589"/>
                  </a:cubicBezTo>
                  <a:cubicBezTo>
                    <a:pt x="12071" y="3572"/>
                    <a:pt x="12071" y="3564"/>
                    <a:pt x="12071" y="3547"/>
                  </a:cubicBezTo>
                  <a:cubicBezTo>
                    <a:pt x="12114" y="2648"/>
                    <a:pt x="11524" y="1810"/>
                    <a:pt x="10660" y="1562"/>
                  </a:cubicBezTo>
                  <a:lnTo>
                    <a:pt x="10660" y="1571"/>
                  </a:lnTo>
                  <a:cubicBezTo>
                    <a:pt x="10476" y="1518"/>
                    <a:pt x="10291" y="1492"/>
                    <a:pt x="10107" y="1492"/>
                  </a:cubicBezTo>
                  <a:cubicBezTo>
                    <a:pt x="9845" y="1492"/>
                    <a:pt x="9585" y="1543"/>
                    <a:pt x="9334" y="1639"/>
                  </a:cubicBezTo>
                  <a:cubicBezTo>
                    <a:pt x="9054" y="1751"/>
                    <a:pt x="8698" y="1957"/>
                    <a:pt x="8367" y="1957"/>
                  </a:cubicBezTo>
                  <a:cubicBezTo>
                    <a:pt x="8242" y="1957"/>
                    <a:pt x="8120" y="1928"/>
                    <a:pt x="8008" y="1853"/>
                  </a:cubicBezTo>
                  <a:cubicBezTo>
                    <a:pt x="7828" y="1733"/>
                    <a:pt x="7742" y="1528"/>
                    <a:pt x="7657" y="1340"/>
                  </a:cubicBezTo>
                  <a:cubicBezTo>
                    <a:pt x="7571" y="1151"/>
                    <a:pt x="7494" y="972"/>
                    <a:pt x="7374" y="809"/>
                  </a:cubicBezTo>
                  <a:cubicBezTo>
                    <a:pt x="7152" y="501"/>
                    <a:pt x="6844" y="279"/>
                    <a:pt x="6493" y="142"/>
                  </a:cubicBezTo>
                  <a:cubicBezTo>
                    <a:pt x="6251" y="48"/>
                    <a:pt x="5994" y="1"/>
                    <a:pt x="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2643525" y="1644425"/>
              <a:ext cx="198500" cy="62775"/>
            </a:xfrm>
            <a:custGeom>
              <a:avLst/>
              <a:gdLst/>
              <a:ahLst/>
              <a:cxnLst/>
              <a:rect l="l" t="t" r="r" b="b"/>
              <a:pathLst>
                <a:path w="7940" h="2511" extrusionOk="0">
                  <a:moveTo>
                    <a:pt x="2001" y="0"/>
                  </a:moveTo>
                  <a:cubicBezTo>
                    <a:pt x="1510" y="0"/>
                    <a:pt x="1026" y="179"/>
                    <a:pt x="677" y="552"/>
                  </a:cubicBezTo>
                  <a:cubicBezTo>
                    <a:pt x="189" y="1065"/>
                    <a:pt x="1" y="1835"/>
                    <a:pt x="197" y="2511"/>
                  </a:cubicBezTo>
                  <a:cubicBezTo>
                    <a:pt x="3637" y="2468"/>
                    <a:pt x="7717" y="2417"/>
                    <a:pt x="7717" y="2417"/>
                  </a:cubicBezTo>
                  <a:cubicBezTo>
                    <a:pt x="7751" y="2417"/>
                    <a:pt x="7769" y="2399"/>
                    <a:pt x="7786" y="2374"/>
                  </a:cubicBezTo>
                  <a:cubicBezTo>
                    <a:pt x="7798" y="2393"/>
                    <a:pt x="7822" y="2403"/>
                    <a:pt x="7847" y="2403"/>
                  </a:cubicBezTo>
                  <a:cubicBezTo>
                    <a:pt x="7888" y="2403"/>
                    <a:pt x="7931" y="2376"/>
                    <a:pt x="7931" y="2322"/>
                  </a:cubicBezTo>
                  <a:cubicBezTo>
                    <a:pt x="7940" y="2305"/>
                    <a:pt x="7940" y="2297"/>
                    <a:pt x="7940" y="2280"/>
                  </a:cubicBezTo>
                  <a:cubicBezTo>
                    <a:pt x="7683" y="1946"/>
                    <a:pt x="7332" y="1689"/>
                    <a:pt x="6913" y="1570"/>
                  </a:cubicBezTo>
                  <a:cubicBezTo>
                    <a:pt x="6732" y="1517"/>
                    <a:pt x="6549" y="1492"/>
                    <a:pt x="6367" y="1492"/>
                  </a:cubicBezTo>
                  <a:cubicBezTo>
                    <a:pt x="6104" y="1492"/>
                    <a:pt x="5844" y="1545"/>
                    <a:pt x="5596" y="1647"/>
                  </a:cubicBezTo>
                  <a:cubicBezTo>
                    <a:pt x="5312" y="1758"/>
                    <a:pt x="4956" y="1958"/>
                    <a:pt x="4626" y="1958"/>
                  </a:cubicBezTo>
                  <a:cubicBezTo>
                    <a:pt x="4499" y="1958"/>
                    <a:pt x="4375" y="1928"/>
                    <a:pt x="4261" y="1852"/>
                  </a:cubicBezTo>
                  <a:cubicBezTo>
                    <a:pt x="4090" y="1732"/>
                    <a:pt x="3996" y="1527"/>
                    <a:pt x="3910" y="1339"/>
                  </a:cubicBezTo>
                  <a:cubicBezTo>
                    <a:pt x="3833" y="1150"/>
                    <a:pt x="3756" y="971"/>
                    <a:pt x="3628" y="808"/>
                  </a:cubicBezTo>
                  <a:cubicBezTo>
                    <a:pt x="3406" y="500"/>
                    <a:pt x="3098" y="278"/>
                    <a:pt x="2747" y="141"/>
                  </a:cubicBezTo>
                  <a:cubicBezTo>
                    <a:pt x="2508" y="48"/>
                    <a:pt x="2254" y="0"/>
                    <a:pt x="200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0"/>
          <p:cNvGrpSpPr/>
          <p:nvPr/>
        </p:nvGrpSpPr>
        <p:grpSpPr>
          <a:xfrm>
            <a:off x="-268190" y="-10"/>
            <a:ext cx="2968215" cy="711602"/>
            <a:chOff x="1694575" y="1616075"/>
            <a:chExt cx="394400" cy="94550"/>
          </a:xfrm>
        </p:grpSpPr>
        <p:sp>
          <p:nvSpPr>
            <p:cNvPr id="215" name="Google Shape;215;p10"/>
            <p:cNvSpPr/>
            <p:nvPr/>
          </p:nvSpPr>
          <p:spPr>
            <a:xfrm>
              <a:off x="1694575" y="1616075"/>
              <a:ext cx="394400" cy="94550"/>
            </a:xfrm>
            <a:custGeom>
              <a:avLst/>
              <a:gdLst/>
              <a:ahLst/>
              <a:cxnLst/>
              <a:rect l="l" t="t" r="r" b="b"/>
              <a:pathLst>
                <a:path w="15776" h="3782" extrusionOk="0">
                  <a:moveTo>
                    <a:pt x="6015" y="0"/>
                  </a:moveTo>
                  <a:cubicBezTo>
                    <a:pt x="5561" y="0"/>
                    <a:pt x="5202" y="283"/>
                    <a:pt x="5040" y="582"/>
                  </a:cubicBezTo>
                  <a:cubicBezTo>
                    <a:pt x="4868" y="873"/>
                    <a:pt x="4834" y="1198"/>
                    <a:pt x="4646" y="1480"/>
                  </a:cubicBezTo>
                  <a:cubicBezTo>
                    <a:pt x="4477" y="1754"/>
                    <a:pt x="4111" y="2005"/>
                    <a:pt x="3690" y="2005"/>
                  </a:cubicBezTo>
                  <a:cubicBezTo>
                    <a:pt x="3664" y="2005"/>
                    <a:pt x="3637" y="2004"/>
                    <a:pt x="3611" y="2002"/>
                  </a:cubicBezTo>
                  <a:cubicBezTo>
                    <a:pt x="2704" y="1925"/>
                    <a:pt x="2584" y="839"/>
                    <a:pt x="1677" y="779"/>
                  </a:cubicBezTo>
                  <a:cubicBezTo>
                    <a:pt x="1649" y="776"/>
                    <a:pt x="1621" y="775"/>
                    <a:pt x="1593" y="775"/>
                  </a:cubicBezTo>
                  <a:cubicBezTo>
                    <a:pt x="1331" y="775"/>
                    <a:pt x="1077" y="880"/>
                    <a:pt x="899" y="1027"/>
                  </a:cubicBezTo>
                  <a:cubicBezTo>
                    <a:pt x="711" y="1181"/>
                    <a:pt x="600" y="1378"/>
                    <a:pt x="505" y="1566"/>
                  </a:cubicBezTo>
                  <a:cubicBezTo>
                    <a:pt x="163" y="2276"/>
                    <a:pt x="1" y="3012"/>
                    <a:pt x="26" y="3756"/>
                  </a:cubicBezTo>
                  <a:lnTo>
                    <a:pt x="155" y="3756"/>
                  </a:lnTo>
                  <a:lnTo>
                    <a:pt x="7572" y="3764"/>
                  </a:lnTo>
                  <a:lnTo>
                    <a:pt x="8479" y="3764"/>
                  </a:lnTo>
                  <a:lnTo>
                    <a:pt x="11935" y="3773"/>
                  </a:lnTo>
                  <a:lnTo>
                    <a:pt x="15776" y="3782"/>
                  </a:lnTo>
                  <a:cubicBezTo>
                    <a:pt x="15738" y="3257"/>
                    <a:pt x="15010" y="2820"/>
                    <a:pt x="14259" y="2820"/>
                  </a:cubicBezTo>
                  <a:cubicBezTo>
                    <a:pt x="14166" y="2820"/>
                    <a:pt x="14072" y="2826"/>
                    <a:pt x="13979" y="2841"/>
                  </a:cubicBezTo>
                  <a:cubicBezTo>
                    <a:pt x="13568" y="2908"/>
                    <a:pt x="13157" y="3092"/>
                    <a:pt x="12763" y="3092"/>
                  </a:cubicBezTo>
                  <a:cubicBezTo>
                    <a:pt x="12657" y="3092"/>
                    <a:pt x="12552" y="3079"/>
                    <a:pt x="12448" y="3046"/>
                  </a:cubicBezTo>
                  <a:cubicBezTo>
                    <a:pt x="11978" y="2892"/>
                    <a:pt x="11926" y="2464"/>
                    <a:pt x="11687" y="2148"/>
                  </a:cubicBezTo>
                  <a:cubicBezTo>
                    <a:pt x="11430" y="1817"/>
                    <a:pt x="10881" y="1632"/>
                    <a:pt x="10341" y="1632"/>
                  </a:cubicBezTo>
                  <a:cubicBezTo>
                    <a:pt x="9999" y="1632"/>
                    <a:pt x="9661" y="1706"/>
                    <a:pt x="9403" y="1865"/>
                  </a:cubicBezTo>
                  <a:cubicBezTo>
                    <a:pt x="8958" y="2139"/>
                    <a:pt x="8692" y="2610"/>
                    <a:pt x="8102" y="2652"/>
                  </a:cubicBezTo>
                  <a:cubicBezTo>
                    <a:pt x="8074" y="2654"/>
                    <a:pt x="8047" y="2656"/>
                    <a:pt x="8019" y="2656"/>
                  </a:cubicBezTo>
                  <a:cubicBezTo>
                    <a:pt x="7504" y="2656"/>
                    <a:pt x="7114" y="2283"/>
                    <a:pt x="7033" y="1925"/>
                  </a:cubicBezTo>
                  <a:cubicBezTo>
                    <a:pt x="6947" y="1557"/>
                    <a:pt x="7076" y="1164"/>
                    <a:pt x="7016" y="787"/>
                  </a:cubicBezTo>
                  <a:cubicBezTo>
                    <a:pt x="6947" y="411"/>
                    <a:pt x="6571" y="0"/>
                    <a:pt x="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1698425" y="1646450"/>
              <a:ext cx="185450" cy="63750"/>
            </a:xfrm>
            <a:custGeom>
              <a:avLst/>
              <a:gdLst/>
              <a:ahLst/>
              <a:cxnLst/>
              <a:rect l="l" t="t" r="r" b="b"/>
              <a:pathLst>
                <a:path w="7418" h="2550" extrusionOk="0">
                  <a:moveTo>
                    <a:pt x="5861" y="0"/>
                  </a:moveTo>
                  <a:cubicBezTo>
                    <a:pt x="5407" y="0"/>
                    <a:pt x="5048" y="282"/>
                    <a:pt x="4886" y="573"/>
                  </a:cubicBezTo>
                  <a:cubicBezTo>
                    <a:pt x="4714" y="864"/>
                    <a:pt x="4680" y="1189"/>
                    <a:pt x="4492" y="1480"/>
                  </a:cubicBezTo>
                  <a:cubicBezTo>
                    <a:pt x="4325" y="1750"/>
                    <a:pt x="3967" y="1998"/>
                    <a:pt x="3554" y="1998"/>
                  </a:cubicBezTo>
                  <a:cubicBezTo>
                    <a:pt x="3522" y="1998"/>
                    <a:pt x="3489" y="1996"/>
                    <a:pt x="3457" y="1993"/>
                  </a:cubicBezTo>
                  <a:cubicBezTo>
                    <a:pt x="2550" y="1916"/>
                    <a:pt x="2430" y="830"/>
                    <a:pt x="1523" y="770"/>
                  </a:cubicBezTo>
                  <a:cubicBezTo>
                    <a:pt x="1504" y="769"/>
                    <a:pt x="1484" y="768"/>
                    <a:pt x="1464" y="768"/>
                  </a:cubicBezTo>
                  <a:cubicBezTo>
                    <a:pt x="1193" y="768"/>
                    <a:pt x="928" y="875"/>
                    <a:pt x="745" y="1018"/>
                  </a:cubicBezTo>
                  <a:cubicBezTo>
                    <a:pt x="557" y="1172"/>
                    <a:pt x="446" y="1369"/>
                    <a:pt x="351" y="1566"/>
                  </a:cubicBezTo>
                  <a:cubicBezTo>
                    <a:pt x="197" y="1882"/>
                    <a:pt x="78" y="2207"/>
                    <a:pt x="1" y="2541"/>
                  </a:cubicBezTo>
                  <a:lnTo>
                    <a:pt x="7418" y="2549"/>
                  </a:lnTo>
                  <a:cubicBezTo>
                    <a:pt x="7135" y="2413"/>
                    <a:pt x="6939" y="2164"/>
                    <a:pt x="6879" y="1925"/>
                  </a:cubicBezTo>
                  <a:cubicBezTo>
                    <a:pt x="6793" y="1549"/>
                    <a:pt x="6922" y="1164"/>
                    <a:pt x="6862" y="787"/>
                  </a:cubicBezTo>
                  <a:cubicBezTo>
                    <a:pt x="6793" y="402"/>
                    <a:pt x="6417" y="0"/>
                    <a:pt x="586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1906525" y="1687150"/>
              <a:ext cx="86425" cy="23250"/>
            </a:xfrm>
            <a:custGeom>
              <a:avLst/>
              <a:gdLst/>
              <a:ahLst/>
              <a:cxnLst/>
              <a:rect l="l" t="t" r="r" b="b"/>
              <a:pathLst>
                <a:path w="3457" h="930" extrusionOk="0">
                  <a:moveTo>
                    <a:pt x="1874" y="1"/>
                  </a:moveTo>
                  <a:cubicBezTo>
                    <a:pt x="1529" y="1"/>
                    <a:pt x="1186" y="76"/>
                    <a:pt x="925" y="237"/>
                  </a:cubicBezTo>
                  <a:cubicBezTo>
                    <a:pt x="582" y="434"/>
                    <a:pt x="351" y="759"/>
                    <a:pt x="1" y="921"/>
                  </a:cubicBezTo>
                  <a:lnTo>
                    <a:pt x="3457" y="930"/>
                  </a:lnTo>
                  <a:cubicBezTo>
                    <a:pt x="3380" y="785"/>
                    <a:pt x="3311" y="639"/>
                    <a:pt x="3209" y="511"/>
                  </a:cubicBezTo>
                  <a:cubicBezTo>
                    <a:pt x="2954" y="183"/>
                    <a:pt x="2411" y="1"/>
                    <a:pt x="1874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10"/>
          <p:cNvGrpSpPr/>
          <p:nvPr/>
        </p:nvGrpSpPr>
        <p:grpSpPr>
          <a:xfrm>
            <a:off x="-1029708" y="4488365"/>
            <a:ext cx="1907240" cy="456548"/>
            <a:chOff x="1739075" y="1980300"/>
            <a:chExt cx="280625" cy="67175"/>
          </a:xfrm>
        </p:grpSpPr>
        <p:sp>
          <p:nvSpPr>
            <p:cNvPr id="219" name="Google Shape;219;p10"/>
            <p:cNvSpPr/>
            <p:nvPr/>
          </p:nvSpPr>
          <p:spPr>
            <a:xfrm>
              <a:off x="1739075" y="1980300"/>
              <a:ext cx="280625" cy="67175"/>
            </a:xfrm>
            <a:custGeom>
              <a:avLst/>
              <a:gdLst/>
              <a:ahLst/>
              <a:cxnLst/>
              <a:rect l="l" t="t" r="r" b="b"/>
              <a:pathLst>
                <a:path w="11225" h="2687" extrusionOk="0">
                  <a:moveTo>
                    <a:pt x="6938" y="0"/>
                  </a:moveTo>
                  <a:cubicBezTo>
                    <a:pt x="6553" y="0"/>
                    <a:pt x="6279" y="291"/>
                    <a:pt x="6237" y="565"/>
                  </a:cubicBezTo>
                  <a:cubicBezTo>
                    <a:pt x="6185" y="830"/>
                    <a:pt x="6279" y="1104"/>
                    <a:pt x="6220" y="1369"/>
                  </a:cubicBezTo>
                  <a:cubicBezTo>
                    <a:pt x="6162" y="1623"/>
                    <a:pt x="5877" y="1892"/>
                    <a:pt x="5515" y="1892"/>
                  </a:cubicBezTo>
                  <a:cubicBezTo>
                    <a:pt x="5499" y="1892"/>
                    <a:pt x="5483" y="1892"/>
                    <a:pt x="5467" y="1891"/>
                  </a:cubicBezTo>
                  <a:cubicBezTo>
                    <a:pt x="5048" y="1857"/>
                    <a:pt x="4851" y="1514"/>
                    <a:pt x="4543" y="1326"/>
                  </a:cubicBezTo>
                  <a:cubicBezTo>
                    <a:pt x="4355" y="1212"/>
                    <a:pt x="4110" y="1159"/>
                    <a:pt x="3864" y="1159"/>
                  </a:cubicBezTo>
                  <a:cubicBezTo>
                    <a:pt x="3479" y="1159"/>
                    <a:pt x="3091" y="1289"/>
                    <a:pt x="2909" y="1523"/>
                  </a:cubicBezTo>
                  <a:cubicBezTo>
                    <a:pt x="2738" y="1745"/>
                    <a:pt x="2703" y="2053"/>
                    <a:pt x="2370" y="2165"/>
                  </a:cubicBezTo>
                  <a:cubicBezTo>
                    <a:pt x="2297" y="2188"/>
                    <a:pt x="2222" y="2198"/>
                    <a:pt x="2146" y="2198"/>
                  </a:cubicBezTo>
                  <a:cubicBezTo>
                    <a:pt x="1867" y="2198"/>
                    <a:pt x="1573" y="2066"/>
                    <a:pt x="1283" y="2019"/>
                  </a:cubicBezTo>
                  <a:cubicBezTo>
                    <a:pt x="1216" y="2009"/>
                    <a:pt x="1147" y="2003"/>
                    <a:pt x="1079" y="2003"/>
                  </a:cubicBezTo>
                  <a:cubicBezTo>
                    <a:pt x="545" y="2003"/>
                    <a:pt x="30" y="2315"/>
                    <a:pt x="0" y="2686"/>
                  </a:cubicBezTo>
                  <a:lnTo>
                    <a:pt x="2738" y="2678"/>
                  </a:lnTo>
                  <a:lnTo>
                    <a:pt x="5843" y="2678"/>
                  </a:lnTo>
                  <a:lnTo>
                    <a:pt x="11113" y="2669"/>
                  </a:lnTo>
                  <a:lnTo>
                    <a:pt x="11207" y="2669"/>
                  </a:lnTo>
                  <a:cubicBezTo>
                    <a:pt x="11224" y="2139"/>
                    <a:pt x="11104" y="1617"/>
                    <a:pt x="10865" y="1112"/>
                  </a:cubicBezTo>
                  <a:cubicBezTo>
                    <a:pt x="10796" y="975"/>
                    <a:pt x="10719" y="839"/>
                    <a:pt x="10583" y="727"/>
                  </a:cubicBezTo>
                  <a:cubicBezTo>
                    <a:pt x="10453" y="622"/>
                    <a:pt x="10261" y="547"/>
                    <a:pt x="10059" y="547"/>
                  </a:cubicBezTo>
                  <a:cubicBezTo>
                    <a:pt x="10048" y="547"/>
                    <a:pt x="10037" y="547"/>
                    <a:pt x="10026" y="548"/>
                  </a:cubicBezTo>
                  <a:cubicBezTo>
                    <a:pt x="9385" y="591"/>
                    <a:pt x="9299" y="1369"/>
                    <a:pt x="8658" y="1420"/>
                  </a:cubicBezTo>
                  <a:cubicBezTo>
                    <a:pt x="8638" y="1422"/>
                    <a:pt x="8618" y="1423"/>
                    <a:pt x="8598" y="1423"/>
                  </a:cubicBezTo>
                  <a:cubicBezTo>
                    <a:pt x="8298" y="1423"/>
                    <a:pt x="8042" y="1245"/>
                    <a:pt x="7922" y="1052"/>
                  </a:cubicBezTo>
                  <a:cubicBezTo>
                    <a:pt x="7785" y="847"/>
                    <a:pt x="7759" y="616"/>
                    <a:pt x="7640" y="411"/>
                  </a:cubicBezTo>
                  <a:cubicBezTo>
                    <a:pt x="7520" y="206"/>
                    <a:pt x="7263" y="0"/>
                    <a:pt x="6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884925" y="2001900"/>
              <a:ext cx="131975" cy="45350"/>
            </a:xfrm>
            <a:custGeom>
              <a:avLst/>
              <a:gdLst/>
              <a:ahLst/>
              <a:cxnLst/>
              <a:rect l="l" t="t" r="r" b="b"/>
              <a:pathLst>
                <a:path w="5279" h="1814" extrusionOk="0">
                  <a:moveTo>
                    <a:pt x="1104" y="0"/>
                  </a:moveTo>
                  <a:cubicBezTo>
                    <a:pt x="711" y="0"/>
                    <a:pt x="445" y="291"/>
                    <a:pt x="403" y="556"/>
                  </a:cubicBezTo>
                  <a:cubicBezTo>
                    <a:pt x="351" y="822"/>
                    <a:pt x="445" y="1095"/>
                    <a:pt x="386" y="1369"/>
                  </a:cubicBezTo>
                  <a:cubicBezTo>
                    <a:pt x="343" y="1540"/>
                    <a:pt x="206" y="1720"/>
                    <a:pt x="1" y="1814"/>
                  </a:cubicBezTo>
                  <a:lnTo>
                    <a:pt x="9" y="1814"/>
                  </a:lnTo>
                  <a:lnTo>
                    <a:pt x="5279" y="1805"/>
                  </a:lnTo>
                  <a:cubicBezTo>
                    <a:pt x="5219" y="1566"/>
                    <a:pt x="5133" y="1335"/>
                    <a:pt x="5031" y="1112"/>
                  </a:cubicBezTo>
                  <a:cubicBezTo>
                    <a:pt x="4962" y="976"/>
                    <a:pt x="4885" y="830"/>
                    <a:pt x="4749" y="719"/>
                  </a:cubicBezTo>
                  <a:cubicBezTo>
                    <a:pt x="4624" y="618"/>
                    <a:pt x="4444" y="545"/>
                    <a:pt x="4252" y="545"/>
                  </a:cubicBezTo>
                  <a:cubicBezTo>
                    <a:pt x="4232" y="545"/>
                    <a:pt x="4212" y="546"/>
                    <a:pt x="4192" y="548"/>
                  </a:cubicBezTo>
                  <a:cubicBezTo>
                    <a:pt x="3551" y="591"/>
                    <a:pt x="3465" y="1360"/>
                    <a:pt x="2815" y="1412"/>
                  </a:cubicBezTo>
                  <a:cubicBezTo>
                    <a:pt x="2790" y="1415"/>
                    <a:pt x="2765" y="1416"/>
                    <a:pt x="2740" y="1416"/>
                  </a:cubicBezTo>
                  <a:cubicBezTo>
                    <a:pt x="2454" y="1416"/>
                    <a:pt x="2205" y="1241"/>
                    <a:pt x="2079" y="1053"/>
                  </a:cubicBezTo>
                  <a:cubicBezTo>
                    <a:pt x="1951" y="847"/>
                    <a:pt x="1925" y="616"/>
                    <a:pt x="1806" y="402"/>
                  </a:cubicBezTo>
                  <a:cubicBezTo>
                    <a:pt x="1686" y="197"/>
                    <a:pt x="1429" y="0"/>
                    <a:pt x="1104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1807500" y="2030850"/>
              <a:ext cx="61400" cy="16400"/>
            </a:xfrm>
            <a:custGeom>
              <a:avLst/>
              <a:gdLst/>
              <a:ahLst/>
              <a:cxnLst/>
              <a:rect l="l" t="t" r="r" b="b"/>
              <a:pathLst>
                <a:path w="2456" h="656" extrusionOk="0">
                  <a:moveTo>
                    <a:pt x="1127" y="1"/>
                  </a:moveTo>
                  <a:cubicBezTo>
                    <a:pt x="742" y="1"/>
                    <a:pt x="354" y="131"/>
                    <a:pt x="172" y="365"/>
                  </a:cubicBezTo>
                  <a:cubicBezTo>
                    <a:pt x="103" y="451"/>
                    <a:pt x="52" y="562"/>
                    <a:pt x="1" y="656"/>
                  </a:cubicBezTo>
                  <a:lnTo>
                    <a:pt x="2456" y="656"/>
                  </a:lnTo>
                  <a:cubicBezTo>
                    <a:pt x="2208" y="536"/>
                    <a:pt x="2037" y="314"/>
                    <a:pt x="1806" y="168"/>
                  </a:cubicBezTo>
                  <a:cubicBezTo>
                    <a:pt x="1618" y="54"/>
                    <a:pt x="1373" y="1"/>
                    <a:pt x="1127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0"/>
          <p:cNvGrpSpPr/>
          <p:nvPr/>
        </p:nvGrpSpPr>
        <p:grpSpPr>
          <a:xfrm rot="-2491912" flipH="1">
            <a:off x="8097537" y="4408899"/>
            <a:ext cx="439512" cy="190772"/>
            <a:chOff x="5301950" y="718225"/>
            <a:chExt cx="186325" cy="80875"/>
          </a:xfrm>
        </p:grpSpPr>
        <p:sp>
          <p:nvSpPr>
            <p:cNvPr id="223" name="Google Shape;223;p10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10"/>
          <p:cNvGrpSpPr/>
          <p:nvPr/>
        </p:nvGrpSpPr>
        <p:grpSpPr>
          <a:xfrm rot="2491912">
            <a:off x="493462" y="1113186"/>
            <a:ext cx="439512" cy="190772"/>
            <a:chOff x="5301950" y="718225"/>
            <a:chExt cx="186325" cy="80875"/>
          </a:xfrm>
        </p:grpSpPr>
        <p:sp>
          <p:nvSpPr>
            <p:cNvPr id="228" name="Google Shape;228;p10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734640" y="63965"/>
            <a:ext cx="2968215" cy="711602"/>
            <a:chOff x="1694575" y="1616075"/>
            <a:chExt cx="394400" cy="94550"/>
          </a:xfrm>
        </p:grpSpPr>
        <p:sp>
          <p:nvSpPr>
            <p:cNvPr id="240" name="Google Shape;240;p13"/>
            <p:cNvSpPr/>
            <p:nvPr/>
          </p:nvSpPr>
          <p:spPr>
            <a:xfrm>
              <a:off x="1694575" y="1616075"/>
              <a:ext cx="394400" cy="94550"/>
            </a:xfrm>
            <a:custGeom>
              <a:avLst/>
              <a:gdLst/>
              <a:ahLst/>
              <a:cxnLst/>
              <a:rect l="l" t="t" r="r" b="b"/>
              <a:pathLst>
                <a:path w="15776" h="3782" extrusionOk="0">
                  <a:moveTo>
                    <a:pt x="6015" y="0"/>
                  </a:moveTo>
                  <a:cubicBezTo>
                    <a:pt x="5561" y="0"/>
                    <a:pt x="5202" y="283"/>
                    <a:pt x="5040" y="582"/>
                  </a:cubicBezTo>
                  <a:cubicBezTo>
                    <a:pt x="4868" y="873"/>
                    <a:pt x="4834" y="1198"/>
                    <a:pt x="4646" y="1480"/>
                  </a:cubicBezTo>
                  <a:cubicBezTo>
                    <a:pt x="4477" y="1754"/>
                    <a:pt x="4111" y="2005"/>
                    <a:pt x="3690" y="2005"/>
                  </a:cubicBezTo>
                  <a:cubicBezTo>
                    <a:pt x="3664" y="2005"/>
                    <a:pt x="3637" y="2004"/>
                    <a:pt x="3611" y="2002"/>
                  </a:cubicBezTo>
                  <a:cubicBezTo>
                    <a:pt x="2704" y="1925"/>
                    <a:pt x="2584" y="839"/>
                    <a:pt x="1677" y="779"/>
                  </a:cubicBezTo>
                  <a:cubicBezTo>
                    <a:pt x="1649" y="776"/>
                    <a:pt x="1621" y="775"/>
                    <a:pt x="1593" y="775"/>
                  </a:cubicBezTo>
                  <a:cubicBezTo>
                    <a:pt x="1331" y="775"/>
                    <a:pt x="1077" y="880"/>
                    <a:pt x="899" y="1027"/>
                  </a:cubicBezTo>
                  <a:cubicBezTo>
                    <a:pt x="711" y="1181"/>
                    <a:pt x="600" y="1378"/>
                    <a:pt x="505" y="1566"/>
                  </a:cubicBezTo>
                  <a:cubicBezTo>
                    <a:pt x="163" y="2276"/>
                    <a:pt x="1" y="3012"/>
                    <a:pt x="26" y="3756"/>
                  </a:cubicBezTo>
                  <a:lnTo>
                    <a:pt x="155" y="3756"/>
                  </a:lnTo>
                  <a:lnTo>
                    <a:pt x="7572" y="3764"/>
                  </a:lnTo>
                  <a:lnTo>
                    <a:pt x="8479" y="3764"/>
                  </a:lnTo>
                  <a:lnTo>
                    <a:pt x="11935" y="3773"/>
                  </a:lnTo>
                  <a:lnTo>
                    <a:pt x="15776" y="3782"/>
                  </a:lnTo>
                  <a:cubicBezTo>
                    <a:pt x="15738" y="3257"/>
                    <a:pt x="15010" y="2820"/>
                    <a:pt x="14259" y="2820"/>
                  </a:cubicBezTo>
                  <a:cubicBezTo>
                    <a:pt x="14166" y="2820"/>
                    <a:pt x="14072" y="2826"/>
                    <a:pt x="13979" y="2841"/>
                  </a:cubicBezTo>
                  <a:cubicBezTo>
                    <a:pt x="13568" y="2908"/>
                    <a:pt x="13157" y="3092"/>
                    <a:pt x="12763" y="3092"/>
                  </a:cubicBezTo>
                  <a:cubicBezTo>
                    <a:pt x="12657" y="3092"/>
                    <a:pt x="12552" y="3079"/>
                    <a:pt x="12448" y="3046"/>
                  </a:cubicBezTo>
                  <a:cubicBezTo>
                    <a:pt x="11978" y="2892"/>
                    <a:pt x="11926" y="2464"/>
                    <a:pt x="11687" y="2148"/>
                  </a:cubicBezTo>
                  <a:cubicBezTo>
                    <a:pt x="11430" y="1817"/>
                    <a:pt x="10881" y="1632"/>
                    <a:pt x="10341" y="1632"/>
                  </a:cubicBezTo>
                  <a:cubicBezTo>
                    <a:pt x="9999" y="1632"/>
                    <a:pt x="9661" y="1706"/>
                    <a:pt x="9403" y="1865"/>
                  </a:cubicBezTo>
                  <a:cubicBezTo>
                    <a:pt x="8958" y="2139"/>
                    <a:pt x="8692" y="2610"/>
                    <a:pt x="8102" y="2652"/>
                  </a:cubicBezTo>
                  <a:cubicBezTo>
                    <a:pt x="8074" y="2654"/>
                    <a:pt x="8047" y="2656"/>
                    <a:pt x="8019" y="2656"/>
                  </a:cubicBezTo>
                  <a:cubicBezTo>
                    <a:pt x="7504" y="2656"/>
                    <a:pt x="7114" y="2283"/>
                    <a:pt x="7033" y="1925"/>
                  </a:cubicBezTo>
                  <a:cubicBezTo>
                    <a:pt x="6947" y="1557"/>
                    <a:pt x="7076" y="1164"/>
                    <a:pt x="7016" y="787"/>
                  </a:cubicBezTo>
                  <a:cubicBezTo>
                    <a:pt x="6947" y="411"/>
                    <a:pt x="6571" y="0"/>
                    <a:pt x="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698425" y="1646450"/>
              <a:ext cx="185450" cy="63750"/>
            </a:xfrm>
            <a:custGeom>
              <a:avLst/>
              <a:gdLst/>
              <a:ahLst/>
              <a:cxnLst/>
              <a:rect l="l" t="t" r="r" b="b"/>
              <a:pathLst>
                <a:path w="7418" h="2550" extrusionOk="0">
                  <a:moveTo>
                    <a:pt x="5861" y="0"/>
                  </a:moveTo>
                  <a:cubicBezTo>
                    <a:pt x="5407" y="0"/>
                    <a:pt x="5048" y="282"/>
                    <a:pt x="4886" y="573"/>
                  </a:cubicBezTo>
                  <a:cubicBezTo>
                    <a:pt x="4714" y="864"/>
                    <a:pt x="4680" y="1189"/>
                    <a:pt x="4492" y="1480"/>
                  </a:cubicBezTo>
                  <a:cubicBezTo>
                    <a:pt x="4325" y="1750"/>
                    <a:pt x="3967" y="1998"/>
                    <a:pt x="3554" y="1998"/>
                  </a:cubicBezTo>
                  <a:cubicBezTo>
                    <a:pt x="3522" y="1998"/>
                    <a:pt x="3489" y="1996"/>
                    <a:pt x="3457" y="1993"/>
                  </a:cubicBezTo>
                  <a:cubicBezTo>
                    <a:pt x="2550" y="1916"/>
                    <a:pt x="2430" y="830"/>
                    <a:pt x="1523" y="770"/>
                  </a:cubicBezTo>
                  <a:cubicBezTo>
                    <a:pt x="1504" y="769"/>
                    <a:pt x="1484" y="768"/>
                    <a:pt x="1464" y="768"/>
                  </a:cubicBezTo>
                  <a:cubicBezTo>
                    <a:pt x="1193" y="768"/>
                    <a:pt x="928" y="875"/>
                    <a:pt x="745" y="1018"/>
                  </a:cubicBezTo>
                  <a:cubicBezTo>
                    <a:pt x="557" y="1172"/>
                    <a:pt x="446" y="1369"/>
                    <a:pt x="351" y="1566"/>
                  </a:cubicBezTo>
                  <a:cubicBezTo>
                    <a:pt x="197" y="1882"/>
                    <a:pt x="78" y="2207"/>
                    <a:pt x="1" y="2541"/>
                  </a:cubicBezTo>
                  <a:lnTo>
                    <a:pt x="7418" y="2549"/>
                  </a:lnTo>
                  <a:cubicBezTo>
                    <a:pt x="7135" y="2413"/>
                    <a:pt x="6939" y="2164"/>
                    <a:pt x="6879" y="1925"/>
                  </a:cubicBezTo>
                  <a:cubicBezTo>
                    <a:pt x="6793" y="1549"/>
                    <a:pt x="6922" y="1164"/>
                    <a:pt x="6862" y="787"/>
                  </a:cubicBezTo>
                  <a:cubicBezTo>
                    <a:pt x="6793" y="402"/>
                    <a:pt x="6417" y="0"/>
                    <a:pt x="586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1906525" y="1687150"/>
              <a:ext cx="86425" cy="23250"/>
            </a:xfrm>
            <a:custGeom>
              <a:avLst/>
              <a:gdLst/>
              <a:ahLst/>
              <a:cxnLst/>
              <a:rect l="l" t="t" r="r" b="b"/>
              <a:pathLst>
                <a:path w="3457" h="930" extrusionOk="0">
                  <a:moveTo>
                    <a:pt x="1874" y="1"/>
                  </a:moveTo>
                  <a:cubicBezTo>
                    <a:pt x="1529" y="1"/>
                    <a:pt x="1186" y="76"/>
                    <a:pt x="925" y="237"/>
                  </a:cubicBezTo>
                  <a:cubicBezTo>
                    <a:pt x="582" y="434"/>
                    <a:pt x="351" y="759"/>
                    <a:pt x="1" y="921"/>
                  </a:cubicBezTo>
                  <a:lnTo>
                    <a:pt x="3457" y="930"/>
                  </a:lnTo>
                  <a:cubicBezTo>
                    <a:pt x="3380" y="785"/>
                    <a:pt x="3311" y="639"/>
                    <a:pt x="3209" y="511"/>
                  </a:cubicBezTo>
                  <a:cubicBezTo>
                    <a:pt x="2954" y="183"/>
                    <a:pt x="2411" y="1"/>
                    <a:pt x="1874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3"/>
          <p:cNvSpPr txBox="1">
            <a:spLocks noGrp="1"/>
          </p:cNvSpPr>
          <p:nvPr>
            <p:ph type="title"/>
          </p:nvPr>
        </p:nvSpPr>
        <p:spPr>
          <a:xfrm>
            <a:off x="2443980" y="1542250"/>
            <a:ext cx="2197500" cy="22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1"/>
          </p:nvPr>
        </p:nvSpPr>
        <p:spPr>
          <a:xfrm>
            <a:off x="2443980" y="1847699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2"/>
          </p:nvPr>
        </p:nvSpPr>
        <p:spPr>
          <a:xfrm>
            <a:off x="5784305" y="1542250"/>
            <a:ext cx="2197500" cy="22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3"/>
          </p:nvPr>
        </p:nvSpPr>
        <p:spPr>
          <a:xfrm>
            <a:off x="5784305" y="1847700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4"/>
          </p:nvPr>
        </p:nvSpPr>
        <p:spPr>
          <a:xfrm>
            <a:off x="2443980" y="3060000"/>
            <a:ext cx="2197500" cy="22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5"/>
          </p:nvPr>
        </p:nvSpPr>
        <p:spPr>
          <a:xfrm>
            <a:off x="2443980" y="3365350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6"/>
          </p:nvPr>
        </p:nvSpPr>
        <p:spPr>
          <a:xfrm>
            <a:off x="5784305" y="3060000"/>
            <a:ext cx="2194500" cy="22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7"/>
          </p:nvPr>
        </p:nvSpPr>
        <p:spPr>
          <a:xfrm>
            <a:off x="5784305" y="3365353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9" hasCustomPrompt="1"/>
          </p:nvPr>
        </p:nvSpPr>
        <p:spPr>
          <a:xfrm>
            <a:off x="1435058" y="1717456"/>
            <a:ext cx="79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13" hasCustomPrompt="1"/>
          </p:nvPr>
        </p:nvSpPr>
        <p:spPr>
          <a:xfrm>
            <a:off x="1435058" y="3245995"/>
            <a:ext cx="79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7155" y="1717456"/>
            <a:ext cx="79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7155" y="3245995"/>
            <a:ext cx="79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377660" y="3198957"/>
            <a:ext cx="1290806" cy="408124"/>
            <a:chOff x="2709200" y="1747675"/>
            <a:chExt cx="189925" cy="60050"/>
          </a:xfrm>
        </p:grpSpPr>
        <p:sp>
          <p:nvSpPr>
            <p:cNvPr id="257" name="Google Shape;257;p13"/>
            <p:cNvSpPr/>
            <p:nvPr/>
          </p:nvSpPr>
          <p:spPr>
            <a:xfrm>
              <a:off x="2709200" y="1747675"/>
              <a:ext cx="189925" cy="60050"/>
            </a:xfrm>
            <a:custGeom>
              <a:avLst/>
              <a:gdLst/>
              <a:ahLst/>
              <a:cxnLst/>
              <a:rect l="l" t="t" r="r" b="b"/>
              <a:pathLst>
                <a:path w="7597" h="2402" extrusionOk="0">
                  <a:moveTo>
                    <a:pt x="3993" y="0"/>
                  </a:moveTo>
                  <a:cubicBezTo>
                    <a:pt x="3835" y="0"/>
                    <a:pt x="3675" y="31"/>
                    <a:pt x="3525" y="92"/>
                  </a:cubicBezTo>
                  <a:cubicBezTo>
                    <a:pt x="3311" y="177"/>
                    <a:pt x="3114" y="314"/>
                    <a:pt x="2969" y="502"/>
                  </a:cubicBezTo>
                  <a:cubicBezTo>
                    <a:pt x="2900" y="605"/>
                    <a:pt x="2849" y="725"/>
                    <a:pt x="2797" y="836"/>
                  </a:cubicBezTo>
                  <a:cubicBezTo>
                    <a:pt x="2746" y="956"/>
                    <a:pt x="2686" y="1093"/>
                    <a:pt x="2575" y="1161"/>
                  </a:cubicBezTo>
                  <a:cubicBezTo>
                    <a:pt x="2504" y="1208"/>
                    <a:pt x="2427" y="1227"/>
                    <a:pt x="2348" y="1227"/>
                  </a:cubicBezTo>
                  <a:cubicBezTo>
                    <a:pt x="2141" y="1227"/>
                    <a:pt x="1918" y="1101"/>
                    <a:pt x="1745" y="1033"/>
                  </a:cubicBezTo>
                  <a:cubicBezTo>
                    <a:pt x="1579" y="971"/>
                    <a:pt x="1411" y="937"/>
                    <a:pt x="1242" y="937"/>
                  </a:cubicBezTo>
                  <a:cubicBezTo>
                    <a:pt x="1133" y="937"/>
                    <a:pt x="1023" y="951"/>
                    <a:pt x="915" y="981"/>
                  </a:cubicBezTo>
                  <a:cubicBezTo>
                    <a:pt x="368" y="1135"/>
                    <a:pt x="0" y="1666"/>
                    <a:pt x="26" y="2222"/>
                  </a:cubicBezTo>
                  <a:lnTo>
                    <a:pt x="26" y="2230"/>
                  </a:lnTo>
                  <a:lnTo>
                    <a:pt x="26" y="2256"/>
                  </a:lnTo>
                  <a:cubicBezTo>
                    <a:pt x="26" y="2289"/>
                    <a:pt x="54" y="2308"/>
                    <a:pt x="81" y="2308"/>
                  </a:cubicBezTo>
                  <a:cubicBezTo>
                    <a:pt x="96" y="2308"/>
                    <a:pt x="111" y="2302"/>
                    <a:pt x="120" y="2290"/>
                  </a:cubicBezTo>
                  <a:cubicBezTo>
                    <a:pt x="128" y="2299"/>
                    <a:pt x="137" y="2316"/>
                    <a:pt x="163" y="2316"/>
                  </a:cubicBezTo>
                  <a:cubicBezTo>
                    <a:pt x="163" y="2316"/>
                    <a:pt x="2721" y="2342"/>
                    <a:pt x="4876" y="2367"/>
                  </a:cubicBezTo>
                  <a:cubicBezTo>
                    <a:pt x="5082" y="2376"/>
                    <a:pt x="5270" y="2376"/>
                    <a:pt x="5467" y="2376"/>
                  </a:cubicBezTo>
                  <a:cubicBezTo>
                    <a:pt x="5783" y="2384"/>
                    <a:pt x="6091" y="2384"/>
                    <a:pt x="6365" y="2384"/>
                  </a:cubicBezTo>
                  <a:cubicBezTo>
                    <a:pt x="6870" y="2393"/>
                    <a:pt x="7280" y="2393"/>
                    <a:pt x="7537" y="2401"/>
                  </a:cubicBezTo>
                  <a:cubicBezTo>
                    <a:pt x="7580" y="2401"/>
                    <a:pt x="7597" y="2359"/>
                    <a:pt x="7580" y="2324"/>
                  </a:cubicBezTo>
                  <a:cubicBezTo>
                    <a:pt x="7503" y="2153"/>
                    <a:pt x="7383" y="1999"/>
                    <a:pt x="7237" y="1888"/>
                  </a:cubicBezTo>
                  <a:cubicBezTo>
                    <a:pt x="6917" y="1634"/>
                    <a:pt x="6547" y="1548"/>
                    <a:pt x="6166" y="1548"/>
                  </a:cubicBezTo>
                  <a:cubicBezTo>
                    <a:pt x="5804" y="1548"/>
                    <a:pt x="5432" y="1625"/>
                    <a:pt x="5082" y="1709"/>
                  </a:cubicBezTo>
                  <a:cubicBezTo>
                    <a:pt x="5278" y="1255"/>
                    <a:pt x="5167" y="699"/>
                    <a:pt x="4825" y="348"/>
                  </a:cubicBezTo>
                  <a:cubicBezTo>
                    <a:pt x="4604" y="116"/>
                    <a:pt x="4301" y="0"/>
                    <a:pt x="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2709825" y="1767650"/>
              <a:ext cx="124500" cy="39225"/>
            </a:xfrm>
            <a:custGeom>
              <a:avLst/>
              <a:gdLst/>
              <a:ahLst/>
              <a:cxnLst/>
              <a:rect l="l" t="t" r="r" b="b"/>
              <a:pathLst>
                <a:path w="4980" h="1569" extrusionOk="0">
                  <a:moveTo>
                    <a:pt x="3720" y="1"/>
                  </a:moveTo>
                  <a:cubicBezTo>
                    <a:pt x="3562" y="1"/>
                    <a:pt x="3402" y="30"/>
                    <a:pt x="3252" y="88"/>
                  </a:cubicBezTo>
                  <a:cubicBezTo>
                    <a:pt x="3038" y="174"/>
                    <a:pt x="2841" y="311"/>
                    <a:pt x="2696" y="507"/>
                  </a:cubicBezTo>
                  <a:cubicBezTo>
                    <a:pt x="2627" y="602"/>
                    <a:pt x="2576" y="721"/>
                    <a:pt x="2524" y="841"/>
                  </a:cubicBezTo>
                  <a:cubicBezTo>
                    <a:pt x="2473" y="952"/>
                    <a:pt x="2413" y="1089"/>
                    <a:pt x="2302" y="1166"/>
                  </a:cubicBezTo>
                  <a:cubicBezTo>
                    <a:pt x="2233" y="1212"/>
                    <a:pt x="2158" y="1230"/>
                    <a:pt x="2081" y="1230"/>
                  </a:cubicBezTo>
                  <a:cubicBezTo>
                    <a:pt x="1872" y="1230"/>
                    <a:pt x="1647" y="1098"/>
                    <a:pt x="1472" y="1029"/>
                  </a:cubicBezTo>
                  <a:cubicBezTo>
                    <a:pt x="1306" y="967"/>
                    <a:pt x="1137" y="933"/>
                    <a:pt x="969" y="933"/>
                  </a:cubicBezTo>
                  <a:cubicBezTo>
                    <a:pt x="860" y="933"/>
                    <a:pt x="750" y="948"/>
                    <a:pt x="642" y="978"/>
                  </a:cubicBezTo>
                  <a:cubicBezTo>
                    <a:pt x="377" y="1055"/>
                    <a:pt x="155" y="1217"/>
                    <a:pt x="1" y="1431"/>
                  </a:cubicBezTo>
                  <a:lnTo>
                    <a:pt x="1" y="1457"/>
                  </a:lnTo>
                  <a:cubicBezTo>
                    <a:pt x="1" y="1490"/>
                    <a:pt x="29" y="1509"/>
                    <a:pt x="56" y="1509"/>
                  </a:cubicBezTo>
                  <a:cubicBezTo>
                    <a:pt x="71" y="1509"/>
                    <a:pt x="86" y="1503"/>
                    <a:pt x="95" y="1491"/>
                  </a:cubicBezTo>
                  <a:cubicBezTo>
                    <a:pt x="103" y="1500"/>
                    <a:pt x="112" y="1517"/>
                    <a:pt x="138" y="1517"/>
                  </a:cubicBezTo>
                  <a:cubicBezTo>
                    <a:pt x="138" y="1517"/>
                    <a:pt x="2696" y="1543"/>
                    <a:pt x="4851" y="1568"/>
                  </a:cubicBezTo>
                  <a:cubicBezTo>
                    <a:pt x="4980" y="1149"/>
                    <a:pt x="4860" y="661"/>
                    <a:pt x="4552" y="345"/>
                  </a:cubicBezTo>
                  <a:cubicBezTo>
                    <a:pt x="4331" y="113"/>
                    <a:pt x="4029" y="1"/>
                    <a:pt x="3720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3"/>
          <p:cNvGrpSpPr/>
          <p:nvPr/>
        </p:nvGrpSpPr>
        <p:grpSpPr>
          <a:xfrm>
            <a:off x="-1194008" y="2464265"/>
            <a:ext cx="1907240" cy="456548"/>
            <a:chOff x="1739075" y="1980300"/>
            <a:chExt cx="280625" cy="67175"/>
          </a:xfrm>
        </p:grpSpPr>
        <p:sp>
          <p:nvSpPr>
            <p:cNvPr id="260" name="Google Shape;260;p13"/>
            <p:cNvSpPr/>
            <p:nvPr/>
          </p:nvSpPr>
          <p:spPr>
            <a:xfrm>
              <a:off x="1739075" y="1980300"/>
              <a:ext cx="280625" cy="67175"/>
            </a:xfrm>
            <a:custGeom>
              <a:avLst/>
              <a:gdLst/>
              <a:ahLst/>
              <a:cxnLst/>
              <a:rect l="l" t="t" r="r" b="b"/>
              <a:pathLst>
                <a:path w="11225" h="2687" extrusionOk="0">
                  <a:moveTo>
                    <a:pt x="6938" y="0"/>
                  </a:moveTo>
                  <a:cubicBezTo>
                    <a:pt x="6553" y="0"/>
                    <a:pt x="6279" y="291"/>
                    <a:pt x="6237" y="565"/>
                  </a:cubicBezTo>
                  <a:cubicBezTo>
                    <a:pt x="6185" y="830"/>
                    <a:pt x="6279" y="1104"/>
                    <a:pt x="6220" y="1369"/>
                  </a:cubicBezTo>
                  <a:cubicBezTo>
                    <a:pt x="6162" y="1623"/>
                    <a:pt x="5877" y="1892"/>
                    <a:pt x="5515" y="1892"/>
                  </a:cubicBezTo>
                  <a:cubicBezTo>
                    <a:pt x="5499" y="1892"/>
                    <a:pt x="5483" y="1892"/>
                    <a:pt x="5467" y="1891"/>
                  </a:cubicBezTo>
                  <a:cubicBezTo>
                    <a:pt x="5048" y="1857"/>
                    <a:pt x="4851" y="1514"/>
                    <a:pt x="4543" y="1326"/>
                  </a:cubicBezTo>
                  <a:cubicBezTo>
                    <a:pt x="4355" y="1212"/>
                    <a:pt x="4110" y="1159"/>
                    <a:pt x="3864" y="1159"/>
                  </a:cubicBezTo>
                  <a:cubicBezTo>
                    <a:pt x="3479" y="1159"/>
                    <a:pt x="3091" y="1289"/>
                    <a:pt x="2909" y="1523"/>
                  </a:cubicBezTo>
                  <a:cubicBezTo>
                    <a:pt x="2738" y="1745"/>
                    <a:pt x="2703" y="2053"/>
                    <a:pt x="2370" y="2165"/>
                  </a:cubicBezTo>
                  <a:cubicBezTo>
                    <a:pt x="2297" y="2188"/>
                    <a:pt x="2222" y="2198"/>
                    <a:pt x="2146" y="2198"/>
                  </a:cubicBezTo>
                  <a:cubicBezTo>
                    <a:pt x="1867" y="2198"/>
                    <a:pt x="1573" y="2066"/>
                    <a:pt x="1283" y="2019"/>
                  </a:cubicBezTo>
                  <a:cubicBezTo>
                    <a:pt x="1216" y="2009"/>
                    <a:pt x="1147" y="2003"/>
                    <a:pt x="1079" y="2003"/>
                  </a:cubicBezTo>
                  <a:cubicBezTo>
                    <a:pt x="545" y="2003"/>
                    <a:pt x="30" y="2315"/>
                    <a:pt x="0" y="2686"/>
                  </a:cubicBezTo>
                  <a:lnTo>
                    <a:pt x="2738" y="2678"/>
                  </a:lnTo>
                  <a:lnTo>
                    <a:pt x="5843" y="2678"/>
                  </a:lnTo>
                  <a:lnTo>
                    <a:pt x="11113" y="2669"/>
                  </a:lnTo>
                  <a:lnTo>
                    <a:pt x="11207" y="2669"/>
                  </a:lnTo>
                  <a:cubicBezTo>
                    <a:pt x="11224" y="2139"/>
                    <a:pt x="11104" y="1617"/>
                    <a:pt x="10865" y="1112"/>
                  </a:cubicBezTo>
                  <a:cubicBezTo>
                    <a:pt x="10796" y="975"/>
                    <a:pt x="10719" y="839"/>
                    <a:pt x="10583" y="727"/>
                  </a:cubicBezTo>
                  <a:cubicBezTo>
                    <a:pt x="10453" y="622"/>
                    <a:pt x="10261" y="547"/>
                    <a:pt x="10059" y="547"/>
                  </a:cubicBezTo>
                  <a:cubicBezTo>
                    <a:pt x="10048" y="547"/>
                    <a:pt x="10037" y="547"/>
                    <a:pt x="10026" y="548"/>
                  </a:cubicBezTo>
                  <a:cubicBezTo>
                    <a:pt x="9385" y="591"/>
                    <a:pt x="9299" y="1369"/>
                    <a:pt x="8658" y="1420"/>
                  </a:cubicBezTo>
                  <a:cubicBezTo>
                    <a:pt x="8638" y="1422"/>
                    <a:pt x="8618" y="1423"/>
                    <a:pt x="8598" y="1423"/>
                  </a:cubicBezTo>
                  <a:cubicBezTo>
                    <a:pt x="8298" y="1423"/>
                    <a:pt x="8042" y="1245"/>
                    <a:pt x="7922" y="1052"/>
                  </a:cubicBezTo>
                  <a:cubicBezTo>
                    <a:pt x="7785" y="847"/>
                    <a:pt x="7759" y="616"/>
                    <a:pt x="7640" y="411"/>
                  </a:cubicBezTo>
                  <a:cubicBezTo>
                    <a:pt x="7520" y="206"/>
                    <a:pt x="7263" y="0"/>
                    <a:pt x="6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884925" y="2001900"/>
              <a:ext cx="131975" cy="45350"/>
            </a:xfrm>
            <a:custGeom>
              <a:avLst/>
              <a:gdLst/>
              <a:ahLst/>
              <a:cxnLst/>
              <a:rect l="l" t="t" r="r" b="b"/>
              <a:pathLst>
                <a:path w="5279" h="1814" extrusionOk="0">
                  <a:moveTo>
                    <a:pt x="1104" y="0"/>
                  </a:moveTo>
                  <a:cubicBezTo>
                    <a:pt x="711" y="0"/>
                    <a:pt x="445" y="291"/>
                    <a:pt x="403" y="556"/>
                  </a:cubicBezTo>
                  <a:cubicBezTo>
                    <a:pt x="351" y="822"/>
                    <a:pt x="445" y="1095"/>
                    <a:pt x="386" y="1369"/>
                  </a:cubicBezTo>
                  <a:cubicBezTo>
                    <a:pt x="343" y="1540"/>
                    <a:pt x="206" y="1720"/>
                    <a:pt x="1" y="1814"/>
                  </a:cubicBezTo>
                  <a:lnTo>
                    <a:pt x="9" y="1814"/>
                  </a:lnTo>
                  <a:lnTo>
                    <a:pt x="5279" y="1805"/>
                  </a:lnTo>
                  <a:cubicBezTo>
                    <a:pt x="5219" y="1566"/>
                    <a:pt x="5133" y="1335"/>
                    <a:pt x="5031" y="1112"/>
                  </a:cubicBezTo>
                  <a:cubicBezTo>
                    <a:pt x="4962" y="976"/>
                    <a:pt x="4885" y="830"/>
                    <a:pt x="4749" y="719"/>
                  </a:cubicBezTo>
                  <a:cubicBezTo>
                    <a:pt x="4624" y="618"/>
                    <a:pt x="4444" y="545"/>
                    <a:pt x="4252" y="545"/>
                  </a:cubicBezTo>
                  <a:cubicBezTo>
                    <a:pt x="4232" y="545"/>
                    <a:pt x="4212" y="546"/>
                    <a:pt x="4192" y="548"/>
                  </a:cubicBezTo>
                  <a:cubicBezTo>
                    <a:pt x="3551" y="591"/>
                    <a:pt x="3465" y="1360"/>
                    <a:pt x="2815" y="1412"/>
                  </a:cubicBezTo>
                  <a:cubicBezTo>
                    <a:pt x="2790" y="1415"/>
                    <a:pt x="2765" y="1416"/>
                    <a:pt x="2740" y="1416"/>
                  </a:cubicBezTo>
                  <a:cubicBezTo>
                    <a:pt x="2454" y="1416"/>
                    <a:pt x="2205" y="1241"/>
                    <a:pt x="2079" y="1053"/>
                  </a:cubicBezTo>
                  <a:cubicBezTo>
                    <a:pt x="1951" y="847"/>
                    <a:pt x="1925" y="616"/>
                    <a:pt x="1806" y="402"/>
                  </a:cubicBezTo>
                  <a:cubicBezTo>
                    <a:pt x="1686" y="197"/>
                    <a:pt x="1429" y="0"/>
                    <a:pt x="1104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807500" y="2030850"/>
              <a:ext cx="61400" cy="16400"/>
            </a:xfrm>
            <a:custGeom>
              <a:avLst/>
              <a:gdLst/>
              <a:ahLst/>
              <a:cxnLst/>
              <a:rect l="l" t="t" r="r" b="b"/>
              <a:pathLst>
                <a:path w="2456" h="656" extrusionOk="0">
                  <a:moveTo>
                    <a:pt x="1127" y="1"/>
                  </a:moveTo>
                  <a:cubicBezTo>
                    <a:pt x="742" y="1"/>
                    <a:pt x="354" y="131"/>
                    <a:pt x="172" y="365"/>
                  </a:cubicBezTo>
                  <a:cubicBezTo>
                    <a:pt x="103" y="451"/>
                    <a:pt x="52" y="562"/>
                    <a:pt x="1" y="656"/>
                  </a:cubicBezTo>
                  <a:lnTo>
                    <a:pt x="2456" y="656"/>
                  </a:lnTo>
                  <a:cubicBezTo>
                    <a:pt x="2208" y="536"/>
                    <a:pt x="2037" y="314"/>
                    <a:pt x="1806" y="168"/>
                  </a:cubicBezTo>
                  <a:cubicBezTo>
                    <a:pt x="1618" y="54"/>
                    <a:pt x="1373" y="1"/>
                    <a:pt x="1127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3"/>
          <p:cNvSpPr/>
          <p:nvPr/>
        </p:nvSpPr>
        <p:spPr>
          <a:xfrm rot="1643028" flipH="1">
            <a:off x="-190593" y="3195713"/>
            <a:ext cx="1308961" cy="1460191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13"/>
          <p:cNvGrpSpPr/>
          <p:nvPr/>
        </p:nvGrpSpPr>
        <p:grpSpPr>
          <a:xfrm flipH="1">
            <a:off x="-453044" y="3697412"/>
            <a:ext cx="1695478" cy="1538931"/>
            <a:chOff x="-4610934" y="1188537"/>
            <a:chExt cx="1695478" cy="1538931"/>
          </a:xfrm>
        </p:grpSpPr>
        <p:sp>
          <p:nvSpPr>
            <p:cNvPr id="265" name="Google Shape;265;p13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13"/>
          <p:cNvSpPr/>
          <p:nvPr/>
        </p:nvSpPr>
        <p:spPr>
          <a:xfrm>
            <a:off x="-26" y="4609525"/>
            <a:ext cx="9144001" cy="562864"/>
          </a:xfrm>
          <a:custGeom>
            <a:avLst/>
            <a:gdLst/>
            <a:ahLst/>
            <a:cxnLst/>
            <a:rect l="l" t="t" r="r" b="b"/>
            <a:pathLst>
              <a:path w="53469" h="14938" extrusionOk="0">
                <a:moveTo>
                  <a:pt x="403" y="1"/>
                </a:moveTo>
                <a:cubicBezTo>
                  <a:pt x="189" y="1"/>
                  <a:pt x="121" y="215"/>
                  <a:pt x="1" y="360"/>
                </a:cubicBezTo>
                <a:lnTo>
                  <a:pt x="1" y="14938"/>
                </a:lnTo>
                <a:lnTo>
                  <a:pt x="53469" y="14938"/>
                </a:lnTo>
                <a:lnTo>
                  <a:pt x="53469" y="343"/>
                </a:lnTo>
                <a:cubicBezTo>
                  <a:pt x="53349" y="206"/>
                  <a:pt x="53281" y="1"/>
                  <a:pt x="53067" y="1"/>
                </a:cubicBezTo>
                <a:cubicBezTo>
                  <a:pt x="52819" y="1"/>
                  <a:pt x="52767" y="292"/>
                  <a:pt x="52596" y="420"/>
                </a:cubicBezTo>
                <a:lnTo>
                  <a:pt x="52254" y="420"/>
                </a:lnTo>
                <a:cubicBezTo>
                  <a:pt x="52091" y="292"/>
                  <a:pt x="52032" y="1"/>
                  <a:pt x="51783" y="1"/>
                </a:cubicBezTo>
                <a:cubicBezTo>
                  <a:pt x="51535" y="1"/>
                  <a:pt x="51475" y="292"/>
                  <a:pt x="51313" y="420"/>
                </a:cubicBezTo>
                <a:lnTo>
                  <a:pt x="50971" y="420"/>
                </a:lnTo>
                <a:cubicBezTo>
                  <a:pt x="50808" y="292"/>
                  <a:pt x="50748" y="1"/>
                  <a:pt x="50500" y="1"/>
                </a:cubicBezTo>
                <a:cubicBezTo>
                  <a:pt x="50252" y="1"/>
                  <a:pt x="50192" y="292"/>
                  <a:pt x="50030" y="420"/>
                </a:cubicBezTo>
                <a:lnTo>
                  <a:pt x="49688" y="420"/>
                </a:lnTo>
                <a:cubicBezTo>
                  <a:pt x="49525" y="292"/>
                  <a:pt x="49465" y="1"/>
                  <a:pt x="49217" y="1"/>
                </a:cubicBezTo>
                <a:cubicBezTo>
                  <a:pt x="48969" y="1"/>
                  <a:pt x="48909" y="292"/>
                  <a:pt x="48746" y="420"/>
                </a:cubicBezTo>
                <a:lnTo>
                  <a:pt x="48404" y="420"/>
                </a:lnTo>
                <a:cubicBezTo>
                  <a:pt x="48242" y="292"/>
                  <a:pt x="48182" y="1"/>
                  <a:pt x="47934" y="1"/>
                </a:cubicBezTo>
                <a:cubicBezTo>
                  <a:pt x="47686" y="1"/>
                  <a:pt x="47626" y="292"/>
                  <a:pt x="47463" y="420"/>
                </a:cubicBezTo>
                <a:lnTo>
                  <a:pt x="47121" y="420"/>
                </a:lnTo>
                <a:cubicBezTo>
                  <a:pt x="46959" y="292"/>
                  <a:pt x="46899" y="1"/>
                  <a:pt x="46651" y="1"/>
                </a:cubicBezTo>
                <a:cubicBezTo>
                  <a:pt x="46402" y="1"/>
                  <a:pt x="46343" y="292"/>
                  <a:pt x="46180" y="420"/>
                </a:cubicBezTo>
                <a:lnTo>
                  <a:pt x="45838" y="420"/>
                </a:lnTo>
                <a:cubicBezTo>
                  <a:pt x="45667" y="292"/>
                  <a:pt x="45615" y="1"/>
                  <a:pt x="45367" y="1"/>
                </a:cubicBezTo>
                <a:cubicBezTo>
                  <a:pt x="45119" y="1"/>
                  <a:pt x="45059" y="292"/>
                  <a:pt x="44897" y="420"/>
                </a:cubicBezTo>
                <a:lnTo>
                  <a:pt x="44546" y="420"/>
                </a:lnTo>
                <a:cubicBezTo>
                  <a:pt x="44383" y="292"/>
                  <a:pt x="44332" y="1"/>
                  <a:pt x="44084" y="1"/>
                </a:cubicBezTo>
                <a:cubicBezTo>
                  <a:pt x="43827" y="1"/>
                  <a:pt x="43776" y="292"/>
                  <a:pt x="43614" y="420"/>
                </a:cubicBezTo>
                <a:lnTo>
                  <a:pt x="43263" y="420"/>
                </a:lnTo>
                <a:cubicBezTo>
                  <a:pt x="43100" y="292"/>
                  <a:pt x="43049" y="1"/>
                  <a:pt x="42801" y="1"/>
                </a:cubicBezTo>
                <a:cubicBezTo>
                  <a:pt x="42544" y="1"/>
                  <a:pt x="42493" y="292"/>
                  <a:pt x="42330" y="420"/>
                </a:cubicBezTo>
                <a:lnTo>
                  <a:pt x="41980" y="420"/>
                </a:lnTo>
                <a:cubicBezTo>
                  <a:pt x="41817" y="292"/>
                  <a:pt x="41766" y="1"/>
                  <a:pt x="41509" y="1"/>
                </a:cubicBezTo>
                <a:cubicBezTo>
                  <a:pt x="41261" y="1"/>
                  <a:pt x="41210" y="292"/>
                  <a:pt x="41047" y="420"/>
                </a:cubicBezTo>
                <a:lnTo>
                  <a:pt x="40696" y="420"/>
                </a:lnTo>
                <a:cubicBezTo>
                  <a:pt x="40534" y="292"/>
                  <a:pt x="40474" y="1"/>
                  <a:pt x="40226" y="1"/>
                </a:cubicBezTo>
                <a:cubicBezTo>
                  <a:pt x="39978" y="1"/>
                  <a:pt x="39918" y="292"/>
                  <a:pt x="39755" y="420"/>
                </a:cubicBezTo>
                <a:lnTo>
                  <a:pt x="39413" y="420"/>
                </a:lnTo>
                <a:cubicBezTo>
                  <a:pt x="39251" y="292"/>
                  <a:pt x="39191" y="1"/>
                  <a:pt x="38943" y="1"/>
                </a:cubicBezTo>
                <a:cubicBezTo>
                  <a:pt x="38694" y="1"/>
                  <a:pt x="38635" y="292"/>
                  <a:pt x="38472" y="420"/>
                </a:cubicBezTo>
                <a:lnTo>
                  <a:pt x="38130" y="420"/>
                </a:lnTo>
                <a:cubicBezTo>
                  <a:pt x="37967" y="292"/>
                  <a:pt x="37907" y="1"/>
                  <a:pt x="37659" y="1"/>
                </a:cubicBezTo>
                <a:cubicBezTo>
                  <a:pt x="37411" y="1"/>
                  <a:pt x="37351" y="292"/>
                  <a:pt x="37189" y="420"/>
                </a:cubicBezTo>
                <a:lnTo>
                  <a:pt x="36847" y="420"/>
                </a:lnTo>
                <a:cubicBezTo>
                  <a:pt x="36684" y="292"/>
                  <a:pt x="36624" y="1"/>
                  <a:pt x="36376" y="1"/>
                </a:cubicBezTo>
                <a:cubicBezTo>
                  <a:pt x="36128" y="1"/>
                  <a:pt x="36068" y="292"/>
                  <a:pt x="35906" y="420"/>
                </a:cubicBezTo>
                <a:lnTo>
                  <a:pt x="35563" y="420"/>
                </a:lnTo>
                <a:cubicBezTo>
                  <a:pt x="35401" y="292"/>
                  <a:pt x="35341" y="1"/>
                  <a:pt x="35093" y="1"/>
                </a:cubicBezTo>
                <a:cubicBezTo>
                  <a:pt x="34845" y="1"/>
                  <a:pt x="34785" y="292"/>
                  <a:pt x="34622" y="420"/>
                </a:cubicBezTo>
                <a:lnTo>
                  <a:pt x="34272" y="420"/>
                </a:lnTo>
                <a:cubicBezTo>
                  <a:pt x="34109" y="292"/>
                  <a:pt x="34058" y="1"/>
                  <a:pt x="33810" y="1"/>
                </a:cubicBezTo>
                <a:cubicBezTo>
                  <a:pt x="33553" y="1"/>
                  <a:pt x="33502" y="292"/>
                  <a:pt x="33339" y="420"/>
                </a:cubicBezTo>
                <a:lnTo>
                  <a:pt x="32988" y="420"/>
                </a:lnTo>
                <a:cubicBezTo>
                  <a:pt x="32826" y="292"/>
                  <a:pt x="32775" y="1"/>
                  <a:pt x="32518" y="1"/>
                </a:cubicBezTo>
                <a:cubicBezTo>
                  <a:pt x="32270" y="1"/>
                  <a:pt x="32218" y="292"/>
                  <a:pt x="32056" y="420"/>
                </a:cubicBezTo>
                <a:lnTo>
                  <a:pt x="31705" y="420"/>
                </a:lnTo>
                <a:cubicBezTo>
                  <a:pt x="31543" y="292"/>
                  <a:pt x="31483" y="1"/>
                  <a:pt x="31235" y="1"/>
                </a:cubicBezTo>
                <a:cubicBezTo>
                  <a:pt x="30987" y="1"/>
                  <a:pt x="30935" y="292"/>
                  <a:pt x="30764" y="420"/>
                </a:cubicBezTo>
                <a:lnTo>
                  <a:pt x="30422" y="420"/>
                </a:lnTo>
                <a:cubicBezTo>
                  <a:pt x="30259" y="292"/>
                  <a:pt x="30199" y="1"/>
                  <a:pt x="29951" y="1"/>
                </a:cubicBezTo>
                <a:cubicBezTo>
                  <a:pt x="29703" y="1"/>
                  <a:pt x="29643" y="292"/>
                  <a:pt x="29481" y="420"/>
                </a:cubicBezTo>
                <a:lnTo>
                  <a:pt x="29139" y="420"/>
                </a:lnTo>
                <a:cubicBezTo>
                  <a:pt x="28976" y="292"/>
                  <a:pt x="28916" y="1"/>
                  <a:pt x="28668" y="1"/>
                </a:cubicBezTo>
                <a:cubicBezTo>
                  <a:pt x="28420" y="1"/>
                  <a:pt x="28360" y="292"/>
                  <a:pt x="28198" y="420"/>
                </a:cubicBezTo>
                <a:lnTo>
                  <a:pt x="27855" y="420"/>
                </a:lnTo>
                <a:cubicBezTo>
                  <a:pt x="27693" y="292"/>
                  <a:pt x="27633" y="1"/>
                  <a:pt x="27385" y="1"/>
                </a:cubicBezTo>
                <a:cubicBezTo>
                  <a:pt x="27137" y="1"/>
                  <a:pt x="27077" y="292"/>
                  <a:pt x="26914" y="420"/>
                </a:cubicBezTo>
                <a:lnTo>
                  <a:pt x="26564" y="420"/>
                </a:lnTo>
                <a:cubicBezTo>
                  <a:pt x="26401" y="292"/>
                  <a:pt x="26350" y="1"/>
                  <a:pt x="26102" y="1"/>
                </a:cubicBezTo>
                <a:cubicBezTo>
                  <a:pt x="25845" y="1"/>
                  <a:pt x="25794" y="292"/>
                  <a:pt x="25631" y="420"/>
                </a:cubicBezTo>
                <a:lnTo>
                  <a:pt x="25280" y="420"/>
                </a:lnTo>
                <a:cubicBezTo>
                  <a:pt x="25118" y="292"/>
                  <a:pt x="25067" y="1"/>
                  <a:pt x="24810" y="1"/>
                </a:cubicBezTo>
                <a:cubicBezTo>
                  <a:pt x="24562" y="1"/>
                  <a:pt x="24511" y="292"/>
                  <a:pt x="24348" y="420"/>
                </a:cubicBezTo>
                <a:lnTo>
                  <a:pt x="23997" y="420"/>
                </a:lnTo>
                <a:cubicBezTo>
                  <a:pt x="23835" y="292"/>
                  <a:pt x="23783" y="1"/>
                  <a:pt x="23527" y="1"/>
                </a:cubicBezTo>
                <a:cubicBezTo>
                  <a:pt x="23279" y="1"/>
                  <a:pt x="23219" y="292"/>
                  <a:pt x="23056" y="420"/>
                </a:cubicBezTo>
                <a:lnTo>
                  <a:pt x="22714" y="420"/>
                </a:lnTo>
                <a:cubicBezTo>
                  <a:pt x="22551" y="292"/>
                  <a:pt x="22492" y="1"/>
                  <a:pt x="22243" y="1"/>
                </a:cubicBezTo>
                <a:cubicBezTo>
                  <a:pt x="21995" y="1"/>
                  <a:pt x="21935" y="292"/>
                  <a:pt x="21773" y="420"/>
                </a:cubicBezTo>
                <a:lnTo>
                  <a:pt x="21431" y="420"/>
                </a:lnTo>
                <a:cubicBezTo>
                  <a:pt x="21268" y="292"/>
                  <a:pt x="21208" y="1"/>
                  <a:pt x="20960" y="1"/>
                </a:cubicBezTo>
                <a:cubicBezTo>
                  <a:pt x="20712" y="1"/>
                  <a:pt x="20652" y="292"/>
                  <a:pt x="20490" y="420"/>
                </a:cubicBezTo>
                <a:lnTo>
                  <a:pt x="20148" y="420"/>
                </a:lnTo>
                <a:cubicBezTo>
                  <a:pt x="19985" y="292"/>
                  <a:pt x="19925" y="1"/>
                  <a:pt x="19677" y="1"/>
                </a:cubicBezTo>
                <a:cubicBezTo>
                  <a:pt x="19429" y="1"/>
                  <a:pt x="19369" y="292"/>
                  <a:pt x="19206" y="420"/>
                </a:cubicBezTo>
                <a:lnTo>
                  <a:pt x="18864" y="420"/>
                </a:lnTo>
                <a:cubicBezTo>
                  <a:pt x="18702" y="292"/>
                  <a:pt x="18642" y="1"/>
                  <a:pt x="18394" y="1"/>
                </a:cubicBezTo>
                <a:cubicBezTo>
                  <a:pt x="18146" y="1"/>
                  <a:pt x="18086" y="292"/>
                  <a:pt x="17923" y="420"/>
                </a:cubicBezTo>
                <a:lnTo>
                  <a:pt x="17573" y="420"/>
                </a:lnTo>
                <a:cubicBezTo>
                  <a:pt x="17410" y="292"/>
                  <a:pt x="17359" y="1"/>
                  <a:pt x="17111" y="1"/>
                </a:cubicBezTo>
                <a:cubicBezTo>
                  <a:pt x="16854" y="1"/>
                  <a:pt x="16803" y="292"/>
                  <a:pt x="16640" y="420"/>
                </a:cubicBezTo>
                <a:lnTo>
                  <a:pt x="16289" y="420"/>
                </a:lnTo>
                <a:cubicBezTo>
                  <a:pt x="16127" y="292"/>
                  <a:pt x="16075" y="1"/>
                  <a:pt x="15827" y="1"/>
                </a:cubicBezTo>
                <a:cubicBezTo>
                  <a:pt x="15571" y="1"/>
                  <a:pt x="15519" y="292"/>
                  <a:pt x="15357" y="420"/>
                </a:cubicBezTo>
                <a:lnTo>
                  <a:pt x="15006" y="420"/>
                </a:lnTo>
                <a:cubicBezTo>
                  <a:pt x="14843" y="292"/>
                  <a:pt x="14784" y="1"/>
                  <a:pt x="14536" y="1"/>
                </a:cubicBezTo>
                <a:cubicBezTo>
                  <a:pt x="14287" y="1"/>
                  <a:pt x="14236" y="292"/>
                  <a:pt x="14074" y="420"/>
                </a:cubicBezTo>
                <a:lnTo>
                  <a:pt x="13723" y="420"/>
                </a:lnTo>
                <a:cubicBezTo>
                  <a:pt x="13560" y="292"/>
                  <a:pt x="13500" y="1"/>
                  <a:pt x="13252" y="1"/>
                </a:cubicBezTo>
                <a:cubicBezTo>
                  <a:pt x="13004" y="1"/>
                  <a:pt x="12944" y="292"/>
                  <a:pt x="12782" y="420"/>
                </a:cubicBezTo>
                <a:lnTo>
                  <a:pt x="12440" y="420"/>
                </a:lnTo>
                <a:cubicBezTo>
                  <a:pt x="12277" y="292"/>
                  <a:pt x="12217" y="1"/>
                  <a:pt x="11969" y="1"/>
                </a:cubicBezTo>
                <a:cubicBezTo>
                  <a:pt x="11721" y="1"/>
                  <a:pt x="11661" y="292"/>
                  <a:pt x="11499" y="420"/>
                </a:cubicBezTo>
                <a:lnTo>
                  <a:pt x="11156" y="420"/>
                </a:lnTo>
                <a:cubicBezTo>
                  <a:pt x="10994" y="292"/>
                  <a:pt x="10934" y="1"/>
                  <a:pt x="10686" y="1"/>
                </a:cubicBezTo>
                <a:cubicBezTo>
                  <a:pt x="10438" y="1"/>
                  <a:pt x="10378" y="292"/>
                  <a:pt x="10215" y="420"/>
                </a:cubicBezTo>
                <a:lnTo>
                  <a:pt x="9865" y="420"/>
                </a:lnTo>
                <a:cubicBezTo>
                  <a:pt x="9702" y="292"/>
                  <a:pt x="9651" y="1"/>
                  <a:pt x="9403" y="1"/>
                </a:cubicBezTo>
                <a:cubicBezTo>
                  <a:pt x="9146" y="1"/>
                  <a:pt x="9095" y="292"/>
                  <a:pt x="8932" y="420"/>
                </a:cubicBezTo>
                <a:lnTo>
                  <a:pt x="8581" y="420"/>
                </a:lnTo>
                <a:cubicBezTo>
                  <a:pt x="8419" y="292"/>
                  <a:pt x="8367" y="1"/>
                  <a:pt x="8111" y="1"/>
                </a:cubicBezTo>
                <a:cubicBezTo>
                  <a:pt x="7863" y="1"/>
                  <a:pt x="7811" y="292"/>
                  <a:pt x="7649" y="420"/>
                </a:cubicBezTo>
                <a:lnTo>
                  <a:pt x="7298" y="420"/>
                </a:lnTo>
                <a:cubicBezTo>
                  <a:pt x="7136" y="292"/>
                  <a:pt x="7076" y="1"/>
                  <a:pt x="6828" y="1"/>
                </a:cubicBezTo>
                <a:cubicBezTo>
                  <a:pt x="6579" y="1"/>
                  <a:pt x="6520" y="292"/>
                  <a:pt x="6357" y="420"/>
                </a:cubicBezTo>
                <a:lnTo>
                  <a:pt x="6015" y="420"/>
                </a:lnTo>
                <a:cubicBezTo>
                  <a:pt x="5852" y="292"/>
                  <a:pt x="5792" y="1"/>
                  <a:pt x="5544" y="1"/>
                </a:cubicBezTo>
                <a:cubicBezTo>
                  <a:pt x="5296" y="1"/>
                  <a:pt x="5236" y="292"/>
                  <a:pt x="5074" y="420"/>
                </a:cubicBezTo>
                <a:lnTo>
                  <a:pt x="4732" y="420"/>
                </a:lnTo>
                <a:cubicBezTo>
                  <a:pt x="4561" y="292"/>
                  <a:pt x="4509" y="1"/>
                  <a:pt x="4261" y="1"/>
                </a:cubicBezTo>
                <a:cubicBezTo>
                  <a:pt x="4004" y="1"/>
                  <a:pt x="3953" y="292"/>
                  <a:pt x="3791" y="420"/>
                </a:cubicBezTo>
                <a:lnTo>
                  <a:pt x="3440" y="420"/>
                </a:lnTo>
                <a:cubicBezTo>
                  <a:pt x="3277" y="292"/>
                  <a:pt x="3226" y="1"/>
                  <a:pt x="2969" y="1"/>
                </a:cubicBezTo>
                <a:cubicBezTo>
                  <a:pt x="2721" y="1"/>
                  <a:pt x="2670" y="292"/>
                  <a:pt x="2507" y="420"/>
                </a:cubicBezTo>
                <a:lnTo>
                  <a:pt x="2157" y="420"/>
                </a:lnTo>
                <a:cubicBezTo>
                  <a:pt x="1994" y="292"/>
                  <a:pt x="1934" y="1"/>
                  <a:pt x="1686" y="1"/>
                </a:cubicBezTo>
                <a:cubicBezTo>
                  <a:pt x="1438" y="1"/>
                  <a:pt x="1378" y="292"/>
                  <a:pt x="1216" y="420"/>
                </a:cubicBezTo>
                <a:lnTo>
                  <a:pt x="873" y="420"/>
                </a:lnTo>
                <a:cubicBezTo>
                  <a:pt x="711" y="292"/>
                  <a:pt x="651" y="1"/>
                  <a:pt x="4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24" y="4959117"/>
            <a:ext cx="9144001" cy="277230"/>
          </a:xfrm>
          <a:custGeom>
            <a:avLst/>
            <a:gdLst/>
            <a:ahLst/>
            <a:cxnLst/>
            <a:rect l="l" t="t" r="r" b="b"/>
            <a:pathLst>
              <a:path w="53469" h="3311" extrusionOk="0">
                <a:moveTo>
                  <a:pt x="403" y="0"/>
                </a:moveTo>
                <a:cubicBezTo>
                  <a:pt x="189" y="0"/>
                  <a:pt x="121" y="205"/>
                  <a:pt x="1" y="351"/>
                </a:cubicBezTo>
                <a:lnTo>
                  <a:pt x="1" y="3251"/>
                </a:lnTo>
                <a:cubicBezTo>
                  <a:pt x="121" y="3106"/>
                  <a:pt x="189" y="2900"/>
                  <a:pt x="403" y="2900"/>
                </a:cubicBezTo>
                <a:cubicBezTo>
                  <a:pt x="651" y="2900"/>
                  <a:pt x="711" y="3183"/>
                  <a:pt x="873" y="3311"/>
                </a:cubicBezTo>
                <a:lnTo>
                  <a:pt x="1216" y="3311"/>
                </a:lnTo>
                <a:cubicBezTo>
                  <a:pt x="1387" y="3183"/>
                  <a:pt x="1438" y="2900"/>
                  <a:pt x="1686" y="2900"/>
                </a:cubicBezTo>
                <a:cubicBezTo>
                  <a:pt x="1943" y="2900"/>
                  <a:pt x="1994" y="3183"/>
                  <a:pt x="2157" y="3311"/>
                </a:cubicBezTo>
                <a:lnTo>
                  <a:pt x="2507" y="3311"/>
                </a:lnTo>
                <a:cubicBezTo>
                  <a:pt x="2670" y="3183"/>
                  <a:pt x="2721" y="2900"/>
                  <a:pt x="2978" y="2900"/>
                </a:cubicBezTo>
                <a:cubicBezTo>
                  <a:pt x="3226" y="2900"/>
                  <a:pt x="3277" y="3183"/>
                  <a:pt x="3440" y="3311"/>
                </a:cubicBezTo>
                <a:lnTo>
                  <a:pt x="3791" y="3311"/>
                </a:lnTo>
                <a:cubicBezTo>
                  <a:pt x="3953" y="3183"/>
                  <a:pt x="4013" y="2900"/>
                  <a:pt x="4261" y="2900"/>
                </a:cubicBezTo>
                <a:cubicBezTo>
                  <a:pt x="4509" y="2900"/>
                  <a:pt x="4569" y="3183"/>
                  <a:pt x="4732" y="3311"/>
                </a:cubicBezTo>
                <a:lnTo>
                  <a:pt x="5074" y="3311"/>
                </a:lnTo>
                <a:cubicBezTo>
                  <a:pt x="5236" y="3183"/>
                  <a:pt x="5296" y="2900"/>
                  <a:pt x="5544" y="2900"/>
                </a:cubicBezTo>
                <a:cubicBezTo>
                  <a:pt x="5792" y="2900"/>
                  <a:pt x="5852" y="3183"/>
                  <a:pt x="6015" y="3311"/>
                </a:cubicBezTo>
                <a:lnTo>
                  <a:pt x="6357" y="3311"/>
                </a:lnTo>
                <a:cubicBezTo>
                  <a:pt x="6520" y="3183"/>
                  <a:pt x="6579" y="2900"/>
                  <a:pt x="6828" y="2900"/>
                </a:cubicBezTo>
                <a:cubicBezTo>
                  <a:pt x="7076" y="2900"/>
                  <a:pt x="7136" y="3183"/>
                  <a:pt x="7298" y="3311"/>
                </a:cubicBezTo>
                <a:lnTo>
                  <a:pt x="7649" y="3311"/>
                </a:lnTo>
                <a:cubicBezTo>
                  <a:pt x="7811" y="3183"/>
                  <a:pt x="7863" y="2900"/>
                  <a:pt x="8119" y="2900"/>
                </a:cubicBezTo>
                <a:cubicBezTo>
                  <a:pt x="8367" y="2900"/>
                  <a:pt x="8419" y="3183"/>
                  <a:pt x="8581" y="3311"/>
                </a:cubicBezTo>
                <a:lnTo>
                  <a:pt x="8932" y="3311"/>
                </a:lnTo>
                <a:cubicBezTo>
                  <a:pt x="9095" y="3183"/>
                  <a:pt x="9155" y="2900"/>
                  <a:pt x="9403" y="2900"/>
                </a:cubicBezTo>
                <a:cubicBezTo>
                  <a:pt x="9651" y="2900"/>
                  <a:pt x="9711" y="3183"/>
                  <a:pt x="9873" y="3311"/>
                </a:cubicBezTo>
                <a:lnTo>
                  <a:pt x="10215" y="3311"/>
                </a:lnTo>
                <a:cubicBezTo>
                  <a:pt x="10378" y="3183"/>
                  <a:pt x="10438" y="2900"/>
                  <a:pt x="10686" y="2900"/>
                </a:cubicBezTo>
                <a:cubicBezTo>
                  <a:pt x="10934" y="2900"/>
                  <a:pt x="10994" y="3183"/>
                  <a:pt x="11156" y="3311"/>
                </a:cubicBezTo>
                <a:lnTo>
                  <a:pt x="11499" y="3311"/>
                </a:lnTo>
                <a:cubicBezTo>
                  <a:pt x="11661" y="3183"/>
                  <a:pt x="11721" y="2900"/>
                  <a:pt x="11969" y="2900"/>
                </a:cubicBezTo>
                <a:cubicBezTo>
                  <a:pt x="12217" y="2900"/>
                  <a:pt x="12277" y="3183"/>
                  <a:pt x="12440" y="3311"/>
                </a:cubicBezTo>
                <a:lnTo>
                  <a:pt x="12782" y="3311"/>
                </a:lnTo>
                <a:cubicBezTo>
                  <a:pt x="12953" y="3183"/>
                  <a:pt x="13004" y="2900"/>
                  <a:pt x="13252" y="2900"/>
                </a:cubicBezTo>
                <a:cubicBezTo>
                  <a:pt x="13500" y="2900"/>
                  <a:pt x="13560" y="3183"/>
                  <a:pt x="13723" y="3311"/>
                </a:cubicBezTo>
                <a:lnTo>
                  <a:pt x="14074" y="3311"/>
                </a:lnTo>
                <a:cubicBezTo>
                  <a:pt x="14236" y="3183"/>
                  <a:pt x="14287" y="2900"/>
                  <a:pt x="14536" y="2900"/>
                </a:cubicBezTo>
                <a:cubicBezTo>
                  <a:pt x="14792" y="2900"/>
                  <a:pt x="14843" y="3183"/>
                  <a:pt x="15006" y="3311"/>
                </a:cubicBezTo>
                <a:lnTo>
                  <a:pt x="15357" y="3311"/>
                </a:lnTo>
                <a:cubicBezTo>
                  <a:pt x="15519" y="3183"/>
                  <a:pt x="15579" y="2900"/>
                  <a:pt x="15827" y="2900"/>
                </a:cubicBezTo>
                <a:cubicBezTo>
                  <a:pt x="16075" y="2900"/>
                  <a:pt x="16127" y="3183"/>
                  <a:pt x="16289" y="3311"/>
                </a:cubicBezTo>
                <a:lnTo>
                  <a:pt x="16640" y="3311"/>
                </a:lnTo>
                <a:cubicBezTo>
                  <a:pt x="16803" y="3183"/>
                  <a:pt x="16854" y="2900"/>
                  <a:pt x="17111" y="2900"/>
                </a:cubicBezTo>
                <a:cubicBezTo>
                  <a:pt x="17359" y="2900"/>
                  <a:pt x="17419" y="3183"/>
                  <a:pt x="17581" y="3311"/>
                </a:cubicBezTo>
                <a:lnTo>
                  <a:pt x="17923" y="3311"/>
                </a:lnTo>
                <a:cubicBezTo>
                  <a:pt x="18086" y="3183"/>
                  <a:pt x="18146" y="2900"/>
                  <a:pt x="18394" y="2900"/>
                </a:cubicBezTo>
                <a:cubicBezTo>
                  <a:pt x="18642" y="2900"/>
                  <a:pt x="18702" y="3183"/>
                  <a:pt x="18864" y="3311"/>
                </a:cubicBezTo>
                <a:lnTo>
                  <a:pt x="19206" y="3311"/>
                </a:lnTo>
                <a:cubicBezTo>
                  <a:pt x="19369" y="3183"/>
                  <a:pt x="19429" y="2900"/>
                  <a:pt x="19677" y="2900"/>
                </a:cubicBezTo>
                <a:cubicBezTo>
                  <a:pt x="19925" y="2900"/>
                  <a:pt x="19985" y="3183"/>
                  <a:pt x="20148" y="3311"/>
                </a:cubicBezTo>
                <a:lnTo>
                  <a:pt x="20490" y="3311"/>
                </a:lnTo>
                <a:cubicBezTo>
                  <a:pt x="20652" y="3183"/>
                  <a:pt x="20712" y="2900"/>
                  <a:pt x="20960" y="2900"/>
                </a:cubicBezTo>
                <a:cubicBezTo>
                  <a:pt x="21208" y="2900"/>
                  <a:pt x="21268" y="3183"/>
                  <a:pt x="21431" y="3311"/>
                </a:cubicBezTo>
                <a:lnTo>
                  <a:pt x="21773" y="3311"/>
                </a:lnTo>
                <a:cubicBezTo>
                  <a:pt x="21935" y="3183"/>
                  <a:pt x="21995" y="2900"/>
                  <a:pt x="22243" y="2900"/>
                </a:cubicBezTo>
                <a:cubicBezTo>
                  <a:pt x="22492" y="2900"/>
                  <a:pt x="22551" y="3183"/>
                  <a:pt x="22714" y="3311"/>
                </a:cubicBezTo>
                <a:lnTo>
                  <a:pt x="23065" y="3311"/>
                </a:lnTo>
                <a:cubicBezTo>
                  <a:pt x="23227" y="3183"/>
                  <a:pt x="23279" y="2900"/>
                  <a:pt x="23527" y="2900"/>
                </a:cubicBezTo>
                <a:cubicBezTo>
                  <a:pt x="23783" y="2900"/>
                  <a:pt x="23835" y="3183"/>
                  <a:pt x="23997" y="3311"/>
                </a:cubicBezTo>
                <a:lnTo>
                  <a:pt x="24348" y="3311"/>
                </a:lnTo>
                <a:cubicBezTo>
                  <a:pt x="24511" y="3183"/>
                  <a:pt x="24562" y="2900"/>
                  <a:pt x="24818" y="2900"/>
                </a:cubicBezTo>
                <a:cubicBezTo>
                  <a:pt x="25067" y="2900"/>
                  <a:pt x="25118" y="3183"/>
                  <a:pt x="25280" y="3311"/>
                </a:cubicBezTo>
                <a:lnTo>
                  <a:pt x="25631" y="3311"/>
                </a:lnTo>
                <a:cubicBezTo>
                  <a:pt x="25794" y="3183"/>
                  <a:pt x="25854" y="2900"/>
                  <a:pt x="26102" y="2900"/>
                </a:cubicBezTo>
                <a:cubicBezTo>
                  <a:pt x="26350" y="2900"/>
                  <a:pt x="26410" y="3183"/>
                  <a:pt x="26572" y="3311"/>
                </a:cubicBezTo>
                <a:lnTo>
                  <a:pt x="26914" y="3311"/>
                </a:lnTo>
                <a:cubicBezTo>
                  <a:pt x="27077" y="3183"/>
                  <a:pt x="27137" y="2900"/>
                  <a:pt x="27385" y="2900"/>
                </a:cubicBezTo>
                <a:cubicBezTo>
                  <a:pt x="27633" y="2900"/>
                  <a:pt x="27693" y="3183"/>
                  <a:pt x="27855" y="3311"/>
                </a:cubicBezTo>
                <a:lnTo>
                  <a:pt x="28198" y="3311"/>
                </a:lnTo>
                <a:cubicBezTo>
                  <a:pt x="28360" y="3183"/>
                  <a:pt x="28420" y="2900"/>
                  <a:pt x="28668" y="2900"/>
                </a:cubicBezTo>
                <a:cubicBezTo>
                  <a:pt x="28916" y="2900"/>
                  <a:pt x="28976" y="3183"/>
                  <a:pt x="29139" y="3311"/>
                </a:cubicBezTo>
                <a:lnTo>
                  <a:pt x="29481" y="3311"/>
                </a:lnTo>
                <a:cubicBezTo>
                  <a:pt x="29643" y="3183"/>
                  <a:pt x="29703" y="2900"/>
                  <a:pt x="29951" y="2900"/>
                </a:cubicBezTo>
                <a:cubicBezTo>
                  <a:pt x="30199" y="2900"/>
                  <a:pt x="30259" y="3183"/>
                  <a:pt x="30422" y="3311"/>
                </a:cubicBezTo>
                <a:lnTo>
                  <a:pt x="30773" y="3311"/>
                </a:lnTo>
                <a:cubicBezTo>
                  <a:pt x="30935" y="3183"/>
                  <a:pt x="30987" y="2900"/>
                  <a:pt x="31235" y="2900"/>
                </a:cubicBezTo>
                <a:cubicBezTo>
                  <a:pt x="31491" y="2900"/>
                  <a:pt x="31543" y="3183"/>
                  <a:pt x="31705" y="3311"/>
                </a:cubicBezTo>
                <a:lnTo>
                  <a:pt x="32056" y="3311"/>
                </a:lnTo>
                <a:cubicBezTo>
                  <a:pt x="32218" y="3183"/>
                  <a:pt x="32270" y="2900"/>
                  <a:pt x="32526" y="2900"/>
                </a:cubicBezTo>
                <a:cubicBezTo>
                  <a:pt x="32775" y="2900"/>
                  <a:pt x="32826" y="3183"/>
                  <a:pt x="32988" y="3311"/>
                </a:cubicBezTo>
                <a:lnTo>
                  <a:pt x="33339" y="3311"/>
                </a:lnTo>
                <a:cubicBezTo>
                  <a:pt x="33502" y="3183"/>
                  <a:pt x="33553" y="2900"/>
                  <a:pt x="33810" y="2900"/>
                </a:cubicBezTo>
                <a:cubicBezTo>
                  <a:pt x="34058" y="2900"/>
                  <a:pt x="34118" y="3183"/>
                  <a:pt x="34280" y="3311"/>
                </a:cubicBezTo>
                <a:lnTo>
                  <a:pt x="34622" y="3311"/>
                </a:lnTo>
                <a:cubicBezTo>
                  <a:pt x="34785" y="3183"/>
                  <a:pt x="34845" y="2900"/>
                  <a:pt x="35093" y="2900"/>
                </a:cubicBezTo>
                <a:cubicBezTo>
                  <a:pt x="35341" y="2900"/>
                  <a:pt x="35401" y="3183"/>
                  <a:pt x="35563" y="3311"/>
                </a:cubicBezTo>
                <a:lnTo>
                  <a:pt x="35906" y="3311"/>
                </a:lnTo>
                <a:cubicBezTo>
                  <a:pt x="36068" y="3183"/>
                  <a:pt x="36128" y="2900"/>
                  <a:pt x="36376" y="2900"/>
                </a:cubicBezTo>
                <a:cubicBezTo>
                  <a:pt x="36624" y="2900"/>
                  <a:pt x="36684" y="3183"/>
                  <a:pt x="36847" y="3311"/>
                </a:cubicBezTo>
                <a:lnTo>
                  <a:pt x="37189" y="3311"/>
                </a:lnTo>
                <a:cubicBezTo>
                  <a:pt x="37351" y="3183"/>
                  <a:pt x="37411" y="2900"/>
                  <a:pt x="37659" y="2900"/>
                </a:cubicBezTo>
                <a:cubicBezTo>
                  <a:pt x="37907" y="2900"/>
                  <a:pt x="37967" y="3183"/>
                  <a:pt x="38130" y="3311"/>
                </a:cubicBezTo>
                <a:lnTo>
                  <a:pt x="38472" y="3311"/>
                </a:lnTo>
                <a:cubicBezTo>
                  <a:pt x="38635" y="3183"/>
                  <a:pt x="38694" y="2900"/>
                  <a:pt x="38943" y="2900"/>
                </a:cubicBezTo>
                <a:cubicBezTo>
                  <a:pt x="39191" y="2900"/>
                  <a:pt x="39251" y="3183"/>
                  <a:pt x="39413" y="3311"/>
                </a:cubicBezTo>
                <a:lnTo>
                  <a:pt x="39764" y="3311"/>
                </a:lnTo>
                <a:cubicBezTo>
                  <a:pt x="39926" y="3183"/>
                  <a:pt x="39978" y="2900"/>
                  <a:pt x="40226" y="2900"/>
                </a:cubicBezTo>
                <a:cubicBezTo>
                  <a:pt x="40482" y="2900"/>
                  <a:pt x="40534" y="3183"/>
                  <a:pt x="40696" y="3311"/>
                </a:cubicBezTo>
                <a:lnTo>
                  <a:pt x="41047" y="3311"/>
                </a:lnTo>
                <a:cubicBezTo>
                  <a:pt x="41210" y="3183"/>
                  <a:pt x="41261" y="2900"/>
                  <a:pt x="41518" y="2900"/>
                </a:cubicBezTo>
                <a:cubicBezTo>
                  <a:pt x="41766" y="2900"/>
                  <a:pt x="41817" y="3183"/>
                  <a:pt x="41980" y="3311"/>
                </a:cubicBezTo>
                <a:lnTo>
                  <a:pt x="42330" y="3311"/>
                </a:lnTo>
                <a:cubicBezTo>
                  <a:pt x="42493" y="3183"/>
                  <a:pt x="42553" y="2900"/>
                  <a:pt x="42801" y="2900"/>
                </a:cubicBezTo>
                <a:cubicBezTo>
                  <a:pt x="43049" y="2900"/>
                  <a:pt x="43100" y="3183"/>
                  <a:pt x="43263" y="3311"/>
                </a:cubicBezTo>
                <a:lnTo>
                  <a:pt x="43614" y="3311"/>
                </a:lnTo>
                <a:cubicBezTo>
                  <a:pt x="43776" y="3183"/>
                  <a:pt x="43836" y="2900"/>
                  <a:pt x="44084" y="2900"/>
                </a:cubicBezTo>
                <a:cubicBezTo>
                  <a:pt x="44332" y="2900"/>
                  <a:pt x="44383" y="3183"/>
                  <a:pt x="44555" y="3311"/>
                </a:cubicBezTo>
                <a:lnTo>
                  <a:pt x="44897" y="3311"/>
                </a:lnTo>
                <a:cubicBezTo>
                  <a:pt x="45059" y="3183"/>
                  <a:pt x="45119" y="2900"/>
                  <a:pt x="45367" y="2900"/>
                </a:cubicBezTo>
                <a:cubicBezTo>
                  <a:pt x="45615" y="2900"/>
                  <a:pt x="45675" y="3183"/>
                  <a:pt x="45838" y="3311"/>
                </a:cubicBezTo>
                <a:lnTo>
                  <a:pt x="46180" y="3311"/>
                </a:lnTo>
                <a:cubicBezTo>
                  <a:pt x="46343" y="3183"/>
                  <a:pt x="46402" y="2900"/>
                  <a:pt x="46651" y="2900"/>
                </a:cubicBezTo>
                <a:cubicBezTo>
                  <a:pt x="46899" y="2900"/>
                  <a:pt x="46959" y="3183"/>
                  <a:pt x="47121" y="3311"/>
                </a:cubicBezTo>
                <a:lnTo>
                  <a:pt x="47463" y="3311"/>
                </a:lnTo>
                <a:cubicBezTo>
                  <a:pt x="47626" y="3183"/>
                  <a:pt x="47686" y="2900"/>
                  <a:pt x="47934" y="2900"/>
                </a:cubicBezTo>
                <a:cubicBezTo>
                  <a:pt x="48182" y="2900"/>
                  <a:pt x="48242" y="3183"/>
                  <a:pt x="48404" y="3311"/>
                </a:cubicBezTo>
                <a:lnTo>
                  <a:pt x="48746" y="3311"/>
                </a:lnTo>
                <a:cubicBezTo>
                  <a:pt x="48909" y="3183"/>
                  <a:pt x="48969" y="2900"/>
                  <a:pt x="49217" y="2900"/>
                </a:cubicBezTo>
                <a:cubicBezTo>
                  <a:pt x="49465" y="2900"/>
                  <a:pt x="49525" y="3183"/>
                  <a:pt x="49688" y="3311"/>
                </a:cubicBezTo>
                <a:lnTo>
                  <a:pt x="50030" y="3311"/>
                </a:lnTo>
                <a:cubicBezTo>
                  <a:pt x="50192" y="3183"/>
                  <a:pt x="50252" y="2900"/>
                  <a:pt x="50500" y="2900"/>
                </a:cubicBezTo>
                <a:cubicBezTo>
                  <a:pt x="50748" y="2900"/>
                  <a:pt x="50808" y="3183"/>
                  <a:pt x="50971" y="3311"/>
                </a:cubicBezTo>
                <a:lnTo>
                  <a:pt x="51321" y="3311"/>
                </a:lnTo>
                <a:cubicBezTo>
                  <a:pt x="51484" y="3183"/>
                  <a:pt x="51535" y="2900"/>
                  <a:pt x="51783" y="2900"/>
                </a:cubicBezTo>
                <a:cubicBezTo>
                  <a:pt x="52032" y="2900"/>
                  <a:pt x="52091" y="3183"/>
                  <a:pt x="52254" y="3311"/>
                </a:cubicBezTo>
                <a:lnTo>
                  <a:pt x="52605" y="3311"/>
                </a:lnTo>
                <a:cubicBezTo>
                  <a:pt x="52767" y="3183"/>
                  <a:pt x="52819" y="2900"/>
                  <a:pt x="53067" y="2900"/>
                </a:cubicBezTo>
                <a:cubicBezTo>
                  <a:pt x="53281" y="2900"/>
                  <a:pt x="53349" y="3097"/>
                  <a:pt x="53469" y="3242"/>
                </a:cubicBezTo>
                <a:lnTo>
                  <a:pt x="53469" y="342"/>
                </a:lnTo>
                <a:cubicBezTo>
                  <a:pt x="53349" y="197"/>
                  <a:pt x="53281" y="0"/>
                  <a:pt x="53067" y="0"/>
                </a:cubicBezTo>
                <a:cubicBezTo>
                  <a:pt x="52819" y="0"/>
                  <a:pt x="52767" y="282"/>
                  <a:pt x="52605" y="411"/>
                </a:cubicBezTo>
                <a:lnTo>
                  <a:pt x="52254" y="411"/>
                </a:lnTo>
                <a:cubicBezTo>
                  <a:pt x="52091" y="282"/>
                  <a:pt x="52032" y="0"/>
                  <a:pt x="51783" y="0"/>
                </a:cubicBezTo>
                <a:cubicBezTo>
                  <a:pt x="51535" y="0"/>
                  <a:pt x="51484" y="282"/>
                  <a:pt x="51321" y="411"/>
                </a:cubicBezTo>
                <a:lnTo>
                  <a:pt x="50971" y="411"/>
                </a:lnTo>
                <a:cubicBezTo>
                  <a:pt x="50808" y="282"/>
                  <a:pt x="50748" y="0"/>
                  <a:pt x="50500" y="0"/>
                </a:cubicBezTo>
                <a:cubicBezTo>
                  <a:pt x="50252" y="0"/>
                  <a:pt x="50192" y="282"/>
                  <a:pt x="50030" y="411"/>
                </a:cubicBezTo>
                <a:lnTo>
                  <a:pt x="49688" y="411"/>
                </a:lnTo>
                <a:cubicBezTo>
                  <a:pt x="49525" y="282"/>
                  <a:pt x="49465" y="0"/>
                  <a:pt x="49217" y="0"/>
                </a:cubicBezTo>
                <a:cubicBezTo>
                  <a:pt x="48969" y="0"/>
                  <a:pt x="48909" y="282"/>
                  <a:pt x="48746" y="411"/>
                </a:cubicBezTo>
                <a:lnTo>
                  <a:pt x="48404" y="411"/>
                </a:lnTo>
                <a:cubicBezTo>
                  <a:pt x="48242" y="282"/>
                  <a:pt x="48182" y="0"/>
                  <a:pt x="47934" y="0"/>
                </a:cubicBezTo>
                <a:cubicBezTo>
                  <a:pt x="47686" y="0"/>
                  <a:pt x="47626" y="282"/>
                  <a:pt x="47463" y="411"/>
                </a:cubicBezTo>
                <a:lnTo>
                  <a:pt x="47121" y="411"/>
                </a:lnTo>
                <a:cubicBezTo>
                  <a:pt x="46959" y="282"/>
                  <a:pt x="46899" y="0"/>
                  <a:pt x="46651" y="0"/>
                </a:cubicBezTo>
                <a:cubicBezTo>
                  <a:pt x="46402" y="0"/>
                  <a:pt x="46343" y="282"/>
                  <a:pt x="46180" y="411"/>
                </a:cubicBezTo>
                <a:lnTo>
                  <a:pt x="45838" y="411"/>
                </a:lnTo>
                <a:cubicBezTo>
                  <a:pt x="45675" y="282"/>
                  <a:pt x="45615" y="0"/>
                  <a:pt x="45367" y="0"/>
                </a:cubicBezTo>
                <a:cubicBezTo>
                  <a:pt x="45119" y="0"/>
                  <a:pt x="45059" y="282"/>
                  <a:pt x="44897" y="411"/>
                </a:cubicBezTo>
                <a:lnTo>
                  <a:pt x="44555" y="411"/>
                </a:lnTo>
                <a:cubicBezTo>
                  <a:pt x="44383" y="282"/>
                  <a:pt x="44332" y="0"/>
                  <a:pt x="44084" y="0"/>
                </a:cubicBezTo>
                <a:cubicBezTo>
                  <a:pt x="43836" y="0"/>
                  <a:pt x="43776" y="282"/>
                  <a:pt x="43614" y="411"/>
                </a:cubicBezTo>
                <a:lnTo>
                  <a:pt x="43263" y="411"/>
                </a:lnTo>
                <a:cubicBezTo>
                  <a:pt x="43100" y="282"/>
                  <a:pt x="43049" y="0"/>
                  <a:pt x="42801" y="0"/>
                </a:cubicBezTo>
                <a:cubicBezTo>
                  <a:pt x="42544" y="0"/>
                  <a:pt x="42493" y="282"/>
                  <a:pt x="42330" y="411"/>
                </a:cubicBezTo>
                <a:lnTo>
                  <a:pt x="41980" y="411"/>
                </a:lnTo>
                <a:cubicBezTo>
                  <a:pt x="41817" y="282"/>
                  <a:pt x="41766" y="0"/>
                  <a:pt x="41518" y="0"/>
                </a:cubicBezTo>
                <a:cubicBezTo>
                  <a:pt x="41261" y="0"/>
                  <a:pt x="41210" y="282"/>
                  <a:pt x="41047" y="411"/>
                </a:cubicBezTo>
                <a:lnTo>
                  <a:pt x="40696" y="411"/>
                </a:lnTo>
                <a:cubicBezTo>
                  <a:pt x="40534" y="282"/>
                  <a:pt x="40474" y="0"/>
                  <a:pt x="40226" y="0"/>
                </a:cubicBezTo>
                <a:cubicBezTo>
                  <a:pt x="39978" y="0"/>
                  <a:pt x="39926" y="282"/>
                  <a:pt x="39764" y="411"/>
                </a:cubicBezTo>
                <a:lnTo>
                  <a:pt x="39413" y="411"/>
                </a:lnTo>
                <a:cubicBezTo>
                  <a:pt x="39251" y="282"/>
                  <a:pt x="39199" y="0"/>
                  <a:pt x="38943" y="0"/>
                </a:cubicBezTo>
                <a:cubicBezTo>
                  <a:pt x="38694" y="0"/>
                  <a:pt x="38635" y="282"/>
                  <a:pt x="38472" y="411"/>
                </a:cubicBezTo>
                <a:lnTo>
                  <a:pt x="38130" y="411"/>
                </a:lnTo>
                <a:cubicBezTo>
                  <a:pt x="37967" y="282"/>
                  <a:pt x="37907" y="0"/>
                  <a:pt x="37659" y="0"/>
                </a:cubicBezTo>
                <a:cubicBezTo>
                  <a:pt x="37411" y="0"/>
                  <a:pt x="37351" y="282"/>
                  <a:pt x="37189" y="411"/>
                </a:cubicBezTo>
                <a:lnTo>
                  <a:pt x="36847" y="411"/>
                </a:lnTo>
                <a:cubicBezTo>
                  <a:pt x="36684" y="282"/>
                  <a:pt x="36624" y="0"/>
                  <a:pt x="36376" y="0"/>
                </a:cubicBezTo>
                <a:cubicBezTo>
                  <a:pt x="36128" y="0"/>
                  <a:pt x="36068" y="282"/>
                  <a:pt x="35906" y="411"/>
                </a:cubicBezTo>
                <a:lnTo>
                  <a:pt x="35563" y="411"/>
                </a:lnTo>
                <a:cubicBezTo>
                  <a:pt x="35401" y="282"/>
                  <a:pt x="35341" y="0"/>
                  <a:pt x="35093" y="0"/>
                </a:cubicBezTo>
                <a:cubicBezTo>
                  <a:pt x="34845" y="0"/>
                  <a:pt x="34785" y="282"/>
                  <a:pt x="34622" y="411"/>
                </a:cubicBezTo>
                <a:lnTo>
                  <a:pt x="34280" y="411"/>
                </a:lnTo>
                <a:cubicBezTo>
                  <a:pt x="34118" y="282"/>
                  <a:pt x="34058" y="0"/>
                  <a:pt x="33810" y="0"/>
                </a:cubicBezTo>
                <a:cubicBezTo>
                  <a:pt x="33562" y="0"/>
                  <a:pt x="33502" y="282"/>
                  <a:pt x="33339" y="411"/>
                </a:cubicBezTo>
                <a:lnTo>
                  <a:pt x="32988" y="411"/>
                </a:lnTo>
                <a:cubicBezTo>
                  <a:pt x="32826" y="282"/>
                  <a:pt x="32775" y="0"/>
                  <a:pt x="32526" y="0"/>
                </a:cubicBezTo>
                <a:cubicBezTo>
                  <a:pt x="32270" y="0"/>
                  <a:pt x="32218" y="282"/>
                  <a:pt x="32056" y="411"/>
                </a:cubicBezTo>
                <a:lnTo>
                  <a:pt x="31705" y="411"/>
                </a:lnTo>
                <a:cubicBezTo>
                  <a:pt x="31543" y="282"/>
                  <a:pt x="31491" y="0"/>
                  <a:pt x="31235" y="0"/>
                </a:cubicBezTo>
                <a:cubicBezTo>
                  <a:pt x="30987" y="0"/>
                  <a:pt x="30935" y="282"/>
                  <a:pt x="30773" y="411"/>
                </a:cubicBezTo>
                <a:lnTo>
                  <a:pt x="30422" y="411"/>
                </a:lnTo>
                <a:cubicBezTo>
                  <a:pt x="30259" y="282"/>
                  <a:pt x="30208" y="0"/>
                  <a:pt x="29951" y="0"/>
                </a:cubicBezTo>
                <a:cubicBezTo>
                  <a:pt x="29703" y="0"/>
                  <a:pt x="29643" y="282"/>
                  <a:pt x="29481" y="411"/>
                </a:cubicBezTo>
                <a:lnTo>
                  <a:pt x="29139" y="411"/>
                </a:lnTo>
                <a:cubicBezTo>
                  <a:pt x="28976" y="282"/>
                  <a:pt x="28916" y="0"/>
                  <a:pt x="28668" y="0"/>
                </a:cubicBezTo>
                <a:cubicBezTo>
                  <a:pt x="28420" y="0"/>
                  <a:pt x="28360" y="282"/>
                  <a:pt x="28198" y="411"/>
                </a:cubicBezTo>
                <a:lnTo>
                  <a:pt x="27855" y="411"/>
                </a:lnTo>
                <a:cubicBezTo>
                  <a:pt x="27693" y="282"/>
                  <a:pt x="27633" y="0"/>
                  <a:pt x="27385" y="0"/>
                </a:cubicBezTo>
                <a:cubicBezTo>
                  <a:pt x="27137" y="0"/>
                  <a:pt x="27077" y="282"/>
                  <a:pt x="26914" y="411"/>
                </a:cubicBezTo>
                <a:lnTo>
                  <a:pt x="26572" y="411"/>
                </a:lnTo>
                <a:cubicBezTo>
                  <a:pt x="26410" y="282"/>
                  <a:pt x="26350" y="0"/>
                  <a:pt x="26102" y="0"/>
                </a:cubicBezTo>
                <a:cubicBezTo>
                  <a:pt x="25854" y="0"/>
                  <a:pt x="25794" y="282"/>
                  <a:pt x="25631" y="411"/>
                </a:cubicBezTo>
                <a:lnTo>
                  <a:pt x="25280" y="411"/>
                </a:lnTo>
                <a:cubicBezTo>
                  <a:pt x="25118" y="282"/>
                  <a:pt x="25067" y="0"/>
                  <a:pt x="24818" y="0"/>
                </a:cubicBezTo>
                <a:cubicBezTo>
                  <a:pt x="24562" y="0"/>
                  <a:pt x="24511" y="282"/>
                  <a:pt x="24348" y="411"/>
                </a:cubicBezTo>
                <a:lnTo>
                  <a:pt x="23997" y="411"/>
                </a:lnTo>
                <a:cubicBezTo>
                  <a:pt x="23835" y="282"/>
                  <a:pt x="23783" y="0"/>
                  <a:pt x="23527" y="0"/>
                </a:cubicBezTo>
                <a:cubicBezTo>
                  <a:pt x="23279" y="0"/>
                  <a:pt x="23227" y="282"/>
                  <a:pt x="23065" y="411"/>
                </a:cubicBezTo>
                <a:lnTo>
                  <a:pt x="22714" y="411"/>
                </a:lnTo>
                <a:cubicBezTo>
                  <a:pt x="22551" y="282"/>
                  <a:pt x="22492" y="0"/>
                  <a:pt x="22243" y="0"/>
                </a:cubicBezTo>
                <a:cubicBezTo>
                  <a:pt x="21995" y="0"/>
                  <a:pt x="21935" y="282"/>
                  <a:pt x="21773" y="411"/>
                </a:cubicBezTo>
                <a:lnTo>
                  <a:pt x="21431" y="411"/>
                </a:lnTo>
                <a:cubicBezTo>
                  <a:pt x="21268" y="282"/>
                  <a:pt x="21208" y="0"/>
                  <a:pt x="20960" y="0"/>
                </a:cubicBezTo>
                <a:cubicBezTo>
                  <a:pt x="20712" y="0"/>
                  <a:pt x="20652" y="282"/>
                  <a:pt x="20490" y="411"/>
                </a:cubicBezTo>
                <a:lnTo>
                  <a:pt x="20148" y="411"/>
                </a:lnTo>
                <a:cubicBezTo>
                  <a:pt x="19985" y="282"/>
                  <a:pt x="19925" y="0"/>
                  <a:pt x="19677" y="0"/>
                </a:cubicBezTo>
                <a:cubicBezTo>
                  <a:pt x="19429" y="0"/>
                  <a:pt x="19369" y="282"/>
                  <a:pt x="19206" y="411"/>
                </a:cubicBezTo>
                <a:lnTo>
                  <a:pt x="18864" y="411"/>
                </a:lnTo>
                <a:cubicBezTo>
                  <a:pt x="18702" y="282"/>
                  <a:pt x="18642" y="0"/>
                  <a:pt x="18394" y="0"/>
                </a:cubicBezTo>
                <a:cubicBezTo>
                  <a:pt x="18146" y="0"/>
                  <a:pt x="18086" y="282"/>
                  <a:pt x="17923" y="411"/>
                </a:cubicBezTo>
                <a:lnTo>
                  <a:pt x="17581" y="411"/>
                </a:lnTo>
                <a:cubicBezTo>
                  <a:pt x="17419" y="282"/>
                  <a:pt x="17359" y="0"/>
                  <a:pt x="17111" y="0"/>
                </a:cubicBezTo>
                <a:cubicBezTo>
                  <a:pt x="16862" y="0"/>
                  <a:pt x="16803" y="282"/>
                  <a:pt x="16640" y="411"/>
                </a:cubicBezTo>
                <a:lnTo>
                  <a:pt x="16289" y="411"/>
                </a:lnTo>
                <a:cubicBezTo>
                  <a:pt x="16127" y="282"/>
                  <a:pt x="16075" y="0"/>
                  <a:pt x="15827" y="0"/>
                </a:cubicBezTo>
                <a:cubicBezTo>
                  <a:pt x="15571" y="0"/>
                  <a:pt x="15519" y="282"/>
                  <a:pt x="15357" y="411"/>
                </a:cubicBezTo>
                <a:lnTo>
                  <a:pt x="15006" y="411"/>
                </a:lnTo>
                <a:cubicBezTo>
                  <a:pt x="14843" y="282"/>
                  <a:pt x="14792" y="0"/>
                  <a:pt x="14536" y="0"/>
                </a:cubicBezTo>
                <a:cubicBezTo>
                  <a:pt x="14287" y="0"/>
                  <a:pt x="14236" y="282"/>
                  <a:pt x="14074" y="411"/>
                </a:cubicBezTo>
                <a:lnTo>
                  <a:pt x="13723" y="411"/>
                </a:lnTo>
                <a:cubicBezTo>
                  <a:pt x="13560" y="282"/>
                  <a:pt x="13500" y="0"/>
                  <a:pt x="13252" y="0"/>
                </a:cubicBezTo>
                <a:cubicBezTo>
                  <a:pt x="13004" y="0"/>
                  <a:pt x="12953" y="282"/>
                  <a:pt x="12782" y="411"/>
                </a:cubicBezTo>
                <a:lnTo>
                  <a:pt x="12440" y="411"/>
                </a:lnTo>
                <a:cubicBezTo>
                  <a:pt x="12277" y="282"/>
                  <a:pt x="12217" y="0"/>
                  <a:pt x="11969" y="0"/>
                </a:cubicBezTo>
                <a:cubicBezTo>
                  <a:pt x="11721" y="0"/>
                  <a:pt x="11661" y="282"/>
                  <a:pt x="11499" y="411"/>
                </a:cubicBezTo>
                <a:lnTo>
                  <a:pt x="11156" y="411"/>
                </a:lnTo>
                <a:cubicBezTo>
                  <a:pt x="10994" y="282"/>
                  <a:pt x="10934" y="0"/>
                  <a:pt x="10686" y="0"/>
                </a:cubicBezTo>
                <a:cubicBezTo>
                  <a:pt x="10438" y="0"/>
                  <a:pt x="10378" y="282"/>
                  <a:pt x="10215" y="411"/>
                </a:cubicBezTo>
                <a:lnTo>
                  <a:pt x="9873" y="411"/>
                </a:lnTo>
                <a:cubicBezTo>
                  <a:pt x="9711" y="282"/>
                  <a:pt x="9651" y="0"/>
                  <a:pt x="9403" y="0"/>
                </a:cubicBezTo>
                <a:cubicBezTo>
                  <a:pt x="9155" y="0"/>
                  <a:pt x="9095" y="282"/>
                  <a:pt x="8932" y="411"/>
                </a:cubicBezTo>
                <a:lnTo>
                  <a:pt x="8581" y="411"/>
                </a:lnTo>
                <a:cubicBezTo>
                  <a:pt x="8419" y="282"/>
                  <a:pt x="8367" y="0"/>
                  <a:pt x="8119" y="0"/>
                </a:cubicBezTo>
                <a:cubicBezTo>
                  <a:pt x="7863" y="0"/>
                  <a:pt x="7811" y="282"/>
                  <a:pt x="7649" y="411"/>
                </a:cubicBezTo>
                <a:lnTo>
                  <a:pt x="7298" y="411"/>
                </a:lnTo>
                <a:cubicBezTo>
                  <a:pt x="7136" y="282"/>
                  <a:pt x="7084" y="0"/>
                  <a:pt x="6828" y="0"/>
                </a:cubicBezTo>
                <a:cubicBezTo>
                  <a:pt x="6579" y="0"/>
                  <a:pt x="6520" y="282"/>
                  <a:pt x="6357" y="411"/>
                </a:cubicBezTo>
                <a:lnTo>
                  <a:pt x="6015" y="411"/>
                </a:lnTo>
                <a:cubicBezTo>
                  <a:pt x="5852" y="282"/>
                  <a:pt x="5792" y="0"/>
                  <a:pt x="5544" y="0"/>
                </a:cubicBezTo>
                <a:cubicBezTo>
                  <a:pt x="5296" y="0"/>
                  <a:pt x="5236" y="282"/>
                  <a:pt x="5074" y="411"/>
                </a:cubicBezTo>
                <a:lnTo>
                  <a:pt x="4732" y="411"/>
                </a:lnTo>
                <a:cubicBezTo>
                  <a:pt x="4569" y="282"/>
                  <a:pt x="4509" y="0"/>
                  <a:pt x="4261" y="0"/>
                </a:cubicBezTo>
                <a:cubicBezTo>
                  <a:pt x="4013" y="0"/>
                  <a:pt x="3953" y="282"/>
                  <a:pt x="3791" y="411"/>
                </a:cubicBezTo>
                <a:lnTo>
                  <a:pt x="3440" y="411"/>
                </a:lnTo>
                <a:cubicBezTo>
                  <a:pt x="3277" y="282"/>
                  <a:pt x="3226" y="0"/>
                  <a:pt x="2978" y="0"/>
                </a:cubicBezTo>
                <a:cubicBezTo>
                  <a:pt x="2721" y="0"/>
                  <a:pt x="2670" y="282"/>
                  <a:pt x="2507" y="411"/>
                </a:cubicBezTo>
                <a:lnTo>
                  <a:pt x="2157" y="411"/>
                </a:lnTo>
                <a:cubicBezTo>
                  <a:pt x="1994" y="282"/>
                  <a:pt x="1934" y="0"/>
                  <a:pt x="1686" y="0"/>
                </a:cubicBezTo>
                <a:cubicBezTo>
                  <a:pt x="1438" y="0"/>
                  <a:pt x="1387" y="282"/>
                  <a:pt x="1216" y="411"/>
                </a:cubicBezTo>
                <a:lnTo>
                  <a:pt x="873" y="411"/>
                </a:lnTo>
                <a:cubicBezTo>
                  <a:pt x="711" y="282"/>
                  <a:pt x="651" y="0"/>
                  <a:pt x="4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4"/>
          <p:cNvGrpSpPr/>
          <p:nvPr/>
        </p:nvGrpSpPr>
        <p:grpSpPr>
          <a:xfrm>
            <a:off x="-870517" y="-4"/>
            <a:ext cx="2135456" cy="673547"/>
            <a:chOff x="2540025" y="1612750"/>
            <a:chExt cx="302850" cy="95525"/>
          </a:xfrm>
        </p:grpSpPr>
        <p:sp>
          <p:nvSpPr>
            <p:cNvPr id="280" name="Google Shape;280;p14"/>
            <p:cNvSpPr/>
            <p:nvPr/>
          </p:nvSpPr>
          <p:spPr>
            <a:xfrm>
              <a:off x="2540025" y="1612750"/>
              <a:ext cx="302850" cy="95525"/>
            </a:xfrm>
            <a:custGeom>
              <a:avLst/>
              <a:gdLst/>
              <a:ahLst/>
              <a:cxnLst/>
              <a:rect l="l" t="t" r="r" b="b"/>
              <a:pathLst>
                <a:path w="12114" h="3821" extrusionOk="0">
                  <a:moveTo>
                    <a:pt x="5741" y="1"/>
                  </a:moveTo>
                  <a:cubicBezTo>
                    <a:pt x="5251" y="1"/>
                    <a:pt x="4772" y="178"/>
                    <a:pt x="4423" y="544"/>
                  </a:cubicBezTo>
                  <a:cubicBezTo>
                    <a:pt x="3884" y="1117"/>
                    <a:pt x="3704" y="2007"/>
                    <a:pt x="4012" y="2725"/>
                  </a:cubicBezTo>
                  <a:cubicBezTo>
                    <a:pt x="3451" y="2587"/>
                    <a:pt x="2852" y="2461"/>
                    <a:pt x="2271" y="2461"/>
                  </a:cubicBezTo>
                  <a:cubicBezTo>
                    <a:pt x="1666" y="2461"/>
                    <a:pt x="1080" y="2598"/>
                    <a:pt x="573" y="2999"/>
                  </a:cubicBezTo>
                  <a:cubicBezTo>
                    <a:pt x="334" y="3187"/>
                    <a:pt x="146" y="3427"/>
                    <a:pt x="26" y="3701"/>
                  </a:cubicBezTo>
                  <a:cubicBezTo>
                    <a:pt x="0" y="3752"/>
                    <a:pt x="34" y="3820"/>
                    <a:pt x="103" y="3820"/>
                  </a:cubicBezTo>
                  <a:cubicBezTo>
                    <a:pt x="505" y="3820"/>
                    <a:pt x="1164" y="3812"/>
                    <a:pt x="1968" y="3803"/>
                  </a:cubicBezTo>
                  <a:cubicBezTo>
                    <a:pt x="2404" y="3795"/>
                    <a:pt x="2892" y="3795"/>
                    <a:pt x="3405" y="3786"/>
                  </a:cubicBezTo>
                  <a:cubicBezTo>
                    <a:pt x="3704" y="3786"/>
                    <a:pt x="4021" y="3778"/>
                    <a:pt x="4329" y="3778"/>
                  </a:cubicBezTo>
                  <a:cubicBezTo>
                    <a:pt x="7777" y="3735"/>
                    <a:pt x="11857" y="3684"/>
                    <a:pt x="11857" y="3684"/>
                  </a:cubicBezTo>
                  <a:cubicBezTo>
                    <a:pt x="11891" y="3684"/>
                    <a:pt x="11909" y="3666"/>
                    <a:pt x="11926" y="3641"/>
                  </a:cubicBezTo>
                  <a:cubicBezTo>
                    <a:pt x="11938" y="3660"/>
                    <a:pt x="11962" y="3670"/>
                    <a:pt x="11987" y="3670"/>
                  </a:cubicBezTo>
                  <a:cubicBezTo>
                    <a:pt x="12028" y="3670"/>
                    <a:pt x="12071" y="3643"/>
                    <a:pt x="12071" y="3589"/>
                  </a:cubicBezTo>
                  <a:cubicBezTo>
                    <a:pt x="12071" y="3572"/>
                    <a:pt x="12071" y="3564"/>
                    <a:pt x="12071" y="3547"/>
                  </a:cubicBezTo>
                  <a:cubicBezTo>
                    <a:pt x="12114" y="2648"/>
                    <a:pt x="11524" y="1810"/>
                    <a:pt x="10660" y="1562"/>
                  </a:cubicBezTo>
                  <a:lnTo>
                    <a:pt x="10660" y="1571"/>
                  </a:lnTo>
                  <a:cubicBezTo>
                    <a:pt x="10476" y="1518"/>
                    <a:pt x="10291" y="1492"/>
                    <a:pt x="10107" y="1492"/>
                  </a:cubicBezTo>
                  <a:cubicBezTo>
                    <a:pt x="9845" y="1492"/>
                    <a:pt x="9585" y="1543"/>
                    <a:pt x="9334" y="1639"/>
                  </a:cubicBezTo>
                  <a:cubicBezTo>
                    <a:pt x="9054" y="1751"/>
                    <a:pt x="8698" y="1957"/>
                    <a:pt x="8367" y="1957"/>
                  </a:cubicBezTo>
                  <a:cubicBezTo>
                    <a:pt x="8242" y="1957"/>
                    <a:pt x="8120" y="1928"/>
                    <a:pt x="8008" y="1853"/>
                  </a:cubicBezTo>
                  <a:cubicBezTo>
                    <a:pt x="7828" y="1733"/>
                    <a:pt x="7742" y="1528"/>
                    <a:pt x="7657" y="1340"/>
                  </a:cubicBezTo>
                  <a:cubicBezTo>
                    <a:pt x="7571" y="1151"/>
                    <a:pt x="7494" y="972"/>
                    <a:pt x="7374" y="809"/>
                  </a:cubicBezTo>
                  <a:cubicBezTo>
                    <a:pt x="7152" y="501"/>
                    <a:pt x="6844" y="279"/>
                    <a:pt x="6493" y="142"/>
                  </a:cubicBezTo>
                  <a:cubicBezTo>
                    <a:pt x="6251" y="48"/>
                    <a:pt x="5994" y="1"/>
                    <a:pt x="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2643525" y="1644425"/>
              <a:ext cx="198500" cy="62775"/>
            </a:xfrm>
            <a:custGeom>
              <a:avLst/>
              <a:gdLst/>
              <a:ahLst/>
              <a:cxnLst/>
              <a:rect l="l" t="t" r="r" b="b"/>
              <a:pathLst>
                <a:path w="7940" h="2511" extrusionOk="0">
                  <a:moveTo>
                    <a:pt x="2001" y="0"/>
                  </a:moveTo>
                  <a:cubicBezTo>
                    <a:pt x="1510" y="0"/>
                    <a:pt x="1026" y="179"/>
                    <a:pt x="677" y="552"/>
                  </a:cubicBezTo>
                  <a:cubicBezTo>
                    <a:pt x="189" y="1065"/>
                    <a:pt x="1" y="1835"/>
                    <a:pt x="197" y="2511"/>
                  </a:cubicBezTo>
                  <a:cubicBezTo>
                    <a:pt x="3637" y="2468"/>
                    <a:pt x="7717" y="2417"/>
                    <a:pt x="7717" y="2417"/>
                  </a:cubicBezTo>
                  <a:cubicBezTo>
                    <a:pt x="7751" y="2417"/>
                    <a:pt x="7769" y="2399"/>
                    <a:pt x="7786" y="2374"/>
                  </a:cubicBezTo>
                  <a:cubicBezTo>
                    <a:pt x="7798" y="2393"/>
                    <a:pt x="7822" y="2403"/>
                    <a:pt x="7847" y="2403"/>
                  </a:cubicBezTo>
                  <a:cubicBezTo>
                    <a:pt x="7888" y="2403"/>
                    <a:pt x="7931" y="2376"/>
                    <a:pt x="7931" y="2322"/>
                  </a:cubicBezTo>
                  <a:cubicBezTo>
                    <a:pt x="7940" y="2305"/>
                    <a:pt x="7940" y="2297"/>
                    <a:pt x="7940" y="2280"/>
                  </a:cubicBezTo>
                  <a:cubicBezTo>
                    <a:pt x="7683" y="1946"/>
                    <a:pt x="7332" y="1689"/>
                    <a:pt x="6913" y="1570"/>
                  </a:cubicBezTo>
                  <a:cubicBezTo>
                    <a:pt x="6732" y="1517"/>
                    <a:pt x="6549" y="1492"/>
                    <a:pt x="6367" y="1492"/>
                  </a:cubicBezTo>
                  <a:cubicBezTo>
                    <a:pt x="6104" y="1492"/>
                    <a:pt x="5844" y="1545"/>
                    <a:pt x="5596" y="1647"/>
                  </a:cubicBezTo>
                  <a:cubicBezTo>
                    <a:pt x="5312" y="1758"/>
                    <a:pt x="4956" y="1958"/>
                    <a:pt x="4626" y="1958"/>
                  </a:cubicBezTo>
                  <a:cubicBezTo>
                    <a:pt x="4499" y="1958"/>
                    <a:pt x="4375" y="1928"/>
                    <a:pt x="4261" y="1852"/>
                  </a:cubicBezTo>
                  <a:cubicBezTo>
                    <a:pt x="4090" y="1732"/>
                    <a:pt x="3996" y="1527"/>
                    <a:pt x="3910" y="1339"/>
                  </a:cubicBezTo>
                  <a:cubicBezTo>
                    <a:pt x="3833" y="1150"/>
                    <a:pt x="3756" y="971"/>
                    <a:pt x="3628" y="808"/>
                  </a:cubicBezTo>
                  <a:cubicBezTo>
                    <a:pt x="3406" y="500"/>
                    <a:pt x="3098" y="278"/>
                    <a:pt x="2747" y="141"/>
                  </a:cubicBezTo>
                  <a:cubicBezTo>
                    <a:pt x="2508" y="48"/>
                    <a:pt x="2254" y="0"/>
                    <a:pt x="200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14"/>
          <p:cNvGrpSpPr/>
          <p:nvPr/>
        </p:nvGrpSpPr>
        <p:grpSpPr>
          <a:xfrm>
            <a:off x="7571442" y="38815"/>
            <a:ext cx="1907240" cy="456548"/>
            <a:chOff x="1739075" y="1980300"/>
            <a:chExt cx="280625" cy="67175"/>
          </a:xfrm>
        </p:grpSpPr>
        <p:sp>
          <p:nvSpPr>
            <p:cNvPr id="283" name="Google Shape;283;p14"/>
            <p:cNvSpPr/>
            <p:nvPr/>
          </p:nvSpPr>
          <p:spPr>
            <a:xfrm>
              <a:off x="1739075" y="1980300"/>
              <a:ext cx="280625" cy="67175"/>
            </a:xfrm>
            <a:custGeom>
              <a:avLst/>
              <a:gdLst/>
              <a:ahLst/>
              <a:cxnLst/>
              <a:rect l="l" t="t" r="r" b="b"/>
              <a:pathLst>
                <a:path w="11225" h="2687" extrusionOk="0">
                  <a:moveTo>
                    <a:pt x="6938" y="0"/>
                  </a:moveTo>
                  <a:cubicBezTo>
                    <a:pt x="6553" y="0"/>
                    <a:pt x="6279" y="291"/>
                    <a:pt x="6237" y="565"/>
                  </a:cubicBezTo>
                  <a:cubicBezTo>
                    <a:pt x="6185" y="830"/>
                    <a:pt x="6279" y="1104"/>
                    <a:pt x="6220" y="1369"/>
                  </a:cubicBezTo>
                  <a:cubicBezTo>
                    <a:pt x="6162" y="1623"/>
                    <a:pt x="5877" y="1892"/>
                    <a:pt x="5515" y="1892"/>
                  </a:cubicBezTo>
                  <a:cubicBezTo>
                    <a:pt x="5499" y="1892"/>
                    <a:pt x="5483" y="1892"/>
                    <a:pt x="5467" y="1891"/>
                  </a:cubicBezTo>
                  <a:cubicBezTo>
                    <a:pt x="5048" y="1857"/>
                    <a:pt x="4851" y="1514"/>
                    <a:pt x="4543" y="1326"/>
                  </a:cubicBezTo>
                  <a:cubicBezTo>
                    <a:pt x="4355" y="1212"/>
                    <a:pt x="4110" y="1159"/>
                    <a:pt x="3864" y="1159"/>
                  </a:cubicBezTo>
                  <a:cubicBezTo>
                    <a:pt x="3479" y="1159"/>
                    <a:pt x="3091" y="1289"/>
                    <a:pt x="2909" y="1523"/>
                  </a:cubicBezTo>
                  <a:cubicBezTo>
                    <a:pt x="2738" y="1745"/>
                    <a:pt x="2703" y="2053"/>
                    <a:pt x="2370" y="2165"/>
                  </a:cubicBezTo>
                  <a:cubicBezTo>
                    <a:pt x="2297" y="2188"/>
                    <a:pt x="2222" y="2198"/>
                    <a:pt x="2146" y="2198"/>
                  </a:cubicBezTo>
                  <a:cubicBezTo>
                    <a:pt x="1867" y="2198"/>
                    <a:pt x="1573" y="2066"/>
                    <a:pt x="1283" y="2019"/>
                  </a:cubicBezTo>
                  <a:cubicBezTo>
                    <a:pt x="1216" y="2009"/>
                    <a:pt x="1147" y="2003"/>
                    <a:pt x="1079" y="2003"/>
                  </a:cubicBezTo>
                  <a:cubicBezTo>
                    <a:pt x="545" y="2003"/>
                    <a:pt x="30" y="2315"/>
                    <a:pt x="0" y="2686"/>
                  </a:cubicBezTo>
                  <a:lnTo>
                    <a:pt x="2738" y="2678"/>
                  </a:lnTo>
                  <a:lnTo>
                    <a:pt x="5843" y="2678"/>
                  </a:lnTo>
                  <a:lnTo>
                    <a:pt x="11113" y="2669"/>
                  </a:lnTo>
                  <a:lnTo>
                    <a:pt x="11207" y="2669"/>
                  </a:lnTo>
                  <a:cubicBezTo>
                    <a:pt x="11224" y="2139"/>
                    <a:pt x="11104" y="1617"/>
                    <a:pt x="10865" y="1112"/>
                  </a:cubicBezTo>
                  <a:cubicBezTo>
                    <a:pt x="10796" y="975"/>
                    <a:pt x="10719" y="839"/>
                    <a:pt x="10583" y="727"/>
                  </a:cubicBezTo>
                  <a:cubicBezTo>
                    <a:pt x="10453" y="622"/>
                    <a:pt x="10261" y="547"/>
                    <a:pt x="10059" y="547"/>
                  </a:cubicBezTo>
                  <a:cubicBezTo>
                    <a:pt x="10048" y="547"/>
                    <a:pt x="10037" y="547"/>
                    <a:pt x="10026" y="548"/>
                  </a:cubicBezTo>
                  <a:cubicBezTo>
                    <a:pt x="9385" y="591"/>
                    <a:pt x="9299" y="1369"/>
                    <a:pt x="8658" y="1420"/>
                  </a:cubicBezTo>
                  <a:cubicBezTo>
                    <a:pt x="8638" y="1422"/>
                    <a:pt x="8618" y="1423"/>
                    <a:pt x="8598" y="1423"/>
                  </a:cubicBezTo>
                  <a:cubicBezTo>
                    <a:pt x="8298" y="1423"/>
                    <a:pt x="8042" y="1245"/>
                    <a:pt x="7922" y="1052"/>
                  </a:cubicBezTo>
                  <a:cubicBezTo>
                    <a:pt x="7785" y="847"/>
                    <a:pt x="7759" y="616"/>
                    <a:pt x="7640" y="411"/>
                  </a:cubicBezTo>
                  <a:cubicBezTo>
                    <a:pt x="7520" y="206"/>
                    <a:pt x="7263" y="0"/>
                    <a:pt x="6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884925" y="2001900"/>
              <a:ext cx="131975" cy="45350"/>
            </a:xfrm>
            <a:custGeom>
              <a:avLst/>
              <a:gdLst/>
              <a:ahLst/>
              <a:cxnLst/>
              <a:rect l="l" t="t" r="r" b="b"/>
              <a:pathLst>
                <a:path w="5279" h="1814" extrusionOk="0">
                  <a:moveTo>
                    <a:pt x="1104" y="0"/>
                  </a:moveTo>
                  <a:cubicBezTo>
                    <a:pt x="711" y="0"/>
                    <a:pt x="445" y="291"/>
                    <a:pt x="403" y="556"/>
                  </a:cubicBezTo>
                  <a:cubicBezTo>
                    <a:pt x="351" y="822"/>
                    <a:pt x="445" y="1095"/>
                    <a:pt x="386" y="1369"/>
                  </a:cubicBezTo>
                  <a:cubicBezTo>
                    <a:pt x="343" y="1540"/>
                    <a:pt x="206" y="1720"/>
                    <a:pt x="1" y="1814"/>
                  </a:cubicBezTo>
                  <a:lnTo>
                    <a:pt x="9" y="1814"/>
                  </a:lnTo>
                  <a:lnTo>
                    <a:pt x="5279" y="1805"/>
                  </a:lnTo>
                  <a:cubicBezTo>
                    <a:pt x="5219" y="1566"/>
                    <a:pt x="5133" y="1335"/>
                    <a:pt x="5031" y="1112"/>
                  </a:cubicBezTo>
                  <a:cubicBezTo>
                    <a:pt x="4962" y="976"/>
                    <a:pt x="4885" y="830"/>
                    <a:pt x="4749" y="719"/>
                  </a:cubicBezTo>
                  <a:cubicBezTo>
                    <a:pt x="4624" y="618"/>
                    <a:pt x="4444" y="545"/>
                    <a:pt x="4252" y="545"/>
                  </a:cubicBezTo>
                  <a:cubicBezTo>
                    <a:pt x="4232" y="545"/>
                    <a:pt x="4212" y="546"/>
                    <a:pt x="4192" y="548"/>
                  </a:cubicBezTo>
                  <a:cubicBezTo>
                    <a:pt x="3551" y="591"/>
                    <a:pt x="3465" y="1360"/>
                    <a:pt x="2815" y="1412"/>
                  </a:cubicBezTo>
                  <a:cubicBezTo>
                    <a:pt x="2790" y="1415"/>
                    <a:pt x="2765" y="1416"/>
                    <a:pt x="2740" y="1416"/>
                  </a:cubicBezTo>
                  <a:cubicBezTo>
                    <a:pt x="2454" y="1416"/>
                    <a:pt x="2205" y="1241"/>
                    <a:pt x="2079" y="1053"/>
                  </a:cubicBezTo>
                  <a:cubicBezTo>
                    <a:pt x="1951" y="847"/>
                    <a:pt x="1925" y="616"/>
                    <a:pt x="1806" y="402"/>
                  </a:cubicBezTo>
                  <a:cubicBezTo>
                    <a:pt x="1686" y="197"/>
                    <a:pt x="1429" y="0"/>
                    <a:pt x="1104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807500" y="2030850"/>
              <a:ext cx="61400" cy="16400"/>
            </a:xfrm>
            <a:custGeom>
              <a:avLst/>
              <a:gdLst/>
              <a:ahLst/>
              <a:cxnLst/>
              <a:rect l="l" t="t" r="r" b="b"/>
              <a:pathLst>
                <a:path w="2456" h="656" extrusionOk="0">
                  <a:moveTo>
                    <a:pt x="1127" y="1"/>
                  </a:moveTo>
                  <a:cubicBezTo>
                    <a:pt x="742" y="1"/>
                    <a:pt x="354" y="131"/>
                    <a:pt x="172" y="365"/>
                  </a:cubicBezTo>
                  <a:cubicBezTo>
                    <a:pt x="103" y="451"/>
                    <a:pt x="52" y="562"/>
                    <a:pt x="1" y="656"/>
                  </a:cubicBezTo>
                  <a:lnTo>
                    <a:pt x="2456" y="656"/>
                  </a:lnTo>
                  <a:cubicBezTo>
                    <a:pt x="2208" y="536"/>
                    <a:pt x="2037" y="314"/>
                    <a:pt x="1806" y="168"/>
                  </a:cubicBezTo>
                  <a:cubicBezTo>
                    <a:pt x="1618" y="54"/>
                    <a:pt x="1373" y="1"/>
                    <a:pt x="1127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-764490" y="1995795"/>
            <a:ext cx="1290806" cy="408124"/>
            <a:chOff x="2709200" y="1747675"/>
            <a:chExt cx="189925" cy="60050"/>
          </a:xfrm>
        </p:grpSpPr>
        <p:sp>
          <p:nvSpPr>
            <p:cNvPr id="288" name="Google Shape;288;p14"/>
            <p:cNvSpPr/>
            <p:nvPr/>
          </p:nvSpPr>
          <p:spPr>
            <a:xfrm>
              <a:off x="2709200" y="1747675"/>
              <a:ext cx="189925" cy="60050"/>
            </a:xfrm>
            <a:custGeom>
              <a:avLst/>
              <a:gdLst/>
              <a:ahLst/>
              <a:cxnLst/>
              <a:rect l="l" t="t" r="r" b="b"/>
              <a:pathLst>
                <a:path w="7597" h="2402" extrusionOk="0">
                  <a:moveTo>
                    <a:pt x="3993" y="0"/>
                  </a:moveTo>
                  <a:cubicBezTo>
                    <a:pt x="3835" y="0"/>
                    <a:pt x="3675" y="31"/>
                    <a:pt x="3525" y="92"/>
                  </a:cubicBezTo>
                  <a:cubicBezTo>
                    <a:pt x="3311" y="177"/>
                    <a:pt x="3114" y="314"/>
                    <a:pt x="2969" y="502"/>
                  </a:cubicBezTo>
                  <a:cubicBezTo>
                    <a:pt x="2900" y="605"/>
                    <a:pt x="2849" y="725"/>
                    <a:pt x="2797" y="836"/>
                  </a:cubicBezTo>
                  <a:cubicBezTo>
                    <a:pt x="2746" y="956"/>
                    <a:pt x="2686" y="1093"/>
                    <a:pt x="2575" y="1161"/>
                  </a:cubicBezTo>
                  <a:cubicBezTo>
                    <a:pt x="2504" y="1208"/>
                    <a:pt x="2427" y="1227"/>
                    <a:pt x="2348" y="1227"/>
                  </a:cubicBezTo>
                  <a:cubicBezTo>
                    <a:pt x="2141" y="1227"/>
                    <a:pt x="1918" y="1101"/>
                    <a:pt x="1745" y="1033"/>
                  </a:cubicBezTo>
                  <a:cubicBezTo>
                    <a:pt x="1579" y="971"/>
                    <a:pt x="1411" y="937"/>
                    <a:pt x="1242" y="937"/>
                  </a:cubicBezTo>
                  <a:cubicBezTo>
                    <a:pt x="1133" y="937"/>
                    <a:pt x="1023" y="951"/>
                    <a:pt x="915" y="981"/>
                  </a:cubicBezTo>
                  <a:cubicBezTo>
                    <a:pt x="368" y="1135"/>
                    <a:pt x="0" y="1666"/>
                    <a:pt x="26" y="2222"/>
                  </a:cubicBezTo>
                  <a:lnTo>
                    <a:pt x="26" y="2230"/>
                  </a:lnTo>
                  <a:lnTo>
                    <a:pt x="26" y="2256"/>
                  </a:lnTo>
                  <a:cubicBezTo>
                    <a:pt x="26" y="2289"/>
                    <a:pt x="54" y="2308"/>
                    <a:pt x="81" y="2308"/>
                  </a:cubicBezTo>
                  <a:cubicBezTo>
                    <a:pt x="96" y="2308"/>
                    <a:pt x="111" y="2302"/>
                    <a:pt x="120" y="2290"/>
                  </a:cubicBezTo>
                  <a:cubicBezTo>
                    <a:pt x="128" y="2299"/>
                    <a:pt x="137" y="2316"/>
                    <a:pt x="163" y="2316"/>
                  </a:cubicBezTo>
                  <a:cubicBezTo>
                    <a:pt x="163" y="2316"/>
                    <a:pt x="2721" y="2342"/>
                    <a:pt x="4876" y="2367"/>
                  </a:cubicBezTo>
                  <a:cubicBezTo>
                    <a:pt x="5082" y="2376"/>
                    <a:pt x="5270" y="2376"/>
                    <a:pt x="5467" y="2376"/>
                  </a:cubicBezTo>
                  <a:cubicBezTo>
                    <a:pt x="5783" y="2384"/>
                    <a:pt x="6091" y="2384"/>
                    <a:pt x="6365" y="2384"/>
                  </a:cubicBezTo>
                  <a:cubicBezTo>
                    <a:pt x="6870" y="2393"/>
                    <a:pt x="7280" y="2393"/>
                    <a:pt x="7537" y="2401"/>
                  </a:cubicBezTo>
                  <a:cubicBezTo>
                    <a:pt x="7580" y="2401"/>
                    <a:pt x="7597" y="2359"/>
                    <a:pt x="7580" y="2324"/>
                  </a:cubicBezTo>
                  <a:cubicBezTo>
                    <a:pt x="7503" y="2153"/>
                    <a:pt x="7383" y="1999"/>
                    <a:pt x="7237" y="1888"/>
                  </a:cubicBezTo>
                  <a:cubicBezTo>
                    <a:pt x="6917" y="1634"/>
                    <a:pt x="6547" y="1548"/>
                    <a:pt x="6166" y="1548"/>
                  </a:cubicBezTo>
                  <a:cubicBezTo>
                    <a:pt x="5804" y="1548"/>
                    <a:pt x="5432" y="1625"/>
                    <a:pt x="5082" y="1709"/>
                  </a:cubicBezTo>
                  <a:cubicBezTo>
                    <a:pt x="5278" y="1255"/>
                    <a:pt x="5167" y="699"/>
                    <a:pt x="4825" y="348"/>
                  </a:cubicBezTo>
                  <a:cubicBezTo>
                    <a:pt x="4604" y="116"/>
                    <a:pt x="4301" y="0"/>
                    <a:pt x="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2709825" y="1767650"/>
              <a:ext cx="124500" cy="39225"/>
            </a:xfrm>
            <a:custGeom>
              <a:avLst/>
              <a:gdLst/>
              <a:ahLst/>
              <a:cxnLst/>
              <a:rect l="l" t="t" r="r" b="b"/>
              <a:pathLst>
                <a:path w="4980" h="1569" extrusionOk="0">
                  <a:moveTo>
                    <a:pt x="3720" y="1"/>
                  </a:moveTo>
                  <a:cubicBezTo>
                    <a:pt x="3562" y="1"/>
                    <a:pt x="3402" y="30"/>
                    <a:pt x="3252" y="88"/>
                  </a:cubicBezTo>
                  <a:cubicBezTo>
                    <a:pt x="3038" y="174"/>
                    <a:pt x="2841" y="311"/>
                    <a:pt x="2696" y="507"/>
                  </a:cubicBezTo>
                  <a:cubicBezTo>
                    <a:pt x="2627" y="602"/>
                    <a:pt x="2576" y="721"/>
                    <a:pt x="2524" y="841"/>
                  </a:cubicBezTo>
                  <a:cubicBezTo>
                    <a:pt x="2473" y="952"/>
                    <a:pt x="2413" y="1089"/>
                    <a:pt x="2302" y="1166"/>
                  </a:cubicBezTo>
                  <a:cubicBezTo>
                    <a:pt x="2233" y="1212"/>
                    <a:pt x="2158" y="1230"/>
                    <a:pt x="2081" y="1230"/>
                  </a:cubicBezTo>
                  <a:cubicBezTo>
                    <a:pt x="1872" y="1230"/>
                    <a:pt x="1647" y="1098"/>
                    <a:pt x="1472" y="1029"/>
                  </a:cubicBezTo>
                  <a:cubicBezTo>
                    <a:pt x="1306" y="967"/>
                    <a:pt x="1137" y="933"/>
                    <a:pt x="969" y="933"/>
                  </a:cubicBezTo>
                  <a:cubicBezTo>
                    <a:pt x="860" y="933"/>
                    <a:pt x="750" y="948"/>
                    <a:pt x="642" y="978"/>
                  </a:cubicBezTo>
                  <a:cubicBezTo>
                    <a:pt x="377" y="1055"/>
                    <a:pt x="155" y="1217"/>
                    <a:pt x="1" y="1431"/>
                  </a:cubicBezTo>
                  <a:lnTo>
                    <a:pt x="1" y="1457"/>
                  </a:lnTo>
                  <a:cubicBezTo>
                    <a:pt x="1" y="1490"/>
                    <a:pt x="29" y="1509"/>
                    <a:pt x="56" y="1509"/>
                  </a:cubicBezTo>
                  <a:cubicBezTo>
                    <a:pt x="71" y="1509"/>
                    <a:pt x="86" y="1503"/>
                    <a:pt x="95" y="1491"/>
                  </a:cubicBezTo>
                  <a:cubicBezTo>
                    <a:pt x="103" y="1500"/>
                    <a:pt x="112" y="1517"/>
                    <a:pt x="138" y="1517"/>
                  </a:cubicBezTo>
                  <a:cubicBezTo>
                    <a:pt x="138" y="1517"/>
                    <a:pt x="2696" y="1543"/>
                    <a:pt x="4851" y="1568"/>
                  </a:cubicBezTo>
                  <a:cubicBezTo>
                    <a:pt x="4980" y="1149"/>
                    <a:pt x="4860" y="661"/>
                    <a:pt x="4552" y="345"/>
                  </a:cubicBezTo>
                  <a:cubicBezTo>
                    <a:pt x="4331" y="113"/>
                    <a:pt x="4029" y="1"/>
                    <a:pt x="3720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-43469" y="4604650"/>
            <a:ext cx="9230888" cy="572686"/>
          </a:xfrm>
          <a:custGeom>
            <a:avLst/>
            <a:gdLst/>
            <a:ahLst/>
            <a:cxnLst/>
            <a:rect l="l" t="t" r="r" b="b"/>
            <a:pathLst>
              <a:path w="53469" h="14938" extrusionOk="0">
                <a:moveTo>
                  <a:pt x="403" y="1"/>
                </a:moveTo>
                <a:cubicBezTo>
                  <a:pt x="189" y="1"/>
                  <a:pt x="121" y="215"/>
                  <a:pt x="1" y="360"/>
                </a:cubicBezTo>
                <a:lnTo>
                  <a:pt x="1" y="14938"/>
                </a:lnTo>
                <a:lnTo>
                  <a:pt x="53469" y="14938"/>
                </a:lnTo>
                <a:lnTo>
                  <a:pt x="53469" y="343"/>
                </a:lnTo>
                <a:cubicBezTo>
                  <a:pt x="53349" y="206"/>
                  <a:pt x="53281" y="1"/>
                  <a:pt x="53067" y="1"/>
                </a:cubicBezTo>
                <a:cubicBezTo>
                  <a:pt x="52819" y="1"/>
                  <a:pt x="52767" y="292"/>
                  <a:pt x="52596" y="420"/>
                </a:cubicBezTo>
                <a:lnTo>
                  <a:pt x="52254" y="420"/>
                </a:lnTo>
                <a:cubicBezTo>
                  <a:pt x="52091" y="292"/>
                  <a:pt x="52032" y="1"/>
                  <a:pt x="51783" y="1"/>
                </a:cubicBezTo>
                <a:cubicBezTo>
                  <a:pt x="51535" y="1"/>
                  <a:pt x="51475" y="292"/>
                  <a:pt x="51313" y="420"/>
                </a:cubicBezTo>
                <a:lnTo>
                  <a:pt x="50971" y="420"/>
                </a:lnTo>
                <a:cubicBezTo>
                  <a:pt x="50808" y="292"/>
                  <a:pt x="50748" y="1"/>
                  <a:pt x="50500" y="1"/>
                </a:cubicBezTo>
                <a:cubicBezTo>
                  <a:pt x="50252" y="1"/>
                  <a:pt x="50192" y="292"/>
                  <a:pt x="50030" y="420"/>
                </a:cubicBezTo>
                <a:lnTo>
                  <a:pt x="49688" y="420"/>
                </a:lnTo>
                <a:cubicBezTo>
                  <a:pt x="49525" y="292"/>
                  <a:pt x="49465" y="1"/>
                  <a:pt x="49217" y="1"/>
                </a:cubicBezTo>
                <a:cubicBezTo>
                  <a:pt x="48969" y="1"/>
                  <a:pt x="48909" y="292"/>
                  <a:pt x="48746" y="420"/>
                </a:cubicBezTo>
                <a:lnTo>
                  <a:pt x="48404" y="420"/>
                </a:lnTo>
                <a:cubicBezTo>
                  <a:pt x="48242" y="292"/>
                  <a:pt x="48182" y="1"/>
                  <a:pt x="47934" y="1"/>
                </a:cubicBezTo>
                <a:cubicBezTo>
                  <a:pt x="47686" y="1"/>
                  <a:pt x="47626" y="292"/>
                  <a:pt x="47463" y="420"/>
                </a:cubicBezTo>
                <a:lnTo>
                  <a:pt x="47121" y="420"/>
                </a:lnTo>
                <a:cubicBezTo>
                  <a:pt x="46959" y="292"/>
                  <a:pt x="46899" y="1"/>
                  <a:pt x="46651" y="1"/>
                </a:cubicBezTo>
                <a:cubicBezTo>
                  <a:pt x="46402" y="1"/>
                  <a:pt x="46343" y="292"/>
                  <a:pt x="46180" y="420"/>
                </a:cubicBezTo>
                <a:lnTo>
                  <a:pt x="45838" y="420"/>
                </a:lnTo>
                <a:cubicBezTo>
                  <a:pt x="45667" y="292"/>
                  <a:pt x="45615" y="1"/>
                  <a:pt x="45367" y="1"/>
                </a:cubicBezTo>
                <a:cubicBezTo>
                  <a:pt x="45119" y="1"/>
                  <a:pt x="45059" y="292"/>
                  <a:pt x="44897" y="420"/>
                </a:cubicBezTo>
                <a:lnTo>
                  <a:pt x="44546" y="420"/>
                </a:lnTo>
                <a:cubicBezTo>
                  <a:pt x="44383" y="292"/>
                  <a:pt x="44332" y="1"/>
                  <a:pt x="44084" y="1"/>
                </a:cubicBezTo>
                <a:cubicBezTo>
                  <a:pt x="43827" y="1"/>
                  <a:pt x="43776" y="292"/>
                  <a:pt x="43614" y="420"/>
                </a:cubicBezTo>
                <a:lnTo>
                  <a:pt x="43263" y="420"/>
                </a:lnTo>
                <a:cubicBezTo>
                  <a:pt x="43100" y="292"/>
                  <a:pt x="43049" y="1"/>
                  <a:pt x="42801" y="1"/>
                </a:cubicBezTo>
                <a:cubicBezTo>
                  <a:pt x="42544" y="1"/>
                  <a:pt x="42493" y="292"/>
                  <a:pt x="42330" y="420"/>
                </a:cubicBezTo>
                <a:lnTo>
                  <a:pt x="41980" y="420"/>
                </a:lnTo>
                <a:cubicBezTo>
                  <a:pt x="41817" y="292"/>
                  <a:pt x="41766" y="1"/>
                  <a:pt x="41509" y="1"/>
                </a:cubicBezTo>
                <a:cubicBezTo>
                  <a:pt x="41261" y="1"/>
                  <a:pt x="41210" y="292"/>
                  <a:pt x="41047" y="420"/>
                </a:cubicBezTo>
                <a:lnTo>
                  <a:pt x="40696" y="420"/>
                </a:lnTo>
                <a:cubicBezTo>
                  <a:pt x="40534" y="292"/>
                  <a:pt x="40474" y="1"/>
                  <a:pt x="40226" y="1"/>
                </a:cubicBezTo>
                <a:cubicBezTo>
                  <a:pt x="39978" y="1"/>
                  <a:pt x="39918" y="292"/>
                  <a:pt x="39755" y="420"/>
                </a:cubicBezTo>
                <a:lnTo>
                  <a:pt x="39413" y="420"/>
                </a:lnTo>
                <a:cubicBezTo>
                  <a:pt x="39251" y="292"/>
                  <a:pt x="39191" y="1"/>
                  <a:pt x="38943" y="1"/>
                </a:cubicBezTo>
                <a:cubicBezTo>
                  <a:pt x="38694" y="1"/>
                  <a:pt x="38635" y="292"/>
                  <a:pt x="38472" y="420"/>
                </a:cubicBezTo>
                <a:lnTo>
                  <a:pt x="38130" y="420"/>
                </a:lnTo>
                <a:cubicBezTo>
                  <a:pt x="37967" y="292"/>
                  <a:pt x="37907" y="1"/>
                  <a:pt x="37659" y="1"/>
                </a:cubicBezTo>
                <a:cubicBezTo>
                  <a:pt x="37411" y="1"/>
                  <a:pt x="37351" y="292"/>
                  <a:pt x="37189" y="420"/>
                </a:cubicBezTo>
                <a:lnTo>
                  <a:pt x="36847" y="420"/>
                </a:lnTo>
                <a:cubicBezTo>
                  <a:pt x="36684" y="292"/>
                  <a:pt x="36624" y="1"/>
                  <a:pt x="36376" y="1"/>
                </a:cubicBezTo>
                <a:cubicBezTo>
                  <a:pt x="36128" y="1"/>
                  <a:pt x="36068" y="292"/>
                  <a:pt x="35906" y="420"/>
                </a:cubicBezTo>
                <a:lnTo>
                  <a:pt x="35563" y="420"/>
                </a:lnTo>
                <a:cubicBezTo>
                  <a:pt x="35401" y="292"/>
                  <a:pt x="35341" y="1"/>
                  <a:pt x="35093" y="1"/>
                </a:cubicBezTo>
                <a:cubicBezTo>
                  <a:pt x="34845" y="1"/>
                  <a:pt x="34785" y="292"/>
                  <a:pt x="34622" y="420"/>
                </a:cubicBezTo>
                <a:lnTo>
                  <a:pt x="34272" y="420"/>
                </a:lnTo>
                <a:cubicBezTo>
                  <a:pt x="34109" y="292"/>
                  <a:pt x="34058" y="1"/>
                  <a:pt x="33810" y="1"/>
                </a:cubicBezTo>
                <a:cubicBezTo>
                  <a:pt x="33553" y="1"/>
                  <a:pt x="33502" y="292"/>
                  <a:pt x="33339" y="420"/>
                </a:cubicBezTo>
                <a:lnTo>
                  <a:pt x="32988" y="420"/>
                </a:lnTo>
                <a:cubicBezTo>
                  <a:pt x="32826" y="292"/>
                  <a:pt x="32775" y="1"/>
                  <a:pt x="32518" y="1"/>
                </a:cubicBezTo>
                <a:cubicBezTo>
                  <a:pt x="32270" y="1"/>
                  <a:pt x="32218" y="292"/>
                  <a:pt x="32056" y="420"/>
                </a:cubicBezTo>
                <a:lnTo>
                  <a:pt x="31705" y="420"/>
                </a:lnTo>
                <a:cubicBezTo>
                  <a:pt x="31543" y="292"/>
                  <a:pt x="31483" y="1"/>
                  <a:pt x="31235" y="1"/>
                </a:cubicBezTo>
                <a:cubicBezTo>
                  <a:pt x="30987" y="1"/>
                  <a:pt x="30935" y="292"/>
                  <a:pt x="30764" y="420"/>
                </a:cubicBezTo>
                <a:lnTo>
                  <a:pt x="30422" y="420"/>
                </a:lnTo>
                <a:cubicBezTo>
                  <a:pt x="30259" y="292"/>
                  <a:pt x="30199" y="1"/>
                  <a:pt x="29951" y="1"/>
                </a:cubicBezTo>
                <a:cubicBezTo>
                  <a:pt x="29703" y="1"/>
                  <a:pt x="29643" y="292"/>
                  <a:pt x="29481" y="420"/>
                </a:cubicBezTo>
                <a:lnTo>
                  <a:pt x="29139" y="420"/>
                </a:lnTo>
                <a:cubicBezTo>
                  <a:pt x="28976" y="292"/>
                  <a:pt x="28916" y="1"/>
                  <a:pt x="28668" y="1"/>
                </a:cubicBezTo>
                <a:cubicBezTo>
                  <a:pt x="28420" y="1"/>
                  <a:pt x="28360" y="292"/>
                  <a:pt x="28198" y="420"/>
                </a:cubicBezTo>
                <a:lnTo>
                  <a:pt x="27855" y="420"/>
                </a:lnTo>
                <a:cubicBezTo>
                  <a:pt x="27693" y="292"/>
                  <a:pt x="27633" y="1"/>
                  <a:pt x="27385" y="1"/>
                </a:cubicBezTo>
                <a:cubicBezTo>
                  <a:pt x="27137" y="1"/>
                  <a:pt x="27077" y="292"/>
                  <a:pt x="26914" y="420"/>
                </a:cubicBezTo>
                <a:lnTo>
                  <a:pt x="26564" y="420"/>
                </a:lnTo>
                <a:cubicBezTo>
                  <a:pt x="26401" y="292"/>
                  <a:pt x="26350" y="1"/>
                  <a:pt x="26102" y="1"/>
                </a:cubicBezTo>
                <a:cubicBezTo>
                  <a:pt x="25845" y="1"/>
                  <a:pt x="25794" y="292"/>
                  <a:pt x="25631" y="420"/>
                </a:cubicBezTo>
                <a:lnTo>
                  <a:pt x="25280" y="420"/>
                </a:lnTo>
                <a:cubicBezTo>
                  <a:pt x="25118" y="292"/>
                  <a:pt x="25067" y="1"/>
                  <a:pt x="24810" y="1"/>
                </a:cubicBezTo>
                <a:cubicBezTo>
                  <a:pt x="24562" y="1"/>
                  <a:pt x="24511" y="292"/>
                  <a:pt x="24348" y="420"/>
                </a:cubicBezTo>
                <a:lnTo>
                  <a:pt x="23997" y="420"/>
                </a:lnTo>
                <a:cubicBezTo>
                  <a:pt x="23835" y="292"/>
                  <a:pt x="23783" y="1"/>
                  <a:pt x="23527" y="1"/>
                </a:cubicBezTo>
                <a:cubicBezTo>
                  <a:pt x="23279" y="1"/>
                  <a:pt x="23219" y="292"/>
                  <a:pt x="23056" y="420"/>
                </a:cubicBezTo>
                <a:lnTo>
                  <a:pt x="22714" y="420"/>
                </a:lnTo>
                <a:cubicBezTo>
                  <a:pt x="22551" y="292"/>
                  <a:pt x="22492" y="1"/>
                  <a:pt x="22243" y="1"/>
                </a:cubicBezTo>
                <a:cubicBezTo>
                  <a:pt x="21995" y="1"/>
                  <a:pt x="21935" y="292"/>
                  <a:pt x="21773" y="420"/>
                </a:cubicBezTo>
                <a:lnTo>
                  <a:pt x="21431" y="420"/>
                </a:lnTo>
                <a:cubicBezTo>
                  <a:pt x="21268" y="292"/>
                  <a:pt x="21208" y="1"/>
                  <a:pt x="20960" y="1"/>
                </a:cubicBezTo>
                <a:cubicBezTo>
                  <a:pt x="20712" y="1"/>
                  <a:pt x="20652" y="292"/>
                  <a:pt x="20490" y="420"/>
                </a:cubicBezTo>
                <a:lnTo>
                  <a:pt x="20148" y="420"/>
                </a:lnTo>
                <a:cubicBezTo>
                  <a:pt x="19985" y="292"/>
                  <a:pt x="19925" y="1"/>
                  <a:pt x="19677" y="1"/>
                </a:cubicBezTo>
                <a:cubicBezTo>
                  <a:pt x="19429" y="1"/>
                  <a:pt x="19369" y="292"/>
                  <a:pt x="19206" y="420"/>
                </a:cubicBezTo>
                <a:lnTo>
                  <a:pt x="18864" y="420"/>
                </a:lnTo>
                <a:cubicBezTo>
                  <a:pt x="18702" y="292"/>
                  <a:pt x="18642" y="1"/>
                  <a:pt x="18394" y="1"/>
                </a:cubicBezTo>
                <a:cubicBezTo>
                  <a:pt x="18146" y="1"/>
                  <a:pt x="18086" y="292"/>
                  <a:pt x="17923" y="420"/>
                </a:cubicBezTo>
                <a:lnTo>
                  <a:pt x="17573" y="420"/>
                </a:lnTo>
                <a:cubicBezTo>
                  <a:pt x="17410" y="292"/>
                  <a:pt x="17359" y="1"/>
                  <a:pt x="17111" y="1"/>
                </a:cubicBezTo>
                <a:cubicBezTo>
                  <a:pt x="16854" y="1"/>
                  <a:pt x="16803" y="292"/>
                  <a:pt x="16640" y="420"/>
                </a:cubicBezTo>
                <a:lnTo>
                  <a:pt x="16289" y="420"/>
                </a:lnTo>
                <a:cubicBezTo>
                  <a:pt x="16127" y="292"/>
                  <a:pt x="16075" y="1"/>
                  <a:pt x="15827" y="1"/>
                </a:cubicBezTo>
                <a:cubicBezTo>
                  <a:pt x="15571" y="1"/>
                  <a:pt x="15519" y="292"/>
                  <a:pt x="15357" y="420"/>
                </a:cubicBezTo>
                <a:lnTo>
                  <a:pt x="15006" y="420"/>
                </a:lnTo>
                <a:cubicBezTo>
                  <a:pt x="14843" y="292"/>
                  <a:pt x="14784" y="1"/>
                  <a:pt x="14536" y="1"/>
                </a:cubicBezTo>
                <a:cubicBezTo>
                  <a:pt x="14287" y="1"/>
                  <a:pt x="14236" y="292"/>
                  <a:pt x="14074" y="420"/>
                </a:cubicBezTo>
                <a:lnTo>
                  <a:pt x="13723" y="420"/>
                </a:lnTo>
                <a:cubicBezTo>
                  <a:pt x="13560" y="292"/>
                  <a:pt x="13500" y="1"/>
                  <a:pt x="13252" y="1"/>
                </a:cubicBezTo>
                <a:cubicBezTo>
                  <a:pt x="13004" y="1"/>
                  <a:pt x="12944" y="292"/>
                  <a:pt x="12782" y="420"/>
                </a:cubicBezTo>
                <a:lnTo>
                  <a:pt x="12440" y="420"/>
                </a:lnTo>
                <a:cubicBezTo>
                  <a:pt x="12277" y="292"/>
                  <a:pt x="12217" y="1"/>
                  <a:pt x="11969" y="1"/>
                </a:cubicBezTo>
                <a:cubicBezTo>
                  <a:pt x="11721" y="1"/>
                  <a:pt x="11661" y="292"/>
                  <a:pt x="11499" y="420"/>
                </a:cubicBezTo>
                <a:lnTo>
                  <a:pt x="11156" y="420"/>
                </a:lnTo>
                <a:cubicBezTo>
                  <a:pt x="10994" y="292"/>
                  <a:pt x="10934" y="1"/>
                  <a:pt x="10686" y="1"/>
                </a:cubicBezTo>
                <a:cubicBezTo>
                  <a:pt x="10438" y="1"/>
                  <a:pt x="10378" y="292"/>
                  <a:pt x="10215" y="420"/>
                </a:cubicBezTo>
                <a:lnTo>
                  <a:pt x="9865" y="420"/>
                </a:lnTo>
                <a:cubicBezTo>
                  <a:pt x="9702" y="292"/>
                  <a:pt x="9651" y="1"/>
                  <a:pt x="9403" y="1"/>
                </a:cubicBezTo>
                <a:cubicBezTo>
                  <a:pt x="9146" y="1"/>
                  <a:pt x="9095" y="292"/>
                  <a:pt x="8932" y="420"/>
                </a:cubicBezTo>
                <a:lnTo>
                  <a:pt x="8581" y="420"/>
                </a:lnTo>
                <a:cubicBezTo>
                  <a:pt x="8419" y="292"/>
                  <a:pt x="8367" y="1"/>
                  <a:pt x="8111" y="1"/>
                </a:cubicBezTo>
                <a:cubicBezTo>
                  <a:pt x="7863" y="1"/>
                  <a:pt x="7811" y="292"/>
                  <a:pt x="7649" y="420"/>
                </a:cubicBezTo>
                <a:lnTo>
                  <a:pt x="7298" y="420"/>
                </a:lnTo>
                <a:cubicBezTo>
                  <a:pt x="7136" y="292"/>
                  <a:pt x="7076" y="1"/>
                  <a:pt x="6828" y="1"/>
                </a:cubicBezTo>
                <a:cubicBezTo>
                  <a:pt x="6579" y="1"/>
                  <a:pt x="6520" y="292"/>
                  <a:pt x="6357" y="420"/>
                </a:cubicBezTo>
                <a:lnTo>
                  <a:pt x="6015" y="420"/>
                </a:lnTo>
                <a:cubicBezTo>
                  <a:pt x="5852" y="292"/>
                  <a:pt x="5792" y="1"/>
                  <a:pt x="5544" y="1"/>
                </a:cubicBezTo>
                <a:cubicBezTo>
                  <a:pt x="5296" y="1"/>
                  <a:pt x="5236" y="292"/>
                  <a:pt x="5074" y="420"/>
                </a:cubicBezTo>
                <a:lnTo>
                  <a:pt x="4732" y="420"/>
                </a:lnTo>
                <a:cubicBezTo>
                  <a:pt x="4561" y="292"/>
                  <a:pt x="4509" y="1"/>
                  <a:pt x="4261" y="1"/>
                </a:cubicBezTo>
                <a:cubicBezTo>
                  <a:pt x="4004" y="1"/>
                  <a:pt x="3953" y="292"/>
                  <a:pt x="3791" y="420"/>
                </a:cubicBezTo>
                <a:lnTo>
                  <a:pt x="3440" y="420"/>
                </a:lnTo>
                <a:cubicBezTo>
                  <a:pt x="3277" y="292"/>
                  <a:pt x="3226" y="1"/>
                  <a:pt x="2969" y="1"/>
                </a:cubicBezTo>
                <a:cubicBezTo>
                  <a:pt x="2721" y="1"/>
                  <a:pt x="2670" y="292"/>
                  <a:pt x="2507" y="420"/>
                </a:cubicBezTo>
                <a:lnTo>
                  <a:pt x="2157" y="420"/>
                </a:lnTo>
                <a:cubicBezTo>
                  <a:pt x="1994" y="292"/>
                  <a:pt x="1934" y="1"/>
                  <a:pt x="1686" y="1"/>
                </a:cubicBezTo>
                <a:cubicBezTo>
                  <a:pt x="1438" y="1"/>
                  <a:pt x="1378" y="292"/>
                  <a:pt x="1216" y="420"/>
                </a:cubicBezTo>
                <a:lnTo>
                  <a:pt x="873" y="420"/>
                </a:lnTo>
                <a:cubicBezTo>
                  <a:pt x="711" y="292"/>
                  <a:pt x="651" y="1"/>
                  <a:pt x="4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-43444" y="4875692"/>
            <a:ext cx="9230888" cy="403031"/>
          </a:xfrm>
          <a:custGeom>
            <a:avLst/>
            <a:gdLst/>
            <a:ahLst/>
            <a:cxnLst/>
            <a:rect l="l" t="t" r="r" b="b"/>
            <a:pathLst>
              <a:path w="53469" h="3311" extrusionOk="0">
                <a:moveTo>
                  <a:pt x="403" y="0"/>
                </a:moveTo>
                <a:cubicBezTo>
                  <a:pt x="189" y="0"/>
                  <a:pt x="121" y="205"/>
                  <a:pt x="1" y="351"/>
                </a:cubicBezTo>
                <a:lnTo>
                  <a:pt x="1" y="3251"/>
                </a:lnTo>
                <a:cubicBezTo>
                  <a:pt x="121" y="3106"/>
                  <a:pt x="189" y="2900"/>
                  <a:pt x="403" y="2900"/>
                </a:cubicBezTo>
                <a:cubicBezTo>
                  <a:pt x="651" y="2900"/>
                  <a:pt x="711" y="3183"/>
                  <a:pt x="873" y="3311"/>
                </a:cubicBezTo>
                <a:lnTo>
                  <a:pt x="1216" y="3311"/>
                </a:lnTo>
                <a:cubicBezTo>
                  <a:pt x="1387" y="3183"/>
                  <a:pt x="1438" y="2900"/>
                  <a:pt x="1686" y="2900"/>
                </a:cubicBezTo>
                <a:cubicBezTo>
                  <a:pt x="1943" y="2900"/>
                  <a:pt x="1994" y="3183"/>
                  <a:pt x="2157" y="3311"/>
                </a:cubicBezTo>
                <a:lnTo>
                  <a:pt x="2507" y="3311"/>
                </a:lnTo>
                <a:cubicBezTo>
                  <a:pt x="2670" y="3183"/>
                  <a:pt x="2721" y="2900"/>
                  <a:pt x="2978" y="2900"/>
                </a:cubicBezTo>
                <a:cubicBezTo>
                  <a:pt x="3226" y="2900"/>
                  <a:pt x="3277" y="3183"/>
                  <a:pt x="3440" y="3311"/>
                </a:cubicBezTo>
                <a:lnTo>
                  <a:pt x="3791" y="3311"/>
                </a:lnTo>
                <a:cubicBezTo>
                  <a:pt x="3953" y="3183"/>
                  <a:pt x="4013" y="2900"/>
                  <a:pt x="4261" y="2900"/>
                </a:cubicBezTo>
                <a:cubicBezTo>
                  <a:pt x="4509" y="2900"/>
                  <a:pt x="4569" y="3183"/>
                  <a:pt x="4732" y="3311"/>
                </a:cubicBezTo>
                <a:lnTo>
                  <a:pt x="5074" y="3311"/>
                </a:lnTo>
                <a:cubicBezTo>
                  <a:pt x="5236" y="3183"/>
                  <a:pt x="5296" y="2900"/>
                  <a:pt x="5544" y="2900"/>
                </a:cubicBezTo>
                <a:cubicBezTo>
                  <a:pt x="5792" y="2900"/>
                  <a:pt x="5852" y="3183"/>
                  <a:pt x="6015" y="3311"/>
                </a:cubicBezTo>
                <a:lnTo>
                  <a:pt x="6357" y="3311"/>
                </a:lnTo>
                <a:cubicBezTo>
                  <a:pt x="6520" y="3183"/>
                  <a:pt x="6579" y="2900"/>
                  <a:pt x="6828" y="2900"/>
                </a:cubicBezTo>
                <a:cubicBezTo>
                  <a:pt x="7076" y="2900"/>
                  <a:pt x="7136" y="3183"/>
                  <a:pt x="7298" y="3311"/>
                </a:cubicBezTo>
                <a:lnTo>
                  <a:pt x="7649" y="3311"/>
                </a:lnTo>
                <a:cubicBezTo>
                  <a:pt x="7811" y="3183"/>
                  <a:pt x="7863" y="2900"/>
                  <a:pt x="8119" y="2900"/>
                </a:cubicBezTo>
                <a:cubicBezTo>
                  <a:pt x="8367" y="2900"/>
                  <a:pt x="8419" y="3183"/>
                  <a:pt x="8581" y="3311"/>
                </a:cubicBezTo>
                <a:lnTo>
                  <a:pt x="8932" y="3311"/>
                </a:lnTo>
                <a:cubicBezTo>
                  <a:pt x="9095" y="3183"/>
                  <a:pt x="9155" y="2900"/>
                  <a:pt x="9403" y="2900"/>
                </a:cubicBezTo>
                <a:cubicBezTo>
                  <a:pt x="9651" y="2900"/>
                  <a:pt x="9711" y="3183"/>
                  <a:pt x="9873" y="3311"/>
                </a:cubicBezTo>
                <a:lnTo>
                  <a:pt x="10215" y="3311"/>
                </a:lnTo>
                <a:cubicBezTo>
                  <a:pt x="10378" y="3183"/>
                  <a:pt x="10438" y="2900"/>
                  <a:pt x="10686" y="2900"/>
                </a:cubicBezTo>
                <a:cubicBezTo>
                  <a:pt x="10934" y="2900"/>
                  <a:pt x="10994" y="3183"/>
                  <a:pt x="11156" y="3311"/>
                </a:cubicBezTo>
                <a:lnTo>
                  <a:pt x="11499" y="3311"/>
                </a:lnTo>
                <a:cubicBezTo>
                  <a:pt x="11661" y="3183"/>
                  <a:pt x="11721" y="2900"/>
                  <a:pt x="11969" y="2900"/>
                </a:cubicBezTo>
                <a:cubicBezTo>
                  <a:pt x="12217" y="2900"/>
                  <a:pt x="12277" y="3183"/>
                  <a:pt x="12440" y="3311"/>
                </a:cubicBezTo>
                <a:lnTo>
                  <a:pt x="12782" y="3311"/>
                </a:lnTo>
                <a:cubicBezTo>
                  <a:pt x="12953" y="3183"/>
                  <a:pt x="13004" y="2900"/>
                  <a:pt x="13252" y="2900"/>
                </a:cubicBezTo>
                <a:cubicBezTo>
                  <a:pt x="13500" y="2900"/>
                  <a:pt x="13560" y="3183"/>
                  <a:pt x="13723" y="3311"/>
                </a:cubicBezTo>
                <a:lnTo>
                  <a:pt x="14074" y="3311"/>
                </a:lnTo>
                <a:cubicBezTo>
                  <a:pt x="14236" y="3183"/>
                  <a:pt x="14287" y="2900"/>
                  <a:pt x="14536" y="2900"/>
                </a:cubicBezTo>
                <a:cubicBezTo>
                  <a:pt x="14792" y="2900"/>
                  <a:pt x="14843" y="3183"/>
                  <a:pt x="15006" y="3311"/>
                </a:cubicBezTo>
                <a:lnTo>
                  <a:pt x="15357" y="3311"/>
                </a:lnTo>
                <a:cubicBezTo>
                  <a:pt x="15519" y="3183"/>
                  <a:pt x="15579" y="2900"/>
                  <a:pt x="15827" y="2900"/>
                </a:cubicBezTo>
                <a:cubicBezTo>
                  <a:pt x="16075" y="2900"/>
                  <a:pt x="16127" y="3183"/>
                  <a:pt x="16289" y="3311"/>
                </a:cubicBezTo>
                <a:lnTo>
                  <a:pt x="16640" y="3311"/>
                </a:lnTo>
                <a:cubicBezTo>
                  <a:pt x="16803" y="3183"/>
                  <a:pt x="16854" y="2900"/>
                  <a:pt x="17111" y="2900"/>
                </a:cubicBezTo>
                <a:cubicBezTo>
                  <a:pt x="17359" y="2900"/>
                  <a:pt x="17419" y="3183"/>
                  <a:pt x="17581" y="3311"/>
                </a:cubicBezTo>
                <a:lnTo>
                  <a:pt x="17923" y="3311"/>
                </a:lnTo>
                <a:cubicBezTo>
                  <a:pt x="18086" y="3183"/>
                  <a:pt x="18146" y="2900"/>
                  <a:pt x="18394" y="2900"/>
                </a:cubicBezTo>
                <a:cubicBezTo>
                  <a:pt x="18642" y="2900"/>
                  <a:pt x="18702" y="3183"/>
                  <a:pt x="18864" y="3311"/>
                </a:cubicBezTo>
                <a:lnTo>
                  <a:pt x="19206" y="3311"/>
                </a:lnTo>
                <a:cubicBezTo>
                  <a:pt x="19369" y="3183"/>
                  <a:pt x="19429" y="2900"/>
                  <a:pt x="19677" y="2900"/>
                </a:cubicBezTo>
                <a:cubicBezTo>
                  <a:pt x="19925" y="2900"/>
                  <a:pt x="19985" y="3183"/>
                  <a:pt x="20148" y="3311"/>
                </a:cubicBezTo>
                <a:lnTo>
                  <a:pt x="20490" y="3311"/>
                </a:lnTo>
                <a:cubicBezTo>
                  <a:pt x="20652" y="3183"/>
                  <a:pt x="20712" y="2900"/>
                  <a:pt x="20960" y="2900"/>
                </a:cubicBezTo>
                <a:cubicBezTo>
                  <a:pt x="21208" y="2900"/>
                  <a:pt x="21268" y="3183"/>
                  <a:pt x="21431" y="3311"/>
                </a:cubicBezTo>
                <a:lnTo>
                  <a:pt x="21773" y="3311"/>
                </a:lnTo>
                <a:cubicBezTo>
                  <a:pt x="21935" y="3183"/>
                  <a:pt x="21995" y="2900"/>
                  <a:pt x="22243" y="2900"/>
                </a:cubicBezTo>
                <a:cubicBezTo>
                  <a:pt x="22492" y="2900"/>
                  <a:pt x="22551" y="3183"/>
                  <a:pt x="22714" y="3311"/>
                </a:cubicBezTo>
                <a:lnTo>
                  <a:pt x="23065" y="3311"/>
                </a:lnTo>
                <a:cubicBezTo>
                  <a:pt x="23227" y="3183"/>
                  <a:pt x="23279" y="2900"/>
                  <a:pt x="23527" y="2900"/>
                </a:cubicBezTo>
                <a:cubicBezTo>
                  <a:pt x="23783" y="2900"/>
                  <a:pt x="23835" y="3183"/>
                  <a:pt x="23997" y="3311"/>
                </a:cubicBezTo>
                <a:lnTo>
                  <a:pt x="24348" y="3311"/>
                </a:lnTo>
                <a:cubicBezTo>
                  <a:pt x="24511" y="3183"/>
                  <a:pt x="24562" y="2900"/>
                  <a:pt x="24818" y="2900"/>
                </a:cubicBezTo>
                <a:cubicBezTo>
                  <a:pt x="25067" y="2900"/>
                  <a:pt x="25118" y="3183"/>
                  <a:pt x="25280" y="3311"/>
                </a:cubicBezTo>
                <a:lnTo>
                  <a:pt x="25631" y="3311"/>
                </a:lnTo>
                <a:cubicBezTo>
                  <a:pt x="25794" y="3183"/>
                  <a:pt x="25854" y="2900"/>
                  <a:pt x="26102" y="2900"/>
                </a:cubicBezTo>
                <a:cubicBezTo>
                  <a:pt x="26350" y="2900"/>
                  <a:pt x="26410" y="3183"/>
                  <a:pt x="26572" y="3311"/>
                </a:cubicBezTo>
                <a:lnTo>
                  <a:pt x="26914" y="3311"/>
                </a:lnTo>
                <a:cubicBezTo>
                  <a:pt x="27077" y="3183"/>
                  <a:pt x="27137" y="2900"/>
                  <a:pt x="27385" y="2900"/>
                </a:cubicBezTo>
                <a:cubicBezTo>
                  <a:pt x="27633" y="2900"/>
                  <a:pt x="27693" y="3183"/>
                  <a:pt x="27855" y="3311"/>
                </a:cubicBezTo>
                <a:lnTo>
                  <a:pt x="28198" y="3311"/>
                </a:lnTo>
                <a:cubicBezTo>
                  <a:pt x="28360" y="3183"/>
                  <a:pt x="28420" y="2900"/>
                  <a:pt x="28668" y="2900"/>
                </a:cubicBezTo>
                <a:cubicBezTo>
                  <a:pt x="28916" y="2900"/>
                  <a:pt x="28976" y="3183"/>
                  <a:pt x="29139" y="3311"/>
                </a:cubicBezTo>
                <a:lnTo>
                  <a:pt x="29481" y="3311"/>
                </a:lnTo>
                <a:cubicBezTo>
                  <a:pt x="29643" y="3183"/>
                  <a:pt x="29703" y="2900"/>
                  <a:pt x="29951" y="2900"/>
                </a:cubicBezTo>
                <a:cubicBezTo>
                  <a:pt x="30199" y="2900"/>
                  <a:pt x="30259" y="3183"/>
                  <a:pt x="30422" y="3311"/>
                </a:cubicBezTo>
                <a:lnTo>
                  <a:pt x="30773" y="3311"/>
                </a:lnTo>
                <a:cubicBezTo>
                  <a:pt x="30935" y="3183"/>
                  <a:pt x="30987" y="2900"/>
                  <a:pt x="31235" y="2900"/>
                </a:cubicBezTo>
                <a:cubicBezTo>
                  <a:pt x="31491" y="2900"/>
                  <a:pt x="31543" y="3183"/>
                  <a:pt x="31705" y="3311"/>
                </a:cubicBezTo>
                <a:lnTo>
                  <a:pt x="32056" y="3311"/>
                </a:lnTo>
                <a:cubicBezTo>
                  <a:pt x="32218" y="3183"/>
                  <a:pt x="32270" y="2900"/>
                  <a:pt x="32526" y="2900"/>
                </a:cubicBezTo>
                <a:cubicBezTo>
                  <a:pt x="32775" y="2900"/>
                  <a:pt x="32826" y="3183"/>
                  <a:pt x="32988" y="3311"/>
                </a:cubicBezTo>
                <a:lnTo>
                  <a:pt x="33339" y="3311"/>
                </a:lnTo>
                <a:cubicBezTo>
                  <a:pt x="33502" y="3183"/>
                  <a:pt x="33553" y="2900"/>
                  <a:pt x="33810" y="2900"/>
                </a:cubicBezTo>
                <a:cubicBezTo>
                  <a:pt x="34058" y="2900"/>
                  <a:pt x="34118" y="3183"/>
                  <a:pt x="34280" y="3311"/>
                </a:cubicBezTo>
                <a:lnTo>
                  <a:pt x="34622" y="3311"/>
                </a:lnTo>
                <a:cubicBezTo>
                  <a:pt x="34785" y="3183"/>
                  <a:pt x="34845" y="2900"/>
                  <a:pt x="35093" y="2900"/>
                </a:cubicBezTo>
                <a:cubicBezTo>
                  <a:pt x="35341" y="2900"/>
                  <a:pt x="35401" y="3183"/>
                  <a:pt x="35563" y="3311"/>
                </a:cubicBezTo>
                <a:lnTo>
                  <a:pt x="35906" y="3311"/>
                </a:lnTo>
                <a:cubicBezTo>
                  <a:pt x="36068" y="3183"/>
                  <a:pt x="36128" y="2900"/>
                  <a:pt x="36376" y="2900"/>
                </a:cubicBezTo>
                <a:cubicBezTo>
                  <a:pt x="36624" y="2900"/>
                  <a:pt x="36684" y="3183"/>
                  <a:pt x="36847" y="3311"/>
                </a:cubicBezTo>
                <a:lnTo>
                  <a:pt x="37189" y="3311"/>
                </a:lnTo>
                <a:cubicBezTo>
                  <a:pt x="37351" y="3183"/>
                  <a:pt x="37411" y="2900"/>
                  <a:pt x="37659" y="2900"/>
                </a:cubicBezTo>
                <a:cubicBezTo>
                  <a:pt x="37907" y="2900"/>
                  <a:pt x="37967" y="3183"/>
                  <a:pt x="38130" y="3311"/>
                </a:cubicBezTo>
                <a:lnTo>
                  <a:pt x="38472" y="3311"/>
                </a:lnTo>
                <a:cubicBezTo>
                  <a:pt x="38635" y="3183"/>
                  <a:pt x="38694" y="2900"/>
                  <a:pt x="38943" y="2900"/>
                </a:cubicBezTo>
                <a:cubicBezTo>
                  <a:pt x="39191" y="2900"/>
                  <a:pt x="39251" y="3183"/>
                  <a:pt x="39413" y="3311"/>
                </a:cubicBezTo>
                <a:lnTo>
                  <a:pt x="39764" y="3311"/>
                </a:lnTo>
                <a:cubicBezTo>
                  <a:pt x="39926" y="3183"/>
                  <a:pt x="39978" y="2900"/>
                  <a:pt x="40226" y="2900"/>
                </a:cubicBezTo>
                <a:cubicBezTo>
                  <a:pt x="40482" y="2900"/>
                  <a:pt x="40534" y="3183"/>
                  <a:pt x="40696" y="3311"/>
                </a:cubicBezTo>
                <a:lnTo>
                  <a:pt x="41047" y="3311"/>
                </a:lnTo>
                <a:cubicBezTo>
                  <a:pt x="41210" y="3183"/>
                  <a:pt x="41261" y="2900"/>
                  <a:pt x="41518" y="2900"/>
                </a:cubicBezTo>
                <a:cubicBezTo>
                  <a:pt x="41766" y="2900"/>
                  <a:pt x="41817" y="3183"/>
                  <a:pt x="41980" y="3311"/>
                </a:cubicBezTo>
                <a:lnTo>
                  <a:pt x="42330" y="3311"/>
                </a:lnTo>
                <a:cubicBezTo>
                  <a:pt x="42493" y="3183"/>
                  <a:pt x="42553" y="2900"/>
                  <a:pt x="42801" y="2900"/>
                </a:cubicBezTo>
                <a:cubicBezTo>
                  <a:pt x="43049" y="2900"/>
                  <a:pt x="43100" y="3183"/>
                  <a:pt x="43263" y="3311"/>
                </a:cubicBezTo>
                <a:lnTo>
                  <a:pt x="43614" y="3311"/>
                </a:lnTo>
                <a:cubicBezTo>
                  <a:pt x="43776" y="3183"/>
                  <a:pt x="43836" y="2900"/>
                  <a:pt x="44084" y="2900"/>
                </a:cubicBezTo>
                <a:cubicBezTo>
                  <a:pt x="44332" y="2900"/>
                  <a:pt x="44383" y="3183"/>
                  <a:pt x="44555" y="3311"/>
                </a:cubicBezTo>
                <a:lnTo>
                  <a:pt x="44897" y="3311"/>
                </a:lnTo>
                <a:cubicBezTo>
                  <a:pt x="45059" y="3183"/>
                  <a:pt x="45119" y="2900"/>
                  <a:pt x="45367" y="2900"/>
                </a:cubicBezTo>
                <a:cubicBezTo>
                  <a:pt x="45615" y="2900"/>
                  <a:pt x="45675" y="3183"/>
                  <a:pt x="45838" y="3311"/>
                </a:cubicBezTo>
                <a:lnTo>
                  <a:pt x="46180" y="3311"/>
                </a:lnTo>
                <a:cubicBezTo>
                  <a:pt x="46343" y="3183"/>
                  <a:pt x="46402" y="2900"/>
                  <a:pt x="46651" y="2900"/>
                </a:cubicBezTo>
                <a:cubicBezTo>
                  <a:pt x="46899" y="2900"/>
                  <a:pt x="46959" y="3183"/>
                  <a:pt x="47121" y="3311"/>
                </a:cubicBezTo>
                <a:lnTo>
                  <a:pt x="47463" y="3311"/>
                </a:lnTo>
                <a:cubicBezTo>
                  <a:pt x="47626" y="3183"/>
                  <a:pt x="47686" y="2900"/>
                  <a:pt x="47934" y="2900"/>
                </a:cubicBezTo>
                <a:cubicBezTo>
                  <a:pt x="48182" y="2900"/>
                  <a:pt x="48242" y="3183"/>
                  <a:pt x="48404" y="3311"/>
                </a:cubicBezTo>
                <a:lnTo>
                  <a:pt x="48746" y="3311"/>
                </a:lnTo>
                <a:cubicBezTo>
                  <a:pt x="48909" y="3183"/>
                  <a:pt x="48969" y="2900"/>
                  <a:pt x="49217" y="2900"/>
                </a:cubicBezTo>
                <a:cubicBezTo>
                  <a:pt x="49465" y="2900"/>
                  <a:pt x="49525" y="3183"/>
                  <a:pt x="49688" y="3311"/>
                </a:cubicBezTo>
                <a:lnTo>
                  <a:pt x="50030" y="3311"/>
                </a:lnTo>
                <a:cubicBezTo>
                  <a:pt x="50192" y="3183"/>
                  <a:pt x="50252" y="2900"/>
                  <a:pt x="50500" y="2900"/>
                </a:cubicBezTo>
                <a:cubicBezTo>
                  <a:pt x="50748" y="2900"/>
                  <a:pt x="50808" y="3183"/>
                  <a:pt x="50971" y="3311"/>
                </a:cubicBezTo>
                <a:lnTo>
                  <a:pt x="51321" y="3311"/>
                </a:lnTo>
                <a:cubicBezTo>
                  <a:pt x="51484" y="3183"/>
                  <a:pt x="51535" y="2900"/>
                  <a:pt x="51783" y="2900"/>
                </a:cubicBezTo>
                <a:cubicBezTo>
                  <a:pt x="52032" y="2900"/>
                  <a:pt x="52091" y="3183"/>
                  <a:pt x="52254" y="3311"/>
                </a:cubicBezTo>
                <a:lnTo>
                  <a:pt x="52605" y="3311"/>
                </a:lnTo>
                <a:cubicBezTo>
                  <a:pt x="52767" y="3183"/>
                  <a:pt x="52819" y="2900"/>
                  <a:pt x="53067" y="2900"/>
                </a:cubicBezTo>
                <a:cubicBezTo>
                  <a:pt x="53281" y="2900"/>
                  <a:pt x="53349" y="3097"/>
                  <a:pt x="53469" y="3242"/>
                </a:cubicBezTo>
                <a:lnTo>
                  <a:pt x="53469" y="342"/>
                </a:lnTo>
                <a:cubicBezTo>
                  <a:pt x="53349" y="197"/>
                  <a:pt x="53281" y="0"/>
                  <a:pt x="53067" y="0"/>
                </a:cubicBezTo>
                <a:cubicBezTo>
                  <a:pt x="52819" y="0"/>
                  <a:pt x="52767" y="282"/>
                  <a:pt x="52605" y="411"/>
                </a:cubicBezTo>
                <a:lnTo>
                  <a:pt x="52254" y="411"/>
                </a:lnTo>
                <a:cubicBezTo>
                  <a:pt x="52091" y="282"/>
                  <a:pt x="52032" y="0"/>
                  <a:pt x="51783" y="0"/>
                </a:cubicBezTo>
                <a:cubicBezTo>
                  <a:pt x="51535" y="0"/>
                  <a:pt x="51484" y="282"/>
                  <a:pt x="51321" y="411"/>
                </a:cubicBezTo>
                <a:lnTo>
                  <a:pt x="50971" y="411"/>
                </a:lnTo>
                <a:cubicBezTo>
                  <a:pt x="50808" y="282"/>
                  <a:pt x="50748" y="0"/>
                  <a:pt x="50500" y="0"/>
                </a:cubicBezTo>
                <a:cubicBezTo>
                  <a:pt x="50252" y="0"/>
                  <a:pt x="50192" y="282"/>
                  <a:pt x="50030" y="411"/>
                </a:cubicBezTo>
                <a:lnTo>
                  <a:pt x="49688" y="411"/>
                </a:lnTo>
                <a:cubicBezTo>
                  <a:pt x="49525" y="282"/>
                  <a:pt x="49465" y="0"/>
                  <a:pt x="49217" y="0"/>
                </a:cubicBezTo>
                <a:cubicBezTo>
                  <a:pt x="48969" y="0"/>
                  <a:pt x="48909" y="282"/>
                  <a:pt x="48746" y="411"/>
                </a:cubicBezTo>
                <a:lnTo>
                  <a:pt x="48404" y="411"/>
                </a:lnTo>
                <a:cubicBezTo>
                  <a:pt x="48242" y="282"/>
                  <a:pt x="48182" y="0"/>
                  <a:pt x="47934" y="0"/>
                </a:cubicBezTo>
                <a:cubicBezTo>
                  <a:pt x="47686" y="0"/>
                  <a:pt x="47626" y="282"/>
                  <a:pt x="47463" y="411"/>
                </a:cubicBezTo>
                <a:lnTo>
                  <a:pt x="47121" y="411"/>
                </a:lnTo>
                <a:cubicBezTo>
                  <a:pt x="46959" y="282"/>
                  <a:pt x="46899" y="0"/>
                  <a:pt x="46651" y="0"/>
                </a:cubicBezTo>
                <a:cubicBezTo>
                  <a:pt x="46402" y="0"/>
                  <a:pt x="46343" y="282"/>
                  <a:pt x="46180" y="411"/>
                </a:cubicBezTo>
                <a:lnTo>
                  <a:pt x="45838" y="411"/>
                </a:lnTo>
                <a:cubicBezTo>
                  <a:pt x="45675" y="282"/>
                  <a:pt x="45615" y="0"/>
                  <a:pt x="45367" y="0"/>
                </a:cubicBezTo>
                <a:cubicBezTo>
                  <a:pt x="45119" y="0"/>
                  <a:pt x="45059" y="282"/>
                  <a:pt x="44897" y="411"/>
                </a:cubicBezTo>
                <a:lnTo>
                  <a:pt x="44555" y="411"/>
                </a:lnTo>
                <a:cubicBezTo>
                  <a:pt x="44383" y="282"/>
                  <a:pt x="44332" y="0"/>
                  <a:pt x="44084" y="0"/>
                </a:cubicBezTo>
                <a:cubicBezTo>
                  <a:pt x="43836" y="0"/>
                  <a:pt x="43776" y="282"/>
                  <a:pt x="43614" y="411"/>
                </a:cubicBezTo>
                <a:lnTo>
                  <a:pt x="43263" y="411"/>
                </a:lnTo>
                <a:cubicBezTo>
                  <a:pt x="43100" y="282"/>
                  <a:pt x="43049" y="0"/>
                  <a:pt x="42801" y="0"/>
                </a:cubicBezTo>
                <a:cubicBezTo>
                  <a:pt x="42544" y="0"/>
                  <a:pt x="42493" y="282"/>
                  <a:pt x="42330" y="411"/>
                </a:cubicBezTo>
                <a:lnTo>
                  <a:pt x="41980" y="411"/>
                </a:lnTo>
                <a:cubicBezTo>
                  <a:pt x="41817" y="282"/>
                  <a:pt x="41766" y="0"/>
                  <a:pt x="41518" y="0"/>
                </a:cubicBezTo>
                <a:cubicBezTo>
                  <a:pt x="41261" y="0"/>
                  <a:pt x="41210" y="282"/>
                  <a:pt x="41047" y="411"/>
                </a:cubicBezTo>
                <a:lnTo>
                  <a:pt x="40696" y="411"/>
                </a:lnTo>
                <a:cubicBezTo>
                  <a:pt x="40534" y="282"/>
                  <a:pt x="40474" y="0"/>
                  <a:pt x="40226" y="0"/>
                </a:cubicBezTo>
                <a:cubicBezTo>
                  <a:pt x="39978" y="0"/>
                  <a:pt x="39926" y="282"/>
                  <a:pt x="39764" y="411"/>
                </a:cubicBezTo>
                <a:lnTo>
                  <a:pt x="39413" y="411"/>
                </a:lnTo>
                <a:cubicBezTo>
                  <a:pt x="39251" y="282"/>
                  <a:pt x="39199" y="0"/>
                  <a:pt x="38943" y="0"/>
                </a:cubicBezTo>
                <a:cubicBezTo>
                  <a:pt x="38694" y="0"/>
                  <a:pt x="38635" y="282"/>
                  <a:pt x="38472" y="411"/>
                </a:cubicBezTo>
                <a:lnTo>
                  <a:pt x="38130" y="411"/>
                </a:lnTo>
                <a:cubicBezTo>
                  <a:pt x="37967" y="282"/>
                  <a:pt x="37907" y="0"/>
                  <a:pt x="37659" y="0"/>
                </a:cubicBezTo>
                <a:cubicBezTo>
                  <a:pt x="37411" y="0"/>
                  <a:pt x="37351" y="282"/>
                  <a:pt x="37189" y="411"/>
                </a:cubicBezTo>
                <a:lnTo>
                  <a:pt x="36847" y="411"/>
                </a:lnTo>
                <a:cubicBezTo>
                  <a:pt x="36684" y="282"/>
                  <a:pt x="36624" y="0"/>
                  <a:pt x="36376" y="0"/>
                </a:cubicBezTo>
                <a:cubicBezTo>
                  <a:pt x="36128" y="0"/>
                  <a:pt x="36068" y="282"/>
                  <a:pt x="35906" y="411"/>
                </a:cubicBezTo>
                <a:lnTo>
                  <a:pt x="35563" y="411"/>
                </a:lnTo>
                <a:cubicBezTo>
                  <a:pt x="35401" y="282"/>
                  <a:pt x="35341" y="0"/>
                  <a:pt x="35093" y="0"/>
                </a:cubicBezTo>
                <a:cubicBezTo>
                  <a:pt x="34845" y="0"/>
                  <a:pt x="34785" y="282"/>
                  <a:pt x="34622" y="411"/>
                </a:cubicBezTo>
                <a:lnTo>
                  <a:pt x="34280" y="411"/>
                </a:lnTo>
                <a:cubicBezTo>
                  <a:pt x="34118" y="282"/>
                  <a:pt x="34058" y="0"/>
                  <a:pt x="33810" y="0"/>
                </a:cubicBezTo>
                <a:cubicBezTo>
                  <a:pt x="33562" y="0"/>
                  <a:pt x="33502" y="282"/>
                  <a:pt x="33339" y="411"/>
                </a:cubicBezTo>
                <a:lnTo>
                  <a:pt x="32988" y="411"/>
                </a:lnTo>
                <a:cubicBezTo>
                  <a:pt x="32826" y="282"/>
                  <a:pt x="32775" y="0"/>
                  <a:pt x="32526" y="0"/>
                </a:cubicBezTo>
                <a:cubicBezTo>
                  <a:pt x="32270" y="0"/>
                  <a:pt x="32218" y="282"/>
                  <a:pt x="32056" y="411"/>
                </a:cubicBezTo>
                <a:lnTo>
                  <a:pt x="31705" y="411"/>
                </a:lnTo>
                <a:cubicBezTo>
                  <a:pt x="31543" y="282"/>
                  <a:pt x="31491" y="0"/>
                  <a:pt x="31235" y="0"/>
                </a:cubicBezTo>
                <a:cubicBezTo>
                  <a:pt x="30987" y="0"/>
                  <a:pt x="30935" y="282"/>
                  <a:pt x="30773" y="411"/>
                </a:cubicBezTo>
                <a:lnTo>
                  <a:pt x="30422" y="411"/>
                </a:lnTo>
                <a:cubicBezTo>
                  <a:pt x="30259" y="282"/>
                  <a:pt x="30208" y="0"/>
                  <a:pt x="29951" y="0"/>
                </a:cubicBezTo>
                <a:cubicBezTo>
                  <a:pt x="29703" y="0"/>
                  <a:pt x="29643" y="282"/>
                  <a:pt x="29481" y="411"/>
                </a:cubicBezTo>
                <a:lnTo>
                  <a:pt x="29139" y="411"/>
                </a:lnTo>
                <a:cubicBezTo>
                  <a:pt x="28976" y="282"/>
                  <a:pt x="28916" y="0"/>
                  <a:pt x="28668" y="0"/>
                </a:cubicBezTo>
                <a:cubicBezTo>
                  <a:pt x="28420" y="0"/>
                  <a:pt x="28360" y="282"/>
                  <a:pt x="28198" y="411"/>
                </a:cubicBezTo>
                <a:lnTo>
                  <a:pt x="27855" y="411"/>
                </a:lnTo>
                <a:cubicBezTo>
                  <a:pt x="27693" y="282"/>
                  <a:pt x="27633" y="0"/>
                  <a:pt x="27385" y="0"/>
                </a:cubicBezTo>
                <a:cubicBezTo>
                  <a:pt x="27137" y="0"/>
                  <a:pt x="27077" y="282"/>
                  <a:pt x="26914" y="411"/>
                </a:cubicBezTo>
                <a:lnTo>
                  <a:pt x="26572" y="411"/>
                </a:lnTo>
                <a:cubicBezTo>
                  <a:pt x="26410" y="282"/>
                  <a:pt x="26350" y="0"/>
                  <a:pt x="26102" y="0"/>
                </a:cubicBezTo>
                <a:cubicBezTo>
                  <a:pt x="25854" y="0"/>
                  <a:pt x="25794" y="282"/>
                  <a:pt x="25631" y="411"/>
                </a:cubicBezTo>
                <a:lnTo>
                  <a:pt x="25280" y="411"/>
                </a:lnTo>
                <a:cubicBezTo>
                  <a:pt x="25118" y="282"/>
                  <a:pt x="25067" y="0"/>
                  <a:pt x="24818" y="0"/>
                </a:cubicBezTo>
                <a:cubicBezTo>
                  <a:pt x="24562" y="0"/>
                  <a:pt x="24511" y="282"/>
                  <a:pt x="24348" y="411"/>
                </a:cubicBezTo>
                <a:lnTo>
                  <a:pt x="23997" y="411"/>
                </a:lnTo>
                <a:cubicBezTo>
                  <a:pt x="23835" y="282"/>
                  <a:pt x="23783" y="0"/>
                  <a:pt x="23527" y="0"/>
                </a:cubicBezTo>
                <a:cubicBezTo>
                  <a:pt x="23279" y="0"/>
                  <a:pt x="23227" y="282"/>
                  <a:pt x="23065" y="411"/>
                </a:cubicBezTo>
                <a:lnTo>
                  <a:pt x="22714" y="411"/>
                </a:lnTo>
                <a:cubicBezTo>
                  <a:pt x="22551" y="282"/>
                  <a:pt x="22492" y="0"/>
                  <a:pt x="22243" y="0"/>
                </a:cubicBezTo>
                <a:cubicBezTo>
                  <a:pt x="21995" y="0"/>
                  <a:pt x="21935" y="282"/>
                  <a:pt x="21773" y="411"/>
                </a:cubicBezTo>
                <a:lnTo>
                  <a:pt x="21431" y="411"/>
                </a:lnTo>
                <a:cubicBezTo>
                  <a:pt x="21268" y="282"/>
                  <a:pt x="21208" y="0"/>
                  <a:pt x="20960" y="0"/>
                </a:cubicBezTo>
                <a:cubicBezTo>
                  <a:pt x="20712" y="0"/>
                  <a:pt x="20652" y="282"/>
                  <a:pt x="20490" y="411"/>
                </a:cubicBezTo>
                <a:lnTo>
                  <a:pt x="20148" y="411"/>
                </a:lnTo>
                <a:cubicBezTo>
                  <a:pt x="19985" y="282"/>
                  <a:pt x="19925" y="0"/>
                  <a:pt x="19677" y="0"/>
                </a:cubicBezTo>
                <a:cubicBezTo>
                  <a:pt x="19429" y="0"/>
                  <a:pt x="19369" y="282"/>
                  <a:pt x="19206" y="411"/>
                </a:cubicBezTo>
                <a:lnTo>
                  <a:pt x="18864" y="411"/>
                </a:lnTo>
                <a:cubicBezTo>
                  <a:pt x="18702" y="282"/>
                  <a:pt x="18642" y="0"/>
                  <a:pt x="18394" y="0"/>
                </a:cubicBezTo>
                <a:cubicBezTo>
                  <a:pt x="18146" y="0"/>
                  <a:pt x="18086" y="282"/>
                  <a:pt x="17923" y="411"/>
                </a:cubicBezTo>
                <a:lnTo>
                  <a:pt x="17581" y="411"/>
                </a:lnTo>
                <a:cubicBezTo>
                  <a:pt x="17419" y="282"/>
                  <a:pt x="17359" y="0"/>
                  <a:pt x="17111" y="0"/>
                </a:cubicBezTo>
                <a:cubicBezTo>
                  <a:pt x="16862" y="0"/>
                  <a:pt x="16803" y="282"/>
                  <a:pt x="16640" y="411"/>
                </a:cubicBezTo>
                <a:lnTo>
                  <a:pt x="16289" y="411"/>
                </a:lnTo>
                <a:cubicBezTo>
                  <a:pt x="16127" y="282"/>
                  <a:pt x="16075" y="0"/>
                  <a:pt x="15827" y="0"/>
                </a:cubicBezTo>
                <a:cubicBezTo>
                  <a:pt x="15571" y="0"/>
                  <a:pt x="15519" y="282"/>
                  <a:pt x="15357" y="411"/>
                </a:cubicBezTo>
                <a:lnTo>
                  <a:pt x="15006" y="411"/>
                </a:lnTo>
                <a:cubicBezTo>
                  <a:pt x="14843" y="282"/>
                  <a:pt x="14792" y="0"/>
                  <a:pt x="14536" y="0"/>
                </a:cubicBezTo>
                <a:cubicBezTo>
                  <a:pt x="14287" y="0"/>
                  <a:pt x="14236" y="282"/>
                  <a:pt x="14074" y="411"/>
                </a:cubicBezTo>
                <a:lnTo>
                  <a:pt x="13723" y="411"/>
                </a:lnTo>
                <a:cubicBezTo>
                  <a:pt x="13560" y="282"/>
                  <a:pt x="13500" y="0"/>
                  <a:pt x="13252" y="0"/>
                </a:cubicBezTo>
                <a:cubicBezTo>
                  <a:pt x="13004" y="0"/>
                  <a:pt x="12953" y="282"/>
                  <a:pt x="12782" y="411"/>
                </a:cubicBezTo>
                <a:lnTo>
                  <a:pt x="12440" y="411"/>
                </a:lnTo>
                <a:cubicBezTo>
                  <a:pt x="12277" y="282"/>
                  <a:pt x="12217" y="0"/>
                  <a:pt x="11969" y="0"/>
                </a:cubicBezTo>
                <a:cubicBezTo>
                  <a:pt x="11721" y="0"/>
                  <a:pt x="11661" y="282"/>
                  <a:pt x="11499" y="411"/>
                </a:cubicBezTo>
                <a:lnTo>
                  <a:pt x="11156" y="411"/>
                </a:lnTo>
                <a:cubicBezTo>
                  <a:pt x="10994" y="282"/>
                  <a:pt x="10934" y="0"/>
                  <a:pt x="10686" y="0"/>
                </a:cubicBezTo>
                <a:cubicBezTo>
                  <a:pt x="10438" y="0"/>
                  <a:pt x="10378" y="282"/>
                  <a:pt x="10215" y="411"/>
                </a:cubicBezTo>
                <a:lnTo>
                  <a:pt x="9873" y="411"/>
                </a:lnTo>
                <a:cubicBezTo>
                  <a:pt x="9711" y="282"/>
                  <a:pt x="9651" y="0"/>
                  <a:pt x="9403" y="0"/>
                </a:cubicBezTo>
                <a:cubicBezTo>
                  <a:pt x="9155" y="0"/>
                  <a:pt x="9095" y="282"/>
                  <a:pt x="8932" y="411"/>
                </a:cubicBezTo>
                <a:lnTo>
                  <a:pt x="8581" y="411"/>
                </a:lnTo>
                <a:cubicBezTo>
                  <a:pt x="8419" y="282"/>
                  <a:pt x="8367" y="0"/>
                  <a:pt x="8119" y="0"/>
                </a:cubicBezTo>
                <a:cubicBezTo>
                  <a:pt x="7863" y="0"/>
                  <a:pt x="7811" y="282"/>
                  <a:pt x="7649" y="411"/>
                </a:cubicBezTo>
                <a:lnTo>
                  <a:pt x="7298" y="411"/>
                </a:lnTo>
                <a:cubicBezTo>
                  <a:pt x="7136" y="282"/>
                  <a:pt x="7084" y="0"/>
                  <a:pt x="6828" y="0"/>
                </a:cubicBezTo>
                <a:cubicBezTo>
                  <a:pt x="6579" y="0"/>
                  <a:pt x="6520" y="282"/>
                  <a:pt x="6357" y="411"/>
                </a:cubicBezTo>
                <a:lnTo>
                  <a:pt x="6015" y="411"/>
                </a:lnTo>
                <a:cubicBezTo>
                  <a:pt x="5852" y="282"/>
                  <a:pt x="5792" y="0"/>
                  <a:pt x="5544" y="0"/>
                </a:cubicBezTo>
                <a:cubicBezTo>
                  <a:pt x="5296" y="0"/>
                  <a:pt x="5236" y="282"/>
                  <a:pt x="5074" y="411"/>
                </a:cubicBezTo>
                <a:lnTo>
                  <a:pt x="4732" y="411"/>
                </a:lnTo>
                <a:cubicBezTo>
                  <a:pt x="4569" y="282"/>
                  <a:pt x="4509" y="0"/>
                  <a:pt x="4261" y="0"/>
                </a:cubicBezTo>
                <a:cubicBezTo>
                  <a:pt x="4013" y="0"/>
                  <a:pt x="3953" y="282"/>
                  <a:pt x="3791" y="411"/>
                </a:cubicBezTo>
                <a:lnTo>
                  <a:pt x="3440" y="411"/>
                </a:lnTo>
                <a:cubicBezTo>
                  <a:pt x="3277" y="282"/>
                  <a:pt x="3226" y="0"/>
                  <a:pt x="2978" y="0"/>
                </a:cubicBezTo>
                <a:cubicBezTo>
                  <a:pt x="2721" y="0"/>
                  <a:pt x="2670" y="282"/>
                  <a:pt x="2507" y="411"/>
                </a:cubicBezTo>
                <a:lnTo>
                  <a:pt x="2157" y="411"/>
                </a:lnTo>
                <a:cubicBezTo>
                  <a:pt x="1994" y="282"/>
                  <a:pt x="1934" y="0"/>
                  <a:pt x="1686" y="0"/>
                </a:cubicBezTo>
                <a:cubicBezTo>
                  <a:pt x="1438" y="0"/>
                  <a:pt x="1387" y="282"/>
                  <a:pt x="1216" y="411"/>
                </a:cubicBezTo>
                <a:lnTo>
                  <a:pt x="873" y="411"/>
                </a:lnTo>
                <a:cubicBezTo>
                  <a:pt x="711" y="282"/>
                  <a:pt x="651" y="0"/>
                  <a:pt x="4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 rot="-3131814">
            <a:off x="8322498" y="3181002"/>
            <a:ext cx="1308940" cy="1460167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/>
          <p:nvPr/>
        </p:nvSpPr>
        <p:spPr>
          <a:xfrm rot="3131814" flipH="1">
            <a:off x="-457246" y="3245502"/>
            <a:ext cx="1308940" cy="1460167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5" r:id="rId11"/>
    <p:sldLayoutId id="2147483668" r:id="rId12"/>
    <p:sldLayoutId id="2147483669" r:id="rId13"/>
    <p:sldLayoutId id="214748367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VenBak/PlayDat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Gordita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fonts.google.com/specimen/Robot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/>
          <p:nvPr/>
        </p:nvSpPr>
        <p:spPr>
          <a:xfrm flipH="1">
            <a:off x="6458141" y="3027478"/>
            <a:ext cx="1308960" cy="1460189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27"/>
          <p:cNvGrpSpPr/>
          <p:nvPr/>
        </p:nvGrpSpPr>
        <p:grpSpPr>
          <a:xfrm flipH="1">
            <a:off x="7356306" y="2867092"/>
            <a:ext cx="1695478" cy="1538931"/>
            <a:chOff x="-4610934" y="1188537"/>
            <a:chExt cx="1695478" cy="1538931"/>
          </a:xfrm>
        </p:grpSpPr>
        <p:sp>
          <p:nvSpPr>
            <p:cNvPr id="510" name="Google Shape;510;p27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27"/>
          <p:cNvSpPr/>
          <p:nvPr/>
        </p:nvSpPr>
        <p:spPr>
          <a:xfrm>
            <a:off x="1186399" y="3011903"/>
            <a:ext cx="1308960" cy="1460189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2" name="Google Shape;522;p27"/>
          <p:cNvGrpSpPr/>
          <p:nvPr/>
        </p:nvGrpSpPr>
        <p:grpSpPr>
          <a:xfrm>
            <a:off x="-98284" y="2858762"/>
            <a:ext cx="1695478" cy="1538931"/>
            <a:chOff x="-4610934" y="1188537"/>
            <a:chExt cx="1695478" cy="1538931"/>
          </a:xfrm>
        </p:grpSpPr>
        <p:sp>
          <p:nvSpPr>
            <p:cNvPr id="523" name="Google Shape;523;p27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27"/>
          <p:cNvSpPr txBox="1">
            <a:spLocks noGrp="1"/>
          </p:cNvSpPr>
          <p:nvPr>
            <p:ph type="ctrTitle"/>
          </p:nvPr>
        </p:nvSpPr>
        <p:spPr>
          <a:xfrm>
            <a:off x="2254600" y="529125"/>
            <a:ext cx="4634700" cy="26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The</a:t>
            </a:r>
            <a:br>
              <a:rPr lang="en" sz="5500" dirty="0"/>
            </a:br>
            <a:r>
              <a:rPr lang="en" sz="7500" dirty="0">
                <a:solidFill>
                  <a:schemeClr val="lt1"/>
                </a:solidFill>
              </a:rPr>
              <a:t>PlayDate</a:t>
            </a:r>
            <a:r>
              <a:rPr lang="en" sz="5500" dirty="0"/>
              <a:t>Application</a:t>
            </a:r>
            <a:endParaRPr sz="5500" dirty="0">
              <a:solidFill>
                <a:schemeClr val="accent1"/>
              </a:solidFill>
            </a:endParaRPr>
          </a:p>
        </p:txBody>
      </p:sp>
      <p:sp>
        <p:nvSpPr>
          <p:cNvPr id="535" name="Google Shape;535;p27"/>
          <p:cNvSpPr txBox="1">
            <a:spLocks noGrp="1"/>
          </p:cNvSpPr>
          <p:nvPr>
            <p:ph type="subTitle" idx="1"/>
          </p:nvPr>
        </p:nvSpPr>
        <p:spPr>
          <a:xfrm>
            <a:off x="2254600" y="3158941"/>
            <a:ext cx="4634700" cy="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Dogs need some eHarmony also</a:t>
            </a:r>
          </a:p>
        </p:txBody>
      </p:sp>
      <p:grpSp>
        <p:nvGrpSpPr>
          <p:cNvPr id="536" name="Google Shape;536;p27"/>
          <p:cNvGrpSpPr/>
          <p:nvPr/>
        </p:nvGrpSpPr>
        <p:grpSpPr>
          <a:xfrm>
            <a:off x="7506796" y="529121"/>
            <a:ext cx="2135456" cy="673547"/>
            <a:chOff x="2540025" y="1612750"/>
            <a:chExt cx="302850" cy="95525"/>
          </a:xfrm>
        </p:grpSpPr>
        <p:sp>
          <p:nvSpPr>
            <p:cNvPr id="537" name="Google Shape;537;p27"/>
            <p:cNvSpPr/>
            <p:nvPr/>
          </p:nvSpPr>
          <p:spPr>
            <a:xfrm>
              <a:off x="2540025" y="1612750"/>
              <a:ext cx="302850" cy="95525"/>
            </a:xfrm>
            <a:custGeom>
              <a:avLst/>
              <a:gdLst/>
              <a:ahLst/>
              <a:cxnLst/>
              <a:rect l="l" t="t" r="r" b="b"/>
              <a:pathLst>
                <a:path w="12114" h="3821" extrusionOk="0">
                  <a:moveTo>
                    <a:pt x="5741" y="1"/>
                  </a:moveTo>
                  <a:cubicBezTo>
                    <a:pt x="5251" y="1"/>
                    <a:pt x="4772" y="178"/>
                    <a:pt x="4423" y="544"/>
                  </a:cubicBezTo>
                  <a:cubicBezTo>
                    <a:pt x="3884" y="1117"/>
                    <a:pt x="3704" y="2007"/>
                    <a:pt x="4012" y="2725"/>
                  </a:cubicBezTo>
                  <a:cubicBezTo>
                    <a:pt x="3451" y="2587"/>
                    <a:pt x="2852" y="2461"/>
                    <a:pt x="2271" y="2461"/>
                  </a:cubicBezTo>
                  <a:cubicBezTo>
                    <a:pt x="1666" y="2461"/>
                    <a:pt x="1080" y="2598"/>
                    <a:pt x="573" y="2999"/>
                  </a:cubicBezTo>
                  <a:cubicBezTo>
                    <a:pt x="334" y="3187"/>
                    <a:pt x="146" y="3427"/>
                    <a:pt x="26" y="3701"/>
                  </a:cubicBezTo>
                  <a:cubicBezTo>
                    <a:pt x="0" y="3752"/>
                    <a:pt x="34" y="3820"/>
                    <a:pt x="103" y="3820"/>
                  </a:cubicBezTo>
                  <a:cubicBezTo>
                    <a:pt x="505" y="3820"/>
                    <a:pt x="1164" y="3812"/>
                    <a:pt x="1968" y="3803"/>
                  </a:cubicBezTo>
                  <a:cubicBezTo>
                    <a:pt x="2404" y="3795"/>
                    <a:pt x="2892" y="3795"/>
                    <a:pt x="3405" y="3786"/>
                  </a:cubicBezTo>
                  <a:cubicBezTo>
                    <a:pt x="3704" y="3786"/>
                    <a:pt x="4021" y="3778"/>
                    <a:pt x="4329" y="3778"/>
                  </a:cubicBezTo>
                  <a:cubicBezTo>
                    <a:pt x="7777" y="3735"/>
                    <a:pt x="11857" y="3684"/>
                    <a:pt x="11857" y="3684"/>
                  </a:cubicBezTo>
                  <a:cubicBezTo>
                    <a:pt x="11891" y="3684"/>
                    <a:pt x="11909" y="3666"/>
                    <a:pt x="11926" y="3641"/>
                  </a:cubicBezTo>
                  <a:cubicBezTo>
                    <a:pt x="11938" y="3660"/>
                    <a:pt x="11962" y="3670"/>
                    <a:pt x="11987" y="3670"/>
                  </a:cubicBezTo>
                  <a:cubicBezTo>
                    <a:pt x="12028" y="3670"/>
                    <a:pt x="12071" y="3643"/>
                    <a:pt x="12071" y="3589"/>
                  </a:cubicBezTo>
                  <a:cubicBezTo>
                    <a:pt x="12071" y="3572"/>
                    <a:pt x="12071" y="3564"/>
                    <a:pt x="12071" y="3547"/>
                  </a:cubicBezTo>
                  <a:cubicBezTo>
                    <a:pt x="12114" y="2648"/>
                    <a:pt x="11524" y="1810"/>
                    <a:pt x="10660" y="1562"/>
                  </a:cubicBezTo>
                  <a:lnTo>
                    <a:pt x="10660" y="1571"/>
                  </a:lnTo>
                  <a:cubicBezTo>
                    <a:pt x="10476" y="1518"/>
                    <a:pt x="10291" y="1492"/>
                    <a:pt x="10107" y="1492"/>
                  </a:cubicBezTo>
                  <a:cubicBezTo>
                    <a:pt x="9845" y="1492"/>
                    <a:pt x="9585" y="1543"/>
                    <a:pt x="9334" y="1639"/>
                  </a:cubicBezTo>
                  <a:cubicBezTo>
                    <a:pt x="9054" y="1751"/>
                    <a:pt x="8698" y="1957"/>
                    <a:pt x="8367" y="1957"/>
                  </a:cubicBezTo>
                  <a:cubicBezTo>
                    <a:pt x="8242" y="1957"/>
                    <a:pt x="8120" y="1928"/>
                    <a:pt x="8008" y="1853"/>
                  </a:cubicBezTo>
                  <a:cubicBezTo>
                    <a:pt x="7828" y="1733"/>
                    <a:pt x="7742" y="1528"/>
                    <a:pt x="7657" y="1340"/>
                  </a:cubicBezTo>
                  <a:cubicBezTo>
                    <a:pt x="7571" y="1151"/>
                    <a:pt x="7494" y="972"/>
                    <a:pt x="7374" y="809"/>
                  </a:cubicBezTo>
                  <a:cubicBezTo>
                    <a:pt x="7152" y="501"/>
                    <a:pt x="6844" y="279"/>
                    <a:pt x="6493" y="142"/>
                  </a:cubicBezTo>
                  <a:cubicBezTo>
                    <a:pt x="6251" y="48"/>
                    <a:pt x="5994" y="1"/>
                    <a:pt x="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2643525" y="1644425"/>
              <a:ext cx="198500" cy="62775"/>
            </a:xfrm>
            <a:custGeom>
              <a:avLst/>
              <a:gdLst/>
              <a:ahLst/>
              <a:cxnLst/>
              <a:rect l="l" t="t" r="r" b="b"/>
              <a:pathLst>
                <a:path w="7940" h="2511" extrusionOk="0">
                  <a:moveTo>
                    <a:pt x="2001" y="0"/>
                  </a:moveTo>
                  <a:cubicBezTo>
                    <a:pt x="1510" y="0"/>
                    <a:pt x="1026" y="179"/>
                    <a:pt x="677" y="552"/>
                  </a:cubicBezTo>
                  <a:cubicBezTo>
                    <a:pt x="189" y="1065"/>
                    <a:pt x="1" y="1835"/>
                    <a:pt x="197" y="2511"/>
                  </a:cubicBezTo>
                  <a:cubicBezTo>
                    <a:pt x="3637" y="2468"/>
                    <a:pt x="7717" y="2417"/>
                    <a:pt x="7717" y="2417"/>
                  </a:cubicBezTo>
                  <a:cubicBezTo>
                    <a:pt x="7751" y="2417"/>
                    <a:pt x="7769" y="2399"/>
                    <a:pt x="7786" y="2374"/>
                  </a:cubicBezTo>
                  <a:cubicBezTo>
                    <a:pt x="7798" y="2393"/>
                    <a:pt x="7822" y="2403"/>
                    <a:pt x="7847" y="2403"/>
                  </a:cubicBezTo>
                  <a:cubicBezTo>
                    <a:pt x="7888" y="2403"/>
                    <a:pt x="7931" y="2376"/>
                    <a:pt x="7931" y="2322"/>
                  </a:cubicBezTo>
                  <a:cubicBezTo>
                    <a:pt x="7940" y="2305"/>
                    <a:pt x="7940" y="2297"/>
                    <a:pt x="7940" y="2280"/>
                  </a:cubicBezTo>
                  <a:cubicBezTo>
                    <a:pt x="7683" y="1946"/>
                    <a:pt x="7332" y="1689"/>
                    <a:pt x="6913" y="1570"/>
                  </a:cubicBezTo>
                  <a:cubicBezTo>
                    <a:pt x="6732" y="1517"/>
                    <a:pt x="6549" y="1492"/>
                    <a:pt x="6367" y="1492"/>
                  </a:cubicBezTo>
                  <a:cubicBezTo>
                    <a:pt x="6104" y="1492"/>
                    <a:pt x="5844" y="1545"/>
                    <a:pt x="5596" y="1647"/>
                  </a:cubicBezTo>
                  <a:cubicBezTo>
                    <a:pt x="5312" y="1758"/>
                    <a:pt x="4956" y="1958"/>
                    <a:pt x="4626" y="1958"/>
                  </a:cubicBezTo>
                  <a:cubicBezTo>
                    <a:pt x="4499" y="1958"/>
                    <a:pt x="4375" y="1928"/>
                    <a:pt x="4261" y="1852"/>
                  </a:cubicBezTo>
                  <a:cubicBezTo>
                    <a:pt x="4090" y="1732"/>
                    <a:pt x="3996" y="1527"/>
                    <a:pt x="3910" y="1339"/>
                  </a:cubicBezTo>
                  <a:cubicBezTo>
                    <a:pt x="3833" y="1150"/>
                    <a:pt x="3756" y="971"/>
                    <a:pt x="3628" y="808"/>
                  </a:cubicBezTo>
                  <a:cubicBezTo>
                    <a:pt x="3406" y="500"/>
                    <a:pt x="3098" y="278"/>
                    <a:pt x="2747" y="141"/>
                  </a:cubicBezTo>
                  <a:cubicBezTo>
                    <a:pt x="2508" y="48"/>
                    <a:pt x="2254" y="0"/>
                    <a:pt x="200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27"/>
          <p:cNvGrpSpPr/>
          <p:nvPr/>
        </p:nvGrpSpPr>
        <p:grpSpPr>
          <a:xfrm>
            <a:off x="6983239" y="3216363"/>
            <a:ext cx="797814" cy="1156677"/>
            <a:chOff x="4136575" y="4780550"/>
            <a:chExt cx="202975" cy="294275"/>
          </a:xfrm>
        </p:grpSpPr>
        <p:sp>
          <p:nvSpPr>
            <p:cNvPr id="540" name="Google Shape;540;p27"/>
            <p:cNvSpPr/>
            <p:nvPr/>
          </p:nvSpPr>
          <p:spPr>
            <a:xfrm>
              <a:off x="4178050" y="4780550"/>
              <a:ext cx="76600" cy="87675"/>
            </a:xfrm>
            <a:custGeom>
              <a:avLst/>
              <a:gdLst/>
              <a:ahLst/>
              <a:cxnLst/>
              <a:rect l="l" t="t" r="r" b="b"/>
              <a:pathLst>
                <a:path w="3064" h="3507" extrusionOk="0">
                  <a:moveTo>
                    <a:pt x="1232" y="1"/>
                  </a:moveTo>
                  <a:cubicBezTo>
                    <a:pt x="1145" y="1"/>
                    <a:pt x="1054" y="8"/>
                    <a:pt x="959" y="25"/>
                  </a:cubicBezTo>
                  <a:cubicBezTo>
                    <a:pt x="959" y="25"/>
                    <a:pt x="1" y="2163"/>
                    <a:pt x="2114" y="3507"/>
                  </a:cubicBezTo>
                  <a:lnTo>
                    <a:pt x="3055" y="2335"/>
                  </a:lnTo>
                  <a:cubicBezTo>
                    <a:pt x="3063" y="2310"/>
                    <a:pt x="2735" y="1"/>
                    <a:pt x="1232" y="1"/>
                  </a:cubicBezTo>
                  <a:close/>
                </a:path>
              </a:pathLst>
            </a:custGeom>
            <a:solidFill>
              <a:srgbClr val="F3B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4178050" y="4780550"/>
              <a:ext cx="76600" cy="87675"/>
            </a:xfrm>
            <a:custGeom>
              <a:avLst/>
              <a:gdLst/>
              <a:ahLst/>
              <a:cxnLst/>
              <a:rect l="l" t="t" r="r" b="b"/>
              <a:pathLst>
                <a:path w="3064" h="3507" extrusionOk="0">
                  <a:moveTo>
                    <a:pt x="1232" y="1"/>
                  </a:moveTo>
                  <a:cubicBezTo>
                    <a:pt x="1145" y="1"/>
                    <a:pt x="1054" y="8"/>
                    <a:pt x="959" y="25"/>
                  </a:cubicBezTo>
                  <a:cubicBezTo>
                    <a:pt x="959" y="25"/>
                    <a:pt x="1" y="2163"/>
                    <a:pt x="2114" y="3507"/>
                  </a:cubicBezTo>
                  <a:lnTo>
                    <a:pt x="3055" y="2335"/>
                  </a:lnTo>
                  <a:cubicBezTo>
                    <a:pt x="3063" y="2310"/>
                    <a:pt x="2735" y="1"/>
                    <a:pt x="12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190050" y="4791800"/>
              <a:ext cx="57100" cy="65100"/>
            </a:xfrm>
            <a:custGeom>
              <a:avLst/>
              <a:gdLst/>
              <a:ahLst/>
              <a:cxnLst/>
              <a:rect l="l" t="t" r="r" b="b"/>
              <a:pathLst>
                <a:path w="2284" h="2604" extrusionOk="0">
                  <a:moveTo>
                    <a:pt x="928" y="0"/>
                  </a:moveTo>
                  <a:cubicBezTo>
                    <a:pt x="862" y="0"/>
                    <a:pt x="792" y="7"/>
                    <a:pt x="719" y="20"/>
                  </a:cubicBezTo>
                  <a:cubicBezTo>
                    <a:pt x="719" y="20"/>
                    <a:pt x="0" y="1602"/>
                    <a:pt x="1574" y="2603"/>
                  </a:cubicBezTo>
                  <a:lnTo>
                    <a:pt x="2276" y="1739"/>
                  </a:lnTo>
                  <a:cubicBezTo>
                    <a:pt x="2284" y="1715"/>
                    <a:pt x="2040" y="0"/>
                    <a:pt x="928" y="0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4210775" y="4809675"/>
              <a:ext cx="32975" cy="44650"/>
            </a:xfrm>
            <a:custGeom>
              <a:avLst/>
              <a:gdLst/>
              <a:ahLst/>
              <a:cxnLst/>
              <a:rect l="l" t="t" r="r" b="b"/>
              <a:pathLst>
                <a:path w="1319" h="1786" extrusionOk="0">
                  <a:moveTo>
                    <a:pt x="839" y="1"/>
                  </a:moveTo>
                  <a:cubicBezTo>
                    <a:pt x="808" y="1"/>
                    <a:pt x="779" y="10"/>
                    <a:pt x="754" y="32"/>
                  </a:cubicBezTo>
                  <a:cubicBezTo>
                    <a:pt x="685" y="83"/>
                    <a:pt x="677" y="169"/>
                    <a:pt x="711" y="237"/>
                  </a:cubicBezTo>
                  <a:cubicBezTo>
                    <a:pt x="728" y="288"/>
                    <a:pt x="745" y="331"/>
                    <a:pt x="762" y="382"/>
                  </a:cubicBezTo>
                  <a:cubicBezTo>
                    <a:pt x="730" y="361"/>
                    <a:pt x="696" y="351"/>
                    <a:pt x="664" y="351"/>
                  </a:cubicBezTo>
                  <a:cubicBezTo>
                    <a:pt x="568" y="351"/>
                    <a:pt x="486" y="436"/>
                    <a:pt x="506" y="545"/>
                  </a:cubicBezTo>
                  <a:cubicBezTo>
                    <a:pt x="514" y="588"/>
                    <a:pt x="523" y="622"/>
                    <a:pt x="531" y="665"/>
                  </a:cubicBezTo>
                  <a:cubicBezTo>
                    <a:pt x="505" y="650"/>
                    <a:pt x="477" y="643"/>
                    <a:pt x="450" y="643"/>
                  </a:cubicBezTo>
                  <a:cubicBezTo>
                    <a:pt x="416" y="643"/>
                    <a:pt x="384" y="654"/>
                    <a:pt x="360" y="673"/>
                  </a:cubicBezTo>
                  <a:cubicBezTo>
                    <a:pt x="292" y="725"/>
                    <a:pt x="283" y="810"/>
                    <a:pt x="317" y="879"/>
                  </a:cubicBezTo>
                  <a:cubicBezTo>
                    <a:pt x="326" y="913"/>
                    <a:pt x="343" y="947"/>
                    <a:pt x="352" y="981"/>
                  </a:cubicBezTo>
                  <a:cubicBezTo>
                    <a:pt x="343" y="964"/>
                    <a:pt x="326" y="947"/>
                    <a:pt x="309" y="930"/>
                  </a:cubicBezTo>
                  <a:cubicBezTo>
                    <a:pt x="280" y="897"/>
                    <a:pt x="243" y="883"/>
                    <a:pt x="204" y="883"/>
                  </a:cubicBezTo>
                  <a:cubicBezTo>
                    <a:pt x="105" y="883"/>
                    <a:pt x="0" y="979"/>
                    <a:pt x="44" y="1084"/>
                  </a:cubicBezTo>
                  <a:cubicBezTo>
                    <a:pt x="129" y="1332"/>
                    <a:pt x="275" y="1555"/>
                    <a:pt x="463" y="1743"/>
                  </a:cubicBezTo>
                  <a:cubicBezTo>
                    <a:pt x="497" y="1773"/>
                    <a:pt x="534" y="1786"/>
                    <a:pt x="570" y="1786"/>
                  </a:cubicBezTo>
                  <a:cubicBezTo>
                    <a:pt x="697" y="1786"/>
                    <a:pt x="807" y="1625"/>
                    <a:pt x="694" y="1512"/>
                  </a:cubicBezTo>
                  <a:cubicBezTo>
                    <a:pt x="685" y="1503"/>
                    <a:pt x="677" y="1495"/>
                    <a:pt x="660" y="1486"/>
                  </a:cubicBezTo>
                  <a:cubicBezTo>
                    <a:pt x="737" y="1452"/>
                    <a:pt x="779" y="1366"/>
                    <a:pt x="762" y="1289"/>
                  </a:cubicBezTo>
                  <a:cubicBezTo>
                    <a:pt x="762" y="1281"/>
                    <a:pt x="762" y="1281"/>
                    <a:pt x="762" y="1272"/>
                  </a:cubicBezTo>
                  <a:cubicBezTo>
                    <a:pt x="805" y="1255"/>
                    <a:pt x="831" y="1212"/>
                    <a:pt x="839" y="1170"/>
                  </a:cubicBezTo>
                  <a:cubicBezTo>
                    <a:pt x="856" y="1187"/>
                    <a:pt x="882" y="1195"/>
                    <a:pt x="908" y="1204"/>
                  </a:cubicBezTo>
                  <a:cubicBezTo>
                    <a:pt x="913" y="1204"/>
                    <a:pt x="919" y="1205"/>
                    <a:pt x="925" y="1205"/>
                  </a:cubicBezTo>
                  <a:cubicBezTo>
                    <a:pt x="997" y="1205"/>
                    <a:pt x="1071" y="1155"/>
                    <a:pt x="1087" y="1084"/>
                  </a:cubicBezTo>
                  <a:cubicBezTo>
                    <a:pt x="1096" y="1024"/>
                    <a:pt x="1113" y="956"/>
                    <a:pt x="1113" y="887"/>
                  </a:cubicBezTo>
                  <a:cubicBezTo>
                    <a:pt x="1130" y="896"/>
                    <a:pt x="1139" y="896"/>
                    <a:pt x="1156" y="896"/>
                  </a:cubicBezTo>
                  <a:cubicBezTo>
                    <a:pt x="1233" y="896"/>
                    <a:pt x="1318" y="819"/>
                    <a:pt x="1310" y="733"/>
                  </a:cubicBezTo>
                  <a:cubicBezTo>
                    <a:pt x="1284" y="468"/>
                    <a:pt x="1164" y="220"/>
                    <a:pt x="959" y="40"/>
                  </a:cubicBezTo>
                  <a:lnTo>
                    <a:pt x="959" y="49"/>
                  </a:lnTo>
                  <a:cubicBezTo>
                    <a:pt x="924" y="19"/>
                    <a:pt x="881" y="1"/>
                    <a:pt x="839" y="1"/>
                  </a:cubicBezTo>
                  <a:close/>
                </a:path>
              </a:pathLst>
            </a:custGeom>
            <a:solidFill>
              <a:srgbClr val="F3B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4210775" y="4809675"/>
              <a:ext cx="32975" cy="44650"/>
            </a:xfrm>
            <a:custGeom>
              <a:avLst/>
              <a:gdLst/>
              <a:ahLst/>
              <a:cxnLst/>
              <a:rect l="l" t="t" r="r" b="b"/>
              <a:pathLst>
                <a:path w="1319" h="1786" extrusionOk="0">
                  <a:moveTo>
                    <a:pt x="839" y="1"/>
                  </a:moveTo>
                  <a:cubicBezTo>
                    <a:pt x="808" y="1"/>
                    <a:pt x="779" y="10"/>
                    <a:pt x="754" y="32"/>
                  </a:cubicBezTo>
                  <a:cubicBezTo>
                    <a:pt x="685" y="83"/>
                    <a:pt x="677" y="169"/>
                    <a:pt x="711" y="237"/>
                  </a:cubicBezTo>
                  <a:cubicBezTo>
                    <a:pt x="728" y="288"/>
                    <a:pt x="745" y="331"/>
                    <a:pt x="762" y="382"/>
                  </a:cubicBezTo>
                  <a:cubicBezTo>
                    <a:pt x="730" y="361"/>
                    <a:pt x="696" y="351"/>
                    <a:pt x="664" y="351"/>
                  </a:cubicBezTo>
                  <a:cubicBezTo>
                    <a:pt x="568" y="351"/>
                    <a:pt x="486" y="436"/>
                    <a:pt x="506" y="545"/>
                  </a:cubicBezTo>
                  <a:cubicBezTo>
                    <a:pt x="514" y="588"/>
                    <a:pt x="523" y="622"/>
                    <a:pt x="531" y="665"/>
                  </a:cubicBezTo>
                  <a:cubicBezTo>
                    <a:pt x="505" y="650"/>
                    <a:pt x="477" y="643"/>
                    <a:pt x="450" y="643"/>
                  </a:cubicBezTo>
                  <a:cubicBezTo>
                    <a:pt x="416" y="643"/>
                    <a:pt x="384" y="654"/>
                    <a:pt x="360" y="673"/>
                  </a:cubicBezTo>
                  <a:cubicBezTo>
                    <a:pt x="292" y="725"/>
                    <a:pt x="283" y="810"/>
                    <a:pt x="317" y="879"/>
                  </a:cubicBezTo>
                  <a:cubicBezTo>
                    <a:pt x="326" y="913"/>
                    <a:pt x="343" y="947"/>
                    <a:pt x="352" y="981"/>
                  </a:cubicBezTo>
                  <a:cubicBezTo>
                    <a:pt x="343" y="964"/>
                    <a:pt x="326" y="947"/>
                    <a:pt x="309" y="930"/>
                  </a:cubicBezTo>
                  <a:cubicBezTo>
                    <a:pt x="280" y="897"/>
                    <a:pt x="243" y="883"/>
                    <a:pt x="204" y="883"/>
                  </a:cubicBezTo>
                  <a:cubicBezTo>
                    <a:pt x="105" y="883"/>
                    <a:pt x="0" y="979"/>
                    <a:pt x="44" y="1084"/>
                  </a:cubicBezTo>
                  <a:cubicBezTo>
                    <a:pt x="129" y="1332"/>
                    <a:pt x="275" y="1555"/>
                    <a:pt x="463" y="1743"/>
                  </a:cubicBezTo>
                  <a:cubicBezTo>
                    <a:pt x="497" y="1773"/>
                    <a:pt x="534" y="1786"/>
                    <a:pt x="570" y="1786"/>
                  </a:cubicBezTo>
                  <a:cubicBezTo>
                    <a:pt x="697" y="1786"/>
                    <a:pt x="807" y="1625"/>
                    <a:pt x="694" y="1512"/>
                  </a:cubicBezTo>
                  <a:cubicBezTo>
                    <a:pt x="685" y="1503"/>
                    <a:pt x="677" y="1495"/>
                    <a:pt x="660" y="1486"/>
                  </a:cubicBezTo>
                  <a:cubicBezTo>
                    <a:pt x="737" y="1452"/>
                    <a:pt x="779" y="1366"/>
                    <a:pt x="762" y="1289"/>
                  </a:cubicBezTo>
                  <a:cubicBezTo>
                    <a:pt x="762" y="1281"/>
                    <a:pt x="762" y="1281"/>
                    <a:pt x="762" y="1272"/>
                  </a:cubicBezTo>
                  <a:cubicBezTo>
                    <a:pt x="805" y="1255"/>
                    <a:pt x="831" y="1212"/>
                    <a:pt x="839" y="1170"/>
                  </a:cubicBezTo>
                  <a:cubicBezTo>
                    <a:pt x="856" y="1187"/>
                    <a:pt x="882" y="1195"/>
                    <a:pt x="908" y="1204"/>
                  </a:cubicBezTo>
                  <a:cubicBezTo>
                    <a:pt x="913" y="1204"/>
                    <a:pt x="919" y="1205"/>
                    <a:pt x="925" y="1205"/>
                  </a:cubicBezTo>
                  <a:cubicBezTo>
                    <a:pt x="997" y="1205"/>
                    <a:pt x="1071" y="1155"/>
                    <a:pt x="1087" y="1084"/>
                  </a:cubicBezTo>
                  <a:cubicBezTo>
                    <a:pt x="1096" y="1024"/>
                    <a:pt x="1113" y="956"/>
                    <a:pt x="1113" y="887"/>
                  </a:cubicBezTo>
                  <a:cubicBezTo>
                    <a:pt x="1130" y="896"/>
                    <a:pt x="1139" y="896"/>
                    <a:pt x="1156" y="896"/>
                  </a:cubicBezTo>
                  <a:cubicBezTo>
                    <a:pt x="1233" y="896"/>
                    <a:pt x="1318" y="819"/>
                    <a:pt x="1310" y="733"/>
                  </a:cubicBezTo>
                  <a:cubicBezTo>
                    <a:pt x="1284" y="468"/>
                    <a:pt x="1164" y="220"/>
                    <a:pt x="959" y="40"/>
                  </a:cubicBezTo>
                  <a:lnTo>
                    <a:pt x="959" y="49"/>
                  </a:lnTo>
                  <a:cubicBezTo>
                    <a:pt x="924" y="19"/>
                    <a:pt x="881" y="1"/>
                    <a:pt x="8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4268100" y="4959225"/>
              <a:ext cx="47925" cy="115600"/>
            </a:xfrm>
            <a:custGeom>
              <a:avLst/>
              <a:gdLst/>
              <a:ahLst/>
              <a:cxnLst/>
              <a:rect l="l" t="t" r="r" b="b"/>
              <a:pathLst>
                <a:path w="1917" h="4624" extrusionOk="0">
                  <a:moveTo>
                    <a:pt x="1023" y="1"/>
                  </a:moveTo>
                  <a:cubicBezTo>
                    <a:pt x="702" y="1"/>
                    <a:pt x="226" y="331"/>
                    <a:pt x="60" y="774"/>
                  </a:cubicBezTo>
                  <a:cubicBezTo>
                    <a:pt x="60" y="782"/>
                    <a:pt x="52" y="791"/>
                    <a:pt x="52" y="800"/>
                  </a:cubicBezTo>
                  <a:cubicBezTo>
                    <a:pt x="9" y="902"/>
                    <a:pt x="1" y="1022"/>
                    <a:pt x="18" y="1133"/>
                  </a:cubicBezTo>
                  <a:lnTo>
                    <a:pt x="574" y="4624"/>
                  </a:lnTo>
                  <a:lnTo>
                    <a:pt x="1917" y="4624"/>
                  </a:lnTo>
                  <a:cubicBezTo>
                    <a:pt x="1917" y="4102"/>
                    <a:pt x="1130" y="3948"/>
                    <a:pt x="1130" y="3948"/>
                  </a:cubicBezTo>
                  <a:lnTo>
                    <a:pt x="1335" y="406"/>
                  </a:lnTo>
                  <a:cubicBezTo>
                    <a:pt x="1354" y="120"/>
                    <a:pt x="1217" y="1"/>
                    <a:pt x="1023" y="1"/>
                  </a:cubicBezTo>
                  <a:close/>
                </a:path>
              </a:pathLst>
            </a:custGeom>
            <a:solidFill>
              <a:srgbClr val="F3B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4268100" y="4959225"/>
              <a:ext cx="47925" cy="115600"/>
            </a:xfrm>
            <a:custGeom>
              <a:avLst/>
              <a:gdLst/>
              <a:ahLst/>
              <a:cxnLst/>
              <a:rect l="l" t="t" r="r" b="b"/>
              <a:pathLst>
                <a:path w="1917" h="4624" extrusionOk="0">
                  <a:moveTo>
                    <a:pt x="1023" y="1"/>
                  </a:moveTo>
                  <a:cubicBezTo>
                    <a:pt x="702" y="1"/>
                    <a:pt x="226" y="331"/>
                    <a:pt x="60" y="774"/>
                  </a:cubicBezTo>
                  <a:cubicBezTo>
                    <a:pt x="60" y="782"/>
                    <a:pt x="52" y="791"/>
                    <a:pt x="52" y="800"/>
                  </a:cubicBezTo>
                  <a:cubicBezTo>
                    <a:pt x="9" y="902"/>
                    <a:pt x="1" y="1022"/>
                    <a:pt x="18" y="1133"/>
                  </a:cubicBezTo>
                  <a:lnTo>
                    <a:pt x="574" y="4624"/>
                  </a:lnTo>
                  <a:lnTo>
                    <a:pt x="1917" y="4624"/>
                  </a:lnTo>
                  <a:cubicBezTo>
                    <a:pt x="1917" y="4102"/>
                    <a:pt x="1130" y="3948"/>
                    <a:pt x="1130" y="3948"/>
                  </a:cubicBezTo>
                  <a:lnTo>
                    <a:pt x="1335" y="406"/>
                  </a:lnTo>
                  <a:cubicBezTo>
                    <a:pt x="1354" y="120"/>
                    <a:pt x="1217" y="1"/>
                    <a:pt x="1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4136575" y="4994400"/>
              <a:ext cx="43650" cy="63825"/>
            </a:xfrm>
            <a:custGeom>
              <a:avLst/>
              <a:gdLst/>
              <a:ahLst/>
              <a:cxnLst/>
              <a:rect l="l" t="t" r="r" b="b"/>
              <a:pathLst>
                <a:path w="1746" h="2553" extrusionOk="0">
                  <a:moveTo>
                    <a:pt x="147" y="1"/>
                  </a:moveTo>
                  <a:cubicBezTo>
                    <a:pt x="122" y="1"/>
                    <a:pt x="99" y="14"/>
                    <a:pt x="94" y="43"/>
                  </a:cubicBezTo>
                  <a:cubicBezTo>
                    <a:pt x="0" y="607"/>
                    <a:pt x="847" y="2293"/>
                    <a:pt x="1403" y="2549"/>
                  </a:cubicBezTo>
                  <a:cubicBezTo>
                    <a:pt x="1410" y="2552"/>
                    <a:pt x="1417" y="2553"/>
                    <a:pt x="1424" y="2553"/>
                  </a:cubicBezTo>
                  <a:cubicBezTo>
                    <a:pt x="1442" y="2553"/>
                    <a:pt x="1459" y="2545"/>
                    <a:pt x="1472" y="2532"/>
                  </a:cubicBezTo>
                  <a:cubicBezTo>
                    <a:pt x="1479" y="2536"/>
                    <a:pt x="1487" y="2538"/>
                    <a:pt x="1496" y="2538"/>
                  </a:cubicBezTo>
                  <a:cubicBezTo>
                    <a:pt x="1509" y="2538"/>
                    <a:pt x="1522" y="2534"/>
                    <a:pt x="1532" y="2524"/>
                  </a:cubicBezTo>
                  <a:cubicBezTo>
                    <a:pt x="1745" y="2293"/>
                    <a:pt x="1728" y="1933"/>
                    <a:pt x="1480" y="1737"/>
                  </a:cubicBezTo>
                  <a:cubicBezTo>
                    <a:pt x="1361" y="1642"/>
                    <a:pt x="1207" y="1583"/>
                    <a:pt x="1095" y="1480"/>
                  </a:cubicBezTo>
                  <a:cubicBezTo>
                    <a:pt x="984" y="1369"/>
                    <a:pt x="257" y="188"/>
                    <a:pt x="206" y="43"/>
                  </a:cubicBezTo>
                  <a:cubicBezTo>
                    <a:pt x="201" y="16"/>
                    <a:pt x="174" y="1"/>
                    <a:pt x="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4169300" y="4824375"/>
              <a:ext cx="133900" cy="250025"/>
            </a:xfrm>
            <a:custGeom>
              <a:avLst/>
              <a:gdLst/>
              <a:ahLst/>
              <a:cxnLst/>
              <a:rect l="l" t="t" r="r" b="b"/>
              <a:pathLst>
                <a:path w="5356" h="10001" extrusionOk="0">
                  <a:moveTo>
                    <a:pt x="3241" y="1"/>
                  </a:moveTo>
                  <a:cubicBezTo>
                    <a:pt x="2502" y="1"/>
                    <a:pt x="1986" y="236"/>
                    <a:pt x="1634" y="804"/>
                  </a:cubicBezTo>
                  <a:cubicBezTo>
                    <a:pt x="1523" y="984"/>
                    <a:pt x="1360" y="1120"/>
                    <a:pt x="1172" y="1197"/>
                  </a:cubicBezTo>
                  <a:cubicBezTo>
                    <a:pt x="1035" y="1257"/>
                    <a:pt x="890" y="1292"/>
                    <a:pt x="736" y="1300"/>
                  </a:cubicBezTo>
                  <a:lnTo>
                    <a:pt x="360" y="1309"/>
                  </a:lnTo>
                  <a:cubicBezTo>
                    <a:pt x="257" y="1309"/>
                    <a:pt x="171" y="1394"/>
                    <a:pt x="171" y="1497"/>
                  </a:cubicBezTo>
                  <a:cubicBezTo>
                    <a:pt x="171" y="1925"/>
                    <a:pt x="248" y="2224"/>
                    <a:pt x="360" y="2455"/>
                  </a:cubicBezTo>
                  <a:cubicBezTo>
                    <a:pt x="539" y="2806"/>
                    <a:pt x="916" y="3037"/>
                    <a:pt x="1309" y="3045"/>
                  </a:cubicBezTo>
                  <a:lnTo>
                    <a:pt x="1916" y="3071"/>
                  </a:lnTo>
                  <a:cubicBezTo>
                    <a:pt x="2387" y="3080"/>
                    <a:pt x="2746" y="3396"/>
                    <a:pt x="2883" y="3790"/>
                  </a:cubicBezTo>
                  <a:cubicBezTo>
                    <a:pt x="2977" y="4063"/>
                    <a:pt x="2960" y="4371"/>
                    <a:pt x="2798" y="4654"/>
                  </a:cubicBezTo>
                  <a:cubicBezTo>
                    <a:pt x="2447" y="5244"/>
                    <a:pt x="1951" y="5612"/>
                    <a:pt x="1951" y="5612"/>
                  </a:cubicBezTo>
                  <a:cubicBezTo>
                    <a:pt x="616" y="6536"/>
                    <a:pt x="94" y="7922"/>
                    <a:pt x="17" y="9470"/>
                  </a:cubicBezTo>
                  <a:cubicBezTo>
                    <a:pt x="0" y="9764"/>
                    <a:pt x="240" y="10001"/>
                    <a:pt x="524" y="10001"/>
                  </a:cubicBezTo>
                  <a:cubicBezTo>
                    <a:pt x="529" y="10001"/>
                    <a:pt x="534" y="10001"/>
                    <a:pt x="539" y="10000"/>
                  </a:cubicBezTo>
                  <a:lnTo>
                    <a:pt x="2515" y="9923"/>
                  </a:lnTo>
                  <a:cubicBezTo>
                    <a:pt x="2507" y="9795"/>
                    <a:pt x="2592" y="9615"/>
                    <a:pt x="2712" y="9436"/>
                  </a:cubicBezTo>
                  <a:cubicBezTo>
                    <a:pt x="2935" y="9068"/>
                    <a:pt x="3217" y="8751"/>
                    <a:pt x="3550" y="8495"/>
                  </a:cubicBezTo>
                  <a:cubicBezTo>
                    <a:pt x="4269" y="7930"/>
                    <a:pt x="4902" y="7271"/>
                    <a:pt x="5193" y="6228"/>
                  </a:cubicBezTo>
                  <a:cubicBezTo>
                    <a:pt x="5313" y="5791"/>
                    <a:pt x="5356" y="5347"/>
                    <a:pt x="5330" y="4893"/>
                  </a:cubicBezTo>
                  <a:lnTo>
                    <a:pt x="5159" y="1822"/>
                  </a:lnTo>
                  <a:cubicBezTo>
                    <a:pt x="5150" y="1685"/>
                    <a:pt x="5142" y="1557"/>
                    <a:pt x="5125" y="1437"/>
                  </a:cubicBezTo>
                  <a:cubicBezTo>
                    <a:pt x="5030" y="693"/>
                    <a:pt x="4432" y="102"/>
                    <a:pt x="3687" y="25"/>
                  </a:cubicBezTo>
                  <a:cubicBezTo>
                    <a:pt x="3530" y="9"/>
                    <a:pt x="3381" y="1"/>
                    <a:pt x="3241" y="1"/>
                  </a:cubicBezTo>
                  <a:close/>
                </a:path>
              </a:pathLst>
            </a:custGeom>
            <a:solidFill>
              <a:srgbClr val="F3B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4169500" y="4824350"/>
              <a:ext cx="133475" cy="250050"/>
            </a:xfrm>
            <a:custGeom>
              <a:avLst/>
              <a:gdLst/>
              <a:ahLst/>
              <a:cxnLst/>
              <a:rect l="l" t="t" r="r" b="b"/>
              <a:pathLst>
                <a:path w="5339" h="10002" extrusionOk="0">
                  <a:moveTo>
                    <a:pt x="3253" y="0"/>
                  </a:moveTo>
                  <a:cubicBezTo>
                    <a:pt x="3179" y="0"/>
                    <a:pt x="3107" y="3"/>
                    <a:pt x="3038" y="9"/>
                  </a:cubicBezTo>
                  <a:cubicBezTo>
                    <a:pt x="2405" y="52"/>
                    <a:pt x="1943" y="292"/>
                    <a:pt x="1626" y="805"/>
                  </a:cubicBezTo>
                  <a:cubicBezTo>
                    <a:pt x="1515" y="985"/>
                    <a:pt x="1352" y="1121"/>
                    <a:pt x="1164" y="1207"/>
                  </a:cubicBezTo>
                  <a:cubicBezTo>
                    <a:pt x="1027" y="1267"/>
                    <a:pt x="882" y="1301"/>
                    <a:pt x="728" y="1301"/>
                  </a:cubicBezTo>
                  <a:lnTo>
                    <a:pt x="352" y="1310"/>
                  </a:lnTo>
                  <a:cubicBezTo>
                    <a:pt x="249" y="1310"/>
                    <a:pt x="163" y="1395"/>
                    <a:pt x="163" y="1506"/>
                  </a:cubicBezTo>
                  <a:cubicBezTo>
                    <a:pt x="163" y="1926"/>
                    <a:pt x="249" y="2234"/>
                    <a:pt x="352" y="2456"/>
                  </a:cubicBezTo>
                  <a:cubicBezTo>
                    <a:pt x="531" y="2807"/>
                    <a:pt x="908" y="3038"/>
                    <a:pt x="1301" y="3046"/>
                  </a:cubicBezTo>
                  <a:lnTo>
                    <a:pt x="1908" y="3072"/>
                  </a:lnTo>
                  <a:cubicBezTo>
                    <a:pt x="1960" y="3072"/>
                    <a:pt x="2020" y="3081"/>
                    <a:pt x="2071" y="3089"/>
                  </a:cubicBezTo>
                  <a:cubicBezTo>
                    <a:pt x="2088" y="3089"/>
                    <a:pt x="2105" y="3098"/>
                    <a:pt x="2131" y="3098"/>
                  </a:cubicBezTo>
                  <a:cubicBezTo>
                    <a:pt x="2131" y="3098"/>
                    <a:pt x="2139" y="3098"/>
                    <a:pt x="2148" y="3106"/>
                  </a:cubicBezTo>
                  <a:cubicBezTo>
                    <a:pt x="2165" y="3106"/>
                    <a:pt x="2182" y="3115"/>
                    <a:pt x="2199" y="3115"/>
                  </a:cubicBezTo>
                  <a:cubicBezTo>
                    <a:pt x="2216" y="3123"/>
                    <a:pt x="2234" y="3132"/>
                    <a:pt x="2251" y="3140"/>
                  </a:cubicBezTo>
                  <a:cubicBezTo>
                    <a:pt x="2268" y="3140"/>
                    <a:pt x="2285" y="3149"/>
                    <a:pt x="2302" y="3158"/>
                  </a:cubicBezTo>
                  <a:cubicBezTo>
                    <a:pt x="2353" y="3175"/>
                    <a:pt x="2388" y="3200"/>
                    <a:pt x="2430" y="3226"/>
                  </a:cubicBezTo>
                  <a:cubicBezTo>
                    <a:pt x="2439" y="3235"/>
                    <a:pt x="2456" y="3243"/>
                    <a:pt x="2465" y="3252"/>
                  </a:cubicBezTo>
                  <a:cubicBezTo>
                    <a:pt x="2524" y="3294"/>
                    <a:pt x="2584" y="3337"/>
                    <a:pt x="2636" y="3389"/>
                  </a:cubicBezTo>
                  <a:cubicBezTo>
                    <a:pt x="2653" y="3406"/>
                    <a:pt x="2670" y="3423"/>
                    <a:pt x="2678" y="3448"/>
                  </a:cubicBezTo>
                  <a:cubicBezTo>
                    <a:pt x="2696" y="3466"/>
                    <a:pt x="2713" y="3483"/>
                    <a:pt x="2730" y="3500"/>
                  </a:cubicBezTo>
                  <a:cubicBezTo>
                    <a:pt x="2738" y="3517"/>
                    <a:pt x="2755" y="3543"/>
                    <a:pt x="2764" y="3560"/>
                  </a:cubicBezTo>
                  <a:cubicBezTo>
                    <a:pt x="2781" y="3577"/>
                    <a:pt x="2790" y="3602"/>
                    <a:pt x="2798" y="3620"/>
                  </a:cubicBezTo>
                  <a:cubicBezTo>
                    <a:pt x="2815" y="3637"/>
                    <a:pt x="2824" y="3662"/>
                    <a:pt x="2832" y="3679"/>
                  </a:cubicBezTo>
                  <a:cubicBezTo>
                    <a:pt x="2841" y="3697"/>
                    <a:pt x="2850" y="3714"/>
                    <a:pt x="2858" y="3731"/>
                  </a:cubicBezTo>
                  <a:cubicBezTo>
                    <a:pt x="2867" y="3748"/>
                    <a:pt x="2867" y="3765"/>
                    <a:pt x="2875" y="3791"/>
                  </a:cubicBezTo>
                  <a:cubicBezTo>
                    <a:pt x="2927" y="3936"/>
                    <a:pt x="2944" y="4107"/>
                    <a:pt x="2927" y="4270"/>
                  </a:cubicBezTo>
                  <a:cubicBezTo>
                    <a:pt x="2918" y="4278"/>
                    <a:pt x="2918" y="4295"/>
                    <a:pt x="2918" y="4312"/>
                  </a:cubicBezTo>
                  <a:cubicBezTo>
                    <a:pt x="2909" y="4321"/>
                    <a:pt x="2909" y="4330"/>
                    <a:pt x="2909" y="4347"/>
                  </a:cubicBezTo>
                  <a:cubicBezTo>
                    <a:pt x="2909" y="4364"/>
                    <a:pt x="2901" y="4372"/>
                    <a:pt x="2901" y="4389"/>
                  </a:cubicBezTo>
                  <a:cubicBezTo>
                    <a:pt x="2892" y="4415"/>
                    <a:pt x="2884" y="4432"/>
                    <a:pt x="2875" y="4458"/>
                  </a:cubicBezTo>
                  <a:cubicBezTo>
                    <a:pt x="2867" y="4484"/>
                    <a:pt x="2858" y="4509"/>
                    <a:pt x="2850" y="4526"/>
                  </a:cubicBezTo>
                  <a:cubicBezTo>
                    <a:pt x="2841" y="4552"/>
                    <a:pt x="2832" y="4569"/>
                    <a:pt x="2824" y="4586"/>
                  </a:cubicBezTo>
                  <a:cubicBezTo>
                    <a:pt x="2815" y="4612"/>
                    <a:pt x="2798" y="4629"/>
                    <a:pt x="2790" y="4655"/>
                  </a:cubicBezTo>
                  <a:cubicBezTo>
                    <a:pt x="2439" y="5245"/>
                    <a:pt x="1943" y="5613"/>
                    <a:pt x="1943" y="5613"/>
                  </a:cubicBezTo>
                  <a:cubicBezTo>
                    <a:pt x="608" y="6537"/>
                    <a:pt x="86" y="7923"/>
                    <a:pt x="9" y="9471"/>
                  </a:cubicBezTo>
                  <a:cubicBezTo>
                    <a:pt x="1" y="9728"/>
                    <a:pt x="172" y="9942"/>
                    <a:pt x="403" y="9984"/>
                  </a:cubicBezTo>
                  <a:cubicBezTo>
                    <a:pt x="446" y="10001"/>
                    <a:pt x="488" y="10001"/>
                    <a:pt x="531" y="10001"/>
                  </a:cubicBezTo>
                  <a:lnTo>
                    <a:pt x="2507" y="9924"/>
                  </a:lnTo>
                  <a:cubicBezTo>
                    <a:pt x="2499" y="9805"/>
                    <a:pt x="2584" y="9616"/>
                    <a:pt x="2704" y="9437"/>
                  </a:cubicBezTo>
                  <a:cubicBezTo>
                    <a:pt x="2927" y="9069"/>
                    <a:pt x="3217" y="8752"/>
                    <a:pt x="3551" y="8496"/>
                  </a:cubicBezTo>
                  <a:cubicBezTo>
                    <a:pt x="4261" y="7931"/>
                    <a:pt x="4894" y="7272"/>
                    <a:pt x="5185" y="6229"/>
                  </a:cubicBezTo>
                  <a:cubicBezTo>
                    <a:pt x="5305" y="5792"/>
                    <a:pt x="5339" y="5348"/>
                    <a:pt x="5313" y="4894"/>
                  </a:cubicBezTo>
                  <a:lnTo>
                    <a:pt x="5279" y="4158"/>
                  </a:lnTo>
                  <a:lnTo>
                    <a:pt x="5219" y="3217"/>
                  </a:lnTo>
                  <a:lnTo>
                    <a:pt x="5142" y="1823"/>
                  </a:lnTo>
                  <a:cubicBezTo>
                    <a:pt x="5142" y="1686"/>
                    <a:pt x="5125" y="1558"/>
                    <a:pt x="5117" y="1438"/>
                  </a:cubicBezTo>
                  <a:cubicBezTo>
                    <a:pt x="5022" y="694"/>
                    <a:pt x="4424" y="103"/>
                    <a:pt x="3679" y="26"/>
                  </a:cubicBezTo>
                  <a:cubicBezTo>
                    <a:pt x="3530" y="10"/>
                    <a:pt x="3388" y="0"/>
                    <a:pt x="3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4169500" y="4824575"/>
              <a:ext cx="122800" cy="249400"/>
            </a:xfrm>
            <a:custGeom>
              <a:avLst/>
              <a:gdLst/>
              <a:ahLst/>
              <a:cxnLst/>
              <a:rect l="l" t="t" r="r" b="b"/>
              <a:pathLst>
                <a:path w="4912" h="9976" extrusionOk="0">
                  <a:moveTo>
                    <a:pt x="3038" y="0"/>
                  </a:moveTo>
                  <a:cubicBezTo>
                    <a:pt x="2405" y="43"/>
                    <a:pt x="1943" y="283"/>
                    <a:pt x="1626" y="796"/>
                  </a:cubicBezTo>
                  <a:cubicBezTo>
                    <a:pt x="1515" y="976"/>
                    <a:pt x="1352" y="1112"/>
                    <a:pt x="1164" y="1198"/>
                  </a:cubicBezTo>
                  <a:cubicBezTo>
                    <a:pt x="1027" y="1258"/>
                    <a:pt x="882" y="1292"/>
                    <a:pt x="728" y="1292"/>
                  </a:cubicBezTo>
                  <a:lnTo>
                    <a:pt x="352" y="1301"/>
                  </a:lnTo>
                  <a:cubicBezTo>
                    <a:pt x="249" y="1301"/>
                    <a:pt x="163" y="1386"/>
                    <a:pt x="163" y="1489"/>
                  </a:cubicBezTo>
                  <a:cubicBezTo>
                    <a:pt x="163" y="1917"/>
                    <a:pt x="249" y="2225"/>
                    <a:pt x="352" y="2447"/>
                  </a:cubicBezTo>
                  <a:cubicBezTo>
                    <a:pt x="531" y="2798"/>
                    <a:pt x="908" y="3020"/>
                    <a:pt x="1301" y="3037"/>
                  </a:cubicBezTo>
                  <a:lnTo>
                    <a:pt x="1908" y="3063"/>
                  </a:lnTo>
                  <a:cubicBezTo>
                    <a:pt x="1960" y="3063"/>
                    <a:pt x="2020" y="3072"/>
                    <a:pt x="2071" y="3080"/>
                  </a:cubicBezTo>
                  <a:cubicBezTo>
                    <a:pt x="2088" y="3080"/>
                    <a:pt x="2105" y="3080"/>
                    <a:pt x="2131" y="3089"/>
                  </a:cubicBezTo>
                  <a:cubicBezTo>
                    <a:pt x="2131" y="3089"/>
                    <a:pt x="2139" y="3089"/>
                    <a:pt x="2148" y="3097"/>
                  </a:cubicBezTo>
                  <a:cubicBezTo>
                    <a:pt x="2165" y="3097"/>
                    <a:pt x="2182" y="3106"/>
                    <a:pt x="2199" y="3106"/>
                  </a:cubicBezTo>
                  <a:cubicBezTo>
                    <a:pt x="2216" y="3114"/>
                    <a:pt x="2234" y="3123"/>
                    <a:pt x="2251" y="3131"/>
                  </a:cubicBezTo>
                  <a:cubicBezTo>
                    <a:pt x="2268" y="3131"/>
                    <a:pt x="2285" y="3140"/>
                    <a:pt x="2302" y="3149"/>
                  </a:cubicBezTo>
                  <a:cubicBezTo>
                    <a:pt x="2353" y="3166"/>
                    <a:pt x="2388" y="3191"/>
                    <a:pt x="2430" y="3217"/>
                  </a:cubicBezTo>
                  <a:cubicBezTo>
                    <a:pt x="2439" y="3226"/>
                    <a:pt x="2456" y="3234"/>
                    <a:pt x="2465" y="3243"/>
                  </a:cubicBezTo>
                  <a:cubicBezTo>
                    <a:pt x="2524" y="3285"/>
                    <a:pt x="2584" y="3328"/>
                    <a:pt x="2636" y="3380"/>
                  </a:cubicBezTo>
                  <a:cubicBezTo>
                    <a:pt x="2653" y="3397"/>
                    <a:pt x="2670" y="3414"/>
                    <a:pt x="2678" y="3439"/>
                  </a:cubicBezTo>
                  <a:cubicBezTo>
                    <a:pt x="2696" y="3457"/>
                    <a:pt x="2713" y="3474"/>
                    <a:pt x="2730" y="3491"/>
                  </a:cubicBezTo>
                  <a:cubicBezTo>
                    <a:pt x="2738" y="3508"/>
                    <a:pt x="2755" y="3534"/>
                    <a:pt x="2764" y="3551"/>
                  </a:cubicBezTo>
                  <a:cubicBezTo>
                    <a:pt x="2781" y="3568"/>
                    <a:pt x="2790" y="3585"/>
                    <a:pt x="2798" y="3611"/>
                  </a:cubicBezTo>
                  <a:cubicBezTo>
                    <a:pt x="2815" y="3628"/>
                    <a:pt x="2824" y="3653"/>
                    <a:pt x="2832" y="3670"/>
                  </a:cubicBezTo>
                  <a:cubicBezTo>
                    <a:pt x="2841" y="3688"/>
                    <a:pt x="2850" y="3705"/>
                    <a:pt x="2858" y="3722"/>
                  </a:cubicBezTo>
                  <a:cubicBezTo>
                    <a:pt x="2867" y="3739"/>
                    <a:pt x="2867" y="3756"/>
                    <a:pt x="2875" y="3782"/>
                  </a:cubicBezTo>
                  <a:cubicBezTo>
                    <a:pt x="2927" y="3927"/>
                    <a:pt x="2944" y="4098"/>
                    <a:pt x="2927" y="4261"/>
                  </a:cubicBezTo>
                  <a:cubicBezTo>
                    <a:pt x="2918" y="4269"/>
                    <a:pt x="2918" y="4286"/>
                    <a:pt x="2918" y="4303"/>
                  </a:cubicBezTo>
                  <a:cubicBezTo>
                    <a:pt x="2909" y="4312"/>
                    <a:pt x="2909" y="4321"/>
                    <a:pt x="2909" y="4338"/>
                  </a:cubicBezTo>
                  <a:cubicBezTo>
                    <a:pt x="2909" y="4355"/>
                    <a:pt x="2901" y="4363"/>
                    <a:pt x="2901" y="4380"/>
                  </a:cubicBezTo>
                  <a:cubicBezTo>
                    <a:pt x="2892" y="4406"/>
                    <a:pt x="2884" y="4423"/>
                    <a:pt x="2875" y="4449"/>
                  </a:cubicBezTo>
                  <a:cubicBezTo>
                    <a:pt x="2867" y="4475"/>
                    <a:pt x="2858" y="4500"/>
                    <a:pt x="2850" y="4517"/>
                  </a:cubicBezTo>
                  <a:cubicBezTo>
                    <a:pt x="2841" y="4543"/>
                    <a:pt x="2832" y="4560"/>
                    <a:pt x="2824" y="4577"/>
                  </a:cubicBezTo>
                  <a:cubicBezTo>
                    <a:pt x="2815" y="4603"/>
                    <a:pt x="2798" y="4620"/>
                    <a:pt x="2790" y="4646"/>
                  </a:cubicBezTo>
                  <a:cubicBezTo>
                    <a:pt x="2439" y="5236"/>
                    <a:pt x="1943" y="5604"/>
                    <a:pt x="1943" y="5604"/>
                  </a:cubicBezTo>
                  <a:cubicBezTo>
                    <a:pt x="608" y="6528"/>
                    <a:pt x="86" y="7914"/>
                    <a:pt x="9" y="9462"/>
                  </a:cubicBezTo>
                  <a:cubicBezTo>
                    <a:pt x="1" y="9710"/>
                    <a:pt x="172" y="9924"/>
                    <a:pt x="403" y="9975"/>
                  </a:cubicBezTo>
                  <a:lnTo>
                    <a:pt x="2080" y="9915"/>
                  </a:lnTo>
                  <a:cubicBezTo>
                    <a:pt x="2071" y="9796"/>
                    <a:pt x="2157" y="9607"/>
                    <a:pt x="2276" y="9428"/>
                  </a:cubicBezTo>
                  <a:cubicBezTo>
                    <a:pt x="2499" y="9060"/>
                    <a:pt x="2790" y="8743"/>
                    <a:pt x="3115" y="8487"/>
                  </a:cubicBezTo>
                  <a:cubicBezTo>
                    <a:pt x="3833" y="7922"/>
                    <a:pt x="4466" y="7263"/>
                    <a:pt x="4757" y="6220"/>
                  </a:cubicBezTo>
                  <a:cubicBezTo>
                    <a:pt x="4877" y="5783"/>
                    <a:pt x="4911" y="5339"/>
                    <a:pt x="4886" y="4885"/>
                  </a:cubicBezTo>
                  <a:lnTo>
                    <a:pt x="4851" y="4269"/>
                  </a:lnTo>
                  <a:lnTo>
                    <a:pt x="4809" y="3414"/>
                  </a:lnTo>
                  <a:lnTo>
                    <a:pt x="4714" y="1814"/>
                  </a:lnTo>
                  <a:cubicBezTo>
                    <a:pt x="4714" y="1677"/>
                    <a:pt x="4697" y="1549"/>
                    <a:pt x="4689" y="1429"/>
                  </a:cubicBezTo>
                  <a:cubicBezTo>
                    <a:pt x="4595" y="685"/>
                    <a:pt x="3996" y="94"/>
                    <a:pt x="3252" y="17"/>
                  </a:cubicBezTo>
                  <a:cubicBezTo>
                    <a:pt x="3175" y="9"/>
                    <a:pt x="3106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4169925" y="5009150"/>
              <a:ext cx="89650" cy="65675"/>
            </a:xfrm>
            <a:custGeom>
              <a:avLst/>
              <a:gdLst/>
              <a:ahLst/>
              <a:cxnLst/>
              <a:rect l="l" t="t" r="r" b="b"/>
              <a:pathLst>
                <a:path w="3586" h="2627" extrusionOk="0">
                  <a:moveTo>
                    <a:pt x="1638" y="0"/>
                  </a:moveTo>
                  <a:cubicBezTo>
                    <a:pt x="1505" y="0"/>
                    <a:pt x="1368" y="27"/>
                    <a:pt x="1233" y="86"/>
                  </a:cubicBezTo>
                  <a:cubicBezTo>
                    <a:pt x="471" y="411"/>
                    <a:pt x="172" y="1395"/>
                    <a:pt x="61" y="2036"/>
                  </a:cubicBezTo>
                  <a:cubicBezTo>
                    <a:pt x="1" y="2344"/>
                    <a:pt x="240" y="2627"/>
                    <a:pt x="548" y="2627"/>
                  </a:cubicBezTo>
                  <a:lnTo>
                    <a:pt x="3371" y="2627"/>
                  </a:lnTo>
                  <a:cubicBezTo>
                    <a:pt x="3500" y="2627"/>
                    <a:pt x="3585" y="2498"/>
                    <a:pt x="3534" y="2387"/>
                  </a:cubicBezTo>
                  <a:cubicBezTo>
                    <a:pt x="3403" y="2044"/>
                    <a:pt x="3098" y="1963"/>
                    <a:pt x="2839" y="1963"/>
                  </a:cubicBezTo>
                  <a:cubicBezTo>
                    <a:pt x="2608" y="1963"/>
                    <a:pt x="2413" y="2028"/>
                    <a:pt x="2413" y="2028"/>
                  </a:cubicBezTo>
                  <a:cubicBezTo>
                    <a:pt x="2550" y="1745"/>
                    <a:pt x="2627" y="1489"/>
                    <a:pt x="2670" y="1275"/>
                  </a:cubicBezTo>
                  <a:cubicBezTo>
                    <a:pt x="2797" y="591"/>
                    <a:pt x="2261" y="0"/>
                    <a:pt x="1638" y="0"/>
                  </a:cubicBezTo>
                  <a:close/>
                </a:path>
              </a:pathLst>
            </a:custGeom>
            <a:solidFill>
              <a:srgbClr val="F3B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4248850" y="4967875"/>
              <a:ext cx="47925" cy="106950"/>
            </a:xfrm>
            <a:custGeom>
              <a:avLst/>
              <a:gdLst/>
              <a:ahLst/>
              <a:cxnLst/>
              <a:rect l="l" t="t" r="r" b="b"/>
              <a:pathLst>
                <a:path w="1917" h="4278" extrusionOk="0">
                  <a:moveTo>
                    <a:pt x="665" y="1"/>
                  </a:moveTo>
                  <a:cubicBezTo>
                    <a:pt x="417" y="1"/>
                    <a:pt x="171" y="133"/>
                    <a:pt x="60" y="428"/>
                  </a:cubicBezTo>
                  <a:cubicBezTo>
                    <a:pt x="60" y="436"/>
                    <a:pt x="52" y="445"/>
                    <a:pt x="52" y="454"/>
                  </a:cubicBezTo>
                  <a:cubicBezTo>
                    <a:pt x="9" y="556"/>
                    <a:pt x="1" y="676"/>
                    <a:pt x="18" y="787"/>
                  </a:cubicBezTo>
                  <a:lnTo>
                    <a:pt x="574" y="4278"/>
                  </a:lnTo>
                  <a:lnTo>
                    <a:pt x="1917" y="4278"/>
                  </a:lnTo>
                  <a:cubicBezTo>
                    <a:pt x="1917" y="3756"/>
                    <a:pt x="1130" y="3602"/>
                    <a:pt x="1130" y="3602"/>
                  </a:cubicBezTo>
                  <a:lnTo>
                    <a:pt x="1335" y="710"/>
                  </a:lnTo>
                  <a:cubicBezTo>
                    <a:pt x="1365" y="265"/>
                    <a:pt x="1014" y="1"/>
                    <a:pt x="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262975" y="4786725"/>
              <a:ext cx="76575" cy="87500"/>
            </a:xfrm>
            <a:custGeom>
              <a:avLst/>
              <a:gdLst/>
              <a:ahLst/>
              <a:cxnLst/>
              <a:rect l="l" t="t" r="r" b="b"/>
              <a:pathLst>
                <a:path w="3063" h="3500" extrusionOk="0">
                  <a:moveTo>
                    <a:pt x="1825" y="0"/>
                  </a:moveTo>
                  <a:cubicBezTo>
                    <a:pt x="328" y="0"/>
                    <a:pt x="1" y="2303"/>
                    <a:pt x="9" y="2336"/>
                  </a:cubicBezTo>
                  <a:lnTo>
                    <a:pt x="950" y="3499"/>
                  </a:lnTo>
                  <a:cubicBezTo>
                    <a:pt x="3063" y="2156"/>
                    <a:pt x="2105" y="18"/>
                    <a:pt x="2105" y="17"/>
                  </a:cubicBezTo>
                  <a:lnTo>
                    <a:pt x="2105" y="17"/>
                  </a:lnTo>
                  <a:lnTo>
                    <a:pt x="2105" y="26"/>
                  </a:lnTo>
                  <a:cubicBezTo>
                    <a:pt x="2007" y="8"/>
                    <a:pt x="1914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270450" y="4798275"/>
              <a:ext cx="57125" cy="64825"/>
            </a:xfrm>
            <a:custGeom>
              <a:avLst/>
              <a:gdLst/>
              <a:ahLst/>
              <a:cxnLst/>
              <a:rect l="l" t="t" r="r" b="b"/>
              <a:pathLst>
                <a:path w="2285" h="2593" extrusionOk="0">
                  <a:moveTo>
                    <a:pt x="1566" y="0"/>
                  </a:moveTo>
                  <a:lnTo>
                    <a:pt x="1566" y="0"/>
                  </a:lnTo>
                  <a:cubicBezTo>
                    <a:pt x="232" y="231"/>
                    <a:pt x="1" y="1703"/>
                    <a:pt x="9" y="1720"/>
                  </a:cubicBezTo>
                  <a:lnTo>
                    <a:pt x="711" y="2592"/>
                  </a:lnTo>
                  <a:cubicBezTo>
                    <a:pt x="2285" y="1591"/>
                    <a:pt x="1566" y="0"/>
                    <a:pt x="1566" y="0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4265750" y="4825625"/>
              <a:ext cx="33050" cy="44625"/>
            </a:xfrm>
            <a:custGeom>
              <a:avLst/>
              <a:gdLst/>
              <a:ahLst/>
              <a:cxnLst/>
              <a:rect l="l" t="t" r="r" b="b"/>
              <a:pathLst>
                <a:path w="1322" h="1785" extrusionOk="0">
                  <a:moveTo>
                    <a:pt x="473" y="1"/>
                  </a:moveTo>
                  <a:cubicBezTo>
                    <a:pt x="432" y="1"/>
                    <a:pt x="392" y="16"/>
                    <a:pt x="360" y="44"/>
                  </a:cubicBezTo>
                  <a:cubicBezTo>
                    <a:pt x="154" y="224"/>
                    <a:pt x="43" y="463"/>
                    <a:pt x="9" y="737"/>
                  </a:cubicBezTo>
                  <a:cubicBezTo>
                    <a:pt x="0" y="822"/>
                    <a:pt x="95" y="891"/>
                    <a:pt x="172" y="891"/>
                  </a:cubicBezTo>
                  <a:lnTo>
                    <a:pt x="206" y="891"/>
                  </a:lnTo>
                  <a:cubicBezTo>
                    <a:pt x="214" y="959"/>
                    <a:pt x="223" y="1019"/>
                    <a:pt x="240" y="1088"/>
                  </a:cubicBezTo>
                  <a:cubicBezTo>
                    <a:pt x="256" y="1158"/>
                    <a:pt x="322" y="1200"/>
                    <a:pt x="392" y="1200"/>
                  </a:cubicBezTo>
                  <a:cubicBezTo>
                    <a:pt x="398" y="1200"/>
                    <a:pt x="405" y="1200"/>
                    <a:pt x="411" y="1199"/>
                  </a:cubicBezTo>
                  <a:cubicBezTo>
                    <a:pt x="437" y="1199"/>
                    <a:pt x="462" y="1182"/>
                    <a:pt x="480" y="1173"/>
                  </a:cubicBezTo>
                  <a:cubicBezTo>
                    <a:pt x="497" y="1216"/>
                    <a:pt x="522" y="1250"/>
                    <a:pt x="557" y="1276"/>
                  </a:cubicBezTo>
                  <a:cubicBezTo>
                    <a:pt x="557" y="1276"/>
                    <a:pt x="557" y="1284"/>
                    <a:pt x="557" y="1284"/>
                  </a:cubicBezTo>
                  <a:cubicBezTo>
                    <a:pt x="539" y="1370"/>
                    <a:pt x="582" y="1455"/>
                    <a:pt x="659" y="1481"/>
                  </a:cubicBezTo>
                  <a:cubicBezTo>
                    <a:pt x="651" y="1490"/>
                    <a:pt x="642" y="1507"/>
                    <a:pt x="625" y="1515"/>
                  </a:cubicBezTo>
                  <a:cubicBezTo>
                    <a:pt x="512" y="1621"/>
                    <a:pt x="626" y="1784"/>
                    <a:pt x="750" y="1784"/>
                  </a:cubicBezTo>
                  <a:cubicBezTo>
                    <a:pt x="786" y="1784"/>
                    <a:pt x="823" y="1770"/>
                    <a:pt x="856" y="1738"/>
                  </a:cubicBezTo>
                  <a:cubicBezTo>
                    <a:pt x="1044" y="1558"/>
                    <a:pt x="1190" y="1336"/>
                    <a:pt x="1284" y="1088"/>
                  </a:cubicBezTo>
                  <a:cubicBezTo>
                    <a:pt x="1321" y="981"/>
                    <a:pt x="1212" y="879"/>
                    <a:pt x="1111" y="879"/>
                  </a:cubicBezTo>
                  <a:cubicBezTo>
                    <a:pt x="1074" y="879"/>
                    <a:pt x="1037" y="893"/>
                    <a:pt x="1010" y="925"/>
                  </a:cubicBezTo>
                  <a:cubicBezTo>
                    <a:pt x="1001" y="942"/>
                    <a:pt x="984" y="959"/>
                    <a:pt x="967" y="976"/>
                  </a:cubicBezTo>
                  <a:cubicBezTo>
                    <a:pt x="984" y="942"/>
                    <a:pt x="993" y="917"/>
                    <a:pt x="1010" y="882"/>
                  </a:cubicBezTo>
                  <a:cubicBezTo>
                    <a:pt x="1036" y="805"/>
                    <a:pt x="1036" y="728"/>
                    <a:pt x="967" y="677"/>
                  </a:cubicBezTo>
                  <a:cubicBezTo>
                    <a:pt x="938" y="653"/>
                    <a:pt x="904" y="642"/>
                    <a:pt x="870" y="642"/>
                  </a:cubicBezTo>
                  <a:cubicBezTo>
                    <a:pt x="844" y="642"/>
                    <a:pt x="818" y="649"/>
                    <a:pt x="796" y="660"/>
                  </a:cubicBezTo>
                  <a:cubicBezTo>
                    <a:pt x="796" y="626"/>
                    <a:pt x="805" y="583"/>
                    <a:pt x="813" y="549"/>
                  </a:cubicBezTo>
                  <a:cubicBezTo>
                    <a:pt x="839" y="432"/>
                    <a:pt x="753" y="350"/>
                    <a:pt x="657" y="350"/>
                  </a:cubicBezTo>
                  <a:cubicBezTo>
                    <a:pt x="626" y="350"/>
                    <a:pt x="594" y="359"/>
                    <a:pt x="565" y="378"/>
                  </a:cubicBezTo>
                  <a:cubicBezTo>
                    <a:pt x="574" y="335"/>
                    <a:pt x="591" y="283"/>
                    <a:pt x="608" y="241"/>
                  </a:cubicBezTo>
                  <a:cubicBezTo>
                    <a:pt x="642" y="164"/>
                    <a:pt x="634" y="87"/>
                    <a:pt x="574" y="35"/>
                  </a:cubicBezTo>
                  <a:cubicBezTo>
                    <a:pt x="542" y="12"/>
                    <a:pt x="507" y="1"/>
                    <a:pt x="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4173575" y="4854525"/>
              <a:ext cx="95400" cy="64600"/>
            </a:xfrm>
            <a:custGeom>
              <a:avLst/>
              <a:gdLst/>
              <a:ahLst/>
              <a:cxnLst/>
              <a:rect l="l" t="t" r="r" b="b"/>
              <a:pathLst>
                <a:path w="3816" h="2584" extrusionOk="0">
                  <a:moveTo>
                    <a:pt x="1001" y="0"/>
                  </a:moveTo>
                  <a:cubicBezTo>
                    <a:pt x="864" y="60"/>
                    <a:pt x="719" y="94"/>
                    <a:pt x="565" y="94"/>
                  </a:cubicBezTo>
                  <a:lnTo>
                    <a:pt x="189" y="103"/>
                  </a:lnTo>
                  <a:cubicBezTo>
                    <a:pt x="86" y="103"/>
                    <a:pt x="1" y="187"/>
                    <a:pt x="0" y="298"/>
                  </a:cubicBezTo>
                  <a:lnTo>
                    <a:pt x="0" y="298"/>
                  </a:lnTo>
                  <a:cubicBezTo>
                    <a:pt x="0" y="295"/>
                    <a:pt x="0" y="293"/>
                    <a:pt x="0" y="291"/>
                  </a:cubicBezTo>
                  <a:lnTo>
                    <a:pt x="0" y="299"/>
                  </a:lnTo>
                  <a:cubicBezTo>
                    <a:pt x="0" y="299"/>
                    <a:pt x="0" y="298"/>
                    <a:pt x="0" y="298"/>
                  </a:cubicBezTo>
                  <a:lnTo>
                    <a:pt x="0" y="298"/>
                  </a:lnTo>
                  <a:cubicBezTo>
                    <a:pt x="1" y="722"/>
                    <a:pt x="78" y="1028"/>
                    <a:pt x="189" y="1249"/>
                  </a:cubicBezTo>
                  <a:cubicBezTo>
                    <a:pt x="368" y="1600"/>
                    <a:pt x="745" y="1831"/>
                    <a:pt x="1138" y="1839"/>
                  </a:cubicBezTo>
                  <a:lnTo>
                    <a:pt x="1745" y="1865"/>
                  </a:lnTo>
                  <a:cubicBezTo>
                    <a:pt x="2216" y="1874"/>
                    <a:pt x="2575" y="2190"/>
                    <a:pt x="2712" y="2584"/>
                  </a:cubicBezTo>
                  <a:cubicBezTo>
                    <a:pt x="3260" y="2327"/>
                    <a:pt x="3568" y="1839"/>
                    <a:pt x="3730" y="1480"/>
                  </a:cubicBezTo>
                  <a:cubicBezTo>
                    <a:pt x="3816" y="1292"/>
                    <a:pt x="3670" y="1078"/>
                    <a:pt x="3465" y="1061"/>
                  </a:cubicBezTo>
                  <a:cubicBezTo>
                    <a:pt x="2601" y="1010"/>
                    <a:pt x="1318" y="419"/>
                    <a:pt x="1001" y="0"/>
                  </a:cubicBez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4186625" y="4869275"/>
              <a:ext cx="5150" cy="3875"/>
            </a:xfrm>
            <a:custGeom>
              <a:avLst/>
              <a:gdLst/>
              <a:ahLst/>
              <a:cxnLst/>
              <a:rect l="l" t="t" r="r" b="b"/>
              <a:pathLst>
                <a:path w="206" h="155" extrusionOk="0">
                  <a:moveTo>
                    <a:pt x="103" y="0"/>
                  </a:moveTo>
                  <a:cubicBezTo>
                    <a:pt x="0" y="0"/>
                    <a:pt x="0" y="154"/>
                    <a:pt x="103" y="154"/>
                  </a:cubicBezTo>
                  <a:cubicBezTo>
                    <a:pt x="205" y="154"/>
                    <a:pt x="205" y="0"/>
                    <a:pt x="103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4190900" y="4863075"/>
              <a:ext cx="5150" cy="3875"/>
            </a:xfrm>
            <a:custGeom>
              <a:avLst/>
              <a:gdLst/>
              <a:ahLst/>
              <a:cxnLst/>
              <a:rect l="l" t="t" r="r" b="b"/>
              <a:pathLst>
                <a:path w="206" h="155" extrusionOk="0">
                  <a:moveTo>
                    <a:pt x="103" y="0"/>
                  </a:moveTo>
                  <a:cubicBezTo>
                    <a:pt x="0" y="0"/>
                    <a:pt x="0" y="154"/>
                    <a:pt x="103" y="154"/>
                  </a:cubicBezTo>
                  <a:cubicBezTo>
                    <a:pt x="206" y="154"/>
                    <a:pt x="206" y="0"/>
                    <a:pt x="103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4194750" y="4872900"/>
              <a:ext cx="4075" cy="4300"/>
            </a:xfrm>
            <a:custGeom>
              <a:avLst/>
              <a:gdLst/>
              <a:ahLst/>
              <a:cxnLst/>
              <a:rect l="l" t="t" r="r" b="b"/>
              <a:pathLst>
                <a:path w="163" h="172" extrusionOk="0">
                  <a:moveTo>
                    <a:pt x="77" y="1"/>
                  </a:moveTo>
                  <a:lnTo>
                    <a:pt x="60" y="9"/>
                  </a:lnTo>
                  <a:cubicBezTo>
                    <a:pt x="43" y="9"/>
                    <a:pt x="34" y="18"/>
                    <a:pt x="26" y="26"/>
                  </a:cubicBezTo>
                  <a:lnTo>
                    <a:pt x="9" y="44"/>
                  </a:lnTo>
                  <a:cubicBezTo>
                    <a:pt x="0" y="52"/>
                    <a:pt x="0" y="69"/>
                    <a:pt x="0" y="86"/>
                  </a:cubicBezTo>
                  <a:lnTo>
                    <a:pt x="0" y="95"/>
                  </a:lnTo>
                  <a:cubicBezTo>
                    <a:pt x="0" y="103"/>
                    <a:pt x="0" y="112"/>
                    <a:pt x="9" y="121"/>
                  </a:cubicBezTo>
                  <a:cubicBezTo>
                    <a:pt x="9" y="129"/>
                    <a:pt x="17" y="138"/>
                    <a:pt x="26" y="146"/>
                  </a:cubicBezTo>
                  <a:cubicBezTo>
                    <a:pt x="26" y="155"/>
                    <a:pt x="34" y="163"/>
                    <a:pt x="52" y="163"/>
                  </a:cubicBezTo>
                  <a:cubicBezTo>
                    <a:pt x="60" y="172"/>
                    <a:pt x="69" y="172"/>
                    <a:pt x="77" y="172"/>
                  </a:cubicBezTo>
                  <a:lnTo>
                    <a:pt x="103" y="172"/>
                  </a:lnTo>
                  <a:cubicBezTo>
                    <a:pt x="111" y="163"/>
                    <a:pt x="129" y="155"/>
                    <a:pt x="137" y="146"/>
                  </a:cubicBezTo>
                  <a:lnTo>
                    <a:pt x="146" y="129"/>
                  </a:lnTo>
                  <a:cubicBezTo>
                    <a:pt x="154" y="121"/>
                    <a:pt x="163" y="103"/>
                    <a:pt x="163" y="95"/>
                  </a:cubicBezTo>
                  <a:lnTo>
                    <a:pt x="163" y="86"/>
                  </a:lnTo>
                  <a:cubicBezTo>
                    <a:pt x="163" y="69"/>
                    <a:pt x="154" y="61"/>
                    <a:pt x="154" y="52"/>
                  </a:cubicBezTo>
                  <a:cubicBezTo>
                    <a:pt x="154" y="44"/>
                    <a:pt x="146" y="35"/>
                    <a:pt x="137" y="26"/>
                  </a:cubicBezTo>
                  <a:cubicBezTo>
                    <a:pt x="129" y="18"/>
                    <a:pt x="120" y="18"/>
                    <a:pt x="111" y="9"/>
                  </a:cubicBezTo>
                  <a:cubicBezTo>
                    <a:pt x="103" y="1"/>
                    <a:pt x="94" y="1"/>
                    <a:pt x="77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240300" y="4904775"/>
              <a:ext cx="61200" cy="31425"/>
            </a:xfrm>
            <a:custGeom>
              <a:avLst/>
              <a:gdLst/>
              <a:ahLst/>
              <a:cxnLst/>
              <a:rect l="l" t="t" r="r" b="b"/>
              <a:pathLst>
                <a:path w="2448" h="1257" extrusionOk="0">
                  <a:moveTo>
                    <a:pt x="2396" y="0"/>
                  </a:moveTo>
                  <a:cubicBezTo>
                    <a:pt x="2259" y="77"/>
                    <a:pt x="2122" y="146"/>
                    <a:pt x="1977" y="206"/>
                  </a:cubicBezTo>
                  <a:cubicBezTo>
                    <a:pt x="1520" y="396"/>
                    <a:pt x="1021" y="502"/>
                    <a:pt x="521" y="502"/>
                  </a:cubicBezTo>
                  <a:cubicBezTo>
                    <a:pt x="347" y="502"/>
                    <a:pt x="173" y="489"/>
                    <a:pt x="0" y="462"/>
                  </a:cubicBezTo>
                  <a:lnTo>
                    <a:pt x="0" y="462"/>
                  </a:lnTo>
                  <a:cubicBezTo>
                    <a:pt x="9" y="480"/>
                    <a:pt x="18" y="497"/>
                    <a:pt x="26" y="514"/>
                  </a:cubicBezTo>
                  <a:cubicBezTo>
                    <a:pt x="35" y="531"/>
                    <a:pt x="43" y="548"/>
                    <a:pt x="43" y="574"/>
                  </a:cubicBezTo>
                  <a:cubicBezTo>
                    <a:pt x="95" y="719"/>
                    <a:pt x="112" y="890"/>
                    <a:pt x="95" y="1053"/>
                  </a:cubicBezTo>
                  <a:cubicBezTo>
                    <a:pt x="86" y="1061"/>
                    <a:pt x="86" y="1078"/>
                    <a:pt x="86" y="1095"/>
                  </a:cubicBezTo>
                  <a:cubicBezTo>
                    <a:pt x="86" y="1104"/>
                    <a:pt x="77" y="1113"/>
                    <a:pt x="77" y="1130"/>
                  </a:cubicBezTo>
                  <a:cubicBezTo>
                    <a:pt x="77" y="1147"/>
                    <a:pt x="69" y="1155"/>
                    <a:pt x="69" y="1172"/>
                  </a:cubicBezTo>
                  <a:cubicBezTo>
                    <a:pt x="60" y="1198"/>
                    <a:pt x="52" y="1215"/>
                    <a:pt x="43" y="1241"/>
                  </a:cubicBezTo>
                  <a:cubicBezTo>
                    <a:pt x="193" y="1252"/>
                    <a:pt x="343" y="1257"/>
                    <a:pt x="494" y="1257"/>
                  </a:cubicBezTo>
                  <a:cubicBezTo>
                    <a:pt x="945" y="1257"/>
                    <a:pt x="1397" y="1209"/>
                    <a:pt x="1840" y="1113"/>
                  </a:cubicBezTo>
                  <a:cubicBezTo>
                    <a:pt x="1900" y="1095"/>
                    <a:pt x="1959" y="1078"/>
                    <a:pt x="2019" y="1070"/>
                  </a:cubicBezTo>
                  <a:cubicBezTo>
                    <a:pt x="2139" y="1036"/>
                    <a:pt x="2250" y="1001"/>
                    <a:pt x="2353" y="967"/>
                  </a:cubicBezTo>
                  <a:cubicBezTo>
                    <a:pt x="2387" y="959"/>
                    <a:pt x="2413" y="950"/>
                    <a:pt x="2447" y="941"/>
                  </a:cubicBezTo>
                  <a:lnTo>
                    <a:pt x="2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4244800" y="4921025"/>
              <a:ext cx="11125" cy="11150"/>
            </a:xfrm>
            <a:custGeom>
              <a:avLst/>
              <a:gdLst/>
              <a:ahLst/>
              <a:cxnLst/>
              <a:rect l="l" t="t" r="r" b="b"/>
              <a:pathLst>
                <a:path w="445" h="446" extrusionOk="0">
                  <a:moveTo>
                    <a:pt x="205" y="1"/>
                  </a:moveTo>
                  <a:cubicBezTo>
                    <a:pt x="188" y="9"/>
                    <a:pt x="171" y="9"/>
                    <a:pt x="163" y="9"/>
                  </a:cubicBezTo>
                  <a:cubicBezTo>
                    <a:pt x="154" y="9"/>
                    <a:pt x="154" y="9"/>
                    <a:pt x="146" y="18"/>
                  </a:cubicBezTo>
                  <a:cubicBezTo>
                    <a:pt x="137" y="18"/>
                    <a:pt x="120" y="26"/>
                    <a:pt x="111" y="35"/>
                  </a:cubicBezTo>
                  <a:lnTo>
                    <a:pt x="103" y="35"/>
                  </a:lnTo>
                  <a:cubicBezTo>
                    <a:pt x="86" y="43"/>
                    <a:pt x="77" y="52"/>
                    <a:pt x="60" y="69"/>
                  </a:cubicBezTo>
                  <a:cubicBezTo>
                    <a:pt x="60" y="69"/>
                    <a:pt x="60" y="69"/>
                    <a:pt x="51" y="78"/>
                  </a:cubicBezTo>
                  <a:cubicBezTo>
                    <a:pt x="51" y="78"/>
                    <a:pt x="43" y="86"/>
                    <a:pt x="43" y="95"/>
                  </a:cubicBezTo>
                  <a:cubicBezTo>
                    <a:pt x="34" y="95"/>
                    <a:pt x="34" y="103"/>
                    <a:pt x="34" y="103"/>
                  </a:cubicBezTo>
                  <a:cubicBezTo>
                    <a:pt x="34" y="103"/>
                    <a:pt x="26" y="112"/>
                    <a:pt x="26" y="112"/>
                  </a:cubicBezTo>
                  <a:cubicBezTo>
                    <a:pt x="17" y="120"/>
                    <a:pt x="17" y="137"/>
                    <a:pt x="9" y="155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0" y="180"/>
                    <a:pt x="0" y="197"/>
                    <a:pt x="0" y="214"/>
                  </a:cubicBezTo>
                  <a:lnTo>
                    <a:pt x="0" y="223"/>
                  </a:lnTo>
                  <a:cubicBezTo>
                    <a:pt x="0" y="240"/>
                    <a:pt x="0" y="266"/>
                    <a:pt x="9" y="283"/>
                  </a:cubicBezTo>
                  <a:cubicBezTo>
                    <a:pt x="17" y="300"/>
                    <a:pt x="17" y="317"/>
                    <a:pt x="26" y="334"/>
                  </a:cubicBezTo>
                  <a:cubicBezTo>
                    <a:pt x="26" y="334"/>
                    <a:pt x="34" y="334"/>
                    <a:pt x="34" y="343"/>
                  </a:cubicBezTo>
                  <a:cubicBezTo>
                    <a:pt x="43" y="351"/>
                    <a:pt x="51" y="360"/>
                    <a:pt x="60" y="377"/>
                  </a:cubicBezTo>
                  <a:cubicBezTo>
                    <a:pt x="69" y="386"/>
                    <a:pt x="77" y="394"/>
                    <a:pt x="86" y="394"/>
                  </a:cubicBezTo>
                  <a:cubicBezTo>
                    <a:pt x="94" y="403"/>
                    <a:pt x="103" y="411"/>
                    <a:pt x="111" y="411"/>
                  </a:cubicBezTo>
                  <a:cubicBezTo>
                    <a:pt x="111" y="411"/>
                    <a:pt x="111" y="420"/>
                    <a:pt x="111" y="420"/>
                  </a:cubicBezTo>
                  <a:cubicBezTo>
                    <a:pt x="128" y="420"/>
                    <a:pt x="146" y="428"/>
                    <a:pt x="154" y="437"/>
                  </a:cubicBezTo>
                  <a:cubicBezTo>
                    <a:pt x="163" y="437"/>
                    <a:pt x="180" y="437"/>
                    <a:pt x="188" y="445"/>
                  </a:cubicBezTo>
                  <a:lnTo>
                    <a:pt x="222" y="445"/>
                  </a:lnTo>
                  <a:cubicBezTo>
                    <a:pt x="240" y="445"/>
                    <a:pt x="265" y="445"/>
                    <a:pt x="282" y="437"/>
                  </a:cubicBezTo>
                  <a:cubicBezTo>
                    <a:pt x="291" y="428"/>
                    <a:pt x="317" y="420"/>
                    <a:pt x="325" y="411"/>
                  </a:cubicBezTo>
                  <a:lnTo>
                    <a:pt x="334" y="411"/>
                  </a:lnTo>
                  <a:cubicBezTo>
                    <a:pt x="342" y="403"/>
                    <a:pt x="359" y="394"/>
                    <a:pt x="368" y="386"/>
                  </a:cubicBezTo>
                  <a:cubicBezTo>
                    <a:pt x="385" y="368"/>
                    <a:pt x="394" y="351"/>
                    <a:pt x="411" y="334"/>
                  </a:cubicBezTo>
                  <a:cubicBezTo>
                    <a:pt x="411" y="334"/>
                    <a:pt x="411" y="326"/>
                    <a:pt x="411" y="326"/>
                  </a:cubicBezTo>
                  <a:cubicBezTo>
                    <a:pt x="419" y="309"/>
                    <a:pt x="428" y="300"/>
                    <a:pt x="428" y="283"/>
                  </a:cubicBezTo>
                  <a:cubicBezTo>
                    <a:pt x="428" y="283"/>
                    <a:pt x="436" y="283"/>
                    <a:pt x="436" y="274"/>
                  </a:cubicBezTo>
                  <a:cubicBezTo>
                    <a:pt x="436" y="257"/>
                    <a:pt x="436" y="240"/>
                    <a:pt x="445" y="223"/>
                  </a:cubicBezTo>
                  <a:lnTo>
                    <a:pt x="445" y="214"/>
                  </a:lnTo>
                  <a:cubicBezTo>
                    <a:pt x="436" y="197"/>
                    <a:pt x="436" y="180"/>
                    <a:pt x="436" y="172"/>
                  </a:cubicBezTo>
                  <a:cubicBezTo>
                    <a:pt x="436" y="172"/>
                    <a:pt x="436" y="163"/>
                    <a:pt x="436" y="163"/>
                  </a:cubicBezTo>
                  <a:cubicBezTo>
                    <a:pt x="428" y="146"/>
                    <a:pt x="419" y="129"/>
                    <a:pt x="411" y="120"/>
                  </a:cubicBezTo>
                  <a:cubicBezTo>
                    <a:pt x="411" y="112"/>
                    <a:pt x="411" y="112"/>
                    <a:pt x="411" y="112"/>
                  </a:cubicBezTo>
                  <a:cubicBezTo>
                    <a:pt x="402" y="95"/>
                    <a:pt x="394" y="86"/>
                    <a:pt x="376" y="69"/>
                  </a:cubicBezTo>
                  <a:cubicBezTo>
                    <a:pt x="368" y="60"/>
                    <a:pt x="359" y="60"/>
                    <a:pt x="359" y="52"/>
                  </a:cubicBezTo>
                  <a:cubicBezTo>
                    <a:pt x="351" y="43"/>
                    <a:pt x="342" y="43"/>
                    <a:pt x="334" y="35"/>
                  </a:cubicBezTo>
                  <a:lnTo>
                    <a:pt x="325" y="35"/>
                  </a:lnTo>
                  <a:cubicBezTo>
                    <a:pt x="317" y="26"/>
                    <a:pt x="299" y="18"/>
                    <a:pt x="282" y="18"/>
                  </a:cubicBezTo>
                  <a:cubicBezTo>
                    <a:pt x="282" y="9"/>
                    <a:pt x="282" y="9"/>
                    <a:pt x="274" y="9"/>
                  </a:cubicBezTo>
                  <a:lnTo>
                    <a:pt x="265" y="9"/>
                  </a:lnTo>
                  <a:cubicBezTo>
                    <a:pt x="257" y="9"/>
                    <a:pt x="240" y="9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4258900" y="4920175"/>
              <a:ext cx="12000" cy="11875"/>
            </a:xfrm>
            <a:custGeom>
              <a:avLst/>
              <a:gdLst/>
              <a:ahLst/>
              <a:cxnLst/>
              <a:rect l="l" t="t" r="r" b="b"/>
              <a:pathLst>
                <a:path w="480" h="475" extrusionOk="0">
                  <a:moveTo>
                    <a:pt x="232" y="0"/>
                  </a:moveTo>
                  <a:cubicBezTo>
                    <a:pt x="206" y="0"/>
                    <a:pt x="189" y="0"/>
                    <a:pt x="172" y="9"/>
                  </a:cubicBezTo>
                  <a:cubicBezTo>
                    <a:pt x="163" y="9"/>
                    <a:pt x="163" y="17"/>
                    <a:pt x="163" y="17"/>
                  </a:cubicBezTo>
                  <a:cubicBezTo>
                    <a:pt x="146" y="17"/>
                    <a:pt x="129" y="26"/>
                    <a:pt x="112" y="35"/>
                  </a:cubicBezTo>
                  <a:cubicBezTo>
                    <a:pt x="103" y="43"/>
                    <a:pt x="86" y="52"/>
                    <a:pt x="78" y="60"/>
                  </a:cubicBezTo>
                  <a:cubicBezTo>
                    <a:pt x="69" y="69"/>
                    <a:pt x="61" y="77"/>
                    <a:pt x="52" y="86"/>
                  </a:cubicBezTo>
                  <a:cubicBezTo>
                    <a:pt x="52" y="94"/>
                    <a:pt x="43" y="103"/>
                    <a:pt x="35" y="112"/>
                  </a:cubicBezTo>
                  <a:cubicBezTo>
                    <a:pt x="26" y="129"/>
                    <a:pt x="26" y="146"/>
                    <a:pt x="18" y="163"/>
                  </a:cubicBezTo>
                  <a:cubicBezTo>
                    <a:pt x="9" y="171"/>
                    <a:pt x="9" y="189"/>
                    <a:pt x="9" y="206"/>
                  </a:cubicBezTo>
                  <a:cubicBezTo>
                    <a:pt x="9" y="214"/>
                    <a:pt x="1" y="231"/>
                    <a:pt x="9" y="248"/>
                  </a:cubicBezTo>
                  <a:cubicBezTo>
                    <a:pt x="9" y="266"/>
                    <a:pt x="9" y="283"/>
                    <a:pt x="9" y="300"/>
                  </a:cubicBezTo>
                  <a:cubicBezTo>
                    <a:pt x="9" y="300"/>
                    <a:pt x="18" y="308"/>
                    <a:pt x="18" y="308"/>
                  </a:cubicBezTo>
                  <a:cubicBezTo>
                    <a:pt x="18" y="325"/>
                    <a:pt x="26" y="343"/>
                    <a:pt x="35" y="360"/>
                  </a:cubicBezTo>
                  <a:lnTo>
                    <a:pt x="43" y="368"/>
                  </a:lnTo>
                  <a:cubicBezTo>
                    <a:pt x="52" y="377"/>
                    <a:pt x="61" y="394"/>
                    <a:pt x="69" y="402"/>
                  </a:cubicBezTo>
                  <a:cubicBezTo>
                    <a:pt x="86" y="420"/>
                    <a:pt x="103" y="428"/>
                    <a:pt x="112" y="437"/>
                  </a:cubicBezTo>
                  <a:lnTo>
                    <a:pt x="120" y="445"/>
                  </a:lnTo>
                  <a:lnTo>
                    <a:pt x="129" y="445"/>
                  </a:lnTo>
                  <a:cubicBezTo>
                    <a:pt x="138" y="454"/>
                    <a:pt x="155" y="462"/>
                    <a:pt x="172" y="462"/>
                  </a:cubicBezTo>
                  <a:cubicBezTo>
                    <a:pt x="189" y="471"/>
                    <a:pt x="215" y="471"/>
                    <a:pt x="232" y="471"/>
                  </a:cubicBezTo>
                  <a:cubicBezTo>
                    <a:pt x="240" y="474"/>
                    <a:pt x="248" y="475"/>
                    <a:pt x="255" y="475"/>
                  </a:cubicBezTo>
                  <a:cubicBezTo>
                    <a:pt x="270" y="475"/>
                    <a:pt x="283" y="471"/>
                    <a:pt x="300" y="471"/>
                  </a:cubicBezTo>
                  <a:cubicBezTo>
                    <a:pt x="300" y="471"/>
                    <a:pt x="309" y="462"/>
                    <a:pt x="309" y="462"/>
                  </a:cubicBezTo>
                  <a:cubicBezTo>
                    <a:pt x="326" y="462"/>
                    <a:pt x="343" y="454"/>
                    <a:pt x="360" y="445"/>
                  </a:cubicBezTo>
                  <a:cubicBezTo>
                    <a:pt x="360" y="445"/>
                    <a:pt x="360" y="437"/>
                    <a:pt x="369" y="437"/>
                  </a:cubicBezTo>
                  <a:cubicBezTo>
                    <a:pt x="377" y="428"/>
                    <a:pt x="394" y="420"/>
                    <a:pt x="403" y="411"/>
                  </a:cubicBezTo>
                  <a:cubicBezTo>
                    <a:pt x="411" y="402"/>
                    <a:pt x="411" y="402"/>
                    <a:pt x="411" y="402"/>
                  </a:cubicBezTo>
                  <a:cubicBezTo>
                    <a:pt x="420" y="402"/>
                    <a:pt x="420" y="394"/>
                    <a:pt x="420" y="394"/>
                  </a:cubicBezTo>
                  <a:cubicBezTo>
                    <a:pt x="428" y="385"/>
                    <a:pt x="437" y="368"/>
                    <a:pt x="446" y="360"/>
                  </a:cubicBezTo>
                  <a:cubicBezTo>
                    <a:pt x="446" y="360"/>
                    <a:pt x="454" y="351"/>
                    <a:pt x="454" y="351"/>
                  </a:cubicBezTo>
                  <a:cubicBezTo>
                    <a:pt x="454" y="343"/>
                    <a:pt x="454" y="334"/>
                    <a:pt x="463" y="325"/>
                  </a:cubicBezTo>
                  <a:cubicBezTo>
                    <a:pt x="463" y="317"/>
                    <a:pt x="471" y="308"/>
                    <a:pt x="471" y="300"/>
                  </a:cubicBezTo>
                  <a:cubicBezTo>
                    <a:pt x="471" y="300"/>
                    <a:pt x="471" y="291"/>
                    <a:pt x="471" y="291"/>
                  </a:cubicBezTo>
                  <a:cubicBezTo>
                    <a:pt x="480" y="274"/>
                    <a:pt x="480" y="257"/>
                    <a:pt x="480" y="240"/>
                  </a:cubicBezTo>
                  <a:lnTo>
                    <a:pt x="480" y="231"/>
                  </a:lnTo>
                  <a:cubicBezTo>
                    <a:pt x="480" y="214"/>
                    <a:pt x="480" y="197"/>
                    <a:pt x="471" y="180"/>
                  </a:cubicBezTo>
                  <a:cubicBezTo>
                    <a:pt x="471" y="180"/>
                    <a:pt x="471" y="180"/>
                    <a:pt x="471" y="171"/>
                  </a:cubicBezTo>
                  <a:cubicBezTo>
                    <a:pt x="463" y="154"/>
                    <a:pt x="454" y="146"/>
                    <a:pt x="454" y="129"/>
                  </a:cubicBezTo>
                  <a:cubicBezTo>
                    <a:pt x="454" y="129"/>
                    <a:pt x="446" y="120"/>
                    <a:pt x="446" y="120"/>
                  </a:cubicBezTo>
                  <a:cubicBezTo>
                    <a:pt x="446" y="112"/>
                    <a:pt x="437" y="103"/>
                    <a:pt x="428" y="94"/>
                  </a:cubicBezTo>
                  <a:cubicBezTo>
                    <a:pt x="420" y="86"/>
                    <a:pt x="411" y="77"/>
                    <a:pt x="403" y="69"/>
                  </a:cubicBezTo>
                  <a:cubicBezTo>
                    <a:pt x="394" y="52"/>
                    <a:pt x="377" y="43"/>
                    <a:pt x="369" y="35"/>
                  </a:cubicBezTo>
                  <a:cubicBezTo>
                    <a:pt x="360" y="35"/>
                    <a:pt x="360" y="26"/>
                    <a:pt x="351" y="26"/>
                  </a:cubicBezTo>
                  <a:cubicBezTo>
                    <a:pt x="334" y="17"/>
                    <a:pt x="326" y="17"/>
                    <a:pt x="309" y="9"/>
                  </a:cubicBezTo>
                  <a:lnTo>
                    <a:pt x="300" y="9"/>
                  </a:lnTo>
                  <a:cubicBezTo>
                    <a:pt x="300" y="9"/>
                    <a:pt x="300" y="9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4273225" y="49176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223" y="1"/>
                  </a:moveTo>
                  <a:cubicBezTo>
                    <a:pt x="198" y="1"/>
                    <a:pt x="181" y="1"/>
                    <a:pt x="163" y="9"/>
                  </a:cubicBezTo>
                  <a:cubicBezTo>
                    <a:pt x="163" y="9"/>
                    <a:pt x="155" y="18"/>
                    <a:pt x="155" y="18"/>
                  </a:cubicBezTo>
                  <a:cubicBezTo>
                    <a:pt x="138" y="18"/>
                    <a:pt x="121" y="26"/>
                    <a:pt x="112" y="35"/>
                  </a:cubicBezTo>
                  <a:cubicBezTo>
                    <a:pt x="95" y="44"/>
                    <a:pt x="78" y="52"/>
                    <a:pt x="69" y="61"/>
                  </a:cubicBezTo>
                  <a:cubicBezTo>
                    <a:pt x="61" y="69"/>
                    <a:pt x="52" y="78"/>
                    <a:pt x="52" y="86"/>
                  </a:cubicBezTo>
                  <a:cubicBezTo>
                    <a:pt x="44" y="95"/>
                    <a:pt x="35" y="103"/>
                    <a:pt x="27" y="112"/>
                  </a:cubicBezTo>
                  <a:cubicBezTo>
                    <a:pt x="18" y="129"/>
                    <a:pt x="18" y="146"/>
                    <a:pt x="9" y="163"/>
                  </a:cubicBezTo>
                  <a:cubicBezTo>
                    <a:pt x="1" y="172"/>
                    <a:pt x="1" y="189"/>
                    <a:pt x="1" y="206"/>
                  </a:cubicBezTo>
                  <a:cubicBezTo>
                    <a:pt x="1" y="215"/>
                    <a:pt x="1" y="232"/>
                    <a:pt x="1" y="249"/>
                  </a:cubicBezTo>
                  <a:cubicBezTo>
                    <a:pt x="1" y="266"/>
                    <a:pt x="1" y="283"/>
                    <a:pt x="9" y="300"/>
                  </a:cubicBezTo>
                  <a:cubicBezTo>
                    <a:pt x="9" y="300"/>
                    <a:pt x="9" y="309"/>
                    <a:pt x="9" y="309"/>
                  </a:cubicBezTo>
                  <a:cubicBezTo>
                    <a:pt x="9" y="326"/>
                    <a:pt x="18" y="343"/>
                    <a:pt x="27" y="360"/>
                  </a:cubicBezTo>
                  <a:lnTo>
                    <a:pt x="35" y="369"/>
                  </a:lnTo>
                  <a:cubicBezTo>
                    <a:pt x="44" y="377"/>
                    <a:pt x="52" y="394"/>
                    <a:pt x="69" y="403"/>
                  </a:cubicBezTo>
                  <a:cubicBezTo>
                    <a:pt x="78" y="420"/>
                    <a:pt x="95" y="428"/>
                    <a:pt x="104" y="437"/>
                  </a:cubicBezTo>
                  <a:lnTo>
                    <a:pt x="112" y="446"/>
                  </a:lnTo>
                  <a:lnTo>
                    <a:pt x="121" y="446"/>
                  </a:lnTo>
                  <a:cubicBezTo>
                    <a:pt x="138" y="454"/>
                    <a:pt x="146" y="463"/>
                    <a:pt x="163" y="463"/>
                  </a:cubicBezTo>
                  <a:cubicBezTo>
                    <a:pt x="181" y="471"/>
                    <a:pt x="206" y="471"/>
                    <a:pt x="223" y="471"/>
                  </a:cubicBezTo>
                  <a:cubicBezTo>
                    <a:pt x="249" y="471"/>
                    <a:pt x="266" y="471"/>
                    <a:pt x="292" y="463"/>
                  </a:cubicBezTo>
                  <a:lnTo>
                    <a:pt x="300" y="463"/>
                  </a:lnTo>
                  <a:cubicBezTo>
                    <a:pt x="317" y="454"/>
                    <a:pt x="335" y="454"/>
                    <a:pt x="352" y="446"/>
                  </a:cubicBezTo>
                  <a:cubicBezTo>
                    <a:pt x="352" y="446"/>
                    <a:pt x="352" y="437"/>
                    <a:pt x="360" y="437"/>
                  </a:cubicBezTo>
                  <a:cubicBezTo>
                    <a:pt x="369" y="428"/>
                    <a:pt x="386" y="420"/>
                    <a:pt x="403" y="403"/>
                  </a:cubicBezTo>
                  <a:lnTo>
                    <a:pt x="412" y="403"/>
                  </a:lnTo>
                  <a:cubicBezTo>
                    <a:pt x="412" y="394"/>
                    <a:pt x="412" y="394"/>
                    <a:pt x="412" y="394"/>
                  </a:cubicBezTo>
                  <a:cubicBezTo>
                    <a:pt x="420" y="386"/>
                    <a:pt x="429" y="369"/>
                    <a:pt x="437" y="360"/>
                  </a:cubicBezTo>
                  <a:cubicBezTo>
                    <a:pt x="437" y="351"/>
                    <a:pt x="446" y="351"/>
                    <a:pt x="446" y="351"/>
                  </a:cubicBezTo>
                  <a:cubicBezTo>
                    <a:pt x="446" y="343"/>
                    <a:pt x="454" y="334"/>
                    <a:pt x="454" y="326"/>
                  </a:cubicBezTo>
                  <a:cubicBezTo>
                    <a:pt x="454" y="317"/>
                    <a:pt x="463" y="309"/>
                    <a:pt x="463" y="300"/>
                  </a:cubicBezTo>
                  <a:cubicBezTo>
                    <a:pt x="463" y="300"/>
                    <a:pt x="463" y="292"/>
                    <a:pt x="463" y="292"/>
                  </a:cubicBezTo>
                  <a:cubicBezTo>
                    <a:pt x="471" y="274"/>
                    <a:pt x="471" y="257"/>
                    <a:pt x="471" y="240"/>
                  </a:cubicBezTo>
                  <a:lnTo>
                    <a:pt x="471" y="232"/>
                  </a:lnTo>
                  <a:cubicBezTo>
                    <a:pt x="471" y="215"/>
                    <a:pt x="471" y="197"/>
                    <a:pt x="463" y="180"/>
                  </a:cubicBezTo>
                  <a:cubicBezTo>
                    <a:pt x="463" y="180"/>
                    <a:pt x="463" y="172"/>
                    <a:pt x="463" y="172"/>
                  </a:cubicBezTo>
                  <a:cubicBezTo>
                    <a:pt x="454" y="155"/>
                    <a:pt x="454" y="138"/>
                    <a:pt x="446" y="129"/>
                  </a:cubicBezTo>
                  <a:cubicBezTo>
                    <a:pt x="446" y="129"/>
                    <a:pt x="446" y="120"/>
                    <a:pt x="437" y="120"/>
                  </a:cubicBezTo>
                  <a:cubicBezTo>
                    <a:pt x="437" y="112"/>
                    <a:pt x="429" y="103"/>
                    <a:pt x="420" y="95"/>
                  </a:cubicBezTo>
                  <a:cubicBezTo>
                    <a:pt x="412" y="86"/>
                    <a:pt x="403" y="78"/>
                    <a:pt x="403" y="69"/>
                  </a:cubicBezTo>
                  <a:cubicBezTo>
                    <a:pt x="386" y="52"/>
                    <a:pt x="369" y="44"/>
                    <a:pt x="360" y="35"/>
                  </a:cubicBezTo>
                  <a:cubicBezTo>
                    <a:pt x="352" y="26"/>
                    <a:pt x="352" y="26"/>
                    <a:pt x="343" y="26"/>
                  </a:cubicBezTo>
                  <a:cubicBezTo>
                    <a:pt x="326" y="18"/>
                    <a:pt x="317" y="9"/>
                    <a:pt x="300" y="9"/>
                  </a:cubicBezTo>
                  <a:lnTo>
                    <a:pt x="292" y="9"/>
                  </a:lnTo>
                  <a:cubicBezTo>
                    <a:pt x="292" y="9"/>
                    <a:pt x="292" y="1"/>
                    <a:pt x="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4288000" y="4913125"/>
              <a:ext cx="11775" cy="12000"/>
            </a:xfrm>
            <a:custGeom>
              <a:avLst/>
              <a:gdLst/>
              <a:ahLst/>
              <a:cxnLst/>
              <a:rect l="l" t="t" r="r" b="b"/>
              <a:pathLst>
                <a:path w="471" h="480" extrusionOk="0">
                  <a:moveTo>
                    <a:pt x="223" y="0"/>
                  </a:moveTo>
                  <a:cubicBezTo>
                    <a:pt x="197" y="0"/>
                    <a:pt x="180" y="0"/>
                    <a:pt x="163" y="9"/>
                  </a:cubicBezTo>
                  <a:cubicBezTo>
                    <a:pt x="163" y="9"/>
                    <a:pt x="154" y="17"/>
                    <a:pt x="154" y="17"/>
                  </a:cubicBezTo>
                  <a:cubicBezTo>
                    <a:pt x="137" y="17"/>
                    <a:pt x="120" y="26"/>
                    <a:pt x="111" y="34"/>
                  </a:cubicBezTo>
                  <a:cubicBezTo>
                    <a:pt x="94" y="43"/>
                    <a:pt x="77" y="51"/>
                    <a:pt x="69" y="69"/>
                  </a:cubicBezTo>
                  <a:cubicBezTo>
                    <a:pt x="60" y="69"/>
                    <a:pt x="51" y="77"/>
                    <a:pt x="51" y="86"/>
                  </a:cubicBezTo>
                  <a:cubicBezTo>
                    <a:pt x="43" y="94"/>
                    <a:pt x="34" y="103"/>
                    <a:pt x="26" y="111"/>
                  </a:cubicBezTo>
                  <a:cubicBezTo>
                    <a:pt x="17" y="128"/>
                    <a:pt x="17" y="146"/>
                    <a:pt x="9" y="163"/>
                  </a:cubicBezTo>
                  <a:cubicBezTo>
                    <a:pt x="0" y="171"/>
                    <a:pt x="0" y="188"/>
                    <a:pt x="0" y="205"/>
                  </a:cubicBezTo>
                  <a:cubicBezTo>
                    <a:pt x="0" y="223"/>
                    <a:pt x="0" y="231"/>
                    <a:pt x="0" y="248"/>
                  </a:cubicBezTo>
                  <a:cubicBezTo>
                    <a:pt x="0" y="265"/>
                    <a:pt x="0" y="282"/>
                    <a:pt x="0" y="299"/>
                  </a:cubicBezTo>
                  <a:cubicBezTo>
                    <a:pt x="0" y="308"/>
                    <a:pt x="9" y="308"/>
                    <a:pt x="9" y="308"/>
                  </a:cubicBezTo>
                  <a:cubicBezTo>
                    <a:pt x="9" y="325"/>
                    <a:pt x="17" y="342"/>
                    <a:pt x="26" y="359"/>
                  </a:cubicBezTo>
                  <a:lnTo>
                    <a:pt x="34" y="368"/>
                  </a:lnTo>
                  <a:cubicBezTo>
                    <a:pt x="43" y="385"/>
                    <a:pt x="51" y="394"/>
                    <a:pt x="69" y="411"/>
                  </a:cubicBezTo>
                  <a:cubicBezTo>
                    <a:pt x="77" y="419"/>
                    <a:pt x="94" y="428"/>
                    <a:pt x="103" y="436"/>
                  </a:cubicBezTo>
                  <a:lnTo>
                    <a:pt x="111" y="445"/>
                  </a:lnTo>
                  <a:lnTo>
                    <a:pt x="120" y="445"/>
                  </a:lnTo>
                  <a:cubicBezTo>
                    <a:pt x="137" y="453"/>
                    <a:pt x="146" y="462"/>
                    <a:pt x="163" y="462"/>
                  </a:cubicBezTo>
                  <a:cubicBezTo>
                    <a:pt x="180" y="471"/>
                    <a:pt x="205" y="471"/>
                    <a:pt x="223" y="479"/>
                  </a:cubicBezTo>
                  <a:cubicBezTo>
                    <a:pt x="248" y="479"/>
                    <a:pt x="265" y="471"/>
                    <a:pt x="291" y="471"/>
                  </a:cubicBezTo>
                  <a:cubicBezTo>
                    <a:pt x="291" y="471"/>
                    <a:pt x="300" y="462"/>
                    <a:pt x="300" y="462"/>
                  </a:cubicBezTo>
                  <a:cubicBezTo>
                    <a:pt x="317" y="462"/>
                    <a:pt x="334" y="453"/>
                    <a:pt x="351" y="445"/>
                  </a:cubicBezTo>
                  <a:cubicBezTo>
                    <a:pt x="351" y="445"/>
                    <a:pt x="351" y="445"/>
                    <a:pt x="359" y="436"/>
                  </a:cubicBezTo>
                  <a:cubicBezTo>
                    <a:pt x="377" y="428"/>
                    <a:pt x="385" y="419"/>
                    <a:pt x="402" y="411"/>
                  </a:cubicBezTo>
                  <a:cubicBezTo>
                    <a:pt x="402" y="402"/>
                    <a:pt x="402" y="402"/>
                    <a:pt x="411" y="402"/>
                  </a:cubicBezTo>
                  <a:cubicBezTo>
                    <a:pt x="411" y="402"/>
                    <a:pt x="411" y="402"/>
                    <a:pt x="411" y="394"/>
                  </a:cubicBezTo>
                  <a:cubicBezTo>
                    <a:pt x="419" y="385"/>
                    <a:pt x="428" y="368"/>
                    <a:pt x="436" y="359"/>
                  </a:cubicBezTo>
                  <a:cubicBezTo>
                    <a:pt x="436" y="359"/>
                    <a:pt x="445" y="351"/>
                    <a:pt x="445" y="351"/>
                  </a:cubicBezTo>
                  <a:cubicBezTo>
                    <a:pt x="445" y="342"/>
                    <a:pt x="454" y="334"/>
                    <a:pt x="454" y="325"/>
                  </a:cubicBezTo>
                  <a:cubicBezTo>
                    <a:pt x="454" y="317"/>
                    <a:pt x="462" y="308"/>
                    <a:pt x="462" y="299"/>
                  </a:cubicBezTo>
                  <a:cubicBezTo>
                    <a:pt x="462" y="299"/>
                    <a:pt x="462" y="291"/>
                    <a:pt x="462" y="291"/>
                  </a:cubicBezTo>
                  <a:cubicBezTo>
                    <a:pt x="471" y="274"/>
                    <a:pt x="471" y="257"/>
                    <a:pt x="471" y="248"/>
                  </a:cubicBezTo>
                  <a:lnTo>
                    <a:pt x="471" y="240"/>
                  </a:lnTo>
                  <a:lnTo>
                    <a:pt x="471" y="231"/>
                  </a:lnTo>
                  <a:cubicBezTo>
                    <a:pt x="471" y="214"/>
                    <a:pt x="471" y="197"/>
                    <a:pt x="462" y="188"/>
                  </a:cubicBezTo>
                  <a:cubicBezTo>
                    <a:pt x="462" y="180"/>
                    <a:pt x="462" y="180"/>
                    <a:pt x="462" y="171"/>
                  </a:cubicBezTo>
                  <a:cubicBezTo>
                    <a:pt x="454" y="154"/>
                    <a:pt x="454" y="146"/>
                    <a:pt x="445" y="128"/>
                  </a:cubicBezTo>
                  <a:lnTo>
                    <a:pt x="436" y="120"/>
                  </a:lnTo>
                  <a:cubicBezTo>
                    <a:pt x="436" y="111"/>
                    <a:pt x="428" y="103"/>
                    <a:pt x="419" y="94"/>
                  </a:cubicBezTo>
                  <a:cubicBezTo>
                    <a:pt x="411" y="86"/>
                    <a:pt x="402" y="77"/>
                    <a:pt x="402" y="69"/>
                  </a:cubicBezTo>
                  <a:cubicBezTo>
                    <a:pt x="385" y="51"/>
                    <a:pt x="368" y="43"/>
                    <a:pt x="359" y="34"/>
                  </a:cubicBezTo>
                  <a:cubicBezTo>
                    <a:pt x="351" y="34"/>
                    <a:pt x="351" y="26"/>
                    <a:pt x="342" y="26"/>
                  </a:cubicBezTo>
                  <a:cubicBezTo>
                    <a:pt x="325" y="17"/>
                    <a:pt x="317" y="17"/>
                    <a:pt x="300" y="9"/>
                  </a:cubicBezTo>
                  <a:lnTo>
                    <a:pt x="291" y="9"/>
                  </a:lnTo>
                  <a:cubicBezTo>
                    <a:pt x="274" y="0"/>
                    <a:pt x="25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4170350" y="4853450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198" y="0"/>
                  </a:moveTo>
                  <a:cubicBezTo>
                    <a:pt x="155" y="0"/>
                    <a:pt x="112" y="17"/>
                    <a:pt x="78" y="43"/>
                  </a:cubicBezTo>
                  <a:cubicBezTo>
                    <a:pt x="44" y="69"/>
                    <a:pt x="18" y="111"/>
                    <a:pt x="10" y="163"/>
                  </a:cubicBezTo>
                  <a:cubicBezTo>
                    <a:pt x="10" y="180"/>
                    <a:pt x="1" y="197"/>
                    <a:pt x="1" y="223"/>
                  </a:cubicBezTo>
                  <a:cubicBezTo>
                    <a:pt x="1" y="291"/>
                    <a:pt x="1" y="385"/>
                    <a:pt x="1" y="471"/>
                  </a:cubicBezTo>
                  <a:cubicBezTo>
                    <a:pt x="10" y="582"/>
                    <a:pt x="95" y="676"/>
                    <a:pt x="198" y="676"/>
                  </a:cubicBezTo>
                  <a:cubicBezTo>
                    <a:pt x="437" y="676"/>
                    <a:pt x="634" y="411"/>
                    <a:pt x="634" y="223"/>
                  </a:cubicBezTo>
                  <a:cubicBezTo>
                    <a:pt x="634" y="77"/>
                    <a:pt x="514" y="17"/>
                    <a:pt x="343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4171225" y="4854300"/>
              <a:ext cx="11575" cy="5375"/>
            </a:xfrm>
            <a:custGeom>
              <a:avLst/>
              <a:gdLst/>
              <a:ahLst/>
              <a:cxnLst/>
              <a:rect l="l" t="t" r="r" b="b"/>
              <a:pathLst>
                <a:path w="463" h="215" extrusionOk="0">
                  <a:moveTo>
                    <a:pt x="180" y="0"/>
                  </a:moveTo>
                  <a:cubicBezTo>
                    <a:pt x="146" y="0"/>
                    <a:pt x="111" y="0"/>
                    <a:pt x="77" y="9"/>
                  </a:cubicBezTo>
                  <a:cubicBezTo>
                    <a:pt x="43" y="35"/>
                    <a:pt x="17" y="77"/>
                    <a:pt x="9" y="129"/>
                  </a:cubicBezTo>
                  <a:cubicBezTo>
                    <a:pt x="9" y="146"/>
                    <a:pt x="0" y="163"/>
                    <a:pt x="0" y="189"/>
                  </a:cubicBezTo>
                  <a:cubicBezTo>
                    <a:pt x="52" y="206"/>
                    <a:pt x="111" y="214"/>
                    <a:pt x="180" y="214"/>
                  </a:cubicBezTo>
                  <a:cubicBezTo>
                    <a:pt x="334" y="214"/>
                    <a:pt x="462" y="163"/>
                    <a:pt x="462" y="103"/>
                  </a:cubicBezTo>
                  <a:cubicBezTo>
                    <a:pt x="462" y="52"/>
                    <a:pt x="334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4232600" y="4843175"/>
              <a:ext cx="11650" cy="17875"/>
            </a:xfrm>
            <a:custGeom>
              <a:avLst/>
              <a:gdLst/>
              <a:ahLst/>
              <a:cxnLst/>
              <a:rect l="l" t="t" r="r" b="b"/>
              <a:pathLst>
                <a:path w="466" h="715" extrusionOk="0">
                  <a:moveTo>
                    <a:pt x="251" y="1"/>
                  </a:moveTo>
                  <a:cubicBezTo>
                    <a:pt x="227" y="1"/>
                    <a:pt x="201" y="6"/>
                    <a:pt x="172" y="18"/>
                  </a:cubicBezTo>
                  <a:cubicBezTo>
                    <a:pt x="103" y="43"/>
                    <a:pt x="52" y="103"/>
                    <a:pt x="26" y="172"/>
                  </a:cubicBezTo>
                  <a:cubicBezTo>
                    <a:pt x="9" y="232"/>
                    <a:pt x="0" y="292"/>
                    <a:pt x="9" y="360"/>
                  </a:cubicBezTo>
                  <a:lnTo>
                    <a:pt x="0" y="360"/>
                  </a:lnTo>
                  <a:cubicBezTo>
                    <a:pt x="0" y="368"/>
                    <a:pt x="0" y="377"/>
                    <a:pt x="9" y="394"/>
                  </a:cubicBezTo>
                  <a:cubicBezTo>
                    <a:pt x="9" y="471"/>
                    <a:pt x="26" y="557"/>
                    <a:pt x="69" y="625"/>
                  </a:cubicBezTo>
                  <a:cubicBezTo>
                    <a:pt x="108" y="677"/>
                    <a:pt x="166" y="714"/>
                    <a:pt x="226" y="714"/>
                  </a:cubicBezTo>
                  <a:cubicBezTo>
                    <a:pt x="245" y="714"/>
                    <a:pt x="264" y="710"/>
                    <a:pt x="283" y="702"/>
                  </a:cubicBezTo>
                  <a:cubicBezTo>
                    <a:pt x="360" y="685"/>
                    <a:pt x="394" y="608"/>
                    <a:pt x="420" y="540"/>
                  </a:cubicBezTo>
                  <a:cubicBezTo>
                    <a:pt x="466" y="394"/>
                    <a:pt x="457" y="1"/>
                    <a:pt x="251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4178525" y="4870325"/>
              <a:ext cx="35500" cy="22275"/>
            </a:xfrm>
            <a:custGeom>
              <a:avLst/>
              <a:gdLst/>
              <a:ahLst/>
              <a:cxnLst/>
              <a:rect l="l" t="t" r="r" b="b"/>
              <a:pathLst>
                <a:path w="1420" h="891" extrusionOk="0">
                  <a:moveTo>
                    <a:pt x="1093" y="1"/>
                  </a:moveTo>
                  <a:cubicBezTo>
                    <a:pt x="1072" y="1"/>
                    <a:pt x="1054" y="10"/>
                    <a:pt x="1043" y="27"/>
                  </a:cubicBezTo>
                  <a:cubicBezTo>
                    <a:pt x="1026" y="61"/>
                    <a:pt x="1043" y="95"/>
                    <a:pt x="1068" y="112"/>
                  </a:cubicBezTo>
                  <a:cubicBezTo>
                    <a:pt x="1103" y="129"/>
                    <a:pt x="1128" y="147"/>
                    <a:pt x="1163" y="172"/>
                  </a:cubicBezTo>
                  <a:cubicBezTo>
                    <a:pt x="1077" y="181"/>
                    <a:pt x="1000" y="241"/>
                    <a:pt x="949" y="309"/>
                  </a:cubicBezTo>
                  <a:cubicBezTo>
                    <a:pt x="880" y="403"/>
                    <a:pt x="846" y="523"/>
                    <a:pt x="778" y="617"/>
                  </a:cubicBezTo>
                  <a:cubicBezTo>
                    <a:pt x="695" y="727"/>
                    <a:pt x="573" y="768"/>
                    <a:pt x="445" y="768"/>
                  </a:cubicBezTo>
                  <a:cubicBezTo>
                    <a:pt x="334" y="768"/>
                    <a:pt x="218" y="738"/>
                    <a:pt x="119" y="694"/>
                  </a:cubicBezTo>
                  <a:cubicBezTo>
                    <a:pt x="109" y="689"/>
                    <a:pt x="100" y="687"/>
                    <a:pt x="91" y="687"/>
                  </a:cubicBezTo>
                  <a:cubicBezTo>
                    <a:pt x="36" y="687"/>
                    <a:pt x="0" y="767"/>
                    <a:pt x="59" y="797"/>
                  </a:cubicBezTo>
                  <a:cubicBezTo>
                    <a:pt x="180" y="852"/>
                    <a:pt x="315" y="890"/>
                    <a:pt x="447" y="890"/>
                  </a:cubicBezTo>
                  <a:cubicBezTo>
                    <a:pt x="558" y="890"/>
                    <a:pt x="666" y="863"/>
                    <a:pt x="760" y="797"/>
                  </a:cubicBezTo>
                  <a:cubicBezTo>
                    <a:pt x="863" y="720"/>
                    <a:pt x="914" y="617"/>
                    <a:pt x="974" y="506"/>
                  </a:cubicBezTo>
                  <a:cubicBezTo>
                    <a:pt x="1016" y="407"/>
                    <a:pt x="1081" y="292"/>
                    <a:pt x="1201" y="292"/>
                  </a:cubicBezTo>
                  <a:cubicBezTo>
                    <a:pt x="1205" y="292"/>
                    <a:pt x="1209" y="292"/>
                    <a:pt x="1214" y="292"/>
                  </a:cubicBezTo>
                  <a:cubicBezTo>
                    <a:pt x="1231" y="292"/>
                    <a:pt x="1248" y="283"/>
                    <a:pt x="1257" y="266"/>
                  </a:cubicBezTo>
                  <a:cubicBezTo>
                    <a:pt x="1257" y="275"/>
                    <a:pt x="1257" y="275"/>
                    <a:pt x="1257" y="275"/>
                  </a:cubicBezTo>
                  <a:lnTo>
                    <a:pt x="1274" y="301"/>
                  </a:lnTo>
                  <a:lnTo>
                    <a:pt x="1282" y="309"/>
                  </a:lnTo>
                  <a:cubicBezTo>
                    <a:pt x="1282" y="326"/>
                    <a:pt x="1291" y="343"/>
                    <a:pt x="1291" y="360"/>
                  </a:cubicBezTo>
                  <a:lnTo>
                    <a:pt x="1291" y="378"/>
                  </a:lnTo>
                  <a:cubicBezTo>
                    <a:pt x="1291" y="386"/>
                    <a:pt x="1291" y="395"/>
                    <a:pt x="1291" y="403"/>
                  </a:cubicBezTo>
                  <a:cubicBezTo>
                    <a:pt x="1282" y="429"/>
                    <a:pt x="1317" y="455"/>
                    <a:pt x="1351" y="455"/>
                  </a:cubicBezTo>
                  <a:cubicBezTo>
                    <a:pt x="1354" y="455"/>
                    <a:pt x="1358" y="456"/>
                    <a:pt x="1361" y="456"/>
                  </a:cubicBezTo>
                  <a:cubicBezTo>
                    <a:pt x="1389" y="456"/>
                    <a:pt x="1403" y="426"/>
                    <a:pt x="1411" y="403"/>
                  </a:cubicBezTo>
                  <a:cubicBezTo>
                    <a:pt x="1419" y="309"/>
                    <a:pt x="1376" y="224"/>
                    <a:pt x="1325" y="164"/>
                  </a:cubicBezTo>
                  <a:cubicBezTo>
                    <a:pt x="1265" y="95"/>
                    <a:pt x="1197" y="52"/>
                    <a:pt x="1128" y="10"/>
                  </a:cubicBezTo>
                  <a:cubicBezTo>
                    <a:pt x="1116" y="4"/>
                    <a:pt x="1104" y="1"/>
                    <a:pt x="1093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27"/>
          <p:cNvGrpSpPr/>
          <p:nvPr/>
        </p:nvGrpSpPr>
        <p:grpSpPr>
          <a:xfrm>
            <a:off x="7781039" y="3007906"/>
            <a:ext cx="785583" cy="1365134"/>
            <a:chOff x="3507575" y="541425"/>
            <a:chExt cx="214975" cy="373600"/>
          </a:xfrm>
        </p:grpSpPr>
        <p:sp>
          <p:nvSpPr>
            <p:cNvPr id="570" name="Google Shape;570;p27"/>
            <p:cNvSpPr/>
            <p:nvPr/>
          </p:nvSpPr>
          <p:spPr>
            <a:xfrm>
              <a:off x="3507575" y="541425"/>
              <a:ext cx="75300" cy="90650"/>
            </a:xfrm>
            <a:custGeom>
              <a:avLst/>
              <a:gdLst/>
              <a:ahLst/>
              <a:cxnLst/>
              <a:rect l="l" t="t" r="r" b="b"/>
              <a:pathLst>
                <a:path w="3012" h="3626" extrusionOk="0">
                  <a:moveTo>
                    <a:pt x="245" y="0"/>
                  </a:moveTo>
                  <a:cubicBezTo>
                    <a:pt x="234" y="0"/>
                    <a:pt x="223" y="2"/>
                    <a:pt x="214" y="7"/>
                  </a:cubicBezTo>
                  <a:cubicBezTo>
                    <a:pt x="206" y="24"/>
                    <a:pt x="197" y="49"/>
                    <a:pt x="197" y="67"/>
                  </a:cubicBezTo>
                  <a:cubicBezTo>
                    <a:pt x="154" y="315"/>
                    <a:pt x="120" y="563"/>
                    <a:pt x="120" y="811"/>
                  </a:cubicBezTo>
                  <a:cubicBezTo>
                    <a:pt x="129" y="1059"/>
                    <a:pt x="172" y="1316"/>
                    <a:pt x="291" y="1538"/>
                  </a:cubicBezTo>
                  <a:cubicBezTo>
                    <a:pt x="206" y="1538"/>
                    <a:pt x="112" y="1529"/>
                    <a:pt x="26" y="1504"/>
                  </a:cubicBezTo>
                  <a:lnTo>
                    <a:pt x="26" y="1504"/>
                  </a:lnTo>
                  <a:cubicBezTo>
                    <a:pt x="0" y="1504"/>
                    <a:pt x="43" y="1932"/>
                    <a:pt x="52" y="1966"/>
                  </a:cubicBezTo>
                  <a:cubicBezTo>
                    <a:pt x="180" y="2522"/>
                    <a:pt x="479" y="2958"/>
                    <a:pt x="941" y="3292"/>
                  </a:cubicBezTo>
                  <a:cubicBezTo>
                    <a:pt x="1104" y="3403"/>
                    <a:pt x="1258" y="3514"/>
                    <a:pt x="1421" y="3625"/>
                  </a:cubicBezTo>
                  <a:lnTo>
                    <a:pt x="1677" y="3471"/>
                  </a:lnTo>
                  <a:lnTo>
                    <a:pt x="2892" y="2753"/>
                  </a:lnTo>
                  <a:lnTo>
                    <a:pt x="2918" y="2736"/>
                  </a:lnTo>
                  <a:cubicBezTo>
                    <a:pt x="3012" y="2265"/>
                    <a:pt x="2969" y="1760"/>
                    <a:pt x="2789" y="1316"/>
                  </a:cubicBezTo>
                  <a:cubicBezTo>
                    <a:pt x="2764" y="1393"/>
                    <a:pt x="2747" y="1470"/>
                    <a:pt x="2721" y="1547"/>
                  </a:cubicBezTo>
                  <a:cubicBezTo>
                    <a:pt x="2550" y="1076"/>
                    <a:pt x="2165" y="700"/>
                    <a:pt x="1720" y="452"/>
                  </a:cubicBezTo>
                  <a:cubicBezTo>
                    <a:pt x="1275" y="212"/>
                    <a:pt x="779" y="84"/>
                    <a:pt x="283" y="7"/>
                  </a:cubicBezTo>
                  <a:cubicBezTo>
                    <a:pt x="270" y="2"/>
                    <a:pt x="257" y="0"/>
                    <a:pt x="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3512075" y="560650"/>
              <a:ext cx="67800" cy="67575"/>
            </a:xfrm>
            <a:custGeom>
              <a:avLst/>
              <a:gdLst/>
              <a:ahLst/>
              <a:cxnLst/>
              <a:rect l="l" t="t" r="r" b="b"/>
              <a:pathLst>
                <a:path w="2712" h="2703" extrusionOk="0">
                  <a:moveTo>
                    <a:pt x="725" y="1"/>
                  </a:moveTo>
                  <a:cubicBezTo>
                    <a:pt x="680" y="1"/>
                    <a:pt x="635" y="3"/>
                    <a:pt x="590" y="8"/>
                  </a:cubicBezTo>
                  <a:cubicBezTo>
                    <a:pt x="590" y="8"/>
                    <a:pt x="0" y="1633"/>
                    <a:pt x="1497" y="2702"/>
                  </a:cubicBezTo>
                  <a:lnTo>
                    <a:pt x="2712" y="1984"/>
                  </a:lnTo>
                  <a:cubicBezTo>
                    <a:pt x="2678" y="1787"/>
                    <a:pt x="2644" y="1582"/>
                    <a:pt x="2575" y="1393"/>
                  </a:cubicBezTo>
                  <a:cubicBezTo>
                    <a:pt x="2498" y="1205"/>
                    <a:pt x="2378" y="1043"/>
                    <a:pt x="2259" y="880"/>
                  </a:cubicBezTo>
                  <a:cubicBezTo>
                    <a:pt x="2053" y="624"/>
                    <a:pt x="1814" y="393"/>
                    <a:pt x="1531" y="230"/>
                  </a:cubicBezTo>
                  <a:cubicBezTo>
                    <a:pt x="1288" y="90"/>
                    <a:pt x="1006" y="1"/>
                    <a:pt x="725" y="1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3647225" y="541425"/>
              <a:ext cx="75325" cy="90650"/>
            </a:xfrm>
            <a:custGeom>
              <a:avLst/>
              <a:gdLst/>
              <a:ahLst/>
              <a:cxnLst/>
              <a:rect l="l" t="t" r="r" b="b"/>
              <a:pathLst>
                <a:path w="3013" h="3626" extrusionOk="0">
                  <a:moveTo>
                    <a:pt x="2768" y="0"/>
                  </a:moveTo>
                  <a:cubicBezTo>
                    <a:pt x="2758" y="0"/>
                    <a:pt x="2747" y="2"/>
                    <a:pt x="2738" y="7"/>
                  </a:cubicBezTo>
                  <a:cubicBezTo>
                    <a:pt x="2242" y="84"/>
                    <a:pt x="1737" y="212"/>
                    <a:pt x="1301" y="452"/>
                  </a:cubicBezTo>
                  <a:cubicBezTo>
                    <a:pt x="856" y="700"/>
                    <a:pt x="471" y="1076"/>
                    <a:pt x="292" y="1547"/>
                  </a:cubicBezTo>
                  <a:cubicBezTo>
                    <a:pt x="275" y="1470"/>
                    <a:pt x="249" y="1393"/>
                    <a:pt x="232" y="1316"/>
                  </a:cubicBezTo>
                  <a:cubicBezTo>
                    <a:pt x="52" y="1760"/>
                    <a:pt x="1" y="2265"/>
                    <a:pt x="95" y="2736"/>
                  </a:cubicBezTo>
                  <a:lnTo>
                    <a:pt x="129" y="2753"/>
                  </a:lnTo>
                  <a:lnTo>
                    <a:pt x="1344" y="3471"/>
                  </a:lnTo>
                  <a:lnTo>
                    <a:pt x="1592" y="3625"/>
                  </a:lnTo>
                  <a:cubicBezTo>
                    <a:pt x="1754" y="3514"/>
                    <a:pt x="1917" y="3403"/>
                    <a:pt x="2071" y="3292"/>
                  </a:cubicBezTo>
                  <a:cubicBezTo>
                    <a:pt x="2533" y="2958"/>
                    <a:pt x="2841" y="2522"/>
                    <a:pt x="2961" y="1966"/>
                  </a:cubicBezTo>
                  <a:cubicBezTo>
                    <a:pt x="2969" y="1932"/>
                    <a:pt x="3012" y="1504"/>
                    <a:pt x="2995" y="1504"/>
                  </a:cubicBezTo>
                  <a:lnTo>
                    <a:pt x="2995" y="1504"/>
                  </a:lnTo>
                  <a:cubicBezTo>
                    <a:pt x="2901" y="1529"/>
                    <a:pt x="2815" y="1538"/>
                    <a:pt x="2721" y="1538"/>
                  </a:cubicBezTo>
                  <a:cubicBezTo>
                    <a:pt x="2841" y="1316"/>
                    <a:pt x="2892" y="1059"/>
                    <a:pt x="2892" y="811"/>
                  </a:cubicBezTo>
                  <a:cubicBezTo>
                    <a:pt x="2901" y="563"/>
                    <a:pt x="2858" y="315"/>
                    <a:pt x="2824" y="67"/>
                  </a:cubicBezTo>
                  <a:cubicBezTo>
                    <a:pt x="2815" y="49"/>
                    <a:pt x="2815" y="24"/>
                    <a:pt x="2798" y="7"/>
                  </a:cubicBezTo>
                  <a:cubicBezTo>
                    <a:pt x="2790" y="2"/>
                    <a:pt x="2779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3650450" y="560650"/>
              <a:ext cx="67800" cy="67575"/>
            </a:xfrm>
            <a:custGeom>
              <a:avLst/>
              <a:gdLst/>
              <a:ahLst/>
              <a:cxnLst/>
              <a:rect l="l" t="t" r="r" b="b"/>
              <a:pathLst>
                <a:path w="2712" h="2703" extrusionOk="0">
                  <a:moveTo>
                    <a:pt x="1984" y="1"/>
                  </a:moveTo>
                  <a:cubicBezTo>
                    <a:pt x="1699" y="1"/>
                    <a:pt x="1424" y="90"/>
                    <a:pt x="1181" y="230"/>
                  </a:cubicBezTo>
                  <a:cubicBezTo>
                    <a:pt x="898" y="393"/>
                    <a:pt x="659" y="624"/>
                    <a:pt x="453" y="880"/>
                  </a:cubicBezTo>
                  <a:cubicBezTo>
                    <a:pt x="325" y="1043"/>
                    <a:pt x="214" y="1205"/>
                    <a:pt x="137" y="1393"/>
                  </a:cubicBezTo>
                  <a:cubicBezTo>
                    <a:pt x="60" y="1582"/>
                    <a:pt x="26" y="1787"/>
                    <a:pt x="0" y="1984"/>
                  </a:cubicBezTo>
                  <a:lnTo>
                    <a:pt x="1215" y="2702"/>
                  </a:lnTo>
                  <a:cubicBezTo>
                    <a:pt x="2712" y="1633"/>
                    <a:pt x="2122" y="8"/>
                    <a:pt x="2122" y="8"/>
                  </a:cubicBezTo>
                  <a:cubicBezTo>
                    <a:pt x="2076" y="3"/>
                    <a:pt x="2030" y="1"/>
                    <a:pt x="1984" y="1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3532175" y="734075"/>
              <a:ext cx="183950" cy="180950"/>
            </a:xfrm>
            <a:custGeom>
              <a:avLst/>
              <a:gdLst/>
              <a:ahLst/>
              <a:cxnLst/>
              <a:rect l="l" t="t" r="r" b="b"/>
              <a:pathLst>
                <a:path w="7358" h="7238" extrusionOk="0">
                  <a:moveTo>
                    <a:pt x="5202" y="0"/>
                  </a:moveTo>
                  <a:lnTo>
                    <a:pt x="3713" y="428"/>
                  </a:lnTo>
                  <a:lnTo>
                    <a:pt x="3645" y="428"/>
                  </a:lnTo>
                  <a:lnTo>
                    <a:pt x="1805" y="34"/>
                  </a:lnTo>
                  <a:cubicBezTo>
                    <a:pt x="1805" y="34"/>
                    <a:pt x="1728" y="120"/>
                    <a:pt x="1600" y="274"/>
                  </a:cubicBezTo>
                  <a:cubicBezTo>
                    <a:pt x="1472" y="428"/>
                    <a:pt x="1292" y="650"/>
                    <a:pt x="1112" y="907"/>
                  </a:cubicBezTo>
                  <a:cubicBezTo>
                    <a:pt x="1061" y="984"/>
                    <a:pt x="1010" y="1069"/>
                    <a:pt x="950" y="1146"/>
                  </a:cubicBezTo>
                  <a:cubicBezTo>
                    <a:pt x="702" y="1531"/>
                    <a:pt x="479" y="1959"/>
                    <a:pt x="428" y="2301"/>
                  </a:cubicBezTo>
                  <a:lnTo>
                    <a:pt x="873" y="2087"/>
                  </a:lnTo>
                  <a:lnTo>
                    <a:pt x="873" y="2087"/>
                  </a:lnTo>
                  <a:cubicBezTo>
                    <a:pt x="796" y="2147"/>
                    <a:pt x="0" y="2797"/>
                    <a:pt x="342" y="5236"/>
                  </a:cubicBezTo>
                  <a:cubicBezTo>
                    <a:pt x="342" y="5236"/>
                    <a:pt x="377" y="5783"/>
                    <a:pt x="223" y="5980"/>
                  </a:cubicBezTo>
                  <a:cubicBezTo>
                    <a:pt x="208" y="6002"/>
                    <a:pt x="225" y="6024"/>
                    <a:pt x="247" y="6024"/>
                  </a:cubicBezTo>
                  <a:cubicBezTo>
                    <a:pt x="250" y="6024"/>
                    <a:pt x="253" y="6024"/>
                    <a:pt x="257" y="6023"/>
                  </a:cubicBezTo>
                  <a:cubicBezTo>
                    <a:pt x="360" y="5997"/>
                    <a:pt x="514" y="5920"/>
                    <a:pt x="616" y="5689"/>
                  </a:cubicBezTo>
                  <a:lnTo>
                    <a:pt x="616" y="5689"/>
                  </a:lnTo>
                  <a:cubicBezTo>
                    <a:pt x="454" y="6485"/>
                    <a:pt x="1070" y="7237"/>
                    <a:pt x="1882" y="7237"/>
                  </a:cubicBezTo>
                  <a:lnTo>
                    <a:pt x="5475" y="7237"/>
                  </a:lnTo>
                  <a:cubicBezTo>
                    <a:pt x="6288" y="7237"/>
                    <a:pt x="6895" y="6485"/>
                    <a:pt x="6741" y="5689"/>
                  </a:cubicBezTo>
                  <a:lnTo>
                    <a:pt x="6741" y="5689"/>
                  </a:lnTo>
                  <a:cubicBezTo>
                    <a:pt x="6844" y="5911"/>
                    <a:pt x="6998" y="5997"/>
                    <a:pt x="7101" y="6031"/>
                  </a:cubicBezTo>
                  <a:cubicBezTo>
                    <a:pt x="7104" y="6032"/>
                    <a:pt x="7106" y="6033"/>
                    <a:pt x="7109" y="6033"/>
                  </a:cubicBezTo>
                  <a:cubicBezTo>
                    <a:pt x="7131" y="6033"/>
                    <a:pt x="7150" y="6003"/>
                    <a:pt x="7135" y="5980"/>
                  </a:cubicBezTo>
                  <a:cubicBezTo>
                    <a:pt x="6981" y="5783"/>
                    <a:pt x="7015" y="5236"/>
                    <a:pt x="7015" y="5236"/>
                  </a:cubicBezTo>
                  <a:cubicBezTo>
                    <a:pt x="7357" y="2797"/>
                    <a:pt x="6562" y="2147"/>
                    <a:pt x="6476" y="2087"/>
                  </a:cubicBezTo>
                  <a:lnTo>
                    <a:pt x="6476" y="2087"/>
                  </a:lnTo>
                  <a:lnTo>
                    <a:pt x="6930" y="2301"/>
                  </a:lnTo>
                  <a:cubicBezTo>
                    <a:pt x="6878" y="1951"/>
                    <a:pt x="6587" y="1506"/>
                    <a:pt x="6262" y="1104"/>
                  </a:cubicBezTo>
                  <a:cubicBezTo>
                    <a:pt x="6194" y="1027"/>
                    <a:pt x="6126" y="950"/>
                    <a:pt x="6066" y="873"/>
                  </a:cubicBezTo>
                  <a:cubicBezTo>
                    <a:pt x="5852" y="633"/>
                    <a:pt x="5638" y="419"/>
                    <a:pt x="5475" y="257"/>
                  </a:cubicBezTo>
                  <a:cubicBezTo>
                    <a:pt x="5313" y="103"/>
                    <a:pt x="5202" y="0"/>
                    <a:pt x="5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3555900" y="740475"/>
              <a:ext cx="132850" cy="29675"/>
            </a:xfrm>
            <a:custGeom>
              <a:avLst/>
              <a:gdLst/>
              <a:ahLst/>
              <a:cxnLst/>
              <a:rect l="l" t="t" r="r" b="b"/>
              <a:pathLst>
                <a:path w="5314" h="1187" extrusionOk="0">
                  <a:moveTo>
                    <a:pt x="4526" y="1"/>
                  </a:moveTo>
                  <a:cubicBezTo>
                    <a:pt x="3859" y="118"/>
                    <a:pt x="3194" y="176"/>
                    <a:pt x="2535" y="176"/>
                  </a:cubicBezTo>
                  <a:cubicBezTo>
                    <a:pt x="1901" y="176"/>
                    <a:pt x="1272" y="123"/>
                    <a:pt x="651" y="18"/>
                  </a:cubicBezTo>
                  <a:cubicBezTo>
                    <a:pt x="523" y="172"/>
                    <a:pt x="343" y="394"/>
                    <a:pt x="163" y="651"/>
                  </a:cubicBezTo>
                  <a:cubicBezTo>
                    <a:pt x="112" y="728"/>
                    <a:pt x="52" y="813"/>
                    <a:pt x="1" y="890"/>
                  </a:cubicBezTo>
                  <a:cubicBezTo>
                    <a:pt x="843" y="1086"/>
                    <a:pt x="1695" y="1187"/>
                    <a:pt x="2558" y="1187"/>
                  </a:cubicBezTo>
                  <a:cubicBezTo>
                    <a:pt x="3465" y="1187"/>
                    <a:pt x="4384" y="1076"/>
                    <a:pt x="5313" y="848"/>
                  </a:cubicBezTo>
                  <a:cubicBezTo>
                    <a:pt x="5245" y="771"/>
                    <a:pt x="5177" y="694"/>
                    <a:pt x="5117" y="617"/>
                  </a:cubicBezTo>
                  <a:cubicBezTo>
                    <a:pt x="4903" y="377"/>
                    <a:pt x="4689" y="163"/>
                    <a:pt x="4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3559975" y="740475"/>
              <a:ext cx="123850" cy="23400"/>
            </a:xfrm>
            <a:custGeom>
              <a:avLst/>
              <a:gdLst/>
              <a:ahLst/>
              <a:cxnLst/>
              <a:rect l="l" t="t" r="r" b="b"/>
              <a:pathLst>
                <a:path w="4954" h="936" extrusionOk="0">
                  <a:moveTo>
                    <a:pt x="4363" y="1"/>
                  </a:moveTo>
                  <a:cubicBezTo>
                    <a:pt x="3696" y="118"/>
                    <a:pt x="3031" y="176"/>
                    <a:pt x="2372" y="176"/>
                  </a:cubicBezTo>
                  <a:cubicBezTo>
                    <a:pt x="1738" y="176"/>
                    <a:pt x="1109" y="123"/>
                    <a:pt x="488" y="18"/>
                  </a:cubicBezTo>
                  <a:cubicBezTo>
                    <a:pt x="360" y="172"/>
                    <a:pt x="180" y="394"/>
                    <a:pt x="0" y="651"/>
                  </a:cubicBezTo>
                  <a:cubicBezTo>
                    <a:pt x="787" y="839"/>
                    <a:pt x="1585" y="935"/>
                    <a:pt x="2392" y="935"/>
                  </a:cubicBezTo>
                  <a:cubicBezTo>
                    <a:pt x="3235" y="935"/>
                    <a:pt x="4089" y="831"/>
                    <a:pt x="4954" y="617"/>
                  </a:cubicBezTo>
                  <a:cubicBezTo>
                    <a:pt x="4740" y="377"/>
                    <a:pt x="4526" y="163"/>
                    <a:pt x="4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3605750" y="768700"/>
              <a:ext cx="27825" cy="27850"/>
            </a:xfrm>
            <a:custGeom>
              <a:avLst/>
              <a:gdLst/>
              <a:ahLst/>
              <a:cxnLst/>
              <a:rect l="l" t="t" r="r" b="b"/>
              <a:pathLst>
                <a:path w="1113" h="1114" extrusionOk="0">
                  <a:moveTo>
                    <a:pt x="556" y="1"/>
                  </a:moveTo>
                  <a:cubicBezTo>
                    <a:pt x="248" y="1"/>
                    <a:pt x="0" y="258"/>
                    <a:pt x="0" y="557"/>
                  </a:cubicBezTo>
                  <a:cubicBezTo>
                    <a:pt x="0" y="865"/>
                    <a:pt x="248" y="1113"/>
                    <a:pt x="556" y="1113"/>
                  </a:cubicBezTo>
                  <a:cubicBezTo>
                    <a:pt x="864" y="1113"/>
                    <a:pt x="1112" y="865"/>
                    <a:pt x="1112" y="557"/>
                  </a:cubicBezTo>
                  <a:cubicBezTo>
                    <a:pt x="1112" y="249"/>
                    <a:pt x="864" y="1"/>
                    <a:pt x="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3608300" y="771275"/>
              <a:ext cx="22700" cy="22900"/>
            </a:xfrm>
            <a:custGeom>
              <a:avLst/>
              <a:gdLst/>
              <a:ahLst/>
              <a:cxnLst/>
              <a:rect l="l" t="t" r="r" b="b"/>
              <a:pathLst>
                <a:path w="908" h="916" extrusionOk="0">
                  <a:moveTo>
                    <a:pt x="454" y="1"/>
                  </a:moveTo>
                  <a:cubicBezTo>
                    <a:pt x="206" y="1"/>
                    <a:pt x="1" y="206"/>
                    <a:pt x="1" y="454"/>
                  </a:cubicBezTo>
                  <a:cubicBezTo>
                    <a:pt x="1" y="711"/>
                    <a:pt x="206" y="916"/>
                    <a:pt x="454" y="916"/>
                  </a:cubicBezTo>
                  <a:cubicBezTo>
                    <a:pt x="711" y="916"/>
                    <a:pt x="908" y="711"/>
                    <a:pt x="908" y="454"/>
                  </a:cubicBezTo>
                  <a:cubicBezTo>
                    <a:pt x="908" y="206"/>
                    <a:pt x="711" y="1"/>
                    <a:pt x="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3614075" y="761450"/>
              <a:ext cx="11150" cy="11125"/>
            </a:xfrm>
            <a:custGeom>
              <a:avLst/>
              <a:gdLst/>
              <a:ahLst/>
              <a:cxnLst/>
              <a:rect l="l" t="t" r="r" b="b"/>
              <a:pathLst>
                <a:path w="446" h="445" extrusionOk="0">
                  <a:moveTo>
                    <a:pt x="112" y="0"/>
                  </a:moveTo>
                  <a:cubicBezTo>
                    <a:pt x="52" y="0"/>
                    <a:pt x="1" y="51"/>
                    <a:pt x="1" y="111"/>
                  </a:cubicBezTo>
                  <a:lnTo>
                    <a:pt x="1" y="342"/>
                  </a:lnTo>
                  <a:cubicBezTo>
                    <a:pt x="1" y="402"/>
                    <a:pt x="52" y="445"/>
                    <a:pt x="112" y="445"/>
                  </a:cubicBezTo>
                  <a:lnTo>
                    <a:pt x="343" y="445"/>
                  </a:lnTo>
                  <a:cubicBezTo>
                    <a:pt x="403" y="445"/>
                    <a:pt x="446" y="402"/>
                    <a:pt x="446" y="342"/>
                  </a:cubicBezTo>
                  <a:lnTo>
                    <a:pt x="446" y="111"/>
                  </a:lnTo>
                  <a:cubicBezTo>
                    <a:pt x="446" y="51"/>
                    <a:pt x="403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3549275" y="824100"/>
              <a:ext cx="151225" cy="90925"/>
            </a:xfrm>
            <a:custGeom>
              <a:avLst/>
              <a:gdLst/>
              <a:ahLst/>
              <a:cxnLst/>
              <a:rect l="l" t="t" r="r" b="b"/>
              <a:pathLst>
                <a:path w="6049" h="3637" extrusionOk="0">
                  <a:moveTo>
                    <a:pt x="445" y="1"/>
                  </a:moveTo>
                  <a:cubicBezTo>
                    <a:pt x="1" y="1344"/>
                    <a:pt x="925" y="2054"/>
                    <a:pt x="925" y="2054"/>
                  </a:cubicBezTo>
                  <a:cubicBezTo>
                    <a:pt x="771" y="1669"/>
                    <a:pt x="1147" y="1096"/>
                    <a:pt x="1147" y="1096"/>
                  </a:cubicBezTo>
                  <a:lnTo>
                    <a:pt x="1190" y="2276"/>
                  </a:lnTo>
                  <a:lnTo>
                    <a:pt x="1156" y="2610"/>
                  </a:lnTo>
                  <a:cubicBezTo>
                    <a:pt x="1156" y="2610"/>
                    <a:pt x="514" y="2687"/>
                    <a:pt x="343" y="3303"/>
                  </a:cubicBezTo>
                  <a:cubicBezTo>
                    <a:pt x="291" y="3474"/>
                    <a:pt x="420" y="3636"/>
                    <a:pt x="599" y="3636"/>
                  </a:cubicBezTo>
                  <a:lnTo>
                    <a:pt x="2182" y="3636"/>
                  </a:lnTo>
                  <a:cubicBezTo>
                    <a:pt x="2387" y="3636"/>
                    <a:pt x="2550" y="3474"/>
                    <a:pt x="2550" y="3277"/>
                  </a:cubicBezTo>
                  <a:lnTo>
                    <a:pt x="2550" y="2413"/>
                  </a:lnTo>
                  <a:cubicBezTo>
                    <a:pt x="2550" y="2413"/>
                    <a:pt x="2730" y="2695"/>
                    <a:pt x="3046" y="2807"/>
                  </a:cubicBezTo>
                  <a:cubicBezTo>
                    <a:pt x="3046" y="2807"/>
                    <a:pt x="3052" y="2808"/>
                    <a:pt x="3065" y="2808"/>
                  </a:cubicBezTo>
                  <a:cubicBezTo>
                    <a:pt x="3117" y="2808"/>
                    <a:pt x="3277" y="2775"/>
                    <a:pt x="3500" y="2413"/>
                  </a:cubicBezTo>
                  <a:lnTo>
                    <a:pt x="3500" y="3277"/>
                  </a:lnTo>
                  <a:cubicBezTo>
                    <a:pt x="3500" y="3474"/>
                    <a:pt x="3662" y="3636"/>
                    <a:pt x="3867" y="3636"/>
                  </a:cubicBezTo>
                  <a:lnTo>
                    <a:pt x="5450" y="3636"/>
                  </a:lnTo>
                  <a:cubicBezTo>
                    <a:pt x="5630" y="3636"/>
                    <a:pt x="5758" y="3474"/>
                    <a:pt x="5707" y="3303"/>
                  </a:cubicBezTo>
                  <a:cubicBezTo>
                    <a:pt x="5536" y="2687"/>
                    <a:pt x="4894" y="2610"/>
                    <a:pt x="4894" y="2610"/>
                  </a:cubicBezTo>
                  <a:lnTo>
                    <a:pt x="4860" y="2276"/>
                  </a:lnTo>
                  <a:lnTo>
                    <a:pt x="4903" y="1096"/>
                  </a:lnTo>
                  <a:cubicBezTo>
                    <a:pt x="4903" y="1096"/>
                    <a:pt x="5279" y="1669"/>
                    <a:pt x="5125" y="2054"/>
                  </a:cubicBezTo>
                  <a:cubicBezTo>
                    <a:pt x="5125" y="2054"/>
                    <a:pt x="6049" y="1344"/>
                    <a:pt x="5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3551425" y="801425"/>
              <a:ext cx="144800" cy="72975"/>
            </a:xfrm>
            <a:custGeom>
              <a:avLst/>
              <a:gdLst/>
              <a:ahLst/>
              <a:cxnLst/>
              <a:rect l="l" t="t" r="r" b="b"/>
              <a:pathLst>
                <a:path w="5792" h="2919" extrusionOk="0">
                  <a:moveTo>
                    <a:pt x="3123" y="1"/>
                  </a:moveTo>
                  <a:cubicBezTo>
                    <a:pt x="3114" y="1"/>
                    <a:pt x="3114" y="9"/>
                    <a:pt x="3114" y="18"/>
                  </a:cubicBezTo>
                  <a:lnTo>
                    <a:pt x="60" y="531"/>
                  </a:lnTo>
                  <a:cubicBezTo>
                    <a:pt x="0" y="728"/>
                    <a:pt x="9" y="942"/>
                    <a:pt x="94" y="1122"/>
                  </a:cubicBezTo>
                  <a:cubicBezTo>
                    <a:pt x="188" y="1301"/>
                    <a:pt x="342" y="1447"/>
                    <a:pt x="531" y="1524"/>
                  </a:cubicBezTo>
                  <a:cubicBezTo>
                    <a:pt x="582" y="1327"/>
                    <a:pt x="702" y="1156"/>
                    <a:pt x="856" y="1027"/>
                  </a:cubicBezTo>
                  <a:lnTo>
                    <a:pt x="856" y="1027"/>
                  </a:lnTo>
                  <a:cubicBezTo>
                    <a:pt x="847" y="1421"/>
                    <a:pt x="1070" y="1806"/>
                    <a:pt x="1403" y="2003"/>
                  </a:cubicBezTo>
                  <a:cubicBezTo>
                    <a:pt x="1446" y="1797"/>
                    <a:pt x="1514" y="1601"/>
                    <a:pt x="1600" y="1404"/>
                  </a:cubicBezTo>
                  <a:lnTo>
                    <a:pt x="1600" y="1404"/>
                  </a:lnTo>
                  <a:cubicBezTo>
                    <a:pt x="1540" y="1789"/>
                    <a:pt x="1754" y="2199"/>
                    <a:pt x="2096" y="2371"/>
                  </a:cubicBezTo>
                  <a:cubicBezTo>
                    <a:pt x="2105" y="2234"/>
                    <a:pt x="2130" y="2097"/>
                    <a:pt x="2182" y="1960"/>
                  </a:cubicBezTo>
                  <a:cubicBezTo>
                    <a:pt x="2250" y="2157"/>
                    <a:pt x="2327" y="2353"/>
                    <a:pt x="2438" y="2533"/>
                  </a:cubicBezTo>
                  <a:cubicBezTo>
                    <a:pt x="2550" y="2696"/>
                    <a:pt x="2695" y="2841"/>
                    <a:pt x="2883" y="2909"/>
                  </a:cubicBezTo>
                  <a:lnTo>
                    <a:pt x="2883" y="2918"/>
                  </a:lnTo>
                  <a:lnTo>
                    <a:pt x="2909" y="2918"/>
                  </a:lnTo>
                  <a:lnTo>
                    <a:pt x="2909" y="2909"/>
                  </a:lnTo>
                  <a:cubicBezTo>
                    <a:pt x="3097" y="2841"/>
                    <a:pt x="3242" y="2696"/>
                    <a:pt x="3354" y="2525"/>
                  </a:cubicBezTo>
                  <a:cubicBezTo>
                    <a:pt x="3465" y="2353"/>
                    <a:pt x="3542" y="2157"/>
                    <a:pt x="3610" y="1960"/>
                  </a:cubicBezTo>
                  <a:cubicBezTo>
                    <a:pt x="3662" y="2088"/>
                    <a:pt x="3687" y="2234"/>
                    <a:pt x="3696" y="2371"/>
                  </a:cubicBezTo>
                  <a:cubicBezTo>
                    <a:pt x="4038" y="2199"/>
                    <a:pt x="4252" y="1789"/>
                    <a:pt x="4192" y="1404"/>
                  </a:cubicBezTo>
                  <a:lnTo>
                    <a:pt x="4192" y="1404"/>
                  </a:lnTo>
                  <a:cubicBezTo>
                    <a:pt x="4278" y="1592"/>
                    <a:pt x="4346" y="1797"/>
                    <a:pt x="4389" y="2003"/>
                  </a:cubicBezTo>
                  <a:cubicBezTo>
                    <a:pt x="4722" y="1806"/>
                    <a:pt x="4945" y="1421"/>
                    <a:pt x="4936" y="1027"/>
                  </a:cubicBezTo>
                  <a:lnTo>
                    <a:pt x="4936" y="1027"/>
                  </a:lnTo>
                  <a:cubicBezTo>
                    <a:pt x="5090" y="1147"/>
                    <a:pt x="5202" y="1327"/>
                    <a:pt x="5261" y="1515"/>
                  </a:cubicBezTo>
                  <a:cubicBezTo>
                    <a:pt x="5450" y="1447"/>
                    <a:pt x="5604" y="1301"/>
                    <a:pt x="5698" y="1122"/>
                  </a:cubicBezTo>
                  <a:cubicBezTo>
                    <a:pt x="5783" y="942"/>
                    <a:pt x="5792" y="719"/>
                    <a:pt x="5732" y="531"/>
                  </a:cubicBezTo>
                  <a:lnTo>
                    <a:pt x="3251" y="26"/>
                  </a:lnTo>
                  <a:cubicBezTo>
                    <a:pt x="3251" y="18"/>
                    <a:pt x="3251" y="1"/>
                    <a:pt x="3251" y="1"/>
                  </a:cubicBezTo>
                  <a:lnTo>
                    <a:pt x="3174" y="9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3514425" y="579225"/>
              <a:ext cx="206825" cy="191875"/>
            </a:xfrm>
            <a:custGeom>
              <a:avLst/>
              <a:gdLst/>
              <a:ahLst/>
              <a:cxnLst/>
              <a:rect l="l" t="t" r="r" b="b"/>
              <a:pathLst>
                <a:path w="8273" h="7675" extrusionOk="0">
                  <a:moveTo>
                    <a:pt x="3345" y="0"/>
                  </a:moveTo>
                  <a:lnTo>
                    <a:pt x="3345" y="0"/>
                  </a:lnTo>
                  <a:cubicBezTo>
                    <a:pt x="3491" y="112"/>
                    <a:pt x="3610" y="248"/>
                    <a:pt x="3704" y="394"/>
                  </a:cubicBezTo>
                  <a:cubicBezTo>
                    <a:pt x="3524" y="342"/>
                    <a:pt x="3338" y="316"/>
                    <a:pt x="3152" y="316"/>
                  </a:cubicBezTo>
                  <a:cubicBezTo>
                    <a:pt x="3030" y="316"/>
                    <a:pt x="2908" y="327"/>
                    <a:pt x="2789" y="351"/>
                  </a:cubicBezTo>
                  <a:cubicBezTo>
                    <a:pt x="2481" y="411"/>
                    <a:pt x="2190" y="548"/>
                    <a:pt x="1882" y="582"/>
                  </a:cubicBezTo>
                  <a:cubicBezTo>
                    <a:pt x="1840" y="587"/>
                    <a:pt x="1797" y="589"/>
                    <a:pt x="1753" y="589"/>
                  </a:cubicBezTo>
                  <a:cubicBezTo>
                    <a:pt x="1479" y="589"/>
                    <a:pt x="1194" y="493"/>
                    <a:pt x="1061" y="257"/>
                  </a:cubicBezTo>
                  <a:lnTo>
                    <a:pt x="1061" y="257"/>
                  </a:lnTo>
                  <a:cubicBezTo>
                    <a:pt x="1121" y="505"/>
                    <a:pt x="1181" y="753"/>
                    <a:pt x="1241" y="1001"/>
                  </a:cubicBezTo>
                  <a:cubicBezTo>
                    <a:pt x="1070" y="1010"/>
                    <a:pt x="916" y="1138"/>
                    <a:pt x="830" y="1292"/>
                  </a:cubicBezTo>
                  <a:cubicBezTo>
                    <a:pt x="744" y="1446"/>
                    <a:pt x="719" y="1626"/>
                    <a:pt x="702" y="1805"/>
                  </a:cubicBezTo>
                  <a:cubicBezTo>
                    <a:pt x="676" y="2079"/>
                    <a:pt x="676" y="2361"/>
                    <a:pt x="659" y="2635"/>
                  </a:cubicBezTo>
                  <a:cubicBezTo>
                    <a:pt x="642" y="2815"/>
                    <a:pt x="633" y="2995"/>
                    <a:pt x="599" y="3166"/>
                  </a:cubicBezTo>
                  <a:cubicBezTo>
                    <a:pt x="522" y="3619"/>
                    <a:pt x="351" y="4072"/>
                    <a:pt x="0" y="4363"/>
                  </a:cubicBezTo>
                  <a:cubicBezTo>
                    <a:pt x="35" y="4368"/>
                    <a:pt x="70" y="4371"/>
                    <a:pt x="106" y="4371"/>
                  </a:cubicBezTo>
                  <a:cubicBezTo>
                    <a:pt x="252" y="4371"/>
                    <a:pt x="400" y="4330"/>
                    <a:pt x="531" y="4261"/>
                  </a:cubicBezTo>
                  <a:lnTo>
                    <a:pt x="531" y="4261"/>
                  </a:lnTo>
                  <a:cubicBezTo>
                    <a:pt x="257" y="4457"/>
                    <a:pt x="223" y="4851"/>
                    <a:pt x="291" y="5176"/>
                  </a:cubicBezTo>
                  <a:cubicBezTo>
                    <a:pt x="394" y="5595"/>
                    <a:pt x="633" y="5972"/>
                    <a:pt x="975" y="6228"/>
                  </a:cubicBezTo>
                  <a:cubicBezTo>
                    <a:pt x="864" y="5955"/>
                    <a:pt x="839" y="5629"/>
                    <a:pt x="924" y="5339"/>
                  </a:cubicBezTo>
                  <a:lnTo>
                    <a:pt x="924" y="5339"/>
                  </a:lnTo>
                  <a:cubicBezTo>
                    <a:pt x="1010" y="6040"/>
                    <a:pt x="1437" y="6682"/>
                    <a:pt x="2045" y="7041"/>
                  </a:cubicBezTo>
                  <a:cubicBezTo>
                    <a:pt x="2011" y="6844"/>
                    <a:pt x="2019" y="6630"/>
                    <a:pt x="2062" y="6434"/>
                  </a:cubicBezTo>
                  <a:cubicBezTo>
                    <a:pt x="2182" y="6707"/>
                    <a:pt x="2413" y="6913"/>
                    <a:pt x="2669" y="7058"/>
                  </a:cubicBezTo>
                  <a:cubicBezTo>
                    <a:pt x="2926" y="7204"/>
                    <a:pt x="3208" y="7289"/>
                    <a:pt x="3499" y="7375"/>
                  </a:cubicBezTo>
                  <a:cubicBezTo>
                    <a:pt x="3414" y="7238"/>
                    <a:pt x="3388" y="7067"/>
                    <a:pt x="3414" y="6913"/>
                  </a:cubicBezTo>
                  <a:lnTo>
                    <a:pt x="3414" y="6913"/>
                  </a:lnTo>
                  <a:cubicBezTo>
                    <a:pt x="3448" y="7127"/>
                    <a:pt x="3773" y="7409"/>
                    <a:pt x="4030" y="7597"/>
                  </a:cubicBezTo>
                  <a:cubicBezTo>
                    <a:pt x="4072" y="7623"/>
                    <a:pt x="4107" y="7648"/>
                    <a:pt x="4141" y="7674"/>
                  </a:cubicBezTo>
                  <a:cubicBezTo>
                    <a:pt x="4166" y="7648"/>
                    <a:pt x="4201" y="7623"/>
                    <a:pt x="4243" y="7597"/>
                  </a:cubicBezTo>
                  <a:cubicBezTo>
                    <a:pt x="4500" y="7409"/>
                    <a:pt x="4825" y="7127"/>
                    <a:pt x="4859" y="6913"/>
                  </a:cubicBezTo>
                  <a:lnTo>
                    <a:pt x="4859" y="6913"/>
                  </a:lnTo>
                  <a:cubicBezTo>
                    <a:pt x="4894" y="7067"/>
                    <a:pt x="4859" y="7238"/>
                    <a:pt x="4774" y="7375"/>
                  </a:cubicBezTo>
                  <a:cubicBezTo>
                    <a:pt x="5065" y="7289"/>
                    <a:pt x="5347" y="7204"/>
                    <a:pt x="5604" y="7058"/>
                  </a:cubicBezTo>
                  <a:cubicBezTo>
                    <a:pt x="5860" y="6913"/>
                    <a:pt x="6100" y="6707"/>
                    <a:pt x="6211" y="6434"/>
                  </a:cubicBezTo>
                  <a:cubicBezTo>
                    <a:pt x="6254" y="6630"/>
                    <a:pt x="6262" y="6844"/>
                    <a:pt x="6228" y="7041"/>
                  </a:cubicBezTo>
                  <a:cubicBezTo>
                    <a:pt x="6836" y="6682"/>
                    <a:pt x="7263" y="6040"/>
                    <a:pt x="7349" y="5339"/>
                  </a:cubicBezTo>
                  <a:lnTo>
                    <a:pt x="7349" y="5339"/>
                  </a:lnTo>
                  <a:cubicBezTo>
                    <a:pt x="7434" y="5629"/>
                    <a:pt x="7409" y="5955"/>
                    <a:pt x="7297" y="6237"/>
                  </a:cubicBezTo>
                  <a:cubicBezTo>
                    <a:pt x="7640" y="5972"/>
                    <a:pt x="7888" y="5595"/>
                    <a:pt x="7982" y="5176"/>
                  </a:cubicBezTo>
                  <a:cubicBezTo>
                    <a:pt x="8048" y="4860"/>
                    <a:pt x="8018" y="4478"/>
                    <a:pt x="7772" y="4277"/>
                  </a:cubicBezTo>
                  <a:lnTo>
                    <a:pt x="7772" y="4277"/>
                  </a:lnTo>
                  <a:cubicBezTo>
                    <a:pt x="7900" y="4344"/>
                    <a:pt x="8043" y="4376"/>
                    <a:pt x="8184" y="4376"/>
                  </a:cubicBezTo>
                  <a:cubicBezTo>
                    <a:pt x="8213" y="4376"/>
                    <a:pt x="8243" y="4375"/>
                    <a:pt x="8273" y="4372"/>
                  </a:cubicBezTo>
                  <a:cubicBezTo>
                    <a:pt x="7922" y="4072"/>
                    <a:pt x="7751" y="3619"/>
                    <a:pt x="7674" y="3166"/>
                  </a:cubicBezTo>
                  <a:cubicBezTo>
                    <a:pt x="7640" y="2935"/>
                    <a:pt x="7623" y="2704"/>
                    <a:pt x="7605" y="2464"/>
                  </a:cubicBezTo>
                  <a:cubicBezTo>
                    <a:pt x="7597" y="2242"/>
                    <a:pt x="7588" y="2019"/>
                    <a:pt x="7571" y="1805"/>
                  </a:cubicBezTo>
                  <a:cubicBezTo>
                    <a:pt x="7554" y="1626"/>
                    <a:pt x="7528" y="1446"/>
                    <a:pt x="7443" y="1292"/>
                  </a:cubicBezTo>
                  <a:cubicBezTo>
                    <a:pt x="7357" y="1138"/>
                    <a:pt x="7203" y="1010"/>
                    <a:pt x="7032" y="1001"/>
                  </a:cubicBezTo>
                  <a:cubicBezTo>
                    <a:pt x="7092" y="753"/>
                    <a:pt x="7152" y="505"/>
                    <a:pt x="7212" y="257"/>
                  </a:cubicBezTo>
                  <a:lnTo>
                    <a:pt x="7212" y="257"/>
                  </a:lnTo>
                  <a:cubicBezTo>
                    <a:pt x="7079" y="493"/>
                    <a:pt x="6794" y="589"/>
                    <a:pt x="6520" y="589"/>
                  </a:cubicBezTo>
                  <a:cubicBezTo>
                    <a:pt x="6476" y="589"/>
                    <a:pt x="6433" y="587"/>
                    <a:pt x="6391" y="582"/>
                  </a:cubicBezTo>
                  <a:cubicBezTo>
                    <a:pt x="6083" y="548"/>
                    <a:pt x="5792" y="411"/>
                    <a:pt x="5492" y="351"/>
                  </a:cubicBezTo>
                  <a:cubicBezTo>
                    <a:pt x="5370" y="327"/>
                    <a:pt x="5246" y="316"/>
                    <a:pt x="5123" y="316"/>
                  </a:cubicBezTo>
                  <a:cubicBezTo>
                    <a:pt x="4935" y="316"/>
                    <a:pt x="4749" y="342"/>
                    <a:pt x="4568" y="394"/>
                  </a:cubicBezTo>
                  <a:cubicBezTo>
                    <a:pt x="4663" y="248"/>
                    <a:pt x="4791" y="112"/>
                    <a:pt x="4928" y="0"/>
                  </a:cubicBezTo>
                  <a:lnTo>
                    <a:pt x="4928" y="0"/>
                  </a:lnTo>
                  <a:cubicBezTo>
                    <a:pt x="4586" y="17"/>
                    <a:pt x="4286" y="180"/>
                    <a:pt x="4141" y="334"/>
                  </a:cubicBezTo>
                  <a:cubicBezTo>
                    <a:pt x="3987" y="180"/>
                    <a:pt x="3696" y="17"/>
                    <a:pt x="3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3605950" y="729575"/>
              <a:ext cx="27400" cy="29975"/>
            </a:xfrm>
            <a:custGeom>
              <a:avLst/>
              <a:gdLst/>
              <a:ahLst/>
              <a:cxnLst/>
              <a:rect l="l" t="t" r="r" b="b"/>
              <a:pathLst>
                <a:path w="1096" h="1199" extrusionOk="0">
                  <a:moveTo>
                    <a:pt x="565" y="0"/>
                  </a:moveTo>
                  <a:cubicBezTo>
                    <a:pt x="540" y="17"/>
                    <a:pt x="505" y="35"/>
                    <a:pt x="471" y="52"/>
                  </a:cubicBezTo>
                  <a:cubicBezTo>
                    <a:pt x="403" y="94"/>
                    <a:pt x="334" y="137"/>
                    <a:pt x="257" y="180"/>
                  </a:cubicBezTo>
                  <a:cubicBezTo>
                    <a:pt x="180" y="214"/>
                    <a:pt x="95" y="283"/>
                    <a:pt x="1" y="308"/>
                  </a:cubicBezTo>
                  <a:cubicBezTo>
                    <a:pt x="26" y="796"/>
                    <a:pt x="138" y="1198"/>
                    <a:pt x="548" y="1198"/>
                  </a:cubicBezTo>
                  <a:cubicBezTo>
                    <a:pt x="959" y="1198"/>
                    <a:pt x="1070" y="796"/>
                    <a:pt x="1096" y="300"/>
                  </a:cubicBezTo>
                  <a:cubicBezTo>
                    <a:pt x="1027" y="283"/>
                    <a:pt x="950" y="240"/>
                    <a:pt x="890" y="206"/>
                  </a:cubicBezTo>
                  <a:cubicBezTo>
                    <a:pt x="830" y="171"/>
                    <a:pt x="779" y="137"/>
                    <a:pt x="719" y="103"/>
                  </a:cubicBezTo>
                  <a:cubicBezTo>
                    <a:pt x="668" y="69"/>
                    <a:pt x="617" y="35"/>
                    <a:pt x="565" y="0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3605950" y="729575"/>
              <a:ext cx="27400" cy="29975"/>
            </a:xfrm>
            <a:custGeom>
              <a:avLst/>
              <a:gdLst/>
              <a:ahLst/>
              <a:cxnLst/>
              <a:rect l="l" t="t" r="r" b="b"/>
              <a:pathLst>
                <a:path w="1096" h="1199" extrusionOk="0">
                  <a:moveTo>
                    <a:pt x="565" y="0"/>
                  </a:moveTo>
                  <a:cubicBezTo>
                    <a:pt x="540" y="17"/>
                    <a:pt x="505" y="35"/>
                    <a:pt x="471" y="52"/>
                  </a:cubicBezTo>
                  <a:cubicBezTo>
                    <a:pt x="403" y="94"/>
                    <a:pt x="334" y="137"/>
                    <a:pt x="257" y="180"/>
                  </a:cubicBezTo>
                  <a:cubicBezTo>
                    <a:pt x="180" y="214"/>
                    <a:pt x="95" y="283"/>
                    <a:pt x="1" y="308"/>
                  </a:cubicBezTo>
                  <a:cubicBezTo>
                    <a:pt x="26" y="796"/>
                    <a:pt x="138" y="1198"/>
                    <a:pt x="548" y="1198"/>
                  </a:cubicBezTo>
                  <a:cubicBezTo>
                    <a:pt x="959" y="1198"/>
                    <a:pt x="1070" y="796"/>
                    <a:pt x="1096" y="300"/>
                  </a:cubicBezTo>
                  <a:cubicBezTo>
                    <a:pt x="1027" y="283"/>
                    <a:pt x="950" y="240"/>
                    <a:pt x="890" y="206"/>
                  </a:cubicBezTo>
                  <a:cubicBezTo>
                    <a:pt x="830" y="171"/>
                    <a:pt x="779" y="137"/>
                    <a:pt x="719" y="103"/>
                  </a:cubicBezTo>
                  <a:cubicBezTo>
                    <a:pt x="668" y="69"/>
                    <a:pt x="617" y="35"/>
                    <a:pt x="565" y="0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3618775" y="729575"/>
              <a:ext cx="2175" cy="13175"/>
            </a:xfrm>
            <a:custGeom>
              <a:avLst/>
              <a:gdLst/>
              <a:ahLst/>
              <a:cxnLst/>
              <a:rect l="l" t="t" r="r" b="b"/>
              <a:pathLst>
                <a:path w="87" h="527" extrusionOk="0">
                  <a:moveTo>
                    <a:pt x="52" y="0"/>
                  </a:moveTo>
                  <a:cubicBezTo>
                    <a:pt x="35" y="9"/>
                    <a:pt x="18" y="26"/>
                    <a:pt x="1" y="35"/>
                  </a:cubicBezTo>
                  <a:lnTo>
                    <a:pt x="1" y="488"/>
                  </a:lnTo>
                  <a:cubicBezTo>
                    <a:pt x="1" y="514"/>
                    <a:pt x="22" y="527"/>
                    <a:pt x="44" y="527"/>
                  </a:cubicBezTo>
                  <a:cubicBezTo>
                    <a:pt x="65" y="527"/>
                    <a:pt x="86" y="514"/>
                    <a:pt x="86" y="488"/>
                  </a:cubicBezTo>
                  <a:lnTo>
                    <a:pt x="86" y="26"/>
                  </a:lnTo>
                  <a:cubicBezTo>
                    <a:pt x="78" y="17"/>
                    <a:pt x="61" y="9"/>
                    <a:pt x="52" y="0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3530875" y="579225"/>
              <a:ext cx="173900" cy="94125"/>
            </a:xfrm>
            <a:custGeom>
              <a:avLst/>
              <a:gdLst/>
              <a:ahLst/>
              <a:cxnLst/>
              <a:rect l="l" t="t" r="r" b="b"/>
              <a:pathLst>
                <a:path w="6956" h="3765" extrusionOk="0">
                  <a:moveTo>
                    <a:pt x="2696" y="0"/>
                  </a:moveTo>
                  <a:lnTo>
                    <a:pt x="2696" y="0"/>
                  </a:lnTo>
                  <a:cubicBezTo>
                    <a:pt x="2833" y="112"/>
                    <a:pt x="2952" y="248"/>
                    <a:pt x="3055" y="394"/>
                  </a:cubicBezTo>
                  <a:cubicBezTo>
                    <a:pt x="2875" y="342"/>
                    <a:pt x="2688" y="316"/>
                    <a:pt x="2501" y="316"/>
                  </a:cubicBezTo>
                  <a:cubicBezTo>
                    <a:pt x="2377" y="316"/>
                    <a:pt x="2254" y="327"/>
                    <a:pt x="2131" y="351"/>
                  </a:cubicBezTo>
                  <a:cubicBezTo>
                    <a:pt x="1823" y="411"/>
                    <a:pt x="1541" y="548"/>
                    <a:pt x="1233" y="582"/>
                  </a:cubicBezTo>
                  <a:cubicBezTo>
                    <a:pt x="1189" y="587"/>
                    <a:pt x="1145" y="589"/>
                    <a:pt x="1101" y="589"/>
                  </a:cubicBezTo>
                  <a:cubicBezTo>
                    <a:pt x="824" y="589"/>
                    <a:pt x="544" y="493"/>
                    <a:pt x="412" y="257"/>
                  </a:cubicBezTo>
                  <a:lnTo>
                    <a:pt x="412" y="257"/>
                  </a:lnTo>
                  <a:cubicBezTo>
                    <a:pt x="471" y="505"/>
                    <a:pt x="531" y="753"/>
                    <a:pt x="591" y="1001"/>
                  </a:cubicBezTo>
                  <a:cubicBezTo>
                    <a:pt x="412" y="1010"/>
                    <a:pt x="258" y="1138"/>
                    <a:pt x="172" y="1292"/>
                  </a:cubicBezTo>
                  <a:cubicBezTo>
                    <a:pt x="95" y="1446"/>
                    <a:pt x="69" y="1626"/>
                    <a:pt x="52" y="1805"/>
                  </a:cubicBezTo>
                  <a:cubicBezTo>
                    <a:pt x="27" y="2079"/>
                    <a:pt x="18" y="2361"/>
                    <a:pt x="1" y="2635"/>
                  </a:cubicBezTo>
                  <a:cubicBezTo>
                    <a:pt x="215" y="2447"/>
                    <a:pt x="454" y="2276"/>
                    <a:pt x="702" y="2139"/>
                  </a:cubicBezTo>
                  <a:lnTo>
                    <a:pt x="702" y="2139"/>
                  </a:lnTo>
                  <a:cubicBezTo>
                    <a:pt x="471" y="2438"/>
                    <a:pt x="369" y="2832"/>
                    <a:pt x="412" y="3200"/>
                  </a:cubicBezTo>
                  <a:cubicBezTo>
                    <a:pt x="677" y="2798"/>
                    <a:pt x="1027" y="2456"/>
                    <a:pt x="1430" y="2190"/>
                  </a:cubicBezTo>
                  <a:lnTo>
                    <a:pt x="1430" y="2190"/>
                  </a:lnTo>
                  <a:cubicBezTo>
                    <a:pt x="1284" y="2490"/>
                    <a:pt x="1233" y="2823"/>
                    <a:pt x="1267" y="3149"/>
                  </a:cubicBezTo>
                  <a:cubicBezTo>
                    <a:pt x="1404" y="2892"/>
                    <a:pt x="1609" y="2687"/>
                    <a:pt x="1849" y="2533"/>
                  </a:cubicBezTo>
                  <a:lnTo>
                    <a:pt x="1849" y="2533"/>
                  </a:lnTo>
                  <a:cubicBezTo>
                    <a:pt x="1772" y="2781"/>
                    <a:pt x="1797" y="3063"/>
                    <a:pt x="1926" y="3285"/>
                  </a:cubicBezTo>
                  <a:cubicBezTo>
                    <a:pt x="2037" y="3131"/>
                    <a:pt x="2199" y="3012"/>
                    <a:pt x="2371" y="2952"/>
                  </a:cubicBezTo>
                  <a:cubicBezTo>
                    <a:pt x="2388" y="3234"/>
                    <a:pt x="2473" y="3516"/>
                    <a:pt x="2619" y="3764"/>
                  </a:cubicBezTo>
                  <a:cubicBezTo>
                    <a:pt x="3064" y="3328"/>
                    <a:pt x="3337" y="2310"/>
                    <a:pt x="3423" y="1959"/>
                  </a:cubicBezTo>
                  <a:cubicBezTo>
                    <a:pt x="3440" y="1891"/>
                    <a:pt x="3500" y="1840"/>
                    <a:pt x="3568" y="1840"/>
                  </a:cubicBezTo>
                  <a:cubicBezTo>
                    <a:pt x="3654" y="1840"/>
                    <a:pt x="3722" y="1900"/>
                    <a:pt x="3731" y="1985"/>
                  </a:cubicBezTo>
                  <a:cubicBezTo>
                    <a:pt x="3756" y="2353"/>
                    <a:pt x="3885" y="3345"/>
                    <a:pt x="4390" y="3764"/>
                  </a:cubicBezTo>
                  <a:cubicBezTo>
                    <a:pt x="4544" y="3525"/>
                    <a:pt x="4775" y="3234"/>
                    <a:pt x="4783" y="2952"/>
                  </a:cubicBezTo>
                  <a:cubicBezTo>
                    <a:pt x="4963" y="3012"/>
                    <a:pt x="5125" y="3131"/>
                    <a:pt x="5236" y="3285"/>
                  </a:cubicBezTo>
                  <a:cubicBezTo>
                    <a:pt x="5365" y="3063"/>
                    <a:pt x="5390" y="2781"/>
                    <a:pt x="5313" y="2533"/>
                  </a:cubicBezTo>
                  <a:lnTo>
                    <a:pt x="5313" y="2533"/>
                  </a:lnTo>
                  <a:cubicBezTo>
                    <a:pt x="5553" y="2687"/>
                    <a:pt x="5758" y="2892"/>
                    <a:pt x="5895" y="3149"/>
                  </a:cubicBezTo>
                  <a:cubicBezTo>
                    <a:pt x="5929" y="2823"/>
                    <a:pt x="5870" y="2490"/>
                    <a:pt x="5724" y="2190"/>
                  </a:cubicBezTo>
                  <a:lnTo>
                    <a:pt x="5724" y="2190"/>
                  </a:lnTo>
                  <a:cubicBezTo>
                    <a:pt x="6135" y="2456"/>
                    <a:pt x="6477" y="2798"/>
                    <a:pt x="6742" y="3200"/>
                  </a:cubicBezTo>
                  <a:cubicBezTo>
                    <a:pt x="6785" y="2832"/>
                    <a:pt x="6682" y="2438"/>
                    <a:pt x="6460" y="2139"/>
                  </a:cubicBezTo>
                  <a:lnTo>
                    <a:pt x="6468" y="2139"/>
                  </a:lnTo>
                  <a:cubicBezTo>
                    <a:pt x="6639" y="2233"/>
                    <a:pt x="6802" y="2344"/>
                    <a:pt x="6956" y="2464"/>
                  </a:cubicBezTo>
                  <a:cubicBezTo>
                    <a:pt x="6947" y="2242"/>
                    <a:pt x="6939" y="2019"/>
                    <a:pt x="6913" y="1805"/>
                  </a:cubicBezTo>
                  <a:cubicBezTo>
                    <a:pt x="6905" y="1626"/>
                    <a:pt x="6879" y="1446"/>
                    <a:pt x="6793" y="1292"/>
                  </a:cubicBezTo>
                  <a:cubicBezTo>
                    <a:pt x="6708" y="1138"/>
                    <a:pt x="6554" y="1010"/>
                    <a:pt x="6383" y="1001"/>
                  </a:cubicBezTo>
                  <a:cubicBezTo>
                    <a:pt x="6434" y="753"/>
                    <a:pt x="6503" y="505"/>
                    <a:pt x="6562" y="257"/>
                  </a:cubicBezTo>
                  <a:lnTo>
                    <a:pt x="6562" y="257"/>
                  </a:lnTo>
                  <a:cubicBezTo>
                    <a:pt x="6430" y="493"/>
                    <a:pt x="6144" y="589"/>
                    <a:pt x="5870" y="589"/>
                  </a:cubicBezTo>
                  <a:cubicBezTo>
                    <a:pt x="5827" y="589"/>
                    <a:pt x="5784" y="587"/>
                    <a:pt x="5741" y="582"/>
                  </a:cubicBezTo>
                  <a:cubicBezTo>
                    <a:pt x="5433" y="548"/>
                    <a:pt x="5142" y="411"/>
                    <a:pt x="4834" y="351"/>
                  </a:cubicBezTo>
                  <a:cubicBezTo>
                    <a:pt x="4715" y="327"/>
                    <a:pt x="4592" y="316"/>
                    <a:pt x="4469" y="316"/>
                  </a:cubicBezTo>
                  <a:cubicBezTo>
                    <a:pt x="4282" y="316"/>
                    <a:pt x="4094" y="342"/>
                    <a:pt x="3919" y="394"/>
                  </a:cubicBezTo>
                  <a:cubicBezTo>
                    <a:pt x="4013" y="248"/>
                    <a:pt x="4133" y="112"/>
                    <a:pt x="4278" y="0"/>
                  </a:cubicBezTo>
                  <a:lnTo>
                    <a:pt x="4278" y="0"/>
                  </a:lnTo>
                  <a:cubicBezTo>
                    <a:pt x="3928" y="17"/>
                    <a:pt x="3637" y="180"/>
                    <a:pt x="3483" y="334"/>
                  </a:cubicBezTo>
                  <a:cubicBezTo>
                    <a:pt x="3337" y="180"/>
                    <a:pt x="3038" y="17"/>
                    <a:pt x="2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3541550" y="674475"/>
              <a:ext cx="66975" cy="64150"/>
            </a:xfrm>
            <a:custGeom>
              <a:avLst/>
              <a:gdLst/>
              <a:ahLst/>
              <a:cxnLst/>
              <a:rect l="l" t="t" r="r" b="b"/>
              <a:pathLst>
                <a:path w="2679" h="2566" extrusionOk="0">
                  <a:moveTo>
                    <a:pt x="1461" y="0"/>
                  </a:moveTo>
                  <a:cubicBezTo>
                    <a:pt x="1343" y="0"/>
                    <a:pt x="1224" y="10"/>
                    <a:pt x="1105" y="31"/>
                  </a:cubicBezTo>
                  <a:cubicBezTo>
                    <a:pt x="669" y="117"/>
                    <a:pt x="267" y="365"/>
                    <a:pt x="36" y="742"/>
                  </a:cubicBezTo>
                  <a:cubicBezTo>
                    <a:pt x="1" y="791"/>
                    <a:pt x="46" y="834"/>
                    <a:pt x="92" y="834"/>
                  </a:cubicBezTo>
                  <a:cubicBezTo>
                    <a:pt x="102" y="834"/>
                    <a:pt x="112" y="832"/>
                    <a:pt x="121" y="827"/>
                  </a:cubicBezTo>
                  <a:cubicBezTo>
                    <a:pt x="207" y="793"/>
                    <a:pt x="293" y="759"/>
                    <a:pt x="378" y="742"/>
                  </a:cubicBezTo>
                  <a:lnTo>
                    <a:pt x="378" y="742"/>
                  </a:lnTo>
                  <a:cubicBezTo>
                    <a:pt x="113" y="972"/>
                    <a:pt x="2" y="1349"/>
                    <a:pt x="147" y="1700"/>
                  </a:cubicBezTo>
                  <a:cubicBezTo>
                    <a:pt x="157" y="1729"/>
                    <a:pt x="184" y="1748"/>
                    <a:pt x="210" y="1748"/>
                  </a:cubicBezTo>
                  <a:cubicBezTo>
                    <a:pt x="229" y="1748"/>
                    <a:pt x="248" y="1738"/>
                    <a:pt x="258" y="1717"/>
                  </a:cubicBezTo>
                  <a:cubicBezTo>
                    <a:pt x="284" y="1665"/>
                    <a:pt x="318" y="1631"/>
                    <a:pt x="352" y="1588"/>
                  </a:cubicBezTo>
                  <a:lnTo>
                    <a:pt x="352" y="1588"/>
                  </a:lnTo>
                  <a:cubicBezTo>
                    <a:pt x="258" y="1879"/>
                    <a:pt x="352" y="2213"/>
                    <a:pt x="609" y="2410"/>
                  </a:cubicBezTo>
                  <a:cubicBezTo>
                    <a:pt x="619" y="2417"/>
                    <a:pt x="630" y="2420"/>
                    <a:pt x="642" y="2420"/>
                  </a:cubicBezTo>
                  <a:cubicBezTo>
                    <a:pt x="672" y="2420"/>
                    <a:pt x="703" y="2400"/>
                    <a:pt x="703" y="2375"/>
                  </a:cubicBezTo>
                  <a:cubicBezTo>
                    <a:pt x="712" y="2324"/>
                    <a:pt x="720" y="2290"/>
                    <a:pt x="737" y="2247"/>
                  </a:cubicBezTo>
                  <a:cubicBezTo>
                    <a:pt x="806" y="2410"/>
                    <a:pt x="951" y="2529"/>
                    <a:pt x="1122" y="2564"/>
                  </a:cubicBezTo>
                  <a:cubicBezTo>
                    <a:pt x="1128" y="2565"/>
                    <a:pt x="1133" y="2565"/>
                    <a:pt x="1139" y="2565"/>
                  </a:cubicBezTo>
                  <a:cubicBezTo>
                    <a:pt x="1212" y="2565"/>
                    <a:pt x="1236" y="2460"/>
                    <a:pt x="1157" y="2444"/>
                  </a:cubicBezTo>
                  <a:cubicBezTo>
                    <a:pt x="977" y="2410"/>
                    <a:pt x="831" y="2256"/>
                    <a:pt x="814" y="2068"/>
                  </a:cubicBezTo>
                  <a:cubicBezTo>
                    <a:pt x="814" y="2030"/>
                    <a:pt x="784" y="2006"/>
                    <a:pt x="753" y="2006"/>
                  </a:cubicBezTo>
                  <a:cubicBezTo>
                    <a:pt x="734" y="2006"/>
                    <a:pt x="716" y="2014"/>
                    <a:pt x="703" y="2033"/>
                  </a:cubicBezTo>
                  <a:cubicBezTo>
                    <a:pt x="660" y="2102"/>
                    <a:pt x="626" y="2170"/>
                    <a:pt x="609" y="2239"/>
                  </a:cubicBezTo>
                  <a:cubicBezTo>
                    <a:pt x="395" y="2016"/>
                    <a:pt x="378" y="1657"/>
                    <a:pt x="583" y="1417"/>
                  </a:cubicBezTo>
                  <a:cubicBezTo>
                    <a:pt x="627" y="1366"/>
                    <a:pt x="590" y="1309"/>
                    <a:pt x="541" y="1309"/>
                  </a:cubicBezTo>
                  <a:cubicBezTo>
                    <a:pt x="533" y="1309"/>
                    <a:pt x="524" y="1311"/>
                    <a:pt x="515" y="1315"/>
                  </a:cubicBezTo>
                  <a:cubicBezTo>
                    <a:pt x="395" y="1366"/>
                    <a:pt x="301" y="1443"/>
                    <a:pt x="224" y="1537"/>
                  </a:cubicBezTo>
                  <a:cubicBezTo>
                    <a:pt x="147" y="1195"/>
                    <a:pt x="335" y="827"/>
                    <a:pt x="686" y="707"/>
                  </a:cubicBezTo>
                  <a:cubicBezTo>
                    <a:pt x="746" y="682"/>
                    <a:pt x="746" y="579"/>
                    <a:pt x="669" y="579"/>
                  </a:cubicBezTo>
                  <a:cubicBezTo>
                    <a:pt x="523" y="588"/>
                    <a:pt x="387" y="613"/>
                    <a:pt x="250" y="647"/>
                  </a:cubicBezTo>
                  <a:cubicBezTo>
                    <a:pt x="472" y="382"/>
                    <a:pt x="797" y="220"/>
                    <a:pt x="1139" y="160"/>
                  </a:cubicBezTo>
                  <a:cubicBezTo>
                    <a:pt x="1253" y="137"/>
                    <a:pt x="1367" y="127"/>
                    <a:pt x="1482" y="127"/>
                  </a:cubicBezTo>
                  <a:cubicBezTo>
                    <a:pt x="1850" y="127"/>
                    <a:pt x="2218" y="234"/>
                    <a:pt x="2551" y="391"/>
                  </a:cubicBezTo>
                  <a:cubicBezTo>
                    <a:pt x="2561" y="395"/>
                    <a:pt x="2571" y="397"/>
                    <a:pt x="2580" y="397"/>
                  </a:cubicBezTo>
                  <a:cubicBezTo>
                    <a:pt x="2641" y="397"/>
                    <a:pt x="2679" y="309"/>
                    <a:pt x="2619" y="280"/>
                  </a:cubicBezTo>
                  <a:cubicBezTo>
                    <a:pt x="2256" y="114"/>
                    <a:pt x="1862" y="0"/>
                    <a:pt x="1461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3583275" y="728925"/>
              <a:ext cx="34875" cy="12000"/>
            </a:xfrm>
            <a:custGeom>
              <a:avLst/>
              <a:gdLst/>
              <a:ahLst/>
              <a:cxnLst/>
              <a:rect l="l" t="t" r="r" b="b"/>
              <a:pathLst>
                <a:path w="1395" h="480" extrusionOk="0">
                  <a:moveTo>
                    <a:pt x="291" y="0"/>
                  </a:moveTo>
                  <a:cubicBezTo>
                    <a:pt x="267" y="0"/>
                    <a:pt x="242" y="13"/>
                    <a:pt x="232" y="43"/>
                  </a:cubicBezTo>
                  <a:cubicBezTo>
                    <a:pt x="198" y="172"/>
                    <a:pt x="129" y="274"/>
                    <a:pt x="27" y="360"/>
                  </a:cubicBezTo>
                  <a:cubicBezTo>
                    <a:pt x="1" y="394"/>
                    <a:pt x="9" y="463"/>
                    <a:pt x="61" y="463"/>
                  </a:cubicBezTo>
                  <a:cubicBezTo>
                    <a:pt x="143" y="474"/>
                    <a:pt x="226" y="479"/>
                    <a:pt x="309" y="479"/>
                  </a:cubicBezTo>
                  <a:cubicBezTo>
                    <a:pt x="674" y="479"/>
                    <a:pt x="1037" y="372"/>
                    <a:pt x="1344" y="163"/>
                  </a:cubicBezTo>
                  <a:cubicBezTo>
                    <a:pt x="1394" y="127"/>
                    <a:pt x="1360" y="42"/>
                    <a:pt x="1307" y="42"/>
                  </a:cubicBezTo>
                  <a:cubicBezTo>
                    <a:pt x="1297" y="42"/>
                    <a:pt x="1286" y="45"/>
                    <a:pt x="1276" y="52"/>
                  </a:cubicBezTo>
                  <a:cubicBezTo>
                    <a:pt x="997" y="246"/>
                    <a:pt x="662" y="355"/>
                    <a:pt x="322" y="355"/>
                  </a:cubicBezTo>
                  <a:cubicBezTo>
                    <a:pt x="286" y="355"/>
                    <a:pt x="250" y="354"/>
                    <a:pt x="215" y="351"/>
                  </a:cubicBezTo>
                  <a:cubicBezTo>
                    <a:pt x="275" y="274"/>
                    <a:pt x="326" y="180"/>
                    <a:pt x="352" y="78"/>
                  </a:cubicBezTo>
                  <a:cubicBezTo>
                    <a:pt x="367" y="31"/>
                    <a:pt x="329" y="0"/>
                    <a:pt x="291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3578100" y="655975"/>
              <a:ext cx="12475" cy="19275"/>
            </a:xfrm>
            <a:custGeom>
              <a:avLst/>
              <a:gdLst/>
              <a:ahLst/>
              <a:cxnLst/>
              <a:rect l="l" t="t" r="r" b="b"/>
              <a:pathLst>
                <a:path w="499" h="771" extrusionOk="0">
                  <a:moveTo>
                    <a:pt x="232" y="0"/>
                  </a:moveTo>
                  <a:cubicBezTo>
                    <a:pt x="8" y="0"/>
                    <a:pt x="0" y="421"/>
                    <a:pt x="54" y="575"/>
                  </a:cubicBezTo>
                  <a:cubicBezTo>
                    <a:pt x="71" y="652"/>
                    <a:pt x="114" y="729"/>
                    <a:pt x="191" y="763"/>
                  </a:cubicBezTo>
                  <a:cubicBezTo>
                    <a:pt x="208" y="768"/>
                    <a:pt x="225" y="770"/>
                    <a:pt x="242" y="770"/>
                  </a:cubicBezTo>
                  <a:cubicBezTo>
                    <a:pt x="312" y="770"/>
                    <a:pt x="381" y="731"/>
                    <a:pt x="422" y="669"/>
                  </a:cubicBezTo>
                  <a:cubicBezTo>
                    <a:pt x="473" y="600"/>
                    <a:pt x="490" y="506"/>
                    <a:pt x="499" y="421"/>
                  </a:cubicBezTo>
                  <a:cubicBezTo>
                    <a:pt x="499" y="412"/>
                    <a:pt x="499" y="395"/>
                    <a:pt x="499" y="386"/>
                  </a:cubicBezTo>
                  <a:cubicBezTo>
                    <a:pt x="499" y="318"/>
                    <a:pt x="490" y="250"/>
                    <a:pt x="473" y="190"/>
                  </a:cubicBezTo>
                  <a:cubicBezTo>
                    <a:pt x="447" y="113"/>
                    <a:pt x="387" y="44"/>
                    <a:pt x="319" y="19"/>
                  </a:cubicBezTo>
                  <a:cubicBezTo>
                    <a:pt x="287" y="6"/>
                    <a:pt x="258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3632475" y="674475"/>
              <a:ext cx="67025" cy="64150"/>
            </a:xfrm>
            <a:custGeom>
              <a:avLst/>
              <a:gdLst/>
              <a:ahLst/>
              <a:cxnLst/>
              <a:rect l="l" t="t" r="r" b="b"/>
              <a:pathLst>
                <a:path w="2681" h="2566" extrusionOk="0">
                  <a:moveTo>
                    <a:pt x="1223" y="0"/>
                  </a:moveTo>
                  <a:cubicBezTo>
                    <a:pt x="823" y="0"/>
                    <a:pt x="424" y="114"/>
                    <a:pt x="60" y="280"/>
                  </a:cubicBezTo>
                  <a:cubicBezTo>
                    <a:pt x="1" y="309"/>
                    <a:pt x="38" y="397"/>
                    <a:pt x="100" y="397"/>
                  </a:cubicBezTo>
                  <a:cubicBezTo>
                    <a:pt x="109" y="397"/>
                    <a:pt x="119" y="395"/>
                    <a:pt x="129" y="391"/>
                  </a:cubicBezTo>
                  <a:cubicBezTo>
                    <a:pt x="462" y="234"/>
                    <a:pt x="830" y="127"/>
                    <a:pt x="1202" y="127"/>
                  </a:cubicBezTo>
                  <a:cubicBezTo>
                    <a:pt x="1317" y="127"/>
                    <a:pt x="1433" y="137"/>
                    <a:pt x="1549" y="160"/>
                  </a:cubicBezTo>
                  <a:cubicBezTo>
                    <a:pt x="1883" y="220"/>
                    <a:pt x="2208" y="382"/>
                    <a:pt x="2430" y="647"/>
                  </a:cubicBezTo>
                  <a:cubicBezTo>
                    <a:pt x="2293" y="613"/>
                    <a:pt x="2156" y="588"/>
                    <a:pt x="2011" y="579"/>
                  </a:cubicBezTo>
                  <a:cubicBezTo>
                    <a:pt x="1934" y="579"/>
                    <a:pt x="1934" y="682"/>
                    <a:pt x="1994" y="707"/>
                  </a:cubicBezTo>
                  <a:cubicBezTo>
                    <a:pt x="2344" y="827"/>
                    <a:pt x="2533" y="1195"/>
                    <a:pt x="2456" y="1537"/>
                  </a:cubicBezTo>
                  <a:cubicBezTo>
                    <a:pt x="2379" y="1443"/>
                    <a:pt x="2285" y="1366"/>
                    <a:pt x="2173" y="1315"/>
                  </a:cubicBezTo>
                  <a:cubicBezTo>
                    <a:pt x="2163" y="1311"/>
                    <a:pt x="2153" y="1309"/>
                    <a:pt x="2144" y="1309"/>
                  </a:cubicBezTo>
                  <a:cubicBezTo>
                    <a:pt x="2090" y="1309"/>
                    <a:pt x="2053" y="1366"/>
                    <a:pt x="2096" y="1417"/>
                  </a:cubicBezTo>
                  <a:cubicBezTo>
                    <a:pt x="2302" y="1657"/>
                    <a:pt x="2293" y="2016"/>
                    <a:pt x="2071" y="2239"/>
                  </a:cubicBezTo>
                  <a:cubicBezTo>
                    <a:pt x="2054" y="2170"/>
                    <a:pt x="2019" y="2102"/>
                    <a:pt x="1985" y="2033"/>
                  </a:cubicBezTo>
                  <a:cubicBezTo>
                    <a:pt x="1969" y="2014"/>
                    <a:pt x="1949" y="2006"/>
                    <a:pt x="1929" y="2006"/>
                  </a:cubicBezTo>
                  <a:cubicBezTo>
                    <a:pt x="1896" y="2006"/>
                    <a:pt x="1865" y="2030"/>
                    <a:pt x="1865" y="2068"/>
                  </a:cubicBezTo>
                  <a:cubicBezTo>
                    <a:pt x="1848" y="2256"/>
                    <a:pt x="1703" y="2410"/>
                    <a:pt x="1523" y="2444"/>
                  </a:cubicBezTo>
                  <a:cubicBezTo>
                    <a:pt x="1443" y="2460"/>
                    <a:pt x="1468" y="2565"/>
                    <a:pt x="1541" y="2565"/>
                  </a:cubicBezTo>
                  <a:cubicBezTo>
                    <a:pt x="1546" y="2565"/>
                    <a:pt x="1552" y="2565"/>
                    <a:pt x="1557" y="2564"/>
                  </a:cubicBezTo>
                  <a:cubicBezTo>
                    <a:pt x="1729" y="2529"/>
                    <a:pt x="1874" y="2410"/>
                    <a:pt x="1942" y="2247"/>
                  </a:cubicBezTo>
                  <a:cubicBezTo>
                    <a:pt x="1960" y="2290"/>
                    <a:pt x="1968" y="2324"/>
                    <a:pt x="1977" y="2375"/>
                  </a:cubicBezTo>
                  <a:cubicBezTo>
                    <a:pt x="1983" y="2400"/>
                    <a:pt x="2011" y="2420"/>
                    <a:pt x="2039" y="2420"/>
                  </a:cubicBezTo>
                  <a:cubicBezTo>
                    <a:pt x="2050" y="2420"/>
                    <a:pt x="2061" y="2417"/>
                    <a:pt x="2071" y="2410"/>
                  </a:cubicBezTo>
                  <a:cubicBezTo>
                    <a:pt x="2336" y="2213"/>
                    <a:pt x="2430" y="1879"/>
                    <a:pt x="2336" y="1588"/>
                  </a:cubicBezTo>
                  <a:lnTo>
                    <a:pt x="2336" y="1588"/>
                  </a:lnTo>
                  <a:cubicBezTo>
                    <a:pt x="2370" y="1631"/>
                    <a:pt x="2396" y="1665"/>
                    <a:pt x="2421" y="1717"/>
                  </a:cubicBezTo>
                  <a:cubicBezTo>
                    <a:pt x="2436" y="1738"/>
                    <a:pt x="2456" y="1748"/>
                    <a:pt x="2476" y="1748"/>
                  </a:cubicBezTo>
                  <a:cubicBezTo>
                    <a:pt x="2504" y="1748"/>
                    <a:pt x="2531" y="1729"/>
                    <a:pt x="2541" y="1700"/>
                  </a:cubicBezTo>
                  <a:cubicBezTo>
                    <a:pt x="2678" y="1349"/>
                    <a:pt x="2567" y="972"/>
                    <a:pt x="2302" y="742"/>
                  </a:cubicBezTo>
                  <a:lnTo>
                    <a:pt x="2302" y="742"/>
                  </a:lnTo>
                  <a:cubicBezTo>
                    <a:pt x="2387" y="759"/>
                    <a:pt x="2481" y="793"/>
                    <a:pt x="2567" y="827"/>
                  </a:cubicBezTo>
                  <a:cubicBezTo>
                    <a:pt x="2576" y="832"/>
                    <a:pt x="2586" y="834"/>
                    <a:pt x="2596" y="834"/>
                  </a:cubicBezTo>
                  <a:cubicBezTo>
                    <a:pt x="2640" y="834"/>
                    <a:pt x="2680" y="791"/>
                    <a:pt x="2652" y="742"/>
                  </a:cubicBezTo>
                  <a:cubicBezTo>
                    <a:pt x="2413" y="365"/>
                    <a:pt x="2011" y="117"/>
                    <a:pt x="1575" y="31"/>
                  </a:cubicBezTo>
                  <a:cubicBezTo>
                    <a:pt x="1458" y="10"/>
                    <a:pt x="1340" y="0"/>
                    <a:pt x="1223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3622900" y="728925"/>
              <a:ext cx="35050" cy="12000"/>
            </a:xfrm>
            <a:custGeom>
              <a:avLst/>
              <a:gdLst/>
              <a:ahLst/>
              <a:cxnLst/>
              <a:rect l="l" t="t" r="r" b="b"/>
              <a:pathLst>
                <a:path w="1402" h="480" extrusionOk="0">
                  <a:moveTo>
                    <a:pt x="1106" y="0"/>
                  </a:moveTo>
                  <a:cubicBezTo>
                    <a:pt x="1068" y="0"/>
                    <a:pt x="1027" y="31"/>
                    <a:pt x="1042" y="78"/>
                  </a:cubicBezTo>
                  <a:cubicBezTo>
                    <a:pt x="1068" y="180"/>
                    <a:pt x="1119" y="274"/>
                    <a:pt x="1188" y="351"/>
                  </a:cubicBezTo>
                  <a:cubicBezTo>
                    <a:pt x="1152" y="354"/>
                    <a:pt x="1116" y="355"/>
                    <a:pt x="1080" y="355"/>
                  </a:cubicBezTo>
                  <a:cubicBezTo>
                    <a:pt x="739" y="355"/>
                    <a:pt x="397" y="246"/>
                    <a:pt x="118" y="52"/>
                  </a:cubicBezTo>
                  <a:cubicBezTo>
                    <a:pt x="108" y="45"/>
                    <a:pt x="97" y="42"/>
                    <a:pt x="87" y="42"/>
                  </a:cubicBezTo>
                  <a:cubicBezTo>
                    <a:pt x="34" y="42"/>
                    <a:pt x="1" y="127"/>
                    <a:pt x="58" y="163"/>
                  </a:cubicBezTo>
                  <a:cubicBezTo>
                    <a:pt x="358" y="372"/>
                    <a:pt x="720" y="479"/>
                    <a:pt x="1085" y="479"/>
                  </a:cubicBezTo>
                  <a:cubicBezTo>
                    <a:pt x="1168" y="479"/>
                    <a:pt x="1251" y="474"/>
                    <a:pt x="1333" y="463"/>
                  </a:cubicBezTo>
                  <a:cubicBezTo>
                    <a:pt x="1384" y="463"/>
                    <a:pt x="1401" y="394"/>
                    <a:pt x="1367" y="360"/>
                  </a:cubicBezTo>
                  <a:cubicBezTo>
                    <a:pt x="1265" y="274"/>
                    <a:pt x="1196" y="172"/>
                    <a:pt x="1162" y="43"/>
                  </a:cubicBezTo>
                  <a:cubicBezTo>
                    <a:pt x="1155" y="13"/>
                    <a:pt x="1131" y="0"/>
                    <a:pt x="1106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3648525" y="655975"/>
              <a:ext cx="12275" cy="19275"/>
            </a:xfrm>
            <a:custGeom>
              <a:avLst/>
              <a:gdLst/>
              <a:ahLst/>
              <a:cxnLst/>
              <a:rect l="l" t="t" r="r" b="b"/>
              <a:pathLst>
                <a:path w="491" h="771" extrusionOk="0">
                  <a:moveTo>
                    <a:pt x="264" y="0"/>
                  </a:moveTo>
                  <a:cubicBezTo>
                    <a:pt x="239" y="0"/>
                    <a:pt x="211" y="6"/>
                    <a:pt x="180" y="19"/>
                  </a:cubicBezTo>
                  <a:cubicBezTo>
                    <a:pt x="103" y="44"/>
                    <a:pt x="51" y="113"/>
                    <a:pt x="26" y="190"/>
                  </a:cubicBezTo>
                  <a:cubicBezTo>
                    <a:pt x="0" y="250"/>
                    <a:pt x="0" y="318"/>
                    <a:pt x="0" y="386"/>
                  </a:cubicBezTo>
                  <a:cubicBezTo>
                    <a:pt x="0" y="395"/>
                    <a:pt x="0" y="412"/>
                    <a:pt x="0" y="421"/>
                  </a:cubicBezTo>
                  <a:cubicBezTo>
                    <a:pt x="9" y="506"/>
                    <a:pt x="26" y="600"/>
                    <a:pt x="77" y="669"/>
                  </a:cubicBezTo>
                  <a:cubicBezTo>
                    <a:pt x="118" y="731"/>
                    <a:pt x="187" y="770"/>
                    <a:pt x="252" y="770"/>
                  </a:cubicBezTo>
                  <a:cubicBezTo>
                    <a:pt x="268" y="770"/>
                    <a:pt x="284" y="768"/>
                    <a:pt x="299" y="763"/>
                  </a:cubicBezTo>
                  <a:cubicBezTo>
                    <a:pt x="376" y="729"/>
                    <a:pt x="419" y="652"/>
                    <a:pt x="445" y="575"/>
                  </a:cubicBezTo>
                  <a:cubicBezTo>
                    <a:pt x="491" y="421"/>
                    <a:pt x="482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3601025" y="688925"/>
              <a:ext cx="30625" cy="23350"/>
            </a:xfrm>
            <a:custGeom>
              <a:avLst/>
              <a:gdLst/>
              <a:ahLst/>
              <a:cxnLst/>
              <a:rect l="l" t="t" r="r" b="b"/>
              <a:pathLst>
                <a:path w="1225" h="934" extrusionOk="0">
                  <a:moveTo>
                    <a:pt x="608" y="1"/>
                  </a:moveTo>
                  <a:cubicBezTo>
                    <a:pt x="275" y="1"/>
                    <a:pt x="1" y="61"/>
                    <a:pt x="1" y="317"/>
                  </a:cubicBezTo>
                  <a:cubicBezTo>
                    <a:pt x="1" y="574"/>
                    <a:pt x="275" y="933"/>
                    <a:pt x="608" y="933"/>
                  </a:cubicBezTo>
                  <a:cubicBezTo>
                    <a:pt x="950" y="933"/>
                    <a:pt x="1224" y="574"/>
                    <a:pt x="1224" y="317"/>
                  </a:cubicBezTo>
                  <a:cubicBezTo>
                    <a:pt x="1224" y="61"/>
                    <a:pt x="950" y="1"/>
                    <a:pt x="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3606600" y="691300"/>
              <a:ext cx="18425" cy="6850"/>
            </a:xfrm>
            <a:custGeom>
              <a:avLst/>
              <a:gdLst/>
              <a:ahLst/>
              <a:cxnLst/>
              <a:rect l="l" t="t" r="r" b="b"/>
              <a:pathLst>
                <a:path w="737" h="274" extrusionOk="0">
                  <a:moveTo>
                    <a:pt x="368" y="0"/>
                  </a:moveTo>
                  <a:cubicBezTo>
                    <a:pt x="163" y="0"/>
                    <a:pt x="0" y="60"/>
                    <a:pt x="0" y="137"/>
                  </a:cubicBezTo>
                  <a:cubicBezTo>
                    <a:pt x="0" y="214"/>
                    <a:pt x="163" y="274"/>
                    <a:pt x="368" y="274"/>
                  </a:cubicBezTo>
                  <a:cubicBezTo>
                    <a:pt x="573" y="274"/>
                    <a:pt x="736" y="214"/>
                    <a:pt x="736" y="137"/>
                  </a:cubicBezTo>
                  <a:cubicBezTo>
                    <a:pt x="736" y="60"/>
                    <a:pt x="573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27"/>
          <p:cNvGrpSpPr/>
          <p:nvPr/>
        </p:nvGrpSpPr>
        <p:grpSpPr>
          <a:xfrm rot="-2491912" flipH="1">
            <a:off x="1051187" y="1603961"/>
            <a:ext cx="439512" cy="190772"/>
            <a:chOff x="5301950" y="718225"/>
            <a:chExt cx="186325" cy="80875"/>
          </a:xfrm>
        </p:grpSpPr>
        <p:sp>
          <p:nvSpPr>
            <p:cNvPr id="596" name="Google Shape;596;p27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27"/>
          <p:cNvGrpSpPr/>
          <p:nvPr/>
        </p:nvGrpSpPr>
        <p:grpSpPr>
          <a:xfrm rot="2491912">
            <a:off x="7789037" y="2009911"/>
            <a:ext cx="439512" cy="190772"/>
            <a:chOff x="5301950" y="718225"/>
            <a:chExt cx="186325" cy="80875"/>
          </a:xfrm>
        </p:grpSpPr>
        <p:sp>
          <p:nvSpPr>
            <p:cNvPr id="601" name="Google Shape;601;p27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27"/>
          <p:cNvGrpSpPr/>
          <p:nvPr/>
        </p:nvGrpSpPr>
        <p:grpSpPr>
          <a:xfrm>
            <a:off x="625580" y="2430189"/>
            <a:ext cx="1290839" cy="1919152"/>
            <a:chOff x="3088175" y="498975"/>
            <a:chExt cx="399950" cy="594625"/>
          </a:xfrm>
        </p:grpSpPr>
        <p:sp>
          <p:nvSpPr>
            <p:cNvPr id="606" name="Google Shape;606;p27"/>
            <p:cNvSpPr/>
            <p:nvPr/>
          </p:nvSpPr>
          <p:spPr>
            <a:xfrm>
              <a:off x="3088175" y="757600"/>
              <a:ext cx="399950" cy="336000"/>
            </a:xfrm>
            <a:custGeom>
              <a:avLst/>
              <a:gdLst/>
              <a:ahLst/>
              <a:cxnLst/>
              <a:rect l="l" t="t" r="r" b="b"/>
              <a:pathLst>
                <a:path w="15998" h="13440" extrusionOk="0">
                  <a:moveTo>
                    <a:pt x="3106" y="0"/>
                  </a:moveTo>
                  <a:cubicBezTo>
                    <a:pt x="1917" y="2122"/>
                    <a:pt x="745" y="11164"/>
                    <a:pt x="1420" y="12011"/>
                  </a:cubicBezTo>
                  <a:cubicBezTo>
                    <a:pt x="1420" y="12011"/>
                    <a:pt x="0" y="12293"/>
                    <a:pt x="0" y="13440"/>
                  </a:cubicBezTo>
                  <a:lnTo>
                    <a:pt x="6485" y="13440"/>
                  </a:lnTo>
                  <a:cubicBezTo>
                    <a:pt x="6878" y="13440"/>
                    <a:pt x="7221" y="13200"/>
                    <a:pt x="7366" y="12841"/>
                  </a:cubicBezTo>
                  <a:lnTo>
                    <a:pt x="7511" y="12456"/>
                  </a:lnTo>
                  <a:lnTo>
                    <a:pt x="8230" y="12456"/>
                  </a:lnTo>
                  <a:lnTo>
                    <a:pt x="8393" y="12849"/>
                  </a:lnTo>
                  <a:cubicBezTo>
                    <a:pt x="8530" y="13209"/>
                    <a:pt x="8880" y="13440"/>
                    <a:pt x="9265" y="13440"/>
                  </a:cubicBezTo>
                  <a:lnTo>
                    <a:pt x="15998" y="13440"/>
                  </a:lnTo>
                  <a:cubicBezTo>
                    <a:pt x="15998" y="12293"/>
                    <a:pt x="14586" y="12011"/>
                    <a:pt x="14586" y="12011"/>
                  </a:cubicBezTo>
                  <a:cubicBezTo>
                    <a:pt x="15254" y="11164"/>
                    <a:pt x="14082" y="2122"/>
                    <a:pt x="12892" y="0"/>
                  </a:cubicBezTo>
                  <a:lnTo>
                    <a:pt x="7511" y="154"/>
                  </a:lnTo>
                  <a:lnTo>
                    <a:pt x="3106" y="0"/>
                  </a:ln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3108050" y="757600"/>
              <a:ext cx="356350" cy="334300"/>
            </a:xfrm>
            <a:custGeom>
              <a:avLst/>
              <a:gdLst/>
              <a:ahLst/>
              <a:cxnLst/>
              <a:rect l="l" t="t" r="r" b="b"/>
              <a:pathLst>
                <a:path w="14254" h="13372" extrusionOk="0">
                  <a:moveTo>
                    <a:pt x="2311" y="0"/>
                  </a:moveTo>
                  <a:cubicBezTo>
                    <a:pt x="1147" y="2070"/>
                    <a:pt x="1" y="10754"/>
                    <a:pt x="583" y="11943"/>
                  </a:cubicBezTo>
                  <a:cubicBezTo>
                    <a:pt x="643" y="11926"/>
                    <a:pt x="711" y="11917"/>
                    <a:pt x="771" y="11900"/>
                  </a:cubicBezTo>
                  <a:cubicBezTo>
                    <a:pt x="1251" y="11815"/>
                    <a:pt x="1738" y="11744"/>
                    <a:pt x="2226" y="11744"/>
                  </a:cubicBezTo>
                  <a:cubicBezTo>
                    <a:pt x="2277" y="11744"/>
                    <a:pt x="2328" y="11744"/>
                    <a:pt x="2379" y="11746"/>
                  </a:cubicBezTo>
                  <a:cubicBezTo>
                    <a:pt x="2935" y="11772"/>
                    <a:pt x="3483" y="11874"/>
                    <a:pt x="3996" y="12071"/>
                  </a:cubicBezTo>
                  <a:cubicBezTo>
                    <a:pt x="4766" y="12353"/>
                    <a:pt x="5450" y="12807"/>
                    <a:pt x="6032" y="13371"/>
                  </a:cubicBezTo>
                  <a:cubicBezTo>
                    <a:pt x="6272" y="13277"/>
                    <a:pt x="6468" y="13089"/>
                    <a:pt x="6571" y="12841"/>
                  </a:cubicBezTo>
                  <a:lnTo>
                    <a:pt x="6716" y="12456"/>
                  </a:lnTo>
                  <a:lnTo>
                    <a:pt x="7435" y="12456"/>
                  </a:lnTo>
                  <a:lnTo>
                    <a:pt x="7598" y="12849"/>
                  </a:lnTo>
                  <a:cubicBezTo>
                    <a:pt x="7666" y="13029"/>
                    <a:pt x="7803" y="13183"/>
                    <a:pt x="7957" y="13286"/>
                  </a:cubicBezTo>
                  <a:cubicBezTo>
                    <a:pt x="8222" y="13003"/>
                    <a:pt x="8599" y="12824"/>
                    <a:pt x="8949" y="12678"/>
                  </a:cubicBezTo>
                  <a:cubicBezTo>
                    <a:pt x="9497" y="12439"/>
                    <a:pt x="10053" y="12225"/>
                    <a:pt x="10635" y="12071"/>
                  </a:cubicBezTo>
                  <a:cubicBezTo>
                    <a:pt x="11259" y="11891"/>
                    <a:pt x="11909" y="11780"/>
                    <a:pt x="12559" y="11712"/>
                  </a:cubicBezTo>
                  <a:cubicBezTo>
                    <a:pt x="13013" y="11660"/>
                    <a:pt x="13466" y="11635"/>
                    <a:pt x="13920" y="11626"/>
                  </a:cubicBezTo>
                  <a:cubicBezTo>
                    <a:pt x="14253" y="9659"/>
                    <a:pt x="13184" y="1942"/>
                    <a:pt x="12097" y="0"/>
                  </a:cubicBezTo>
                  <a:lnTo>
                    <a:pt x="6708" y="154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3158525" y="872225"/>
              <a:ext cx="107825" cy="221375"/>
            </a:xfrm>
            <a:custGeom>
              <a:avLst/>
              <a:gdLst/>
              <a:ahLst/>
              <a:cxnLst/>
              <a:rect l="l" t="t" r="r" b="b"/>
              <a:pathLst>
                <a:path w="4313" h="8855" extrusionOk="0">
                  <a:moveTo>
                    <a:pt x="4313" y="0"/>
                  </a:moveTo>
                  <a:lnTo>
                    <a:pt x="557" y="685"/>
                  </a:lnTo>
                  <a:lnTo>
                    <a:pt x="762" y="7888"/>
                  </a:lnTo>
                  <a:lnTo>
                    <a:pt x="771" y="8034"/>
                  </a:lnTo>
                  <a:cubicBezTo>
                    <a:pt x="771" y="8034"/>
                    <a:pt x="112" y="8213"/>
                    <a:pt x="1" y="8855"/>
                  </a:cubicBezTo>
                  <a:lnTo>
                    <a:pt x="3996" y="8855"/>
                  </a:lnTo>
                  <a:cubicBezTo>
                    <a:pt x="4141" y="8855"/>
                    <a:pt x="4270" y="8752"/>
                    <a:pt x="4304" y="8615"/>
                  </a:cubicBezTo>
                  <a:cubicBezTo>
                    <a:pt x="4313" y="8590"/>
                    <a:pt x="4313" y="8564"/>
                    <a:pt x="4313" y="8530"/>
                  </a:cubicBezTo>
                  <a:lnTo>
                    <a:pt x="43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3308450" y="872225"/>
              <a:ext cx="107825" cy="221375"/>
            </a:xfrm>
            <a:custGeom>
              <a:avLst/>
              <a:gdLst/>
              <a:ahLst/>
              <a:cxnLst/>
              <a:rect l="l" t="t" r="r" b="b"/>
              <a:pathLst>
                <a:path w="4313" h="8855" extrusionOk="0">
                  <a:moveTo>
                    <a:pt x="1" y="0"/>
                  </a:moveTo>
                  <a:lnTo>
                    <a:pt x="1" y="8530"/>
                  </a:lnTo>
                  <a:cubicBezTo>
                    <a:pt x="1" y="8709"/>
                    <a:pt x="138" y="8855"/>
                    <a:pt x="317" y="8855"/>
                  </a:cubicBezTo>
                  <a:lnTo>
                    <a:pt x="4312" y="8855"/>
                  </a:lnTo>
                  <a:lnTo>
                    <a:pt x="4312" y="8846"/>
                  </a:lnTo>
                  <a:cubicBezTo>
                    <a:pt x="4201" y="8205"/>
                    <a:pt x="3543" y="8034"/>
                    <a:pt x="3543" y="8034"/>
                  </a:cubicBezTo>
                  <a:lnTo>
                    <a:pt x="3543" y="7905"/>
                  </a:lnTo>
                  <a:lnTo>
                    <a:pt x="3748" y="6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3158525" y="1068775"/>
              <a:ext cx="107600" cy="24825"/>
            </a:xfrm>
            <a:custGeom>
              <a:avLst/>
              <a:gdLst/>
              <a:ahLst/>
              <a:cxnLst/>
              <a:rect l="l" t="t" r="r" b="b"/>
              <a:pathLst>
                <a:path w="4304" h="993" extrusionOk="0">
                  <a:moveTo>
                    <a:pt x="1370" y="0"/>
                  </a:moveTo>
                  <a:cubicBezTo>
                    <a:pt x="1164" y="0"/>
                    <a:pt x="959" y="9"/>
                    <a:pt x="762" y="26"/>
                  </a:cubicBezTo>
                  <a:lnTo>
                    <a:pt x="771" y="172"/>
                  </a:lnTo>
                  <a:cubicBezTo>
                    <a:pt x="771" y="172"/>
                    <a:pt x="112" y="343"/>
                    <a:pt x="1" y="993"/>
                  </a:cubicBezTo>
                  <a:lnTo>
                    <a:pt x="3996" y="993"/>
                  </a:lnTo>
                  <a:cubicBezTo>
                    <a:pt x="4141" y="993"/>
                    <a:pt x="4270" y="890"/>
                    <a:pt x="4304" y="753"/>
                  </a:cubicBezTo>
                  <a:cubicBezTo>
                    <a:pt x="3662" y="300"/>
                    <a:pt x="2584" y="0"/>
                    <a:pt x="1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3308450" y="1068775"/>
              <a:ext cx="107825" cy="24825"/>
            </a:xfrm>
            <a:custGeom>
              <a:avLst/>
              <a:gdLst/>
              <a:ahLst/>
              <a:cxnLst/>
              <a:rect l="l" t="t" r="r" b="b"/>
              <a:pathLst>
                <a:path w="4313" h="993" extrusionOk="0">
                  <a:moveTo>
                    <a:pt x="2747" y="0"/>
                  </a:moveTo>
                  <a:cubicBezTo>
                    <a:pt x="1643" y="0"/>
                    <a:pt x="651" y="248"/>
                    <a:pt x="1" y="633"/>
                  </a:cubicBezTo>
                  <a:lnTo>
                    <a:pt x="1" y="668"/>
                  </a:lnTo>
                  <a:cubicBezTo>
                    <a:pt x="1" y="847"/>
                    <a:pt x="138" y="993"/>
                    <a:pt x="317" y="993"/>
                  </a:cubicBezTo>
                  <a:lnTo>
                    <a:pt x="4312" y="993"/>
                  </a:lnTo>
                  <a:lnTo>
                    <a:pt x="4312" y="984"/>
                  </a:lnTo>
                  <a:cubicBezTo>
                    <a:pt x="4201" y="343"/>
                    <a:pt x="3543" y="172"/>
                    <a:pt x="3543" y="172"/>
                  </a:cubicBezTo>
                  <a:lnTo>
                    <a:pt x="3551" y="43"/>
                  </a:lnTo>
                  <a:cubicBezTo>
                    <a:pt x="3286" y="18"/>
                    <a:pt x="3021" y="0"/>
                    <a:pt x="27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3106350" y="564900"/>
              <a:ext cx="72750" cy="145050"/>
            </a:xfrm>
            <a:custGeom>
              <a:avLst/>
              <a:gdLst/>
              <a:ahLst/>
              <a:cxnLst/>
              <a:rect l="l" t="t" r="r" b="b"/>
              <a:pathLst>
                <a:path w="2910" h="5802" extrusionOk="0">
                  <a:moveTo>
                    <a:pt x="2302" y="0"/>
                  </a:moveTo>
                  <a:cubicBezTo>
                    <a:pt x="753" y="1001"/>
                    <a:pt x="0" y="3080"/>
                    <a:pt x="539" y="4834"/>
                  </a:cubicBezTo>
                  <a:cubicBezTo>
                    <a:pt x="685" y="5287"/>
                    <a:pt x="993" y="5783"/>
                    <a:pt x="1472" y="5800"/>
                  </a:cubicBezTo>
                  <a:cubicBezTo>
                    <a:pt x="1483" y="5801"/>
                    <a:pt x="1495" y="5801"/>
                    <a:pt x="1506" y="5801"/>
                  </a:cubicBezTo>
                  <a:cubicBezTo>
                    <a:pt x="1817" y="5801"/>
                    <a:pt x="2094" y="5577"/>
                    <a:pt x="2259" y="5304"/>
                  </a:cubicBezTo>
                  <a:cubicBezTo>
                    <a:pt x="2421" y="5022"/>
                    <a:pt x="2473" y="4697"/>
                    <a:pt x="2533" y="4372"/>
                  </a:cubicBezTo>
                  <a:cubicBezTo>
                    <a:pt x="2652" y="3619"/>
                    <a:pt x="2781" y="2857"/>
                    <a:pt x="2909" y="2096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130300" y="564900"/>
              <a:ext cx="48800" cy="140100"/>
            </a:xfrm>
            <a:custGeom>
              <a:avLst/>
              <a:gdLst/>
              <a:ahLst/>
              <a:cxnLst/>
              <a:rect l="l" t="t" r="r" b="b"/>
              <a:pathLst>
                <a:path w="1952" h="5604" extrusionOk="0">
                  <a:moveTo>
                    <a:pt x="1344" y="0"/>
                  </a:moveTo>
                  <a:cubicBezTo>
                    <a:pt x="796" y="351"/>
                    <a:pt x="351" y="839"/>
                    <a:pt x="26" y="1395"/>
                  </a:cubicBezTo>
                  <a:cubicBezTo>
                    <a:pt x="9" y="1540"/>
                    <a:pt x="9" y="1685"/>
                    <a:pt x="9" y="1831"/>
                  </a:cubicBezTo>
                  <a:cubicBezTo>
                    <a:pt x="18" y="2173"/>
                    <a:pt x="1" y="2524"/>
                    <a:pt x="26" y="2866"/>
                  </a:cubicBezTo>
                  <a:cubicBezTo>
                    <a:pt x="52" y="3251"/>
                    <a:pt x="129" y="3627"/>
                    <a:pt x="240" y="3995"/>
                  </a:cubicBezTo>
                  <a:cubicBezTo>
                    <a:pt x="428" y="4568"/>
                    <a:pt x="719" y="5099"/>
                    <a:pt x="1044" y="5604"/>
                  </a:cubicBezTo>
                  <a:cubicBezTo>
                    <a:pt x="1147" y="5518"/>
                    <a:pt x="1233" y="5424"/>
                    <a:pt x="1301" y="5304"/>
                  </a:cubicBezTo>
                  <a:cubicBezTo>
                    <a:pt x="1463" y="5022"/>
                    <a:pt x="1515" y="4697"/>
                    <a:pt x="1575" y="4372"/>
                  </a:cubicBezTo>
                  <a:cubicBezTo>
                    <a:pt x="1694" y="3619"/>
                    <a:pt x="1823" y="2857"/>
                    <a:pt x="1951" y="2096"/>
                  </a:cubicBezTo>
                  <a:lnTo>
                    <a:pt x="1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376675" y="564900"/>
              <a:ext cx="72750" cy="145050"/>
            </a:xfrm>
            <a:custGeom>
              <a:avLst/>
              <a:gdLst/>
              <a:ahLst/>
              <a:cxnLst/>
              <a:rect l="l" t="t" r="r" b="b"/>
              <a:pathLst>
                <a:path w="2910" h="5802" extrusionOk="0">
                  <a:moveTo>
                    <a:pt x="617" y="0"/>
                  </a:moveTo>
                  <a:lnTo>
                    <a:pt x="1" y="2096"/>
                  </a:lnTo>
                  <a:cubicBezTo>
                    <a:pt x="129" y="2857"/>
                    <a:pt x="257" y="3619"/>
                    <a:pt x="386" y="4372"/>
                  </a:cubicBezTo>
                  <a:cubicBezTo>
                    <a:pt x="437" y="4697"/>
                    <a:pt x="488" y="5022"/>
                    <a:pt x="660" y="5304"/>
                  </a:cubicBezTo>
                  <a:cubicBezTo>
                    <a:pt x="816" y="5577"/>
                    <a:pt x="1101" y="5801"/>
                    <a:pt x="1413" y="5801"/>
                  </a:cubicBezTo>
                  <a:cubicBezTo>
                    <a:pt x="1424" y="5801"/>
                    <a:pt x="1435" y="5801"/>
                    <a:pt x="1447" y="5800"/>
                  </a:cubicBezTo>
                  <a:cubicBezTo>
                    <a:pt x="1917" y="5783"/>
                    <a:pt x="2225" y="5287"/>
                    <a:pt x="2371" y="4834"/>
                  </a:cubicBezTo>
                  <a:cubicBezTo>
                    <a:pt x="2909" y="3080"/>
                    <a:pt x="2157" y="1001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376675" y="564900"/>
              <a:ext cx="40025" cy="141600"/>
            </a:xfrm>
            <a:custGeom>
              <a:avLst/>
              <a:gdLst/>
              <a:ahLst/>
              <a:cxnLst/>
              <a:rect l="l" t="t" r="r" b="b"/>
              <a:pathLst>
                <a:path w="1601" h="5664" extrusionOk="0">
                  <a:moveTo>
                    <a:pt x="617" y="0"/>
                  </a:moveTo>
                  <a:lnTo>
                    <a:pt x="1" y="2096"/>
                  </a:lnTo>
                  <a:cubicBezTo>
                    <a:pt x="129" y="2857"/>
                    <a:pt x="257" y="3619"/>
                    <a:pt x="386" y="4372"/>
                  </a:cubicBezTo>
                  <a:cubicBezTo>
                    <a:pt x="437" y="4697"/>
                    <a:pt x="497" y="5030"/>
                    <a:pt x="660" y="5304"/>
                  </a:cubicBezTo>
                  <a:cubicBezTo>
                    <a:pt x="737" y="5450"/>
                    <a:pt x="856" y="5578"/>
                    <a:pt x="993" y="5663"/>
                  </a:cubicBezTo>
                  <a:cubicBezTo>
                    <a:pt x="1019" y="5586"/>
                    <a:pt x="1045" y="5501"/>
                    <a:pt x="1062" y="5415"/>
                  </a:cubicBezTo>
                  <a:cubicBezTo>
                    <a:pt x="1276" y="4628"/>
                    <a:pt x="1395" y="3816"/>
                    <a:pt x="1489" y="3011"/>
                  </a:cubicBezTo>
                  <a:cubicBezTo>
                    <a:pt x="1532" y="2601"/>
                    <a:pt x="1601" y="2182"/>
                    <a:pt x="1601" y="1762"/>
                  </a:cubicBezTo>
                  <a:cubicBezTo>
                    <a:pt x="1601" y="1454"/>
                    <a:pt x="1566" y="1138"/>
                    <a:pt x="1532" y="830"/>
                  </a:cubicBezTo>
                  <a:cubicBezTo>
                    <a:pt x="1276" y="513"/>
                    <a:pt x="968" y="231"/>
                    <a:pt x="617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3144000" y="498975"/>
              <a:ext cx="284675" cy="525975"/>
            </a:xfrm>
            <a:custGeom>
              <a:avLst/>
              <a:gdLst/>
              <a:ahLst/>
              <a:cxnLst/>
              <a:rect l="l" t="t" r="r" b="b"/>
              <a:pathLst>
                <a:path w="11387" h="21039" extrusionOk="0">
                  <a:moveTo>
                    <a:pt x="4353" y="1"/>
                  </a:moveTo>
                  <a:cubicBezTo>
                    <a:pt x="4247" y="1"/>
                    <a:pt x="4141" y="12"/>
                    <a:pt x="4038" y="36"/>
                  </a:cubicBezTo>
                  <a:cubicBezTo>
                    <a:pt x="4158" y="182"/>
                    <a:pt x="4269" y="336"/>
                    <a:pt x="4389" y="481"/>
                  </a:cubicBezTo>
                  <a:cubicBezTo>
                    <a:pt x="4181" y="431"/>
                    <a:pt x="3967" y="406"/>
                    <a:pt x="3753" y="406"/>
                  </a:cubicBezTo>
                  <a:cubicBezTo>
                    <a:pt x="3209" y="406"/>
                    <a:pt x="2666" y="566"/>
                    <a:pt x="2224" y="866"/>
                  </a:cubicBezTo>
                  <a:cubicBezTo>
                    <a:pt x="2361" y="909"/>
                    <a:pt x="2481" y="978"/>
                    <a:pt x="2584" y="1072"/>
                  </a:cubicBezTo>
                  <a:cubicBezTo>
                    <a:pt x="1925" y="1268"/>
                    <a:pt x="1318" y="1593"/>
                    <a:pt x="804" y="2030"/>
                  </a:cubicBezTo>
                  <a:cubicBezTo>
                    <a:pt x="822" y="2028"/>
                    <a:pt x="839" y="2027"/>
                    <a:pt x="857" y="2027"/>
                  </a:cubicBezTo>
                  <a:cubicBezTo>
                    <a:pt x="979" y="2027"/>
                    <a:pt x="1107" y="2078"/>
                    <a:pt x="1189" y="2175"/>
                  </a:cubicBezTo>
                  <a:cubicBezTo>
                    <a:pt x="813" y="2449"/>
                    <a:pt x="479" y="2774"/>
                    <a:pt x="197" y="3133"/>
                  </a:cubicBezTo>
                  <a:cubicBezTo>
                    <a:pt x="368" y="3150"/>
                    <a:pt x="548" y="3168"/>
                    <a:pt x="719" y="3185"/>
                  </a:cubicBezTo>
                  <a:cubicBezTo>
                    <a:pt x="402" y="3612"/>
                    <a:pt x="163" y="4091"/>
                    <a:pt x="0" y="4588"/>
                  </a:cubicBezTo>
                  <a:cubicBezTo>
                    <a:pt x="197" y="4536"/>
                    <a:pt x="394" y="4459"/>
                    <a:pt x="565" y="4357"/>
                  </a:cubicBezTo>
                  <a:lnTo>
                    <a:pt x="565" y="4357"/>
                  </a:lnTo>
                  <a:cubicBezTo>
                    <a:pt x="342" y="5024"/>
                    <a:pt x="265" y="5743"/>
                    <a:pt x="334" y="6444"/>
                  </a:cubicBezTo>
                  <a:cubicBezTo>
                    <a:pt x="462" y="6299"/>
                    <a:pt x="590" y="6153"/>
                    <a:pt x="710" y="6008"/>
                  </a:cubicBezTo>
                  <a:lnTo>
                    <a:pt x="710" y="6008"/>
                  </a:lnTo>
                  <a:cubicBezTo>
                    <a:pt x="505" y="6632"/>
                    <a:pt x="402" y="7291"/>
                    <a:pt x="402" y="7950"/>
                  </a:cubicBezTo>
                  <a:lnTo>
                    <a:pt x="821" y="7445"/>
                  </a:lnTo>
                  <a:lnTo>
                    <a:pt x="821" y="7445"/>
                  </a:lnTo>
                  <a:cubicBezTo>
                    <a:pt x="710" y="7941"/>
                    <a:pt x="753" y="8463"/>
                    <a:pt x="941" y="8942"/>
                  </a:cubicBezTo>
                  <a:cubicBezTo>
                    <a:pt x="1078" y="8677"/>
                    <a:pt x="1206" y="8403"/>
                    <a:pt x="1343" y="8138"/>
                  </a:cubicBezTo>
                  <a:cubicBezTo>
                    <a:pt x="1352" y="8292"/>
                    <a:pt x="1386" y="8446"/>
                    <a:pt x="1429" y="8600"/>
                  </a:cubicBezTo>
                  <a:cubicBezTo>
                    <a:pt x="1523" y="8908"/>
                    <a:pt x="1463" y="9250"/>
                    <a:pt x="1283" y="9524"/>
                  </a:cubicBezTo>
                  <a:cubicBezTo>
                    <a:pt x="762" y="10285"/>
                    <a:pt x="428" y="11183"/>
                    <a:pt x="342" y="12116"/>
                  </a:cubicBezTo>
                  <a:cubicBezTo>
                    <a:pt x="479" y="11945"/>
                    <a:pt x="616" y="11774"/>
                    <a:pt x="753" y="11603"/>
                  </a:cubicBezTo>
                  <a:lnTo>
                    <a:pt x="753" y="11603"/>
                  </a:lnTo>
                  <a:cubicBezTo>
                    <a:pt x="419" y="12817"/>
                    <a:pt x="86" y="14152"/>
                    <a:pt x="565" y="15324"/>
                  </a:cubicBezTo>
                  <a:cubicBezTo>
                    <a:pt x="625" y="15059"/>
                    <a:pt x="685" y="14802"/>
                    <a:pt x="744" y="14546"/>
                  </a:cubicBezTo>
                  <a:cubicBezTo>
                    <a:pt x="873" y="15623"/>
                    <a:pt x="1258" y="16667"/>
                    <a:pt x="1857" y="17574"/>
                  </a:cubicBezTo>
                  <a:lnTo>
                    <a:pt x="2079" y="16633"/>
                  </a:lnTo>
                  <a:cubicBezTo>
                    <a:pt x="2387" y="18395"/>
                    <a:pt x="3431" y="20012"/>
                    <a:pt x="5800" y="21039"/>
                  </a:cubicBezTo>
                  <a:cubicBezTo>
                    <a:pt x="8042" y="20012"/>
                    <a:pt x="9094" y="18395"/>
                    <a:pt x="9402" y="16633"/>
                  </a:cubicBezTo>
                  <a:lnTo>
                    <a:pt x="9624" y="17574"/>
                  </a:lnTo>
                  <a:cubicBezTo>
                    <a:pt x="10215" y="16667"/>
                    <a:pt x="10600" y="15623"/>
                    <a:pt x="10728" y="14546"/>
                  </a:cubicBezTo>
                  <a:cubicBezTo>
                    <a:pt x="10788" y="14802"/>
                    <a:pt x="10848" y="15059"/>
                    <a:pt x="10908" y="15324"/>
                  </a:cubicBezTo>
                  <a:cubicBezTo>
                    <a:pt x="11387" y="14152"/>
                    <a:pt x="11053" y="12826"/>
                    <a:pt x="10719" y="11603"/>
                  </a:cubicBezTo>
                  <a:lnTo>
                    <a:pt x="10719" y="11603"/>
                  </a:lnTo>
                  <a:cubicBezTo>
                    <a:pt x="10856" y="11774"/>
                    <a:pt x="10993" y="11936"/>
                    <a:pt x="11130" y="12107"/>
                  </a:cubicBezTo>
                  <a:cubicBezTo>
                    <a:pt x="11027" y="10995"/>
                    <a:pt x="10574" y="9917"/>
                    <a:pt x="9847" y="9062"/>
                  </a:cubicBezTo>
                  <a:cubicBezTo>
                    <a:pt x="9641" y="8814"/>
                    <a:pt x="9539" y="8497"/>
                    <a:pt x="9564" y="8172"/>
                  </a:cubicBezTo>
                  <a:cubicBezTo>
                    <a:pt x="9564" y="8164"/>
                    <a:pt x="9564" y="8146"/>
                    <a:pt x="9564" y="8138"/>
                  </a:cubicBezTo>
                  <a:cubicBezTo>
                    <a:pt x="9701" y="8403"/>
                    <a:pt x="9838" y="8677"/>
                    <a:pt x="9975" y="8942"/>
                  </a:cubicBezTo>
                  <a:cubicBezTo>
                    <a:pt x="10155" y="8472"/>
                    <a:pt x="10198" y="7941"/>
                    <a:pt x="10095" y="7445"/>
                  </a:cubicBezTo>
                  <a:lnTo>
                    <a:pt x="10095" y="7445"/>
                  </a:lnTo>
                  <a:lnTo>
                    <a:pt x="10514" y="7950"/>
                  </a:lnTo>
                  <a:cubicBezTo>
                    <a:pt x="10514" y="7291"/>
                    <a:pt x="10403" y="6632"/>
                    <a:pt x="10198" y="6008"/>
                  </a:cubicBezTo>
                  <a:lnTo>
                    <a:pt x="10198" y="6008"/>
                  </a:lnTo>
                  <a:cubicBezTo>
                    <a:pt x="10326" y="6153"/>
                    <a:pt x="10446" y="6299"/>
                    <a:pt x="10574" y="6444"/>
                  </a:cubicBezTo>
                  <a:cubicBezTo>
                    <a:pt x="10642" y="5743"/>
                    <a:pt x="10565" y="5024"/>
                    <a:pt x="10343" y="4357"/>
                  </a:cubicBezTo>
                  <a:lnTo>
                    <a:pt x="10343" y="4357"/>
                  </a:lnTo>
                  <a:cubicBezTo>
                    <a:pt x="10523" y="4459"/>
                    <a:pt x="10711" y="4536"/>
                    <a:pt x="10916" y="4588"/>
                  </a:cubicBezTo>
                  <a:cubicBezTo>
                    <a:pt x="10754" y="4091"/>
                    <a:pt x="10506" y="3612"/>
                    <a:pt x="10189" y="3185"/>
                  </a:cubicBezTo>
                  <a:cubicBezTo>
                    <a:pt x="10369" y="3168"/>
                    <a:pt x="10540" y="3150"/>
                    <a:pt x="10719" y="3133"/>
                  </a:cubicBezTo>
                  <a:cubicBezTo>
                    <a:pt x="10437" y="2774"/>
                    <a:pt x="10103" y="2449"/>
                    <a:pt x="9727" y="2175"/>
                  </a:cubicBezTo>
                  <a:cubicBezTo>
                    <a:pt x="9803" y="2084"/>
                    <a:pt x="9932" y="2027"/>
                    <a:pt x="10056" y="2027"/>
                  </a:cubicBezTo>
                  <a:cubicBezTo>
                    <a:pt x="10072" y="2027"/>
                    <a:pt x="10088" y="2028"/>
                    <a:pt x="10103" y="2030"/>
                  </a:cubicBezTo>
                  <a:cubicBezTo>
                    <a:pt x="9599" y="1593"/>
                    <a:pt x="8983" y="1268"/>
                    <a:pt x="8324" y="1072"/>
                  </a:cubicBezTo>
                  <a:cubicBezTo>
                    <a:pt x="8427" y="978"/>
                    <a:pt x="8555" y="909"/>
                    <a:pt x="8683" y="866"/>
                  </a:cubicBezTo>
                  <a:cubicBezTo>
                    <a:pt x="8240" y="565"/>
                    <a:pt x="7696" y="409"/>
                    <a:pt x="7151" y="409"/>
                  </a:cubicBezTo>
                  <a:cubicBezTo>
                    <a:pt x="6939" y="409"/>
                    <a:pt x="6726" y="433"/>
                    <a:pt x="6519" y="481"/>
                  </a:cubicBezTo>
                  <a:cubicBezTo>
                    <a:pt x="6639" y="336"/>
                    <a:pt x="6758" y="182"/>
                    <a:pt x="6878" y="36"/>
                  </a:cubicBezTo>
                  <a:cubicBezTo>
                    <a:pt x="6774" y="12"/>
                    <a:pt x="6666" y="1"/>
                    <a:pt x="6560" y="1"/>
                  </a:cubicBezTo>
                  <a:cubicBezTo>
                    <a:pt x="6134" y="1"/>
                    <a:pt x="5711" y="186"/>
                    <a:pt x="5458" y="507"/>
                  </a:cubicBezTo>
                  <a:cubicBezTo>
                    <a:pt x="5198" y="186"/>
                    <a:pt x="4774" y="1"/>
                    <a:pt x="4353" y="1"/>
                  </a:cubicBez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165175" y="525625"/>
              <a:ext cx="234850" cy="434100"/>
            </a:xfrm>
            <a:custGeom>
              <a:avLst/>
              <a:gdLst/>
              <a:ahLst/>
              <a:cxnLst/>
              <a:rect l="l" t="t" r="r" b="b"/>
              <a:pathLst>
                <a:path w="9394" h="17364" extrusionOk="0">
                  <a:moveTo>
                    <a:pt x="3596" y="1"/>
                  </a:moveTo>
                  <a:cubicBezTo>
                    <a:pt x="3508" y="1"/>
                    <a:pt x="3421" y="11"/>
                    <a:pt x="3336" y="31"/>
                  </a:cubicBezTo>
                  <a:cubicBezTo>
                    <a:pt x="3431" y="151"/>
                    <a:pt x="3525" y="271"/>
                    <a:pt x="3627" y="399"/>
                  </a:cubicBezTo>
                  <a:cubicBezTo>
                    <a:pt x="3457" y="358"/>
                    <a:pt x="3281" y="338"/>
                    <a:pt x="3105" y="338"/>
                  </a:cubicBezTo>
                  <a:cubicBezTo>
                    <a:pt x="2654" y="338"/>
                    <a:pt x="2202" y="469"/>
                    <a:pt x="1839" y="716"/>
                  </a:cubicBezTo>
                  <a:cubicBezTo>
                    <a:pt x="1951" y="750"/>
                    <a:pt x="2053" y="810"/>
                    <a:pt x="2130" y="887"/>
                  </a:cubicBezTo>
                  <a:cubicBezTo>
                    <a:pt x="1591" y="1049"/>
                    <a:pt x="1087" y="1314"/>
                    <a:pt x="667" y="1674"/>
                  </a:cubicBezTo>
                  <a:cubicBezTo>
                    <a:pt x="677" y="1673"/>
                    <a:pt x="686" y="1673"/>
                    <a:pt x="696" y="1673"/>
                  </a:cubicBezTo>
                  <a:cubicBezTo>
                    <a:pt x="800" y="1673"/>
                    <a:pt x="913" y="1715"/>
                    <a:pt x="984" y="1794"/>
                  </a:cubicBezTo>
                  <a:cubicBezTo>
                    <a:pt x="667" y="2016"/>
                    <a:pt x="394" y="2290"/>
                    <a:pt x="163" y="2589"/>
                  </a:cubicBezTo>
                  <a:cubicBezTo>
                    <a:pt x="308" y="2598"/>
                    <a:pt x="453" y="2615"/>
                    <a:pt x="599" y="2623"/>
                  </a:cubicBezTo>
                  <a:cubicBezTo>
                    <a:pt x="334" y="2983"/>
                    <a:pt x="137" y="3376"/>
                    <a:pt x="0" y="3787"/>
                  </a:cubicBezTo>
                  <a:cubicBezTo>
                    <a:pt x="163" y="3744"/>
                    <a:pt x="325" y="3676"/>
                    <a:pt x="471" y="3590"/>
                  </a:cubicBezTo>
                  <a:lnTo>
                    <a:pt x="471" y="3590"/>
                  </a:lnTo>
                  <a:cubicBezTo>
                    <a:pt x="291" y="4146"/>
                    <a:pt x="222" y="4736"/>
                    <a:pt x="282" y="5318"/>
                  </a:cubicBezTo>
                  <a:cubicBezTo>
                    <a:pt x="385" y="5198"/>
                    <a:pt x="488" y="5079"/>
                    <a:pt x="590" y="4959"/>
                  </a:cubicBezTo>
                  <a:lnTo>
                    <a:pt x="590" y="4959"/>
                  </a:lnTo>
                  <a:cubicBezTo>
                    <a:pt x="419" y="5472"/>
                    <a:pt x="334" y="6020"/>
                    <a:pt x="334" y="6559"/>
                  </a:cubicBezTo>
                  <a:cubicBezTo>
                    <a:pt x="445" y="6422"/>
                    <a:pt x="565" y="6285"/>
                    <a:pt x="676" y="6148"/>
                  </a:cubicBezTo>
                  <a:lnTo>
                    <a:pt x="676" y="6148"/>
                  </a:lnTo>
                  <a:cubicBezTo>
                    <a:pt x="590" y="6550"/>
                    <a:pt x="625" y="6986"/>
                    <a:pt x="779" y="7380"/>
                  </a:cubicBezTo>
                  <a:cubicBezTo>
                    <a:pt x="890" y="7157"/>
                    <a:pt x="1001" y="6935"/>
                    <a:pt x="1112" y="6713"/>
                  </a:cubicBezTo>
                  <a:cubicBezTo>
                    <a:pt x="1121" y="6841"/>
                    <a:pt x="1146" y="6969"/>
                    <a:pt x="1181" y="7089"/>
                  </a:cubicBezTo>
                  <a:cubicBezTo>
                    <a:pt x="1258" y="7346"/>
                    <a:pt x="1215" y="7637"/>
                    <a:pt x="1061" y="7859"/>
                  </a:cubicBezTo>
                  <a:cubicBezTo>
                    <a:pt x="625" y="8492"/>
                    <a:pt x="351" y="9228"/>
                    <a:pt x="282" y="9998"/>
                  </a:cubicBezTo>
                  <a:cubicBezTo>
                    <a:pt x="394" y="9852"/>
                    <a:pt x="505" y="9715"/>
                    <a:pt x="625" y="9570"/>
                  </a:cubicBezTo>
                  <a:lnTo>
                    <a:pt x="625" y="9570"/>
                  </a:lnTo>
                  <a:cubicBezTo>
                    <a:pt x="342" y="10579"/>
                    <a:pt x="68" y="11674"/>
                    <a:pt x="471" y="12641"/>
                  </a:cubicBezTo>
                  <a:cubicBezTo>
                    <a:pt x="513" y="12427"/>
                    <a:pt x="565" y="12213"/>
                    <a:pt x="616" y="12000"/>
                  </a:cubicBezTo>
                  <a:cubicBezTo>
                    <a:pt x="719" y="12889"/>
                    <a:pt x="1035" y="13753"/>
                    <a:pt x="1531" y="14498"/>
                  </a:cubicBezTo>
                  <a:cubicBezTo>
                    <a:pt x="1591" y="14241"/>
                    <a:pt x="1651" y="13984"/>
                    <a:pt x="1711" y="13719"/>
                  </a:cubicBezTo>
                  <a:cubicBezTo>
                    <a:pt x="1968" y="15182"/>
                    <a:pt x="2832" y="16516"/>
                    <a:pt x="4791" y="17363"/>
                  </a:cubicBezTo>
                  <a:cubicBezTo>
                    <a:pt x="6639" y="16516"/>
                    <a:pt x="7503" y="15182"/>
                    <a:pt x="7751" y="13719"/>
                  </a:cubicBezTo>
                  <a:cubicBezTo>
                    <a:pt x="7819" y="13984"/>
                    <a:pt x="7879" y="14241"/>
                    <a:pt x="7939" y="14498"/>
                  </a:cubicBezTo>
                  <a:cubicBezTo>
                    <a:pt x="8427" y="13753"/>
                    <a:pt x="8743" y="12889"/>
                    <a:pt x="8854" y="12000"/>
                  </a:cubicBezTo>
                  <a:cubicBezTo>
                    <a:pt x="8906" y="12213"/>
                    <a:pt x="8948" y="12427"/>
                    <a:pt x="9000" y="12641"/>
                  </a:cubicBezTo>
                  <a:cubicBezTo>
                    <a:pt x="9393" y="11674"/>
                    <a:pt x="9120" y="10579"/>
                    <a:pt x="8846" y="9570"/>
                  </a:cubicBezTo>
                  <a:lnTo>
                    <a:pt x="8846" y="9570"/>
                  </a:lnTo>
                  <a:cubicBezTo>
                    <a:pt x="8957" y="9715"/>
                    <a:pt x="9077" y="9852"/>
                    <a:pt x="9188" y="9998"/>
                  </a:cubicBezTo>
                  <a:cubicBezTo>
                    <a:pt x="9102" y="9074"/>
                    <a:pt x="8726" y="8184"/>
                    <a:pt x="8127" y="7483"/>
                  </a:cubicBezTo>
                  <a:cubicBezTo>
                    <a:pt x="7956" y="7277"/>
                    <a:pt x="7871" y="7012"/>
                    <a:pt x="7896" y="6747"/>
                  </a:cubicBezTo>
                  <a:cubicBezTo>
                    <a:pt x="7896" y="6730"/>
                    <a:pt x="7896" y="6721"/>
                    <a:pt x="7896" y="6713"/>
                  </a:cubicBezTo>
                  <a:cubicBezTo>
                    <a:pt x="8007" y="6935"/>
                    <a:pt x="8119" y="7157"/>
                    <a:pt x="8230" y="7380"/>
                  </a:cubicBezTo>
                  <a:cubicBezTo>
                    <a:pt x="8384" y="6986"/>
                    <a:pt x="8418" y="6550"/>
                    <a:pt x="8333" y="6148"/>
                  </a:cubicBezTo>
                  <a:lnTo>
                    <a:pt x="8333" y="6148"/>
                  </a:lnTo>
                  <a:cubicBezTo>
                    <a:pt x="8444" y="6285"/>
                    <a:pt x="8563" y="6422"/>
                    <a:pt x="8675" y="6559"/>
                  </a:cubicBezTo>
                  <a:cubicBezTo>
                    <a:pt x="8675" y="6020"/>
                    <a:pt x="8589" y="5472"/>
                    <a:pt x="8418" y="4959"/>
                  </a:cubicBezTo>
                  <a:lnTo>
                    <a:pt x="8418" y="4959"/>
                  </a:lnTo>
                  <a:cubicBezTo>
                    <a:pt x="8521" y="5079"/>
                    <a:pt x="8623" y="5198"/>
                    <a:pt x="8726" y="5318"/>
                  </a:cubicBezTo>
                  <a:cubicBezTo>
                    <a:pt x="8786" y="4736"/>
                    <a:pt x="8717" y="4146"/>
                    <a:pt x="8538" y="3590"/>
                  </a:cubicBezTo>
                  <a:lnTo>
                    <a:pt x="8538" y="3590"/>
                  </a:lnTo>
                  <a:cubicBezTo>
                    <a:pt x="8683" y="3676"/>
                    <a:pt x="8837" y="3744"/>
                    <a:pt x="9008" y="3787"/>
                  </a:cubicBezTo>
                  <a:cubicBezTo>
                    <a:pt x="8871" y="3376"/>
                    <a:pt x="8675" y="2983"/>
                    <a:pt x="8409" y="2623"/>
                  </a:cubicBezTo>
                  <a:cubicBezTo>
                    <a:pt x="8555" y="2615"/>
                    <a:pt x="8700" y="2598"/>
                    <a:pt x="8846" y="2589"/>
                  </a:cubicBezTo>
                  <a:cubicBezTo>
                    <a:pt x="8615" y="2290"/>
                    <a:pt x="8341" y="2016"/>
                    <a:pt x="8025" y="1794"/>
                  </a:cubicBezTo>
                  <a:cubicBezTo>
                    <a:pt x="8095" y="1715"/>
                    <a:pt x="8209" y="1673"/>
                    <a:pt x="8313" y="1673"/>
                  </a:cubicBezTo>
                  <a:cubicBezTo>
                    <a:pt x="8322" y="1673"/>
                    <a:pt x="8332" y="1673"/>
                    <a:pt x="8341" y="1674"/>
                  </a:cubicBezTo>
                  <a:cubicBezTo>
                    <a:pt x="7922" y="1314"/>
                    <a:pt x="7417" y="1049"/>
                    <a:pt x="6878" y="887"/>
                  </a:cubicBezTo>
                  <a:cubicBezTo>
                    <a:pt x="6955" y="810"/>
                    <a:pt x="7058" y="750"/>
                    <a:pt x="7169" y="716"/>
                  </a:cubicBezTo>
                  <a:cubicBezTo>
                    <a:pt x="6806" y="469"/>
                    <a:pt x="6354" y="338"/>
                    <a:pt x="5903" y="338"/>
                  </a:cubicBezTo>
                  <a:cubicBezTo>
                    <a:pt x="5727" y="338"/>
                    <a:pt x="5551" y="358"/>
                    <a:pt x="5381" y="399"/>
                  </a:cubicBezTo>
                  <a:cubicBezTo>
                    <a:pt x="5484" y="271"/>
                    <a:pt x="5578" y="151"/>
                    <a:pt x="5672" y="31"/>
                  </a:cubicBezTo>
                  <a:cubicBezTo>
                    <a:pt x="5588" y="11"/>
                    <a:pt x="5500" y="1"/>
                    <a:pt x="5413" y="1"/>
                  </a:cubicBezTo>
                  <a:cubicBezTo>
                    <a:pt x="5065" y="1"/>
                    <a:pt x="4712" y="157"/>
                    <a:pt x="4500" y="416"/>
                  </a:cubicBezTo>
                  <a:cubicBezTo>
                    <a:pt x="4295" y="157"/>
                    <a:pt x="3943" y="1"/>
                    <a:pt x="3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3227175" y="640400"/>
              <a:ext cx="105050" cy="75475"/>
            </a:xfrm>
            <a:custGeom>
              <a:avLst/>
              <a:gdLst/>
              <a:ahLst/>
              <a:cxnLst/>
              <a:rect l="l" t="t" r="r" b="b"/>
              <a:pathLst>
                <a:path w="4202" h="3019" extrusionOk="0">
                  <a:moveTo>
                    <a:pt x="2105" y="0"/>
                  </a:moveTo>
                  <a:cubicBezTo>
                    <a:pt x="1575" y="0"/>
                    <a:pt x="1070" y="257"/>
                    <a:pt x="762" y="684"/>
                  </a:cubicBezTo>
                  <a:cubicBezTo>
                    <a:pt x="232" y="1420"/>
                    <a:pt x="1" y="2079"/>
                    <a:pt x="317" y="2584"/>
                  </a:cubicBezTo>
                  <a:cubicBezTo>
                    <a:pt x="498" y="2865"/>
                    <a:pt x="819" y="3019"/>
                    <a:pt x="1146" y="3019"/>
                  </a:cubicBezTo>
                  <a:cubicBezTo>
                    <a:pt x="1206" y="3019"/>
                    <a:pt x="1267" y="3013"/>
                    <a:pt x="1327" y="3003"/>
                  </a:cubicBezTo>
                  <a:lnTo>
                    <a:pt x="2105" y="2866"/>
                  </a:lnTo>
                  <a:lnTo>
                    <a:pt x="2884" y="3003"/>
                  </a:lnTo>
                  <a:cubicBezTo>
                    <a:pt x="2944" y="3013"/>
                    <a:pt x="3005" y="3019"/>
                    <a:pt x="3065" y="3019"/>
                  </a:cubicBezTo>
                  <a:cubicBezTo>
                    <a:pt x="3390" y="3019"/>
                    <a:pt x="3704" y="2865"/>
                    <a:pt x="3885" y="2584"/>
                  </a:cubicBezTo>
                  <a:cubicBezTo>
                    <a:pt x="4201" y="2079"/>
                    <a:pt x="3970" y="1420"/>
                    <a:pt x="3440" y="684"/>
                  </a:cubicBezTo>
                  <a:cubicBezTo>
                    <a:pt x="3132" y="257"/>
                    <a:pt x="2636" y="0"/>
                    <a:pt x="2105" y="0"/>
                  </a:cubicBez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3228050" y="677050"/>
              <a:ext cx="100100" cy="35650"/>
            </a:xfrm>
            <a:custGeom>
              <a:avLst/>
              <a:gdLst/>
              <a:ahLst/>
              <a:cxnLst/>
              <a:rect l="l" t="t" r="r" b="b"/>
              <a:pathLst>
                <a:path w="4004" h="1426" extrusionOk="0">
                  <a:moveTo>
                    <a:pt x="570" y="0"/>
                  </a:moveTo>
                  <a:cubicBezTo>
                    <a:pt x="563" y="0"/>
                    <a:pt x="555" y="2"/>
                    <a:pt x="548" y="5"/>
                  </a:cubicBezTo>
                  <a:cubicBezTo>
                    <a:pt x="291" y="82"/>
                    <a:pt x="77" y="296"/>
                    <a:pt x="17" y="562"/>
                  </a:cubicBezTo>
                  <a:cubicBezTo>
                    <a:pt x="0" y="604"/>
                    <a:pt x="26" y="647"/>
                    <a:pt x="69" y="656"/>
                  </a:cubicBezTo>
                  <a:cubicBezTo>
                    <a:pt x="73" y="657"/>
                    <a:pt x="78" y="657"/>
                    <a:pt x="82" y="657"/>
                  </a:cubicBezTo>
                  <a:cubicBezTo>
                    <a:pt x="113" y="657"/>
                    <a:pt x="147" y="634"/>
                    <a:pt x="154" y="604"/>
                  </a:cubicBezTo>
                  <a:cubicBezTo>
                    <a:pt x="163" y="579"/>
                    <a:pt x="171" y="544"/>
                    <a:pt x="188" y="519"/>
                  </a:cubicBezTo>
                  <a:cubicBezTo>
                    <a:pt x="188" y="519"/>
                    <a:pt x="193" y="504"/>
                    <a:pt x="192" y="504"/>
                  </a:cubicBezTo>
                  <a:lnTo>
                    <a:pt x="192" y="504"/>
                  </a:lnTo>
                  <a:cubicBezTo>
                    <a:pt x="192" y="504"/>
                    <a:pt x="191" y="506"/>
                    <a:pt x="188" y="510"/>
                  </a:cubicBezTo>
                  <a:cubicBezTo>
                    <a:pt x="188" y="502"/>
                    <a:pt x="197" y="493"/>
                    <a:pt x="197" y="485"/>
                  </a:cubicBezTo>
                  <a:cubicBezTo>
                    <a:pt x="206" y="476"/>
                    <a:pt x="206" y="459"/>
                    <a:pt x="214" y="450"/>
                  </a:cubicBezTo>
                  <a:cubicBezTo>
                    <a:pt x="240" y="408"/>
                    <a:pt x="257" y="382"/>
                    <a:pt x="282" y="356"/>
                  </a:cubicBezTo>
                  <a:lnTo>
                    <a:pt x="291" y="356"/>
                  </a:lnTo>
                  <a:cubicBezTo>
                    <a:pt x="531" y="433"/>
                    <a:pt x="565" y="741"/>
                    <a:pt x="633" y="946"/>
                  </a:cubicBezTo>
                  <a:cubicBezTo>
                    <a:pt x="727" y="1177"/>
                    <a:pt x="890" y="1331"/>
                    <a:pt x="1129" y="1391"/>
                  </a:cubicBezTo>
                  <a:cubicBezTo>
                    <a:pt x="1266" y="1426"/>
                    <a:pt x="1412" y="1426"/>
                    <a:pt x="1549" y="1426"/>
                  </a:cubicBezTo>
                  <a:cubicBezTo>
                    <a:pt x="1660" y="1417"/>
                    <a:pt x="1780" y="1408"/>
                    <a:pt x="1874" y="1357"/>
                  </a:cubicBezTo>
                  <a:cubicBezTo>
                    <a:pt x="1934" y="1323"/>
                    <a:pt x="1976" y="1280"/>
                    <a:pt x="2002" y="1229"/>
                  </a:cubicBezTo>
                  <a:cubicBezTo>
                    <a:pt x="2036" y="1280"/>
                    <a:pt x="2079" y="1323"/>
                    <a:pt x="2130" y="1357"/>
                  </a:cubicBezTo>
                  <a:cubicBezTo>
                    <a:pt x="2233" y="1408"/>
                    <a:pt x="2353" y="1417"/>
                    <a:pt x="2464" y="1426"/>
                  </a:cubicBezTo>
                  <a:cubicBezTo>
                    <a:pt x="2601" y="1426"/>
                    <a:pt x="2746" y="1426"/>
                    <a:pt x="2883" y="1391"/>
                  </a:cubicBezTo>
                  <a:cubicBezTo>
                    <a:pt x="3123" y="1331"/>
                    <a:pt x="3285" y="1177"/>
                    <a:pt x="3371" y="946"/>
                  </a:cubicBezTo>
                  <a:cubicBezTo>
                    <a:pt x="3448" y="741"/>
                    <a:pt x="3482" y="433"/>
                    <a:pt x="3722" y="356"/>
                  </a:cubicBezTo>
                  <a:lnTo>
                    <a:pt x="3730" y="356"/>
                  </a:lnTo>
                  <a:cubicBezTo>
                    <a:pt x="3747" y="382"/>
                    <a:pt x="3773" y="408"/>
                    <a:pt x="3790" y="450"/>
                  </a:cubicBezTo>
                  <a:cubicBezTo>
                    <a:pt x="3799" y="459"/>
                    <a:pt x="3807" y="476"/>
                    <a:pt x="3816" y="485"/>
                  </a:cubicBezTo>
                  <a:cubicBezTo>
                    <a:pt x="3816" y="492"/>
                    <a:pt x="3816" y="499"/>
                    <a:pt x="3821" y="506"/>
                  </a:cubicBezTo>
                  <a:lnTo>
                    <a:pt x="3821" y="506"/>
                  </a:lnTo>
                  <a:cubicBezTo>
                    <a:pt x="3821" y="509"/>
                    <a:pt x="3824" y="519"/>
                    <a:pt x="3824" y="519"/>
                  </a:cubicBezTo>
                  <a:cubicBezTo>
                    <a:pt x="3833" y="544"/>
                    <a:pt x="3841" y="570"/>
                    <a:pt x="3850" y="604"/>
                  </a:cubicBezTo>
                  <a:cubicBezTo>
                    <a:pt x="3857" y="640"/>
                    <a:pt x="3894" y="658"/>
                    <a:pt x="3926" y="658"/>
                  </a:cubicBezTo>
                  <a:cubicBezTo>
                    <a:pt x="3932" y="658"/>
                    <a:pt x="3938" y="657"/>
                    <a:pt x="3944" y="656"/>
                  </a:cubicBezTo>
                  <a:cubicBezTo>
                    <a:pt x="3987" y="647"/>
                    <a:pt x="4004" y="604"/>
                    <a:pt x="3995" y="562"/>
                  </a:cubicBezTo>
                  <a:cubicBezTo>
                    <a:pt x="3935" y="296"/>
                    <a:pt x="3722" y="82"/>
                    <a:pt x="3465" y="5"/>
                  </a:cubicBezTo>
                  <a:cubicBezTo>
                    <a:pt x="3456" y="2"/>
                    <a:pt x="3447" y="0"/>
                    <a:pt x="3438" y="0"/>
                  </a:cubicBezTo>
                  <a:cubicBezTo>
                    <a:pt x="3405" y="0"/>
                    <a:pt x="3378" y="23"/>
                    <a:pt x="3371" y="57"/>
                  </a:cubicBezTo>
                  <a:cubicBezTo>
                    <a:pt x="3362" y="91"/>
                    <a:pt x="3388" y="134"/>
                    <a:pt x="3422" y="142"/>
                  </a:cubicBezTo>
                  <a:cubicBezTo>
                    <a:pt x="3439" y="151"/>
                    <a:pt x="3456" y="159"/>
                    <a:pt x="3473" y="159"/>
                  </a:cubicBezTo>
                  <a:cubicBezTo>
                    <a:pt x="3473" y="168"/>
                    <a:pt x="3482" y="168"/>
                    <a:pt x="3482" y="168"/>
                  </a:cubicBezTo>
                  <a:cubicBezTo>
                    <a:pt x="3491" y="168"/>
                    <a:pt x="3499" y="177"/>
                    <a:pt x="3499" y="177"/>
                  </a:cubicBezTo>
                  <a:cubicBezTo>
                    <a:pt x="3525" y="185"/>
                    <a:pt x="3550" y="202"/>
                    <a:pt x="3576" y="219"/>
                  </a:cubicBezTo>
                  <a:cubicBezTo>
                    <a:pt x="3585" y="219"/>
                    <a:pt x="3602" y="236"/>
                    <a:pt x="3610" y="245"/>
                  </a:cubicBezTo>
                  <a:lnTo>
                    <a:pt x="3619" y="245"/>
                  </a:lnTo>
                  <a:cubicBezTo>
                    <a:pt x="3473" y="313"/>
                    <a:pt x="3388" y="450"/>
                    <a:pt x="3328" y="604"/>
                  </a:cubicBezTo>
                  <a:cubicBezTo>
                    <a:pt x="3251" y="801"/>
                    <a:pt x="3225" y="1041"/>
                    <a:pt x="3037" y="1169"/>
                  </a:cubicBezTo>
                  <a:cubicBezTo>
                    <a:pt x="2901" y="1258"/>
                    <a:pt x="2733" y="1285"/>
                    <a:pt x="2568" y="1285"/>
                  </a:cubicBezTo>
                  <a:cubicBezTo>
                    <a:pt x="2494" y="1285"/>
                    <a:pt x="2422" y="1279"/>
                    <a:pt x="2353" y="1272"/>
                  </a:cubicBezTo>
                  <a:cubicBezTo>
                    <a:pt x="2250" y="1254"/>
                    <a:pt x="2147" y="1220"/>
                    <a:pt x="2113" y="1118"/>
                  </a:cubicBezTo>
                  <a:cubicBezTo>
                    <a:pt x="2079" y="1015"/>
                    <a:pt x="2096" y="904"/>
                    <a:pt x="2122" y="810"/>
                  </a:cubicBezTo>
                  <a:cubicBezTo>
                    <a:pt x="2129" y="755"/>
                    <a:pt x="2081" y="717"/>
                    <a:pt x="2035" y="717"/>
                  </a:cubicBezTo>
                  <a:cubicBezTo>
                    <a:pt x="2024" y="717"/>
                    <a:pt x="2012" y="719"/>
                    <a:pt x="2002" y="724"/>
                  </a:cubicBezTo>
                  <a:cubicBezTo>
                    <a:pt x="1993" y="719"/>
                    <a:pt x="1984" y="717"/>
                    <a:pt x="1973" y="717"/>
                  </a:cubicBezTo>
                  <a:cubicBezTo>
                    <a:pt x="1932" y="717"/>
                    <a:pt x="1884" y="755"/>
                    <a:pt x="1891" y="810"/>
                  </a:cubicBezTo>
                  <a:cubicBezTo>
                    <a:pt x="1908" y="904"/>
                    <a:pt x="1934" y="1015"/>
                    <a:pt x="1899" y="1118"/>
                  </a:cubicBezTo>
                  <a:cubicBezTo>
                    <a:pt x="1865" y="1220"/>
                    <a:pt x="1754" y="1254"/>
                    <a:pt x="1651" y="1272"/>
                  </a:cubicBezTo>
                  <a:cubicBezTo>
                    <a:pt x="1585" y="1279"/>
                    <a:pt x="1514" y="1285"/>
                    <a:pt x="1442" y="1285"/>
                  </a:cubicBezTo>
                  <a:cubicBezTo>
                    <a:pt x="1280" y="1285"/>
                    <a:pt x="1111" y="1258"/>
                    <a:pt x="975" y="1169"/>
                  </a:cubicBezTo>
                  <a:cubicBezTo>
                    <a:pt x="779" y="1041"/>
                    <a:pt x="762" y="801"/>
                    <a:pt x="685" y="604"/>
                  </a:cubicBezTo>
                  <a:cubicBezTo>
                    <a:pt x="625" y="450"/>
                    <a:pt x="539" y="313"/>
                    <a:pt x="394" y="245"/>
                  </a:cubicBezTo>
                  <a:lnTo>
                    <a:pt x="402" y="245"/>
                  </a:lnTo>
                  <a:cubicBezTo>
                    <a:pt x="411" y="236"/>
                    <a:pt x="428" y="228"/>
                    <a:pt x="436" y="219"/>
                  </a:cubicBezTo>
                  <a:cubicBezTo>
                    <a:pt x="462" y="202"/>
                    <a:pt x="488" y="185"/>
                    <a:pt x="513" y="177"/>
                  </a:cubicBezTo>
                  <a:cubicBezTo>
                    <a:pt x="513" y="177"/>
                    <a:pt x="522" y="168"/>
                    <a:pt x="531" y="168"/>
                  </a:cubicBezTo>
                  <a:cubicBezTo>
                    <a:pt x="531" y="168"/>
                    <a:pt x="539" y="159"/>
                    <a:pt x="539" y="159"/>
                  </a:cubicBezTo>
                  <a:cubicBezTo>
                    <a:pt x="556" y="159"/>
                    <a:pt x="573" y="151"/>
                    <a:pt x="590" y="142"/>
                  </a:cubicBezTo>
                  <a:cubicBezTo>
                    <a:pt x="625" y="134"/>
                    <a:pt x="650" y="91"/>
                    <a:pt x="642" y="57"/>
                  </a:cubicBezTo>
                  <a:cubicBezTo>
                    <a:pt x="628" y="23"/>
                    <a:pt x="599" y="0"/>
                    <a:pt x="570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258625" y="667125"/>
              <a:ext cx="39175" cy="29975"/>
            </a:xfrm>
            <a:custGeom>
              <a:avLst/>
              <a:gdLst/>
              <a:ahLst/>
              <a:cxnLst/>
              <a:rect l="l" t="t" r="r" b="b"/>
              <a:pathLst>
                <a:path w="1567" h="1199" extrusionOk="0">
                  <a:moveTo>
                    <a:pt x="779" y="0"/>
                  </a:moveTo>
                  <a:cubicBezTo>
                    <a:pt x="351" y="0"/>
                    <a:pt x="1" y="69"/>
                    <a:pt x="1" y="402"/>
                  </a:cubicBezTo>
                  <a:cubicBezTo>
                    <a:pt x="1" y="728"/>
                    <a:pt x="351" y="1198"/>
                    <a:pt x="779" y="1198"/>
                  </a:cubicBezTo>
                  <a:cubicBezTo>
                    <a:pt x="1215" y="1198"/>
                    <a:pt x="1566" y="728"/>
                    <a:pt x="1566" y="402"/>
                  </a:cubicBezTo>
                  <a:cubicBezTo>
                    <a:pt x="1566" y="69"/>
                    <a:pt x="1215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267825" y="670550"/>
              <a:ext cx="20775" cy="7725"/>
            </a:xfrm>
            <a:custGeom>
              <a:avLst/>
              <a:gdLst/>
              <a:ahLst/>
              <a:cxnLst/>
              <a:rect l="l" t="t" r="r" b="b"/>
              <a:pathLst>
                <a:path w="831" h="309" extrusionOk="0">
                  <a:moveTo>
                    <a:pt x="411" y="0"/>
                  </a:moveTo>
                  <a:cubicBezTo>
                    <a:pt x="189" y="0"/>
                    <a:pt x="0" y="69"/>
                    <a:pt x="0" y="154"/>
                  </a:cubicBezTo>
                  <a:cubicBezTo>
                    <a:pt x="0" y="240"/>
                    <a:pt x="189" y="308"/>
                    <a:pt x="411" y="308"/>
                  </a:cubicBezTo>
                  <a:cubicBezTo>
                    <a:pt x="642" y="308"/>
                    <a:pt x="830" y="240"/>
                    <a:pt x="830" y="154"/>
                  </a:cubicBezTo>
                  <a:cubicBezTo>
                    <a:pt x="830" y="69"/>
                    <a:pt x="642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1"/>
          <p:cNvSpPr/>
          <p:nvPr/>
        </p:nvSpPr>
        <p:spPr>
          <a:xfrm flipH="1">
            <a:off x="-206934" y="3108340"/>
            <a:ext cx="1308960" cy="1460189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1"/>
          <p:cNvGrpSpPr/>
          <p:nvPr/>
        </p:nvGrpSpPr>
        <p:grpSpPr>
          <a:xfrm flipH="1">
            <a:off x="691231" y="2955199"/>
            <a:ext cx="1695478" cy="1538931"/>
            <a:chOff x="-4610934" y="1188537"/>
            <a:chExt cx="1695478" cy="1538931"/>
          </a:xfrm>
        </p:grpSpPr>
        <p:sp>
          <p:nvSpPr>
            <p:cNvPr id="767" name="Google Shape;767;p31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31"/>
          <p:cNvSpPr/>
          <p:nvPr/>
        </p:nvSpPr>
        <p:spPr>
          <a:xfrm flipH="1">
            <a:off x="6991641" y="3349732"/>
            <a:ext cx="1308960" cy="1460189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31"/>
          <p:cNvGrpSpPr/>
          <p:nvPr/>
        </p:nvGrpSpPr>
        <p:grpSpPr>
          <a:xfrm flipH="1">
            <a:off x="7889806" y="3348991"/>
            <a:ext cx="1695478" cy="1538931"/>
            <a:chOff x="-4610934" y="1188537"/>
            <a:chExt cx="1695478" cy="1538931"/>
          </a:xfrm>
        </p:grpSpPr>
        <p:sp>
          <p:nvSpPr>
            <p:cNvPr id="780" name="Google Shape;780;p31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>
            <a:off x="3835823" y="790764"/>
            <a:ext cx="1472355" cy="1510992"/>
            <a:chOff x="4327125" y="2454650"/>
            <a:chExt cx="979350" cy="1005050"/>
          </a:xfrm>
        </p:grpSpPr>
        <p:sp>
          <p:nvSpPr>
            <p:cNvPr id="792" name="Google Shape;792;p31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31"/>
          <p:cNvSpPr txBox="1">
            <a:spLocks noGrp="1"/>
          </p:cNvSpPr>
          <p:nvPr>
            <p:ph type="title"/>
          </p:nvPr>
        </p:nvSpPr>
        <p:spPr>
          <a:xfrm>
            <a:off x="2152350" y="2553376"/>
            <a:ext cx="48393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799" name="Google Shape;799;p31"/>
          <p:cNvSpPr txBox="1">
            <a:spLocks noGrp="1"/>
          </p:cNvSpPr>
          <p:nvPr>
            <p:ph type="title" idx="2"/>
          </p:nvPr>
        </p:nvSpPr>
        <p:spPr>
          <a:xfrm>
            <a:off x="2996550" y="12850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00" name="Google Shape;800;p31"/>
          <p:cNvGrpSpPr/>
          <p:nvPr/>
        </p:nvGrpSpPr>
        <p:grpSpPr>
          <a:xfrm>
            <a:off x="8193660" y="2367695"/>
            <a:ext cx="1290806" cy="408124"/>
            <a:chOff x="2709200" y="1747675"/>
            <a:chExt cx="189925" cy="60050"/>
          </a:xfrm>
        </p:grpSpPr>
        <p:sp>
          <p:nvSpPr>
            <p:cNvPr id="801" name="Google Shape;801;p31"/>
            <p:cNvSpPr/>
            <p:nvPr/>
          </p:nvSpPr>
          <p:spPr>
            <a:xfrm>
              <a:off x="2709200" y="1747675"/>
              <a:ext cx="189925" cy="60050"/>
            </a:xfrm>
            <a:custGeom>
              <a:avLst/>
              <a:gdLst/>
              <a:ahLst/>
              <a:cxnLst/>
              <a:rect l="l" t="t" r="r" b="b"/>
              <a:pathLst>
                <a:path w="7597" h="2402" extrusionOk="0">
                  <a:moveTo>
                    <a:pt x="3993" y="0"/>
                  </a:moveTo>
                  <a:cubicBezTo>
                    <a:pt x="3835" y="0"/>
                    <a:pt x="3675" y="31"/>
                    <a:pt x="3525" y="92"/>
                  </a:cubicBezTo>
                  <a:cubicBezTo>
                    <a:pt x="3311" y="177"/>
                    <a:pt x="3114" y="314"/>
                    <a:pt x="2969" y="502"/>
                  </a:cubicBezTo>
                  <a:cubicBezTo>
                    <a:pt x="2900" y="605"/>
                    <a:pt x="2849" y="725"/>
                    <a:pt x="2797" y="836"/>
                  </a:cubicBezTo>
                  <a:cubicBezTo>
                    <a:pt x="2746" y="956"/>
                    <a:pt x="2686" y="1093"/>
                    <a:pt x="2575" y="1161"/>
                  </a:cubicBezTo>
                  <a:cubicBezTo>
                    <a:pt x="2504" y="1208"/>
                    <a:pt x="2427" y="1227"/>
                    <a:pt x="2348" y="1227"/>
                  </a:cubicBezTo>
                  <a:cubicBezTo>
                    <a:pt x="2141" y="1227"/>
                    <a:pt x="1918" y="1101"/>
                    <a:pt x="1745" y="1033"/>
                  </a:cubicBezTo>
                  <a:cubicBezTo>
                    <a:pt x="1579" y="971"/>
                    <a:pt x="1411" y="937"/>
                    <a:pt x="1242" y="937"/>
                  </a:cubicBezTo>
                  <a:cubicBezTo>
                    <a:pt x="1133" y="937"/>
                    <a:pt x="1023" y="951"/>
                    <a:pt x="915" y="981"/>
                  </a:cubicBezTo>
                  <a:cubicBezTo>
                    <a:pt x="368" y="1135"/>
                    <a:pt x="0" y="1666"/>
                    <a:pt x="26" y="2222"/>
                  </a:cubicBezTo>
                  <a:lnTo>
                    <a:pt x="26" y="2230"/>
                  </a:lnTo>
                  <a:lnTo>
                    <a:pt x="26" y="2256"/>
                  </a:lnTo>
                  <a:cubicBezTo>
                    <a:pt x="26" y="2289"/>
                    <a:pt x="54" y="2308"/>
                    <a:pt x="81" y="2308"/>
                  </a:cubicBezTo>
                  <a:cubicBezTo>
                    <a:pt x="96" y="2308"/>
                    <a:pt x="111" y="2302"/>
                    <a:pt x="120" y="2290"/>
                  </a:cubicBezTo>
                  <a:cubicBezTo>
                    <a:pt x="128" y="2299"/>
                    <a:pt x="137" y="2316"/>
                    <a:pt x="163" y="2316"/>
                  </a:cubicBezTo>
                  <a:cubicBezTo>
                    <a:pt x="163" y="2316"/>
                    <a:pt x="2721" y="2342"/>
                    <a:pt x="4876" y="2367"/>
                  </a:cubicBezTo>
                  <a:cubicBezTo>
                    <a:pt x="5082" y="2376"/>
                    <a:pt x="5270" y="2376"/>
                    <a:pt x="5467" y="2376"/>
                  </a:cubicBezTo>
                  <a:cubicBezTo>
                    <a:pt x="5783" y="2384"/>
                    <a:pt x="6091" y="2384"/>
                    <a:pt x="6365" y="2384"/>
                  </a:cubicBezTo>
                  <a:cubicBezTo>
                    <a:pt x="6870" y="2393"/>
                    <a:pt x="7280" y="2393"/>
                    <a:pt x="7537" y="2401"/>
                  </a:cubicBezTo>
                  <a:cubicBezTo>
                    <a:pt x="7580" y="2401"/>
                    <a:pt x="7597" y="2359"/>
                    <a:pt x="7580" y="2324"/>
                  </a:cubicBezTo>
                  <a:cubicBezTo>
                    <a:pt x="7503" y="2153"/>
                    <a:pt x="7383" y="1999"/>
                    <a:pt x="7237" y="1888"/>
                  </a:cubicBezTo>
                  <a:cubicBezTo>
                    <a:pt x="6917" y="1634"/>
                    <a:pt x="6547" y="1548"/>
                    <a:pt x="6166" y="1548"/>
                  </a:cubicBezTo>
                  <a:cubicBezTo>
                    <a:pt x="5804" y="1548"/>
                    <a:pt x="5432" y="1625"/>
                    <a:pt x="5082" y="1709"/>
                  </a:cubicBezTo>
                  <a:cubicBezTo>
                    <a:pt x="5278" y="1255"/>
                    <a:pt x="5167" y="699"/>
                    <a:pt x="4825" y="348"/>
                  </a:cubicBezTo>
                  <a:cubicBezTo>
                    <a:pt x="4604" y="116"/>
                    <a:pt x="4301" y="0"/>
                    <a:pt x="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2709825" y="1767650"/>
              <a:ext cx="124500" cy="39225"/>
            </a:xfrm>
            <a:custGeom>
              <a:avLst/>
              <a:gdLst/>
              <a:ahLst/>
              <a:cxnLst/>
              <a:rect l="l" t="t" r="r" b="b"/>
              <a:pathLst>
                <a:path w="4980" h="1569" extrusionOk="0">
                  <a:moveTo>
                    <a:pt x="3720" y="1"/>
                  </a:moveTo>
                  <a:cubicBezTo>
                    <a:pt x="3562" y="1"/>
                    <a:pt x="3402" y="30"/>
                    <a:pt x="3252" y="88"/>
                  </a:cubicBezTo>
                  <a:cubicBezTo>
                    <a:pt x="3038" y="174"/>
                    <a:pt x="2841" y="311"/>
                    <a:pt x="2696" y="507"/>
                  </a:cubicBezTo>
                  <a:cubicBezTo>
                    <a:pt x="2627" y="602"/>
                    <a:pt x="2576" y="721"/>
                    <a:pt x="2524" y="841"/>
                  </a:cubicBezTo>
                  <a:cubicBezTo>
                    <a:pt x="2473" y="952"/>
                    <a:pt x="2413" y="1089"/>
                    <a:pt x="2302" y="1166"/>
                  </a:cubicBezTo>
                  <a:cubicBezTo>
                    <a:pt x="2233" y="1212"/>
                    <a:pt x="2158" y="1230"/>
                    <a:pt x="2081" y="1230"/>
                  </a:cubicBezTo>
                  <a:cubicBezTo>
                    <a:pt x="1872" y="1230"/>
                    <a:pt x="1647" y="1098"/>
                    <a:pt x="1472" y="1029"/>
                  </a:cubicBezTo>
                  <a:cubicBezTo>
                    <a:pt x="1306" y="967"/>
                    <a:pt x="1137" y="933"/>
                    <a:pt x="969" y="933"/>
                  </a:cubicBezTo>
                  <a:cubicBezTo>
                    <a:pt x="860" y="933"/>
                    <a:pt x="750" y="948"/>
                    <a:pt x="642" y="978"/>
                  </a:cubicBezTo>
                  <a:cubicBezTo>
                    <a:pt x="377" y="1055"/>
                    <a:pt x="155" y="1217"/>
                    <a:pt x="1" y="1431"/>
                  </a:cubicBezTo>
                  <a:lnTo>
                    <a:pt x="1" y="1457"/>
                  </a:lnTo>
                  <a:cubicBezTo>
                    <a:pt x="1" y="1490"/>
                    <a:pt x="29" y="1509"/>
                    <a:pt x="56" y="1509"/>
                  </a:cubicBezTo>
                  <a:cubicBezTo>
                    <a:pt x="71" y="1509"/>
                    <a:pt x="86" y="1503"/>
                    <a:pt x="95" y="1491"/>
                  </a:cubicBezTo>
                  <a:cubicBezTo>
                    <a:pt x="103" y="1500"/>
                    <a:pt x="112" y="1517"/>
                    <a:pt x="138" y="1517"/>
                  </a:cubicBezTo>
                  <a:cubicBezTo>
                    <a:pt x="138" y="1517"/>
                    <a:pt x="2696" y="1543"/>
                    <a:pt x="4851" y="1568"/>
                  </a:cubicBezTo>
                  <a:cubicBezTo>
                    <a:pt x="4980" y="1149"/>
                    <a:pt x="4860" y="661"/>
                    <a:pt x="4552" y="345"/>
                  </a:cubicBezTo>
                  <a:cubicBezTo>
                    <a:pt x="4331" y="113"/>
                    <a:pt x="4029" y="1"/>
                    <a:pt x="3720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1"/>
          <p:cNvGrpSpPr/>
          <p:nvPr/>
        </p:nvGrpSpPr>
        <p:grpSpPr>
          <a:xfrm>
            <a:off x="6983246" y="409371"/>
            <a:ext cx="2135456" cy="673547"/>
            <a:chOff x="2540025" y="1612750"/>
            <a:chExt cx="302850" cy="95525"/>
          </a:xfrm>
        </p:grpSpPr>
        <p:sp>
          <p:nvSpPr>
            <p:cNvPr id="804" name="Google Shape;804;p31"/>
            <p:cNvSpPr/>
            <p:nvPr/>
          </p:nvSpPr>
          <p:spPr>
            <a:xfrm>
              <a:off x="2540025" y="1612750"/>
              <a:ext cx="302850" cy="95525"/>
            </a:xfrm>
            <a:custGeom>
              <a:avLst/>
              <a:gdLst/>
              <a:ahLst/>
              <a:cxnLst/>
              <a:rect l="l" t="t" r="r" b="b"/>
              <a:pathLst>
                <a:path w="12114" h="3821" extrusionOk="0">
                  <a:moveTo>
                    <a:pt x="5741" y="1"/>
                  </a:moveTo>
                  <a:cubicBezTo>
                    <a:pt x="5251" y="1"/>
                    <a:pt x="4772" y="178"/>
                    <a:pt x="4423" y="544"/>
                  </a:cubicBezTo>
                  <a:cubicBezTo>
                    <a:pt x="3884" y="1117"/>
                    <a:pt x="3704" y="2007"/>
                    <a:pt x="4012" y="2725"/>
                  </a:cubicBezTo>
                  <a:cubicBezTo>
                    <a:pt x="3451" y="2587"/>
                    <a:pt x="2852" y="2461"/>
                    <a:pt x="2271" y="2461"/>
                  </a:cubicBezTo>
                  <a:cubicBezTo>
                    <a:pt x="1666" y="2461"/>
                    <a:pt x="1080" y="2598"/>
                    <a:pt x="573" y="2999"/>
                  </a:cubicBezTo>
                  <a:cubicBezTo>
                    <a:pt x="334" y="3187"/>
                    <a:pt x="146" y="3427"/>
                    <a:pt x="26" y="3701"/>
                  </a:cubicBezTo>
                  <a:cubicBezTo>
                    <a:pt x="0" y="3752"/>
                    <a:pt x="34" y="3820"/>
                    <a:pt x="103" y="3820"/>
                  </a:cubicBezTo>
                  <a:cubicBezTo>
                    <a:pt x="505" y="3820"/>
                    <a:pt x="1164" y="3812"/>
                    <a:pt x="1968" y="3803"/>
                  </a:cubicBezTo>
                  <a:cubicBezTo>
                    <a:pt x="2404" y="3795"/>
                    <a:pt x="2892" y="3795"/>
                    <a:pt x="3405" y="3786"/>
                  </a:cubicBezTo>
                  <a:cubicBezTo>
                    <a:pt x="3704" y="3786"/>
                    <a:pt x="4021" y="3778"/>
                    <a:pt x="4329" y="3778"/>
                  </a:cubicBezTo>
                  <a:cubicBezTo>
                    <a:pt x="7777" y="3735"/>
                    <a:pt x="11857" y="3684"/>
                    <a:pt x="11857" y="3684"/>
                  </a:cubicBezTo>
                  <a:cubicBezTo>
                    <a:pt x="11891" y="3684"/>
                    <a:pt x="11909" y="3666"/>
                    <a:pt x="11926" y="3641"/>
                  </a:cubicBezTo>
                  <a:cubicBezTo>
                    <a:pt x="11938" y="3660"/>
                    <a:pt x="11962" y="3670"/>
                    <a:pt x="11987" y="3670"/>
                  </a:cubicBezTo>
                  <a:cubicBezTo>
                    <a:pt x="12028" y="3670"/>
                    <a:pt x="12071" y="3643"/>
                    <a:pt x="12071" y="3589"/>
                  </a:cubicBezTo>
                  <a:cubicBezTo>
                    <a:pt x="12071" y="3572"/>
                    <a:pt x="12071" y="3564"/>
                    <a:pt x="12071" y="3547"/>
                  </a:cubicBezTo>
                  <a:cubicBezTo>
                    <a:pt x="12114" y="2648"/>
                    <a:pt x="11524" y="1810"/>
                    <a:pt x="10660" y="1562"/>
                  </a:cubicBezTo>
                  <a:lnTo>
                    <a:pt x="10660" y="1571"/>
                  </a:lnTo>
                  <a:cubicBezTo>
                    <a:pt x="10476" y="1518"/>
                    <a:pt x="10291" y="1492"/>
                    <a:pt x="10107" y="1492"/>
                  </a:cubicBezTo>
                  <a:cubicBezTo>
                    <a:pt x="9845" y="1492"/>
                    <a:pt x="9585" y="1543"/>
                    <a:pt x="9334" y="1639"/>
                  </a:cubicBezTo>
                  <a:cubicBezTo>
                    <a:pt x="9054" y="1751"/>
                    <a:pt x="8698" y="1957"/>
                    <a:pt x="8367" y="1957"/>
                  </a:cubicBezTo>
                  <a:cubicBezTo>
                    <a:pt x="8242" y="1957"/>
                    <a:pt x="8120" y="1928"/>
                    <a:pt x="8008" y="1853"/>
                  </a:cubicBezTo>
                  <a:cubicBezTo>
                    <a:pt x="7828" y="1733"/>
                    <a:pt x="7742" y="1528"/>
                    <a:pt x="7657" y="1340"/>
                  </a:cubicBezTo>
                  <a:cubicBezTo>
                    <a:pt x="7571" y="1151"/>
                    <a:pt x="7494" y="972"/>
                    <a:pt x="7374" y="809"/>
                  </a:cubicBezTo>
                  <a:cubicBezTo>
                    <a:pt x="7152" y="501"/>
                    <a:pt x="6844" y="279"/>
                    <a:pt x="6493" y="142"/>
                  </a:cubicBezTo>
                  <a:cubicBezTo>
                    <a:pt x="6251" y="48"/>
                    <a:pt x="5994" y="1"/>
                    <a:pt x="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2643525" y="1644425"/>
              <a:ext cx="198500" cy="62775"/>
            </a:xfrm>
            <a:custGeom>
              <a:avLst/>
              <a:gdLst/>
              <a:ahLst/>
              <a:cxnLst/>
              <a:rect l="l" t="t" r="r" b="b"/>
              <a:pathLst>
                <a:path w="7940" h="2511" extrusionOk="0">
                  <a:moveTo>
                    <a:pt x="2001" y="0"/>
                  </a:moveTo>
                  <a:cubicBezTo>
                    <a:pt x="1510" y="0"/>
                    <a:pt x="1026" y="179"/>
                    <a:pt x="677" y="552"/>
                  </a:cubicBezTo>
                  <a:cubicBezTo>
                    <a:pt x="189" y="1065"/>
                    <a:pt x="1" y="1835"/>
                    <a:pt x="197" y="2511"/>
                  </a:cubicBezTo>
                  <a:cubicBezTo>
                    <a:pt x="3637" y="2468"/>
                    <a:pt x="7717" y="2417"/>
                    <a:pt x="7717" y="2417"/>
                  </a:cubicBezTo>
                  <a:cubicBezTo>
                    <a:pt x="7751" y="2417"/>
                    <a:pt x="7769" y="2399"/>
                    <a:pt x="7786" y="2374"/>
                  </a:cubicBezTo>
                  <a:cubicBezTo>
                    <a:pt x="7798" y="2393"/>
                    <a:pt x="7822" y="2403"/>
                    <a:pt x="7847" y="2403"/>
                  </a:cubicBezTo>
                  <a:cubicBezTo>
                    <a:pt x="7888" y="2403"/>
                    <a:pt x="7931" y="2376"/>
                    <a:pt x="7931" y="2322"/>
                  </a:cubicBezTo>
                  <a:cubicBezTo>
                    <a:pt x="7940" y="2305"/>
                    <a:pt x="7940" y="2297"/>
                    <a:pt x="7940" y="2280"/>
                  </a:cubicBezTo>
                  <a:cubicBezTo>
                    <a:pt x="7683" y="1946"/>
                    <a:pt x="7332" y="1689"/>
                    <a:pt x="6913" y="1570"/>
                  </a:cubicBezTo>
                  <a:cubicBezTo>
                    <a:pt x="6732" y="1517"/>
                    <a:pt x="6549" y="1492"/>
                    <a:pt x="6367" y="1492"/>
                  </a:cubicBezTo>
                  <a:cubicBezTo>
                    <a:pt x="6104" y="1492"/>
                    <a:pt x="5844" y="1545"/>
                    <a:pt x="5596" y="1647"/>
                  </a:cubicBezTo>
                  <a:cubicBezTo>
                    <a:pt x="5312" y="1758"/>
                    <a:pt x="4956" y="1958"/>
                    <a:pt x="4626" y="1958"/>
                  </a:cubicBezTo>
                  <a:cubicBezTo>
                    <a:pt x="4499" y="1958"/>
                    <a:pt x="4375" y="1928"/>
                    <a:pt x="4261" y="1852"/>
                  </a:cubicBezTo>
                  <a:cubicBezTo>
                    <a:pt x="4090" y="1732"/>
                    <a:pt x="3996" y="1527"/>
                    <a:pt x="3910" y="1339"/>
                  </a:cubicBezTo>
                  <a:cubicBezTo>
                    <a:pt x="3833" y="1150"/>
                    <a:pt x="3756" y="971"/>
                    <a:pt x="3628" y="808"/>
                  </a:cubicBezTo>
                  <a:cubicBezTo>
                    <a:pt x="3406" y="500"/>
                    <a:pt x="3098" y="278"/>
                    <a:pt x="2747" y="141"/>
                  </a:cubicBezTo>
                  <a:cubicBezTo>
                    <a:pt x="2508" y="48"/>
                    <a:pt x="2254" y="0"/>
                    <a:pt x="200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31"/>
          <p:cNvGrpSpPr/>
          <p:nvPr/>
        </p:nvGrpSpPr>
        <p:grpSpPr>
          <a:xfrm>
            <a:off x="743210" y="54440"/>
            <a:ext cx="2968215" cy="711602"/>
            <a:chOff x="1694575" y="1616075"/>
            <a:chExt cx="394400" cy="94550"/>
          </a:xfrm>
        </p:grpSpPr>
        <p:sp>
          <p:nvSpPr>
            <p:cNvPr id="807" name="Google Shape;807;p31"/>
            <p:cNvSpPr/>
            <p:nvPr/>
          </p:nvSpPr>
          <p:spPr>
            <a:xfrm>
              <a:off x="1694575" y="1616075"/>
              <a:ext cx="394400" cy="94550"/>
            </a:xfrm>
            <a:custGeom>
              <a:avLst/>
              <a:gdLst/>
              <a:ahLst/>
              <a:cxnLst/>
              <a:rect l="l" t="t" r="r" b="b"/>
              <a:pathLst>
                <a:path w="15776" h="3782" extrusionOk="0">
                  <a:moveTo>
                    <a:pt x="6015" y="0"/>
                  </a:moveTo>
                  <a:cubicBezTo>
                    <a:pt x="5561" y="0"/>
                    <a:pt x="5202" y="283"/>
                    <a:pt x="5040" y="582"/>
                  </a:cubicBezTo>
                  <a:cubicBezTo>
                    <a:pt x="4868" y="873"/>
                    <a:pt x="4834" y="1198"/>
                    <a:pt x="4646" y="1480"/>
                  </a:cubicBezTo>
                  <a:cubicBezTo>
                    <a:pt x="4477" y="1754"/>
                    <a:pt x="4111" y="2005"/>
                    <a:pt x="3690" y="2005"/>
                  </a:cubicBezTo>
                  <a:cubicBezTo>
                    <a:pt x="3664" y="2005"/>
                    <a:pt x="3637" y="2004"/>
                    <a:pt x="3611" y="2002"/>
                  </a:cubicBezTo>
                  <a:cubicBezTo>
                    <a:pt x="2704" y="1925"/>
                    <a:pt x="2584" y="839"/>
                    <a:pt x="1677" y="779"/>
                  </a:cubicBezTo>
                  <a:cubicBezTo>
                    <a:pt x="1649" y="776"/>
                    <a:pt x="1621" y="775"/>
                    <a:pt x="1593" y="775"/>
                  </a:cubicBezTo>
                  <a:cubicBezTo>
                    <a:pt x="1331" y="775"/>
                    <a:pt x="1077" y="880"/>
                    <a:pt x="899" y="1027"/>
                  </a:cubicBezTo>
                  <a:cubicBezTo>
                    <a:pt x="711" y="1181"/>
                    <a:pt x="600" y="1378"/>
                    <a:pt x="505" y="1566"/>
                  </a:cubicBezTo>
                  <a:cubicBezTo>
                    <a:pt x="163" y="2276"/>
                    <a:pt x="1" y="3012"/>
                    <a:pt x="26" y="3756"/>
                  </a:cubicBezTo>
                  <a:lnTo>
                    <a:pt x="155" y="3756"/>
                  </a:lnTo>
                  <a:lnTo>
                    <a:pt x="7572" y="3764"/>
                  </a:lnTo>
                  <a:lnTo>
                    <a:pt x="8479" y="3764"/>
                  </a:lnTo>
                  <a:lnTo>
                    <a:pt x="11935" y="3773"/>
                  </a:lnTo>
                  <a:lnTo>
                    <a:pt x="15776" y="3782"/>
                  </a:lnTo>
                  <a:cubicBezTo>
                    <a:pt x="15738" y="3257"/>
                    <a:pt x="15010" y="2820"/>
                    <a:pt x="14259" y="2820"/>
                  </a:cubicBezTo>
                  <a:cubicBezTo>
                    <a:pt x="14166" y="2820"/>
                    <a:pt x="14072" y="2826"/>
                    <a:pt x="13979" y="2841"/>
                  </a:cubicBezTo>
                  <a:cubicBezTo>
                    <a:pt x="13568" y="2908"/>
                    <a:pt x="13157" y="3092"/>
                    <a:pt x="12763" y="3092"/>
                  </a:cubicBezTo>
                  <a:cubicBezTo>
                    <a:pt x="12657" y="3092"/>
                    <a:pt x="12552" y="3079"/>
                    <a:pt x="12448" y="3046"/>
                  </a:cubicBezTo>
                  <a:cubicBezTo>
                    <a:pt x="11978" y="2892"/>
                    <a:pt x="11926" y="2464"/>
                    <a:pt x="11687" y="2148"/>
                  </a:cubicBezTo>
                  <a:cubicBezTo>
                    <a:pt x="11430" y="1817"/>
                    <a:pt x="10881" y="1632"/>
                    <a:pt x="10341" y="1632"/>
                  </a:cubicBezTo>
                  <a:cubicBezTo>
                    <a:pt x="9999" y="1632"/>
                    <a:pt x="9661" y="1706"/>
                    <a:pt x="9403" y="1865"/>
                  </a:cubicBezTo>
                  <a:cubicBezTo>
                    <a:pt x="8958" y="2139"/>
                    <a:pt x="8692" y="2610"/>
                    <a:pt x="8102" y="2652"/>
                  </a:cubicBezTo>
                  <a:cubicBezTo>
                    <a:pt x="8074" y="2654"/>
                    <a:pt x="8047" y="2656"/>
                    <a:pt x="8019" y="2656"/>
                  </a:cubicBezTo>
                  <a:cubicBezTo>
                    <a:pt x="7504" y="2656"/>
                    <a:pt x="7114" y="2283"/>
                    <a:pt x="7033" y="1925"/>
                  </a:cubicBezTo>
                  <a:cubicBezTo>
                    <a:pt x="6947" y="1557"/>
                    <a:pt x="7076" y="1164"/>
                    <a:pt x="7016" y="787"/>
                  </a:cubicBezTo>
                  <a:cubicBezTo>
                    <a:pt x="6947" y="411"/>
                    <a:pt x="6571" y="0"/>
                    <a:pt x="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1698425" y="1646450"/>
              <a:ext cx="185450" cy="63750"/>
            </a:xfrm>
            <a:custGeom>
              <a:avLst/>
              <a:gdLst/>
              <a:ahLst/>
              <a:cxnLst/>
              <a:rect l="l" t="t" r="r" b="b"/>
              <a:pathLst>
                <a:path w="7418" h="2550" extrusionOk="0">
                  <a:moveTo>
                    <a:pt x="5861" y="0"/>
                  </a:moveTo>
                  <a:cubicBezTo>
                    <a:pt x="5407" y="0"/>
                    <a:pt x="5048" y="282"/>
                    <a:pt x="4886" y="573"/>
                  </a:cubicBezTo>
                  <a:cubicBezTo>
                    <a:pt x="4714" y="864"/>
                    <a:pt x="4680" y="1189"/>
                    <a:pt x="4492" y="1480"/>
                  </a:cubicBezTo>
                  <a:cubicBezTo>
                    <a:pt x="4325" y="1750"/>
                    <a:pt x="3967" y="1998"/>
                    <a:pt x="3554" y="1998"/>
                  </a:cubicBezTo>
                  <a:cubicBezTo>
                    <a:pt x="3522" y="1998"/>
                    <a:pt x="3489" y="1996"/>
                    <a:pt x="3457" y="1993"/>
                  </a:cubicBezTo>
                  <a:cubicBezTo>
                    <a:pt x="2550" y="1916"/>
                    <a:pt x="2430" y="830"/>
                    <a:pt x="1523" y="770"/>
                  </a:cubicBezTo>
                  <a:cubicBezTo>
                    <a:pt x="1504" y="769"/>
                    <a:pt x="1484" y="768"/>
                    <a:pt x="1464" y="768"/>
                  </a:cubicBezTo>
                  <a:cubicBezTo>
                    <a:pt x="1193" y="768"/>
                    <a:pt x="928" y="875"/>
                    <a:pt x="745" y="1018"/>
                  </a:cubicBezTo>
                  <a:cubicBezTo>
                    <a:pt x="557" y="1172"/>
                    <a:pt x="446" y="1369"/>
                    <a:pt x="351" y="1566"/>
                  </a:cubicBezTo>
                  <a:cubicBezTo>
                    <a:pt x="197" y="1882"/>
                    <a:pt x="78" y="2207"/>
                    <a:pt x="1" y="2541"/>
                  </a:cubicBezTo>
                  <a:lnTo>
                    <a:pt x="7418" y="2549"/>
                  </a:lnTo>
                  <a:cubicBezTo>
                    <a:pt x="7135" y="2413"/>
                    <a:pt x="6939" y="2164"/>
                    <a:pt x="6879" y="1925"/>
                  </a:cubicBezTo>
                  <a:cubicBezTo>
                    <a:pt x="6793" y="1549"/>
                    <a:pt x="6922" y="1164"/>
                    <a:pt x="6862" y="787"/>
                  </a:cubicBezTo>
                  <a:cubicBezTo>
                    <a:pt x="6793" y="402"/>
                    <a:pt x="6417" y="0"/>
                    <a:pt x="586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1906525" y="1687150"/>
              <a:ext cx="86425" cy="23250"/>
            </a:xfrm>
            <a:custGeom>
              <a:avLst/>
              <a:gdLst/>
              <a:ahLst/>
              <a:cxnLst/>
              <a:rect l="l" t="t" r="r" b="b"/>
              <a:pathLst>
                <a:path w="3457" h="930" extrusionOk="0">
                  <a:moveTo>
                    <a:pt x="1874" y="1"/>
                  </a:moveTo>
                  <a:cubicBezTo>
                    <a:pt x="1529" y="1"/>
                    <a:pt x="1186" y="76"/>
                    <a:pt x="925" y="237"/>
                  </a:cubicBezTo>
                  <a:cubicBezTo>
                    <a:pt x="582" y="434"/>
                    <a:pt x="351" y="759"/>
                    <a:pt x="1" y="921"/>
                  </a:cubicBezTo>
                  <a:lnTo>
                    <a:pt x="3457" y="930"/>
                  </a:lnTo>
                  <a:cubicBezTo>
                    <a:pt x="3380" y="785"/>
                    <a:pt x="3311" y="639"/>
                    <a:pt x="3209" y="511"/>
                  </a:cubicBezTo>
                  <a:cubicBezTo>
                    <a:pt x="2954" y="183"/>
                    <a:pt x="2411" y="1"/>
                    <a:pt x="1874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1"/>
          <p:cNvGrpSpPr/>
          <p:nvPr/>
        </p:nvGrpSpPr>
        <p:grpSpPr>
          <a:xfrm>
            <a:off x="-610233" y="2096815"/>
            <a:ext cx="1907240" cy="456548"/>
            <a:chOff x="1739075" y="1980300"/>
            <a:chExt cx="280625" cy="67175"/>
          </a:xfrm>
        </p:grpSpPr>
        <p:sp>
          <p:nvSpPr>
            <p:cNvPr id="811" name="Google Shape;811;p31"/>
            <p:cNvSpPr/>
            <p:nvPr/>
          </p:nvSpPr>
          <p:spPr>
            <a:xfrm>
              <a:off x="1739075" y="1980300"/>
              <a:ext cx="280625" cy="67175"/>
            </a:xfrm>
            <a:custGeom>
              <a:avLst/>
              <a:gdLst/>
              <a:ahLst/>
              <a:cxnLst/>
              <a:rect l="l" t="t" r="r" b="b"/>
              <a:pathLst>
                <a:path w="11225" h="2687" extrusionOk="0">
                  <a:moveTo>
                    <a:pt x="6938" y="0"/>
                  </a:moveTo>
                  <a:cubicBezTo>
                    <a:pt x="6553" y="0"/>
                    <a:pt x="6279" y="291"/>
                    <a:pt x="6237" y="565"/>
                  </a:cubicBezTo>
                  <a:cubicBezTo>
                    <a:pt x="6185" y="830"/>
                    <a:pt x="6279" y="1104"/>
                    <a:pt x="6220" y="1369"/>
                  </a:cubicBezTo>
                  <a:cubicBezTo>
                    <a:pt x="6162" y="1623"/>
                    <a:pt x="5877" y="1892"/>
                    <a:pt x="5515" y="1892"/>
                  </a:cubicBezTo>
                  <a:cubicBezTo>
                    <a:pt x="5499" y="1892"/>
                    <a:pt x="5483" y="1892"/>
                    <a:pt x="5467" y="1891"/>
                  </a:cubicBezTo>
                  <a:cubicBezTo>
                    <a:pt x="5048" y="1857"/>
                    <a:pt x="4851" y="1514"/>
                    <a:pt x="4543" y="1326"/>
                  </a:cubicBezTo>
                  <a:cubicBezTo>
                    <a:pt x="4355" y="1212"/>
                    <a:pt x="4110" y="1159"/>
                    <a:pt x="3864" y="1159"/>
                  </a:cubicBezTo>
                  <a:cubicBezTo>
                    <a:pt x="3479" y="1159"/>
                    <a:pt x="3091" y="1289"/>
                    <a:pt x="2909" y="1523"/>
                  </a:cubicBezTo>
                  <a:cubicBezTo>
                    <a:pt x="2738" y="1745"/>
                    <a:pt x="2703" y="2053"/>
                    <a:pt x="2370" y="2165"/>
                  </a:cubicBezTo>
                  <a:cubicBezTo>
                    <a:pt x="2297" y="2188"/>
                    <a:pt x="2222" y="2198"/>
                    <a:pt x="2146" y="2198"/>
                  </a:cubicBezTo>
                  <a:cubicBezTo>
                    <a:pt x="1867" y="2198"/>
                    <a:pt x="1573" y="2066"/>
                    <a:pt x="1283" y="2019"/>
                  </a:cubicBezTo>
                  <a:cubicBezTo>
                    <a:pt x="1216" y="2009"/>
                    <a:pt x="1147" y="2003"/>
                    <a:pt x="1079" y="2003"/>
                  </a:cubicBezTo>
                  <a:cubicBezTo>
                    <a:pt x="545" y="2003"/>
                    <a:pt x="30" y="2315"/>
                    <a:pt x="0" y="2686"/>
                  </a:cubicBezTo>
                  <a:lnTo>
                    <a:pt x="2738" y="2678"/>
                  </a:lnTo>
                  <a:lnTo>
                    <a:pt x="5843" y="2678"/>
                  </a:lnTo>
                  <a:lnTo>
                    <a:pt x="11113" y="2669"/>
                  </a:lnTo>
                  <a:lnTo>
                    <a:pt x="11207" y="2669"/>
                  </a:lnTo>
                  <a:cubicBezTo>
                    <a:pt x="11224" y="2139"/>
                    <a:pt x="11104" y="1617"/>
                    <a:pt x="10865" y="1112"/>
                  </a:cubicBezTo>
                  <a:cubicBezTo>
                    <a:pt x="10796" y="975"/>
                    <a:pt x="10719" y="839"/>
                    <a:pt x="10583" y="727"/>
                  </a:cubicBezTo>
                  <a:cubicBezTo>
                    <a:pt x="10453" y="622"/>
                    <a:pt x="10261" y="547"/>
                    <a:pt x="10059" y="547"/>
                  </a:cubicBezTo>
                  <a:cubicBezTo>
                    <a:pt x="10048" y="547"/>
                    <a:pt x="10037" y="547"/>
                    <a:pt x="10026" y="548"/>
                  </a:cubicBezTo>
                  <a:cubicBezTo>
                    <a:pt x="9385" y="591"/>
                    <a:pt x="9299" y="1369"/>
                    <a:pt x="8658" y="1420"/>
                  </a:cubicBezTo>
                  <a:cubicBezTo>
                    <a:pt x="8638" y="1422"/>
                    <a:pt x="8618" y="1423"/>
                    <a:pt x="8598" y="1423"/>
                  </a:cubicBezTo>
                  <a:cubicBezTo>
                    <a:pt x="8298" y="1423"/>
                    <a:pt x="8042" y="1245"/>
                    <a:pt x="7922" y="1052"/>
                  </a:cubicBezTo>
                  <a:cubicBezTo>
                    <a:pt x="7785" y="847"/>
                    <a:pt x="7759" y="616"/>
                    <a:pt x="7640" y="411"/>
                  </a:cubicBezTo>
                  <a:cubicBezTo>
                    <a:pt x="7520" y="206"/>
                    <a:pt x="7263" y="0"/>
                    <a:pt x="6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1884925" y="2001900"/>
              <a:ext cx="131975" cy="45350"/>
            </a:xfrm>
            <a:custGeom>
              <a:avLst/>
              <a:gdLst/>
              <a:ahLst/>
              <a:cxnLst/>
              <a:rect l="l" t="t" r="r" b="b"/>
              <a:pathLst>
                <a:path w="5279" h="1814" extrusionOk="0">
                  <a:moveTo>
                    <a:pt x="1104" y="0"/>
                  </a:moveTo>
                  <a:cubicBezTo>
                    <a:pt x="711" y="0"/>
                    <a:pt x="445" y="291"/>
                    <a:pt x="403" y="556"/>
                  </a:cubicBezTo>
                  <a:cubicBezTo>
                    <a:pt x="351" y="822"/>
                    <a:pt x="445" y="1095"/>
                    <a:pt x="386" y="1369"/>
                  </a:cubicBezTo>
                  <a:cubicBezTo>
                    <a:pt x="343" y="1540"/>
                    <a:pt x="206" y="1720"/>
                    <a:pt x="1" y="1814"/>
                  </a:cubicBezTo>
                  <a:lnTo>
                    <a:pt x="9" y="1814"/>
                  </a:lnTo>
                  <a:lnTo>
                    <a:pt x="5279" y="1805"/>
                  </a:lnTo>
                  <a:cubicBezTo>
                    <a:pt x="5219" y="1566"/>
                    <a:pt x="5133" y="1335"/>
                    <a:pt x="5031" y="1112"/>
                  </a:cubicBezTo>
                  <a:cubicBezTo>
                    <a:pt x="4962" y="976"/>
                    <a:pt x="4885" y="830"/>
                    <a:pt x="4749" y="719"/>
                  </a:cubicBezTo>
                  <a:cubicBezTo>
                    <a:pt x="4624" y="618"/>
                    <a:pt x="4444" y="545"/>
                    <a:pt x="4252" y="545"/>
                  </a:cubicBezTo>
                  <a:cubicBezTo>
                    <a:pt x="4232" y="545"/>
                    <a:pt x="4212" y="546"/>
                    <a:pt x="4192" y="548"/>
                  </a:cubicBezTo>
                  <a:cubicBezTo>
                    <a:pt x="3551" y="591"/>
                    <a:pt x="3465" y="1360"/>
                    <a:pt x="2815" y="1412"/>
                  </a:cubicBezTo>
                  <a:cubicBezTo>
                    <a:pt x="2790" y="1415"/>
                    <a:pt x="2765" y="1416"/>
                    <a:pt x="2740" y="1416"/>
                  </a:cubicBezTo>
                  <a:cubicBezTo>
                    <a:pt x="2454" y="1416"/>
                    <a:pt x="2205" y="1241"/>
                    <a:pt x="2079" y="1053"/>
                  </a:cubicBezTo>
                  <a:cubicBezTo>
                    <a:pt x="1951" y="847"/>
                    <a:pt x="1925" y="616"/>
                    <a:pt x="1806" y="402"/>
                  </a:cubicBezTo>
                  <a:cubicBezTo>
                    <a:pt x="1686" y="197"/>
                    <a:pt x="1429" y="0"/>
                    <a:pt x="1104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1807500" y="2030850"/>
              <a:ext cx="61400" cy="16400"/>
            </a:xfrm>
            <a:custGeom>
              <a:avLst/>
              <a:gdLst/>
              <a:ahLst/>
              <a:cxnLst/>
              <a:rect l="l" t="t" r="r" b="b"/>
              <a:pathLst>
                <a:path w="2456" h="656" extrusionOk="0">
                  <a:moveTo>
                    <a:pt x="1127" y="1"/>
                  </a:moveTo>
                  <a:cubicBezTo>
                    <a:pt x="742" y="1"/>
                    <a:pt x="354" y="131"/>
                    <a:pt x="172" y="365"/>
                  </a:cubicBezTo>
                  <a:cubicBezTo>
                    <a:pt x="103" y="451"/>
                    <a:pt x="52" y="562"/>
                    <a:pt x="1" y="656"/>
                  </a:cubicBezTo>
                  <a:lnTo>
                    <a:pt x="2456" y="656"/>
                  </a:lnTo>
                  <a:cubicBezTo>
                    <a:pt x="2208" y="536"/>
                    <a:pt x="2037" y="314"/>
                    <a:pt x="1806" y="168"/>
                  </a:cubicBezTo>
                  <a:cubicBezTo>
                    <a:pt x="1618" y="54"/>
                    <a:pt x="1373" y="1"/>
                    <a:pt x="1127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1"/>
          <p:cNvGrpSpPr/>
          <p:nvPr/>
        </p:nvGrpSpPr>
        <p:grpSpPr>
          <a:xfrm rot="-2491912" flipH="1">
            <a:off x="2007562" y="2107886"/>
            <a:ext cx="439512" cy="190772"/>
            <a:chOff x="5301950" y="718225"/>
            <a:chExt cx="186325" cy="80875"/>
          </a:xfrm>
        </p:grpSpPr>
        <p:sp>
          <p:nvSpPr>
            <p:cNvPr id="815" name="Google Shape;815;p31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1"/>
          <p:cNvGrpSpPr/>
          <p:nvPr/>
        </p:nvGrpSpPr>
        <p:grpSpPr>
          <a:xfrm rot="2491912">
            <a:off x="7426362" y="1673661"/>
            <a:ext cx="439512" cy="190772"/>
            <a:chOff x="5301950" y="718225"/>
            <a:chExt cx="186325" cy="80875"/>
          </a:xfrm>
        </p:grpSpPr>
        <p:sp>
          <p:nvSpPr>
            <p:cNvPr id="820" name="Google Shape;820;p31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722;p49">
            <a:extLst>
              <a:ext uri="{FF2B5EF4-FFF2-40B4-BE49-F238E27FC236}">
                <a16:creationId xmlns:a16="http://schemas.microsoft.com/office/drawing/2014/main" id="{6D8881F8-369D-3756-10F5-8593A7397F92}"/>
              </a:ext>
            </a:extLst>
          </p:cNvPr>
          <p:cNvGrpSpPr/>
          <p:nvPr/>
        </p:nvGrpSpPr>
        <p:grpSpPr>
          <a:xfrm flipH="1">
            <a:off x="5850732" y="3105127"/>
            <a:ext cx="1223257" cy="1505482"/>
            <a:chOff x="4942875" y="3623050"/>
            <a:chExt cx="465400" cy="572775"/>
          </a:xfrm>
        </p:grpSpPr>
        <p:sp>
          <p:nvSpPr>
            <p:cNvPr id="62" name="Google Shape;2723;p49">
              <a:extLst>
                <a:ext uri="{FF2B5EF4-FFF2-40B4-BE49-F238E27FC236}">
                  <a16:creationId xmlns:a16="http://schemas.microsoft.com/office/drawing/2014/main" id="{FEAAAE2B-14FC-ADC3-B895-6B0BE849CEDB}"/>
                </a:ext>
              </a:extLst>
            </p:cNvPr>
            <p:cNvSpPr/>
            <p:nvPr/>
          </p:nvSpPr>
          <p:spPr>
            <a:xfrm>
              <a:off x="5145400" y="3623850"/>
              <a:ext cx="96050" cy="168450"/>
            </a:xfrm>
            <a:custGeom>
              <a:avLst/>
              <a:gdLst/>
              <a:ahLst/>
              <a:cxnLst/>
              <a:rect l="l" t="t" r="r" b="b"/>
              <a:pathLst>
                <a:path w="3842" h="6738" extrusionOk="0">
                  <a:moveTo>
                    <a:pt x="3842" y="242"/>
                  </a:moveTo>
                  <a:lnTo>
                    <a:pt x="3840" y="249"/>
                  </a:lnTo>
                  <a:lnTo>
                    <a:pt x="3840" y="249"/>
                  </a:lnTo>
                  <a:lnTo>
                    <a:pt x="3842" y="250"/>
                  </a:lnTo>
                  <a:lnTo>
                    <a:pt x="3842" y="242"/>
                  </a:lnTo>
                  <a:close/>
                  <a:moveTo>
                    <a:pt x="3222" y="1"/>
                  </a:moveTo>
                  <a:cubicBezTo>
                    <a:pt x="3032" y="1"/>
                    <a:pt x="2842" y="68"/>
                    <a:pt x="2687" y="199"/>
                  </a:cubicBezTo>
                  <a:lnTo>
                    <a:pt x="984" y="1645"/>
                  </a:lnTo>
                  <a:cubicBezTo>
                    <a:pt x="249" y="2269"/>
                    <a:pt x="1" y="3305"/>
                    <a:pt x="394" y="4194"/>
                  </a:cubicBezTo>
                  <a:cubicBezTo>
                    <a:pt x="582" y="4631"/>
                    <a:pt x="676" y="5101"/>
                    <a:pt x="668" y="5572"/>
                  </a:cubicBezTo>
                  <a:lnTo>
                    <a:pt x="659" y="6093"/>
                  </a:lnTo>
                  <a:cubicBezTo>
                    <a:pt x="659" y="6451"/>
                    <a:pt x="958" y="6737"/>
                    <a:pt x="1301" y="6737"/>
                  </a:cubicBezTo>
                  <a:cubicBezTo>
                    <a:pt x="1351" y="6737"/>
                    <a:pt x="1403" y="6731"/>
                    <a:pt x="1455" y="6718"/>
                  </a:cubicBezTo>
                  <a:cubicBezTo>
                    <a:pt x="1823" y="6615"/>
                    <a:pt x="2199" y="6393"/>
                    <a:pt x="2293" y="5862"/>
                  </a:cubicBezTo>
                  <a:lnTo>
                    <a:pt x="3840" y="249"/>
                  </a:lnTo>
                  <a:lnTo>
                    <a:pt x="3840" y="249"/>
                  </a:lnTo>
                  <a:lnTo>
                    <a:pt x="3671" y="139"/>
                  </a:lnTo>
                  <a:cubicBezTo>
                    <a:pt x="3535" y="46"/>
                    <a:pt x="3379" y="1"/>
                    <a:pt x="3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24;p49">
              <a:extLst>
                <a:ext uri="{FF2B5EF4-FFF2-40B4-BE49-F238E27FC236}">
                  <a16:creationId xmlns:a16="http://schemas.microsoft.com/office/drawing/2014/main" id="{3072B93A-C1DF-DF0E-F755-EBCE8F637EE1}"/>
                </a:ext>
              </a:extLst>
            </p:cNvPr>
            <p:cNvSpPr/>
            <p:nvPr/>
          </p:nvSpPr>
          <p:spPr>
            <a:xfrm>
              <a:off x="5312450" y="3623850"/>
              <a:ext cx="95825" cy="168450"/>
            </a:xfrm>
            <a:custGeom>
              <a:avLst/>
              <a:gdLst/>
              <a:ahLst/>
              <a:cxnLst/>
              <a:rect l="l" t="t" r="r" b="b"/>
              <a:pathLst>
                <a:path w="3833" h="6738" extrusionOk="0">
                  <a:moveTo>
                    <a:pt x="0" y="242"/>
                  </a:moveTo>
                  <a:lnTo>
                    <a:pt x="0" y="250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0" y="242"/>
                  </a:lnTo>
                  <a:close/>
                  <a:moveTo>
                    <a:pt x="614" y="1"/>
                  </a:moveTo>
                  <a:cubicBezTo>
                    <a:pt x="458" y="1"/>
                    <a:pt x="302" y="46"/>
                    <a:pt x="163" y="139"/>
                  </a:cubicBezTo>
                  <a:lnTo>
                    <a:pt x="2" y="249"/>
                  </a:lnTo>
                  <a:lnTo>
                    <a:pt x="2" y="249"/>
                  </a:lnTo>
                  <a:lnTo>
                    <a:pt x="1540" y="5862"/>
                  </a:lnTo>
                  <a:cubicBezTo>
                    <a:pt x="1634" y="6393"/>
                    <a:pt x="2010" y="6615"/>
                    <a:pt x="2378" y="6718"/>
                  </a:cubicBezTo>
                  <a:cubicBezTo>
                    <a:pt x="2431" y="6731"/>
                    <a:pt x="2484" y="6737"/>
                    <a:pt x="2535" y="6737"/>
                  </a:cubicBezTo>
                  <a:cubicBezTo>
                    <a:pt x="2884" y="6737"/>
                    <a:pt x="3181" y="6451"/>
                    <a:pt x="3174" y="6093"/>
                  </a:cubicBezTo>
                  <a:lnTo>
                    <a:pt x="3165" y="5572"/>
                  </a:lnTo>
                  <a:cubicBezTo>
                    <a:pt x="3157" y="5101"/>
                    <a:pt x="3259" y="4631"/>
                    <a:pt x="3448" y="4194"/>
                  </a:cubicBezTo>
                  <a:cubicBezTo>
                    <a:pt x="3833" y="3305"/>
                    <a:pt x="3593" y="2269"/>
                    <a:pt x="2857" y="1645"/>
                  </a:cubicBezTo>
                  <a:lnTo>
                    <a:pt x="1146" y="199"/>
                  </a:lnTo>
                  <a:cubicBezTo>
                    <a:pt x="992" y="68"/>
                    <a:pt x="804" y="1"/>
                    <a:pt x="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725;p49">
              <a:extLst>
                <a:ext uri="{FF2B5EF4-FFF2-40B4-BE49-F238E27FC236}">
                  <a16:creationId xmlns:a16="http://schemas.microsoft.com/office/drawing/2014/main" id="{2ED258AA-CAAC-E496-F883-F3348C8F15DF}"/>
                </a:ext>
              </a:extLst>
            </p:cNvPr>
            <p:cNvSpPr/>
            <p:nvPr/>
          </p:nvSpPr>
          <p:spPr>
            <a:xfrm>
              <a:off x="5007250" y="3989175"/>
              <a:ext cx="217950" cy="189325"/>
            </a:xfrm>
            <a:custGeom>
              <a:avLst/>
              <a:gdLst/>
              <a:ahLst/>
              <a:cxnLst/>
              <a:rect l="l" t="t" r="r" b="b"/>
              <a:pathLst>
                <a:path w="8718" h="7573" extrusionOk="0">
                  <a:moveTo>
                    <a:pt x="4471" y="0"/>
                  </a:moveTo>
                  <a:cubicBezTo>
                    <a:pt x="2511" y="0"/>
                    <a:pt x="1388" y="1008"/>
                    <a:pt x="787" y="1909"/>
                  </a:cubicBezTo>
                  <a:cubicBezTo>
                    <a:pt x="214" y="2747"/>
                    <a:pt x="0" y="3782"/>
                    <a:pt x="231" y="4766"/>
                  </a:cubicBezTo>
                  <a:cubicBezTo>
                    <a:pt x="644" y="6497"/>
                    <a:pt x="2051" y="6617"/>
                    <a:pt x="2435" y="6617"/>
                  </a:cubicBezTo>
                  <a:cubicBezTo>
                    <a:pt x="2497" y="6617"/>
                    <a:pt x="2532" y="6614"/>
                    <a:pt x="2532" y="6614"/>
                  </a:cubicBezTo>
                  <a:lnTo>
                    <a:pt x="2550" y="7084"/>
                  </a:lnTo>
                  <a:cubicBezTo>
                    <a:pt x="2558" y="7358"/>
                    <a:pt x="2781" y="7572"/>
                    <a:pt x="3063" y="7572"/>
                  </a:cubicBezTo>
                  <a:lnTo>
                    <a:pt x="8718" y="7572"/>
                  </a:lnTo>
                  <a:cubicBezTo>
                    <a:pt x="8718" y="5912"/>
                    <a:pt x="4791" y="5878"/>
                    <a:pt x="4791" y="5878"/>
                  </a:cubicBezTo>
                  <a:cubicBezTo>
                    <a:pt x="6168" y="4638"/>
                    <a:pt x="6972" y="3286"/>
                    <a:pt x="6707" y="1712"/>
                  </a:cubicBezTo>
                  <a:cubicBezTo>
                    <a:pt x="6545" y="771"/>
                    <a:pt x="5758" y="70"/>
                    <a:pt x="4799" y="10"/>
                  </a:cubicBezTo>
                  <a:cubicBezTo>
                    <a:pt x="4687" y="3"/>
                    <a:pt x="4578" y="0"/>
                    <a:pt x="4471" y="0"/>
                  </a:cubicBezTo>
                  <a:close/>
                </a:path>
              </a:pathLst>
            </a:custGeom>
            <a:solidFill>
              <a:srgbClr val="77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726;p49">
              <a:extLst>
                <a:ext uri="{FF2B5EF4-FFF2-40B4-BE49-F238E27FC236}">
                  <a16:creationId xmlns:a16="http://schemas.microsoft.com/office/drawing/2014/main" id="{3084F02C-7167-884A-D613-A8D8CECFBB56}"/>
                </a:ext>
              </a:extLst>
            </p:cNvPr>
            <p:cNvSpPr/>
            <p:nvPr/>
          </p:nvSpPr>
          <p:spPr>
            <a:xfrm>
              <a:off x="5007250" y="3989175"/>
              <a:ext cx="217950" cy="189325"/>
            </a:xfrm>
            <a:custGeom>
              <a:avLst/>
              <a:gdLst/>
              <a:ahLst/>
              <a:cxnLst/>
              <a:rect l="l" t="t" r="r" b="b"/>
              <a:pathLst>
                <a:path w="8718" h="7573" extrusionOk="0">
                  <a:moveTo>
                    <a:pt x="4471" y="0"/>
                  </a:moveTo>
                  <a:cubicBezTo>
                    <a:pt x="2511" y="0"/>
                    <a:pt x="1388" y="1008"/>
                    <a:pt x="787" y="1909"/>
                  </a:cubicBezTo>
                  <a:cubicBezTo>
                    <a:pt x="214" y="2747"/>
                    <a:pt x="0" y="3782"/>
                    <a:pt x="231" y="4766"/>
                  </a:cubicBezTo>
                  <a:cubicBezTo>
                    <a:pt x="644" y="6497"/>
                    <a:pt x="2051" y="6617"/>
                    <a:pt x="2435" y="6617"/>
                  </a:cubicBezTo>
                  <a:cubicBezTo>
                    <a:pt x="2497" y="6617"/>
                    <a:pt x="2532" y="6614"/>
                    <a:pt x="2532" y="6614"/>
                  </a:cubicBezTo>
                  <a:lnTo>
                    <a:pt x="2550" y="7084"/>
                  </a:lnTo>
                  <a:cubicBezTo>
                    <a:pt x="2558" y="7358"/>
                    <a:pt x="2781" y="7572"/>
                    <a:pt x="3063" y="7572"/>
                  </a:cubicBezTo>
                  <a:lnTo>
                    <a:pt x="8718" y="7572"/>
                  </a:lnTo>
                  <a:cubicBezTo>
                    <a:pt x="8718" y="5912"/>
                    <a:pt x="4791" y="5878"/>
                    <a:pt x="4791" y="5878"/>
                  </a:cubicBezTo>
                  <a:cubicBezTo>
                    <a:pt x="6168" y="4638"/>
                    <a:pt x="6972" y="3286"/>
                    <a:pt x="6707" y="1712"/>
                  </a:cubicBezTo>
                  <a:cubicBezTo>
                    <a:pt x="6545" y="771"/>
                    <a:pt x="5758" y="70"/>
                    <a:pt x="4799" y="10"/>
                  </a:cubicBezTo>
                  <a:cubicBezTo>
                    <a:pt x="4687" y="3"/>
                    <a:pt x="4578" y="0"/>
                    <a:pt x="44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727;p49">
              <a:extLst>
                <a:ext uri="{FF2B5EF4-FFF2-40B4-BE49-F238E27FC236}">
                  <a16:creationId xmlns:a16="http://schemas.microsoft.com/office/drawing/2014/main" id="{5F989E68-8327-EB21-C8D5-EACD8FF0AEB0}"/>
                </a:ext>
              </a:extLst>
            </p:cNvPr>
            <p:cNvSpPr/>
            <p:nvPr/>
          </p:nvSpPr>
          <p:spPr>
            <a:xfrm>
              <a:off x="5249550" y="3923100"/>
              <a:ext cx="88375" cy="272725"/>
            </a:xfrm>
            <a:custGeom>
              <a:avLst/>
              <a:gdLst/>
              <a:ahLst/>
              <a:cxnLst/>
              <a:rect l="l" t="t" r="r" b="b"/>
              <a:pathLst>
                <a:path w="3535" h="10909" extrusionOk="0">
                  <a:moveTo>
                    <a:pt x="2670" y="1"/>
                  </a:moveTo>
                  <a:lnTo>
                    <a:pt x="1" y="1566"/>
                  </a:lnTo>
                  <a:lnTo>
                    <a:pt x="814" y="7426"/>
                  </a:lnTo>
                  <a:lnTo>
                    <a:pt x="1164" y="9950"/>
                  </a:lnTo>
                  <a:lnTo>
                    <a:pt x="1087" y="10378"/>
                  </a:lnTo>
                  <a:cubicBezTo>
                    <a:pt x="1036" y="10660"/>
                    <a:pt x="1258" y="10908"/>
                    <a:pt x="1532" y="10908"/>
                  </a:cubicBezTo>
                  <a:lnTo>
                    <a:pt x="3132" y="10908"/>
                  </a:lnTo>
                  <a:cubicBezTo>
                    <a:pt x="3397" y="10908"/>
                    <a:pt x="3534" y="10592"/>
                    <a:pt x="3346" y="10412"/>
                  </a:cubicBezTo>
                  <a:cubicBezTo>
                    <a:pt x="3132" y="10198"/>
                    <a:pt x="2815" y="10001"/>
                    <a:pt x="2362" y="9984"/>
                  </a:cubicBezTo>
                  <a:lnTo>
                    <a:pt x="2448" y="7332"/>
                  </a:lnTo>
                  <a:lnTo>
                    <a:pt x="2670" y="1"/>
                  </a:lnTo>
                  <a:close/>
                </a:path>
              </a:pathLst>
            </a:custGeom>
            <a:solidFill>
              <a:srgbClr val="77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728;p49">
              <a:extLst>
                <a:ext uri="{FF2B5EF4-FFF2-40B4-BE49-F238E27FC236}">
                  <a16:creationId xmlns:a16="http://schemas.microsoft.com/office/drawing/2014/main" id="{DD40D2B8-72AD-2B10-797B-255E89D929AA}"/>
                </a:ext>
              </a:extLst>
            </p:cNvPr>
            <p:cNvSpPr/>
            <p:nvPr/>
          </p:nvSpPr>
          <p:spPr>
            <a:xfrm>
              <a:off x="5249550" y="3923100"/>
              <a:ext cx="88375" cy="272725"/>
            </a:xfrm>
            <a:custGeom>
              <a:avLst/>
              <a:gdLst/>
              <a:ahLst/>
              <a:cxnLst/>
              <a:rect l="l" t="t" r="r" b="b"/>
              <a:pathLst>
                <a:path w="3535" h="10909" extrusionOk="0">
                  <a:moveTo>
                    <a:pt x="2670" y="1"/>
                  </a:moveTo>
                  <a:lnTo>
                    <a:pt x="1" y="1566"/>
                  </a:lnTo>
                  <a:lnTo>
                    <a:pt x="814" y="7426"/>
                  </a:lnTo>
                  <a:lnTo>
                    <a:pt x="1164" y="9950"/>
                  </a:lnTo>
                  <a:lnTo>
                    <a:pt x="1087" y="10378"/>
                  </a:lnTo>
                  <a:cubicBezTo>
                    <a:pt x="1036" y="10660"/>
                    <a:pt x="1258" y="10908"/>
                    <a:pt x="1532" y="10908"/>
                  </a:cubicBezTo>
                  <a:lnTo>
                    <a:pt x="3132" y="10908"/>
                  </a:lnTo>
                  <a:cubicBezTo>
                    <a:pt x="3397" y="10908"/>
                    <a:pt x="3534" y="10592"/>
                    <a:pt x="3346" y="10412"/>
                  </a:cubicBezTo>
                  <a:cubicBezTo>
                    <a:pt x="3132" y="10198"/>
                    <a:pt x="2815" y="10001"/>
                    <a:pt x="2362" y="9984"/>
                  </a:cubicBezTo>
                  <a:lnTo>
                    <a:pt x="2448" y="7332"/>
                  </a:lnTo>
                  <a:lnTo>
                    <a:pt x="2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729;p49">
              <a:extLst>
                <a:ext uri="{FF2B5EF4-FFF2-40B4-BE49-F238E27FC236}">
                  <a16:creationId xmlns:a16="http://schemas.microsoft.com/office/drawing/2014/main" id="{242ECDAA-3009-2D14-55B6-97554F107E30}"/>
                </a:ext>
              </a:extLst>
            </p:cNvPr>
            <p:cNvSpPr/>
            <p:nvPr/>
          </p:nvSpPr>
          <p:spPr>
            <a:xfrm>
              <a:off x="5275450" y="4110450"/>
              <a:ext cx="62475" cy="85375"/>
            </a:xfrm>
            <a:custGeom>
              <a:avLst/>
              <a:gdLst/>
              <a:ahLst/>
              <a:cxnLst/>
              <a:rect l="l" t="t" r="r" b="b"/>
              <a:pathLst>
                <a:path w="2499" h="3415" extrusionOk="0">
                  <a:moveTo>
                    <a:pt x="1403" y="1"/>
                  </a:moveTo>
                  <a:lnTo>
                    <a:pt x="1403" y="1"/>
                  </a:lnTo>
                  <a:cubicBezTo>
                    <a:pt x="1317" y="69"/>
                    <a:pt x="1223" y="146"/>
                    <a:pt x="1129" y="215"/>
                  </a:cubicBezTo>
                  <a:cubicBezTo>
                    <a:pt x="958" y="351"/>
                    <a:pt x="804" y="488"/>
                    <a:pt x="659" y="651"/>
                  </a:cubicBezTo>
                  <a:cubicBezTo>
                    <a:pt x="411" y="950"/>
                    <a:pt x="197" y="1284"/>
                    <a:pt x="9" y="1635"/>
                  </a:cubicBezTo>
                  <a:lnTo>
                    <a:pt x="128" y="2456"/>
                  </a:lnTo>
                  <a:lnTo>
                    <a:pt x="51" y="2884"/>
                  </a:lnTo>
                  <a:cubicBezTo>
                    <a:pt x="0" y="3166"/>
                    <a:pt x="222" y="3414"/>
                    <a:pt x="496" y="3414"/>
                  </a:cubicBezTo>
                  <a:lnTo>
                    <a:pt x="2096" y="3414"/>
                  </a:lnTo>
                  <a:cubicBezTo>
                    <a:pt x="2361" y="3414"/>
                    <a:pt x="2498" y="3098"/>
                    <a:pt x="2310" y="2918"/>
                  </a:cubicBezTo>
                  <a:cubicBezTo>
                    <a:pt x="2096" y="2704"/>
                    <a:pt x="1779" y="2507"/>
                    <a:pt x="1326" y="2490"/>
                  </a:cubicBezTo>
                  <a:lnTo>
                    <a:pt x="1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730;p49">
              <a:extLst>
                <a:ext uri="{FF2B5EF4-FFF2-40B4-BE49-F238E27FC236}">
                  <a16:creationId xmlns:a16="http://schemas.microsoft.com/office/drawing/2014/main" id="{17744216-1691-18C6-1018-8E8FD1CAF8F6}"/>
                </a:ext>
              </a:extLst>
            </p:cNvPr>
            <p:cNvSpPr/>
            <p:nvPr/>
          </p:nvSpPr>
          <p:spPr>
            <a:xfrm>
              <a:off x="4942875" y="3740250"/>
              <a:ext cx="424975" cy="425350"/>
            </a:xfrm>
            <a:custGeom>
              <a:avLst/>
              <a:gdLst/>
              <a:ahLst/>
              <a:cxnLst/>
              <a:rect l="l" t="t" r="r" b="b"/>
              <a:pathLst>
                <a:path w="16999" h="17014" extrusionOk="0">
                  <a:moveTo>
                    <a:pt x="11250" y="0"/>
                  </a:moveTo>
                  <a:lnTo>
                    <a:pt x="10942" y="1651"/>
                  </a:lnTo>
                  <a:cubicBezTo>
                    <a:pt x="10873" y="2028"/>
                    <a:pt x="10642" y="2361"/>
                    <a:pt x="10317" y="2550"/>
                  </a:cubicBezTo>
                  <a:cubicBezTo>
                    <a:pt x="10061" y="2704"/>
                    <a:pt x="9778" y="2909"/>
                    <a:pt x="9470" y="3166"/>
                  </a:cubicBezTo>
                  <a:cubicBezTo>
                    <a:pt x="7794" y="4551"/>
                    <a:pt x="5364" y="7340"/>
                    <a:pt x="2404" y="9770"/>
                  </a:cubicBezTo>
                  <a:cubicBezTo>
                    <a:pt x="1138" y="10814"/>
                    <a:pt x="274" y="12294"/>
                    <a:pt x="52" y="13919"/>
                  </a:cubicBezTo>
                  <a:cubicBezTo>
                    <a:pt x="26" y="14150"/>
                    <a:pt x="9" y="14381"/>
                    <a:pt x="9" y="14586"/>
                  </a:cubicBezTo>
                  <a:cubicBezTo>
                    <a:pt x="0" y="15724"/>
                    <a:pt x="462" y="16468"/>
                    <a:pt x="1352" y="16862"/>
                  </a:cubicBezTo>
                  <a:cubicBezTo>
                    <a:pt x="1575" y="16964"/>
                    <a:pt x="1814" y="17014"/>
                    <a:pt x="2052" y="17014"/>
                  </a:cubicBezTo>
                  <a:cubicBezTo>
                    <a:pt x="2452" y="17014"/>
                    <a:pt x="2849" y="16873"/>
                    <a:pt x="3165" y="16605"/>
                  </a:cubicBezTo>
                  <a:lnTo>
                    <a:pt x="6630" y="13705"/>
                  </a:lnTo>
                  <a:cubicBezTo>
                    <a:pt x="11943" y="11780"/>
                    <a:pt x="16999" y="9744"/>
                    <a:pt x="15536" y="4859"/>
                  </a:cubicBezTo>
                  <a:cubicBezTo>
                    <a:pt x="15433" y="4534"/>
                    <a:pt x="15382" y="4184"/>
                    <a:pt x="15399" y="3841"/>
                  </a:cubicBezTo>
                  <a:cubicBezTo>
                    <a:pt x="15433" y="2789"/>
                    <a:pt x="15510" y="556"/>
                    <a:pt x="15510" y="428"/>
                  </a:cubicBezTo>
                  <a:lnTo>
                    <a:pt x="112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731;p49">
              <a:extLst>
                <a:ext uri="{FF2B5EF4-FFF2-40B4-BE49-F238E27FC236}">
                  <a16:creationId xmlns:a16="http://schemas.microsoft.com/office/drawing/2014/main" id="{E0EDAB9D-5814-CAD6-4A08-82427655D566}"/>
                </a:ext>
              </a:extLst>
            </p:cNvPr>
            <p:cNvSpPr/>
            <p:nvPr/>
          </p:nvSpPr>
          <p:spPr>
            <a:xfrm>
              <a:off x="4943075" y="3819375"/>
              <a:ext cx="290475" cy="291525"/>
            </a:xfrm>
            <a:custGeom>
              <a:avLst/>
              <a:gdLst/>
              <a:ahLst/>
              <a:cxnLst/>
              <a:rect l="l" t="t" r="r" b="b"/>
              <a:pathLst>
                <a:path w="11619" h="11661" extrusionOk="0">
                  <a:moveTo>
                    <a:pt x="9454" y="1"/>
                  </a:moveTo>
                  <a:cubicBezTo>
                    <a:pt x="9214" y="197"/>
                    <a:pt x="8958" y="428"/>
                    <a:pt x="8684" y="685"/>
                  </a:cubicBezTo>
                  <a:cubicBezTo>
                    <a:pt x="7067" y="2191"/>
                    <a:pt x="4920" y="4526"/>
                    <a:pt x="2396" y="6605"/>
                  </a:cubicBezTo>
                  <a:cubicBezTo>
                    <a:pt x="1549" y="7306"/>
                    <a:pt x="873" y="8205"/>
                    <a:pt x="463" y="9214"/>
                  </a:cubicBezTo>
                  <a:cubicBezTo>
                    <a:pt x="257" y="9702"/>
                    <a:pt x="121" y="10215"/>
                    <a:pt x="44" y="10745"/>
                  </a:cubicBezTo>
                  <a:cubicBezTo>
                    <a:pt x="9" y="10985"/>
                    <a:pt x="1" y="11216"/>
                    <a:pt x="1" y="11421"/>
                  </a:cubicBezTo>
                  <a:cubicBezTo>
                    <a:pt x="305" y="11580"/>
                    <a:pt x="670" y="11660"/>
                    <a:pt x="1024" y="11660"/>
                  </a:cubicBezTo>
                  <a:cubicBezTo>
                    <a:pt x="1088" y="11660"/>
                    <a:pt x="1152" y="11657"/>
                    <a:pt x="1216" y="11652"/>
                  </a:cubicBezTo>
                  <a:cubicBezTo>
                    <a:pt x="2328" y="11575"/>
                    <a:pt x="3329" y="10917"/>
                    <a:pt x="4124" y="10129"/>
                  </a:cubicBezTo>
                  <a:cubicBezTo>
                    <a:pt x="4920" y="9342"/>
                    <a:pt x="5570" y="8427"/>
                    <a:pt x="6366" y="7640"/>
                  </a:cubicBezTo>
                  <a:cubicBezTo>
                    <a:pt x="7101" y="6913"/>
                    <a:pt x="7948" y="6305"/>
                    <a:pt x="8872" y="5843"/>
                  </a:cubicBezTo>
                  <a:cubicBezTo>
                    <a:pt x="9368" y="5595"/>
                    <a:pt x="9899" y="5390"/>
                    <a:pt x="10361" y="5082"/>
                  </a:cubicBezTo>
                  <a:cubicBezTo>
                    <a:pt x="10823" y="4774"/>
                    <a:pt x="11242" y="4346"/>
                    <a:pt x="11396" y="3816"/>
                  </a:cubicBezTo>
                  <a:cubicBezTo>
                    <a:pt x="11618" y="3055"/>
                    <a:pt x="11276" y="2242"/>
                    <a:pt x="10806" y="1609"/>
                  </a:cubicBezTo>
                  <a:cubicBezTo>
                    <a:pt x="10386" y="1044"/>
                    <a:pt x="9873" y="565"/>
                    <a:pt x="9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732;p49">
              <a:extLst>
                <a:ext uri="{FF2B5EF4-FFF2-40B4-BE49-F238E27FC236}">
                  <a16:creationId xmlns:a16="http://schemas.microsoft.com/office/drawing/2014/main" id="{B9AFEC25-6369-7789-B16E-5BF8476CA577}"/>
                </a:ext>
              </a:extLst>
            </p:cNvPr>
            <p:cNvSpPr/>
            <p:nvPr/>
          </p:nvSpPr>
          <p:spPr>
            <a:xfrm>
              <a:off x="4954625" y="3836475"/>
              <a:ext cx="234425" cy="218125"/>
            </a:xfrm>
            <a:custGeom>
              <a:avLst/>
              <a:gdLst/>
              <a:ahLst/>
              <a:cxnLst/>
              <a:rect l="l" t="t" r="r" b="b"/>
              <a:pathLst>
                <a:path w="9377" h="8725" extrusionOk="0">
                  <a:moveTo>
                    <a:pt x="8222" y="1"/>
                  </a:moveTo>
                  <a:cubicBezTo>
                    <a:pt x="6605" y="1507"/>
                    <a:pt x="4458" y="3842"/>
                    <a:pt x="1934" y="5921"/>
                  </a:cubicBezTo>
                  <a:cubicBezTo>
                    <a:pt x="1087" y="6622"/>
                    <a:pt x="411" y="7521"/>
                    <a:pt x="1" y="8530"/>
                  </a:cubicBezTo>
                  <a:cubicBezTo>
                    <a:pt x="248" y="8661"/>
                    <a:pt x="545" y="8724"/>
                    <a:pt x="834" y="8724"/>
                  </a:cubicBezTo>
                  <a:cubicBezTo>
                    <a:pt x="885" y="8724"/>
                    <a:pt x="935" y="8722"/>
                    <a:pt x="985" y="8718"/>
                  </a:cubicBezTo>
                  <a:cubicBezTo>
                    <a:pt x="1883" y="8658"/>
                    <a:pt x="2687" y="8119"/>
                    <a:pt x="3329" y="7486"/>
                  </a:cubicBezTo>
                  <a:cubicBezTo>
                    <a:pt x="3970" y="6853"/>
                    <a:pt x="4501" y="6109"/>
                    <a:pt x="5142" y="5476"/>
                  </a:cubicBezTo>
                  <a:cubicBezTo>
                    <a:pt x="5732" y="4886"/>
                    <a:pt x="6417" y="4398"/>
                    <a:pt x="7170" y="4022"/>
                  </a:cubicBezTo>
                  <a:cubicBezTo>
                    <a:pt x="7572" y="3825"/>
                    <a:pt x="7991" y="3654"/>
                    <a:pt x="8367" y="3414"/>
                  </a:cubicBezTo>
                  <a:cubicBezTo>
                    <a:pt x="8744" y="3166"/>
                    <a:pt x="9077" y="2824"/>
                    <a:pt x="9206" y="2388"/>
                  </a:cubicBezTo>
                  <a:cubicBezTo>
                    <a:pt x="9377" y="1780"/>
                    <a:pt x="9103" y="1122"/>
                    <a:pt x="8727" y="608"/>
                  </a:cubicBezTo>
                  <a:cubicBezTo>
                    <a:pt x="8573" y="394"/>
                    <a:pt x="8393" y="198"/>
                    <a:pt x="8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733;p49">
              <a:extLst>
                <a:ext uri="{FF2B5EF4-FFF2-40B4-BE49-F238E27FC236}">
                  <a16:creationId xmlns:a16="http://schemas.microsoft.com/office/drawing/2014/main" id="{DBF821EC-8883-09E9-8A57-AA84627D7D90}"/>
                </a:ext>
              </a:extLst>
            </p:cNvPr>
            <p:cNvSpPr/>
            <p:nvPr/>
          </p:nvSpPr>
          <p:spPr>
            <a:xfrm>
              <a:off x="4948850" y="4006500"/>
              <a:ext cx="217975" cy="189325"/>
            </a:xfrm>
            <a:custGeom>
              <a:avLst/>
              <a:gdLst/>
              <a:ahLst/>
              <a:cxnLst/>
              <a:rect l="l" t="t" r="r" b="b"/>
              <a:pathLst>
                <a:path w="8719" h="7573" extrusionOk="0">
                  <a:moveTo>
                    <a:pt x="4470" y="0"/>
                  </a:moveTo>
                  <a:cubicBezTo>
                    <a:pt x="2504" y="0"/>
                    <a:pt x="1388" y="1008"/>
                    <a:pt x="779" y="1909"/>
                  </a:cubicBezTo>
                  <a:cubicBezTo>
                    <a:pt x="215" y="2747"/>
                    <a:pt x="1" y="3782"/>
                    <a:pt x="232" y="4766"/>
                  </a:cubicBezTo>
                  <a:cubicBezTo>
                    <a:pt x="639" y="6501"/>
                    <a:pt x="2063" y="6617"/>
                    <a:pt x="2435" y="6617"/>
                  </a:cubicBezTo>
                  <a:cubicBezTo>
                    <a:pt x="2492" y="6617"/>
                    <a:pt x="2524" y="6614"/>
                    <a:pt x="2524" y="6614"/>
                  </a:cubicBezTo>
                  <a:lnTo>
                    <a:pt x="2542" y="7084"/>
                  </a:lnTo>
                  <a:cubicBezTo>
                    <a:pt x="2550" y="7358"/>
                    <a:pt x="2781" y="7572"/>
                    <a:pt x="3055" y="7572"/>
                  </a:cubicBezTo>
                  <a:lnTo>
                    <a:pt x="8718" y="7572"/>
                  </a:lnTo>
                  <a:cubicBezTo>
                    <a:pt x="8718" y="5912"/>
                    <a:pt x="4791" y="5878"/>
                    <a:pt x="4791" y="5878"/>
                  </a:cubicBezTo>
                  <a:cubicBezTo>
                    <a:pt x="6160" y="4638"/>
                    <a:pt x="6964" y="3286"/>
                    <a:pt x="6699" y="1712"/>
                  </a:cubicBezTo>
                  <a:cubicBezTo>
                    <a:pt x="6545" y="771"/>
                    <a:pt x="5758" y="69"/>
                    <a:pt x="4800" y="10"/>
                  </a:cubicBezTo>
                  <a:cubicBezTo>
                    <a:pt x="4687" y="3"/>
                    <a:pt x="4577" y="0"/>
                    <a:pt x="4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734;p49">
              <a:extLst>
                <a:ext uri="{FF2B5EF4-FFF2-40B4-BE49-F238E27FC236}">
                  <a16:creationId xmlns:a16="http://schemas.microsoft.com/office/drawing/2014/main" id="{E8846A61-D0FC-E622-E88F-6CB21F198B76}"/>
                </a:ext>
              </a:extLst>
            </p:cNvPr>
            <p:cNvSpPr/>
            <p:nvPr/>
          </p:nvSpPr>
          <p:spPr>
            <a:xfrm>
              <a:off x="5194175" y="3923100"/>
              <a:ext cx="125550" cy="272725"/>
            </a:xfrm>
            <a:custGeom>
              <a:avLst/>
              <a:gdLst/>
              <a:ahLst/>
              <a:cxnLst/>
              <a:rect l="l" t="t" r="r" b="b"/>
              <a:pathLst>
                <a:path w="5022" h="10909" extrusionOk="0">
                  <a:moveTo>
                    <a:pt x="4261" y="1"/>
                  </a:moveTo>
                  <a:lnTo>
                    <a:pt x="0" y="1566"/>
                  </a:lnTo>
                  <a:lnTo>
                    <a:pt x="796" y="7281"/>
                  </a:lnTo>
                  <a:lnTo>
                    <a:pt x="1164" y="9950"/>
                  </a:lnTo>
                  <a:lnTo>
                    <a:pt x="1087" y="10378"/>
                  </a:lnTo>
                  <a:cubicBezTo>
                    <a:pt x="1044" y="10660"/>
                    <a:pt x="1258" y="10908"/>
                    <a:pt x="1540" y="10908"/>
                  </a:cubicBezTo>
                  <a:lnTo>
                    <a:pt x="3131" y="10908"/>
                  </a:lnTo>
                  <a:cubicBezTo>
                    <a:pt x="3396" y="10908"/>
                    <a:pt x="3533" y="10592"/>
                    <a:pt x="3345" y="10412"/>
                  </a:cubicBezTo>
                  <a:cubicBezTo>
                    <a:pt x="3140" y="10198"/>
                    <a:pt x="2815" y="10001"/>
                    <a:pt x="2361" y="9984"/>
                  </a:cubicBezTo>
                  <a:lnTo>
                    <a:pt x="2592" y="7469"/>
                  </a:lnTo>
                  <a:lnTo>
                    <a:pt x="2934" y="3662"/>
                  </a:lnTo>
                  <a:cubicBezTo>
                    <a:pt x="2934" y="3662"/>
                    <a:pt x="5022" y="2199"/>
                    <a:pt x="4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735;p49">
              <a:extLst>
                <a:ext uri="{FF2B5EF4-FFF2-40B4-BE49-F238E27FC236}">
                  <a16:creationId xmlns:a16="http://schemas.microsoft.com/office/drawing/2014/main" id="{83BE6CD6-0A04-C119-EB93-A5A3EDED7A9F}"/>
                </a:ext>
              </a:extLst>
            </p:cNvPr>
            <p:cNvSpPr/>
            <p:nvPr/>
          </p:nvSpPr>
          <p:spPr>
            <a:xfrm>
              <a:off x="5220250" y="4111525"/>
              <a:ext cx="62275" cy="84300"/>
            </a:xfrm>
            <a:custGeom>
              <a:avLst/>
              <a:gdLst/>
              <a:ahLst/>
              <a:cxnLst/>
              <a:rect l="l" t="t" r="r" b="b"/>
              <a:pathLst>
                <a:path w="2491" h="3372" extrusionOk="0">
                  <a:moveTo>
                    <a:pt x="1541" y="0"/>
                  </a:moveTo>
                  <a:lnTo>
                    <a:pt x="1541" y="0"/>
                  </a:lnTo>
                  <a:cubicBezTo>
                    <a:pt x="1199" y="189"/>
                    <a:pt x="916" y="471"/>
                    <a:pt x="685" y="787"/>
                  </a:cubicBezTo>
                  <a:cubicBezTo>
                    <a:pt x="420" y="1138"/>
                    <a:pt x="215" y="1540"/>
                    <a:pt x="61" y="1951"/>
                  </a:cubicBezTo>
                  <a:lnTo>
                    <a:pt x="121" y="2413"/>
                  </a:lnTo>
                  <a:lnTo>
                    <a:pt x="44" y="2841"/>
                  </a:lnTo>
                  <a:cubicBezTo>
                    <a:pt x="1" y="3123"/>
                    <a:pt x="215" y="3371"/>
                    <a:pt x="497" y="3371"/>
                  </a:cubicBezTo>
                  <a:lnTo>
                    <a:pt x="2088" y="3371"/>
                  </a:lnTo>
                  <a:cubicBezTo>
                    <a:pt x="2353" y="3371"/>
                    <a:pt x="2490" y="3055"/>
                    <a:pt x="2302" y="2875"/>
                  </a:cubicBezTo>
                  <a:cubicBezTo>
                    <a:pt x="2097" y="2661"/>
                    <a:pt x="1780" y="2464"/>
                    <a:pt x="1318" y="2447"/>
                  </a:cubicBezTo>
                  <a:lnTo>
                    <a:pt x="15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736;p49">
              <a:extLst>
                <a:ext uri="{FF2B5EF4-FFF2-40B4-BE49-F238E27FC236}">
                  <a16:creationId xmlns:a16="http://schemas.microsoft.com/office/drawing/2014/main" id="{EE40E0EA-8482-E54F-48AC-33F3659317E7}"/>
                </a:ext>
              </a:extLst>
            </p:cNvPr>
            <p:cNvSpPr/>
            <p:nvPr/>
          </p:nvSpPr>
          <p:spPr>
            <a:xfrm>
              <a:off x="5195675" y="3623050"/>
              <a:ext cx="155925" cy="176675"/>
            </a:xfrm>
            <a:custGeom>
              <a:avLst/>
              <a:gdLst/>
              <a:ahLst/>
              <a:cxnLst/>
              <a:rect l="l" t="t" r="r" b="b"/>
              <a:pathLst>
                <a:path w="6237" h="7067" extrusionOk="0">
                  <a:moveTo>
                    <a:pt x="3182" y="0"/>
                  </a:moveTo>
                  <a:cubicBezTo>
                    <a:pt x="3088" y="0"/>
                    <a:pt x="2986" y="0"/>
                    <a:pt x="2892" y="9"/>
                  </a:cubicBezTo>
                  <a:cubicBezTo>
                    <a:pt x="2036" y="77"/>
                    <a:pt x="1352" y="436"/>
                    <a:pt x="1129" y="907"/>
                  </a:cubicBezTo>
                  <a:cubicBezTo>
                    <a:pt x="1112" y="941"/>
                    <a:pt x="0" y="3431"/>
                    <a:pt x="77" y="3799"/>
                  </a:cubicBezTo>
                  <a:cubicBezTo>
                    <a:pt x="77" y="4183"/>
                    <a:pt x="539" y="5201"/>
                    <a:pt x="1258" y="6006"/>
                  </a:cubicBezTo>
                  <a:cubicBezTo>
                    <a:pt x="1788" y="6596"/>
                    <a:pt x="2464" y="7066"/>
                    <a:pt x="3182" y="7066"/>
                  </a:cubicBezTo>
                  <a:cubicBezTo>
                    <a:pt x="3952" y="7066"/>
                    <a:pt x="4645" y="6545"/>
                    <a:pt x="5176" y="5903"/>
                  </a:cubicBezTo>
                  <a:cubicBezTo>
                    <a:pt x="5834" y="5116"/>
                    <a:pt x="6237" y="4166"/>
                    <a:pt x="6237" y="3790"/>
                  </a:cubicBezTo>
                  <a:cubicBezTo>
                    <a:pt x="6237" y="3533"/>
                    <a:pt x="5877" y="2070"/>
                    <a:pt x="5278" y="993"/>
                  </a:cubicBezTo>
                  <a:cubicBezTo>
                    <a:pt x="5253" y="941"/>
                    <a:pt x="5236" y="890"/>
                    <a:pt x="5201" y="839"/>
                  </a:cubicBezTo>
                  <a:cubicBezTo>
                    <a:pt x="5201" y="839"/>
                    <a:pt x="5201" y="830"/>
                    <a:pt x="5201" y="830"/>
                  </a:cubicBezTo>
                  <a:cubicBezTo>
                    <a:pt x="4936" y="385"/>
                    <a:pt x="4243" y="51"/>
                    <a:pt x="3396" y="9"/>
                  </a:cubicBezTo>
                  <a:cubicBezTo>
                    <a:pt x="3319" y="0"/>
                    <a:pt x="3259" y="0"/>
                    <a:pt x="3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737;p49">
              <a:extLst>
                <a:ext uri="{FF2B5EF4-FFF2-40B4-BE49-F238E27FC236}">
                  <a16:creationId xmlns:a16="http://schemas.microsoft.com/office/drawing/2014/main" id="{1DD48DD1-9421-7C6F-AB4C-C820248EC71E}"/>
                </a:ext>
              </a:extLst>
            </p:cNvPr>
            <p:cNvSpPr/>
            <p:nvPr/>
          </p:nvSpPr>
          <p:spPr>
            <a:xfrm>
              <a:off x="5213425" y="3623050"/>
              <a:ext cx="112725" cy="176675"/>
            </a:xfrm>
            <a:custGeom>
              <a:avLst/>
              <a:gdLst/>
              <a:ahLst/>
              <a:cxnLst/>
              <a:rect l="l" t="t" r="r" b="b"/>
              <a:pathLst>
                <a:path w="4509" h="7067" extrusionOk="0">
                  <a:moveTo>
                    <a:pt x="2472" y="0"/>
                  </a:moveTo>
                  <a:cubicBezTo>
                    <a:pt x="2378" y="0"/>
                    <a:pt x="2276" y="0"/>
                    <a:pt x="2182" y="9"/>
                  </a:cubicBezTo>
                  <a:lnTo>
                    <a:pt x="2182" y="2490"/>
                  </a:lnTo>
                  <a:cubicBezTo>
                    <a:pt x="1685" y="2840"/>
                    <a:pt x="0" y="4226"/>
                    <a:pt x="548" y="6006"/>
                  </a:cubicBezTo>
                  <a:cubicBezTo>
                    <a:pt x="1078" y="6596"/>
                    <a:pt x="1754" y="7066"/>
                    <a:pt x="2472" y="7066"/>
                  </a:cubicBezTo>
                  <a:cubicBezTo>
                    <a:pt x="3242" y="7066"/>
                    <a:pt x="3935" y="6545"/>
                    <a:pt x="4466" y="5903"/>
                  </a:cubicBezTo>
                  <a:lnTo>
                    <a:pt x="4474" y="5903"/>
                  </a:lnTo>
                  <a:cubicBezTo>
                    <a:pt x="4509" y="5347"/>
                    <a:pt x="4389" y="4782"/>
                    <a:pt x="4106" y="4269"/>
                  </a:cubicBezTo>
                  <a:cubicBezTo>
                    <a:pt x="3773" y="3670"/>
                    <a:pt x="3285" y="3106"/>
                    <a:pt x="2686" y="2490"/>
                  </a:cubicBezTo>
                  <a:lnTo>
                    <a:pt x="2686" y="9"/>
                  </a:lnTo>
                  <a:cubicBezTo>
                    <a:pt x="2609" y="0"/>
                    <a:pt x="2549" y="0"/>
                    <a:pt x="2472" y="0"/>
                  </a:cubicBezTo>
                  <a:close/>
                </a:path>
              </a:pathLst>
            </a:custGeom>
            <a:solidFill>
              <a:srgbClr val="F5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738;p49">
              <a:extLst>
                <a:ext uri="{FF2B5EF4-FFF2-40B4-BE49-F238E27FC236}">
                  <a16:creationId xmlns:a16="http://schemas.microsoft.com/office/drawing/2014/main" id="{45EFAEF0-E9EE-931E-7A41-DAA911C9B2C8}"/>
                </a:ext>
              </a:extLst>
            </p:cNvPr>
            <p:cNvSpPr/>
            <p:nvPr/>
          </p:nvSpPr>
          <p:spPr>
            <a:xfrm>
              <a:off x="5245700" y="3651925"/>
              <a:ext cx="14800" cy="16875"/>
            </a:xfrm>
            <a:custGeom>
              <a:avLst/>
              <a:gdLst/>
              <a:ahLst/>
              <a:cxnLst/>
              <a:rect l="l" t="t" r="r" b="b"/>
              <a:pathLst>
                <a:path w="592" h="675" extrusionOk="0">
                  <a:moveTo>
                    <a:pt x="377" y="0"/>
                  </a:moveTo>
                  <a:lnTo>
                    <a:pt x="377" y="9"/>
                  </a:lnTo>
                  <a:cubicBezTo>
                    <a:pt x="368" y="6"/>
                    <a:pt x="359" y="5"/>
                    <a:pt x="350" y="5"/>
                  </a:cubicBezTo>
                  <a:cubicBezTo>
                    <a:pt x="325" y="5"/>
                    <a:pt x="300" y="13"/>
                    <a:pt x="275" y="26"/>
                  </a:cubicBezTo>
                  <a:cubicBezTo>
                    <a:pt x="266" y="26"/>
                    <a:pt x="266" y="26"/>
                    <a:pt x="258" y="34"/>
                  </a:cubicBezTo>
                  <a:cubicBezTo>
                    <a:pt x="206" y="60"/>
                    <a:pt x="155" y="103"/>
                    <a:pt x="121" y="145"/>
                  </a:cubicBezTo>
                  <a:cubicBezTo>
                    <a:pt x="104" y="171"/>
                    <a:pt x="86" y="197"/>
                    <a:pt x="69" y="231"/>
                  </a:cubicBezTo>
                  <a:cubicBezTo>
                    <a:pt x="61" y="240"/>
                    <a:pt x="61" y="257"/>
                    <a:pt x="52" y="265"/>
                  </a:cubicBezTo>
                  <a:cubicBezTo>
                    <a:pt x="44" y="291"/>
                    <a:pt x="35" y="317"/>
                    <a:pt x="27" y="342"/>
                  </a:cubicBezTo>
                  <a:cubicBezTo>
                    <a:pt x="18" y="368"/>
                    <a:pt x="9" y="394"/>
                    <a:pt x="9" y="411"/>
                  </a:cubicBezTo>
                  <a:cubicBezTo>
                    <a:pt x="1" y="471"/>
                    <a:pt x="27" y="530"/>
                    <a:pt x="61" y="573"/>
                  </a:cubicBezTo>
                  <a:cubicBezTo>
                    <a:pt x="109" y="635"/>
                    <a:pt x="173" y="675"/>
                    <a:pt x="250" y="675"/>
                  </a:cubicBezTo>
                  <a:cubicBezTo>
                    <a:pt x="269" y="675"/>
                    <a:pt x="289" y="672"/>
                    <a:pt x="309" y="667"/>
                  </a:cubicBezTo>
                  <a:cubicBezTo>
                    <a:pt x="403" y="650"/>
                    <a:pt x="480" y="573"/>
                    <a:pt x="514" y="479"/>
                  </a:cubicBezTo>
                  <a:cubicBezTo>
                    <a:pt x="557" y="402"/>
                    <a:pt x="591" y="299"/>
                    <a:pt x="583" y="205"/>
                  </a:cubicBezTo>
                  <a:cubicBezTo>
                    <a:pt x="574" y="94"/>
                    <a:pt x="489" y="9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739;p49">
              <a:extLst>
                <a:ext uri="{FF2B5EF4-FFF2-40B4-BE49-F238E27FC236}">
                  <a16:creationId xmlns:a16="http://schemas.microsoft.com/office/drawing/2014/main" id="{2B869268-CCD1-ECF4-DD1A-B57521C52668}"/>
                </a:ext>
              </a:extLst>
            </p:cNvPr>
            <p:cNvSpPr/>
            <p:nvPr/>
          </p:nvSpPr>
          <p:spPr>
            <a:xfrm>
              <a:off x="5291700" y="3651925"/>
              <a:ext cx="14775" cy="16875"/>
            </a:xfrm>
            <a:custGeom>
              <a:avLst/>
              <a:gdLst/>
              <a:ahLst/>
              <a:cxnLst/>
              <a:rect l="l" t="t" r="r" b="b"/>
              <a:pathLst>
                <a:path w="591" h="675" extrusionOk="0">
                  <a:moveTo>
                    <a:pt x="214" y="0"/>
                  </a:moveTo>
                  <a:cubicBezTo>
                    <a:pt x="103" y="9"/>
                    <a:pt x="26" y="94"/>
                    <a:pt x="9" y="205"/>
                  </a:cubicBezTo>
                  <a:cubicBezTo>
                    <a:pt x="0" y="299"/>
                    <a:pt x="43" y="402"/>
                    <a:pt x="77" y="479"/>
                  </a:cubicBezTo>
                  <a:cubicBezTo>
                    <a:pt x="120" y="573"/>
                    <a:pt x="188" y="650"/>
                    <a:pt x="291" y="667"/>
                  </a:cubicBezTo>
                  <a:cubicBezTo>
                    <a:pt x="310" y="672"/>
                    <a:pt x="328" y="675"/>
                    <a:pt x="346" y="675"/>
                  </a:cubicBezTo>
                  <a:cubicBezTo>
                    <a:pt x="421" y="675"/>
                    <a:pt x="489" y="635"/>
                    <a:pt x="531" y="573"/>
                  </a:cubicBezTo>
                  <a:cubicBezTo>
                    <a:pt x="573" y="530"/>
                    <a:pt x="590" y="471"/>
                    <a:pt x="582" y="411"/>
                  </a:cubicBezTo>
                  <a:cubicBezTo>
                    <a:pt x="582" y="394"/>
                    <a:pt x="582" y="368"/>
                    <a:pt x="573" y="342"/>
                  </a:cubicBezTo>
                  <a:cubicBezTo>
                    <a:pt x="565" y="317"/>
                    <a:pt x="556" y="291"/>
                    <a:pt x="548" y="265"/>
                  </a:cubicBezTo>
                  <a:cubicBezTo>
                    <a:pt x="539" y="257"/>
                    <a:pt x="531" y="240"/>
                    <a:pt x="522" y="231"/>
                  </a:cubicBezTo>
                  <a:cubicBezTo>
                    <a:pt x="513" y="197"/>
                    <a:pt x="496" y="171"/>
                    <a:pt x="471" y="145"/>
                  </a:cubicBezTo>
                  <a:cubicBezTo>
                    <a:pt x="436" y="103"/>
                    <a:pt x="394" y="60"/>
                    <a:pt x="334" y="34"/>
                  </a:cubicBezTo>
                  <a:cubicBezTo>
                    <a:pt x="334" y="26"/>
                    <a:pt x="325" y="26"/>
                    <a:pt x="325" y="26"/>
                  </a:cubicBezTo>
                  <a:cubicBezTo>
                    <a:pt x="300" y="13"/>
                    <a:pt x="275" y="5"/>
                    <a:pt x="247" y="5"/>
                  </a:cubicBezTo>
                  <a:cubicBezTo>
                    <a:pt x="236" y="5"/>
                    <a:pt x="226" y="6"/>
                    <a:pt x="214" y="9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740;p49">
              <a:extLst>
                <a:ext uri="{FF2B5EF4-FFF2-40B4-BE49-F238E27FC236}">
                  <a16:creationId xmlns:a16="http://schemas.microsoft.com/office/drawing/2014/main" id="{45C2671F-E243-B644-E195-4ED696AAFDE9}"/>
                </a:ext>
              </a:extLst>
            </p:cNvPr>
            <p:cNvSpPr/>
            <p:nvPr/>
          </p:nvSpPr>
          <p:spPr>
            <a:xfrm>
              <a:off x="5303800" y="3682900"/>
              <a:ext cx="12725" cy="19700"/>
            </a:xfrm>
            <a:custGeom>
              <a:avLst/>
              <a:gdLst/>
              <a:ahLst/>
              <a:cxnLst/>
              <a:rect l="l" t="t" r="r" b="b"/>
              <a:pathLst>
                <a:path w="509" h="788" extrusionOk="0">
                  <a:moveTo>
                    <a:pt x="236" y="1"/>
                  </a:moveTo>
                  <a:cubicBezTo>
                    <a:pt x="10" y="1"/>
                    <a:pt x="0" y="438"/>
                    <a:pt x="47" y="592"/>
                  </a:cubicBezTo>
                  <a:cubicBezTo>
                    <a:pt x="72" y="669"/>
                    <a:pt x="124" y="754"/>
                    <a:pt x="201" y="780"/>
                  </a:cubicBezTo>
                  <a:cubicBezTo>
                    <a:pt x="217" y="785"/>
                    <a:pt x="235" y="787"/>
                    <a:pt x="252" y="787"/>
                  </a:cubicBezTo>
                  <a:cubicBezTo>
                    <a:pt x="322" y="787"/>
                    <a:pt x="390" y="748"/>
                    <a:pt x="432" y="686"/>
                  </a:cubicBezTo>
                  <a:cubicBezTo>
                    <a:pt x="483" y="617"/>
                    <a:pt x="500" y="523"/>
                    <a:pt x="509" y="438"/>
                  </a:cubicBezTo>
                  <a:cubicBezTo>
                    <a:pt x="509" y="421"/>
                    <a:pt x="509" y="412"/>
                    <a:pt x="509" y="395"/>
                  </a:cubicBezTo>
                  <a:cubicBezTo>
                    <a:pt x="509" y="327"/>
                    <a:pt x="500" y="258"/>
                    <a:pt x="483" y="198"/>
                  </a:cubicBezTo>
                  <a:cubicBezTo>
                    <a:pt x="457" y="121"/>
                    <a:pt x="397" y="44"/>
                    <a:pt x="320" y="19"/>
                  </a:cubicBezTo>
                  <a:cubicBezTo>
                    <a:pt x="289" y="6"/>
                    <a:pt x="261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741;p49">
              <a:extLst>
                <a:ext uri="{FF2B5EF4-FFF2-40B4-BE49-F238E27FC236}">
                  <a16:creationId xmlns:a16="http://schemas.microsoft.com/office/drawing/2014/main" id="{67F16373-862C-12A5-2230-C23E6E307242}"/>
                </a:ext>
              </a:extLst>
            </p:cNvPr>
            <p:cNvSpPr/>
            <p:nvPr/>
          </p:nvSpPr>
          <p:spPr>
            <a:xfrm>
              <a:off x="5230650" y="3682900"/>
              <a:ext cx="12725" cy="19700"/>
            </a:xfrm>
            <a:custGeom>
              <a:avLst/>
              <a:gdLst/>
              <a:ahLst/>
              <a:cxnLst/>
              <a:rect l="l" t="t" r="r" b="b"/>
              <a:pathLst>
                <a:path w="509" h="788" extrusionOk="0">
                  <a:moveTo>
                    <a:pt x="236" y="1"/>
                  </a:moveTo>
                  <a:cubicBezTo>
                    <a:pt x="10" y="1"/>
                    <a:pt x="1" y="438"/>
                    <a:pt x="47" y="592"/>
                  </a:cubicBezTo>
                  <a:cubicBezTo>
                    <a:pt x="72" y="669"/>
                    <a:pt x="124" y="754"/>
                    <a:pt x="201" y="780"/>
                  </a:cubicBezTo>
                  <a:cubicBezTo>
                    <a:pt x="218" y="785"/>
                    <a:pt x="235" y="787"/>
                    <a:pt x="252" y="787"/>
                  </a:cubicBezTo>
                  <a:cubicBezTo>
                    <a:pt x="322" y="787"/>
                    <a:pt x="391" y="748"/>
                    <a:pt x="432" y="686"/>
                  </a:cubicBezTo>
                  <a:cubicBezTo>
                    <a:pt x="483" y="617"/>
                    <a:pt x="500" y="523"/>
                    <a:pt x="509" y="438"/>
                  </a:cubicBezTo>
                  <a:cubicBezTo>
                    <a:pt x="509" y="421"/>
                    <a:pt x="509" y="412"/>
                    <a:pt x="509" y="395"/>
                  </a:cubicBezTo>
                  <a:cubicBezTo>
                    <a:pt x="509" y="327"/>
                    <a:pt x="500" y="258"/>
                    <a:pt x="483" y="198"/>
                  </a:cubicBezTo>
                  <a:cubicBezTo>
                    <a:pt x="449" y="121"/>
                    <a:pt x="398" y="44"/>
                    <a:pt x="321" y="19"/>
                  </a:cubicBezTo>
                  <a:cubicBezTo>
                    <a:pt x="289" y="6"/>
                    <a:pt x="261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742;p49">
              <a:extLst>
                <a:ext uri="{FF2B5EF4-FFF2-40B4-BE49-F238E27FC236}">
                  <a16:creationId xmlns:a16="http://schemas.microsoft.com/office/drawing/2014/main" id="{838230B1-16E2-A48A-CFD8-CBC7C19CA4FF}"/>
                </a:ext>
              </a:extLst>
            </p:cNvPr>
            <p:cNvSpPr/>
            <p:nvPr/>
          </p:nvSpPr>
          <p:spPr>
            <a:xfrm>
              <a:off x="5249975" y="3759925"/>
              <a:ext cx="51800" cy="56900"/>
            </a:xfrm>
            <a:custGeom>
              <a:avLst/>
              <a:gdLst/>
              <a:ahLst/>
              <a:cxnLst/>
              <a:rect l="l" t="t" r="r" b="b"/>
              <a:pathLst>
                <a:path w="2072" h="2276" extrusionOk="0">
                  <a:moveTo>
                    <a:pt x="1036" y="0"/>
                  </a:moveTo>
                  <a:lnTo>
                    <a:pt x="771" y="43"/>
                  </a:lnTo>
                  <a:cubicBezTo>
                    <a:pt x="634" y="129"/>
                    <a:pt x="480" y="188"/>
                    <a:pt x="318" y="214"/>
                  </a:cubicBezTo>
                  <a:cubicBezTo>
                    <a:pt x="245" y="220"/>
                    <a:pt x="172" y="226"/>
                    <a:pt x="97" y="226"/>
                  </a:cubicBezTo>
                  <a:cubicBezTo>
                    <a:pt x="65" y="226"/>
                    <a:pt x="34" y="225"/>
                    <a:pt x="1" y="223"/>
                  </a:cubicBezTo>
                  <a:cubicBezTo>
                    <a:pt x="1" y="274"/>
                    <a:pt x="1" y="325"/>
                    <a:pt x="1" y="377"/>
                  </a:cubicBezTo>
                  <a:cubicBezTo>
                    <a:pt x="35" y="1395"/>
                    <a:pt x="206" y="2276"/>
                    <a:pt x="1036" y="2276"/>
                  </a:cubicBezTo>
                  <a:cubicBezTo>
                    <a:pt x="1481" y="2276"/>
                    <a:pt x="1738" y="2019"/>
                    <a:pt x="1883" y="1626"/>
                  </a:cubicBezTo>
                  <a:cubicBezTo>
                    <a:pt x="2011" y="1283"/>
                    <a:pt x="2054" y="830"/>
                    <a:pt x="2063" y="351"/>
                  </a:cubicBezTo>
                  <a:lnTo>
                    <a:pt x="2071" y="188"/>
                  </a:lnTo>
                  <a:lnTo>
                    <a:pt x="2071" y="188"/>
                  </a:lnTo>
                  <a:cubicBezTo>
                    <a:pt x="1980" y="221"/>
                    <a:pt x="1885" y="236"/>
                    <a:pt x="1789" y="236"/>
                  </a:cubicBezTo>
                  <a:cubicBezTo>
                    <a:pt x="1578" y="236"/>
                    <a:pt x="1366" y="161"/>
                    <a:pt x="1207" y="26"/>
                  </a:cubicBezTo>
                  <a:lnTo>
                    <a:pt x="1036" y="0"/>
                  </a:lnTo>
                  <a:close/>
                </a:path>
              </a:pathLst>
            </a:custGeom>
            <a:solidFill>
              <a:srgbClr val="DA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743;p49">
              <a:extLst>
                <a:ext uri="{FF2B5EF4-FFF2-40B4-BE49-F238E27FC236}">
                  <a16:creationId xmlns:a16="http://schemas.microsoft.com/office/drawing/2014/main" id="{5A8FE412-98B3-F4E4-D1C7-9908AC6FD069}"/>
                </a:ext>
              </a:extLst>
            </p:cNvPr>
            <p:cNvSpPr/>
            <p:nvPr/>
          </p:nvSpPr>
          <p:spPr>
            <a:xfrm>
              <a:off x="5226025" y="3748900"/>
              <a:ext cx="94350" cy="30350"/>
            </a:xfrm>
            <a:custGeom>
              <a:avLst/>
              <a:gdLst/>
              <a:ahLst/>
              <a:cxnLst/>
              <a:rect l="l" t="t" r="r" b="b"/>
              <a:pathLst>
                <a:path w="3774" h="1214" extrusionOk="0">
                  <a:moveTo>
                    <a:pt x="465" y="0"/>
                  </a:moveTo>
                  <a:cubicBezTo>
                    <a:pt x="459" y="0"/>
                    <a:pt x="452" y="2"/>
                    <a:pt x="446" y="5"/>
                  </a:cubicBezTo>
                  <a:cubicBezTo>
                    <a:pt x="266" y="73"/>
                    <a:pt x="112" y="210"/>
                    <a:pt x="18" y="381"/>
                  </a:cubicBezTo>
                  <a:cubicBezTo>
                    <a:pt x="1" y="416"/>
                    <a:pt x="9" y="458"/>
                    <a:pt x="52" y="484"/>
                  </a:cubicBezTo>
                  <a:cubicBezTo>
                    <a:pt x="63" y="489"/>
                    <a:pt x="76" y="492"/>
                    <a:pt x="88" y="492"/>
                  </a:cubicBezTo>
                  <a:cubicBezTo>
                    <a:pt x="115" y="492"/>
                    <a:pt x="143" y="479"/>
                    <a:pt x="155" y="450"/>
                  </a:cubicBezTo>
                  <a:cubicBezTo>
                    <a:pt x="163" y="433"/>
                    <a:pt x="172" y="416"/>
                    <a:pt x="189" y="398"/>
                  </a:cubicBezTo>
                  <a:cubicBezTo>
                    <a:pt x="189" y="390"/>
                    <a:pt x="198" y="381"/>
                    <a:pt x="206" y="373"/>
                  </a:cubicBezTo>
                  <a:cubicBezTo>
                    <a:pt x="206" y="373"/>
                    <a:pt x="206" y="364"/>
                    <a:pt x="215" y="356"/>
                  </a:cubicBezTo>
                  <a:cubicBezTo>
                    <a:pt x="223" y="347"/>
                    <a:pt x="223" y="347"/>
                    <a:pt x="223" y="347"/>
                  </a:cubicBezTo>
                  <a:cubicBezTo>
                    <a:pt x="223" y="347"/>
                    <a:pt x="232" y="339"/>
                    <a:pt x="232" y="330"/>
                  </a:cubicBezTo>
                  <a:lnTo>
                    <a:pt x="240" y="330"/>
                  </a:lnTo>
                  <a:cubicBezTo>
                    <a:pt x="275" y="458"/>
                    <a:pt x="352" y="578"/>
                    <a:pt x="471" y="664"/>
                  </a:cubicBezTo>
                  <a:cubicBezTo>
                    <a:pt x="608" y="766"/>
                    <a:pt x="779" y="809"/>
                    <a:pt x="959" y="818"/>
                  </a:cubicBezTo>
                  <a:cubicBezTo>
                    <a:pt x="993" y="820"/>
                    <a:pt x="1028" y="821"/>
                    <a:pt x="1062" y="821"/>
                  </a:cubicBezTo>
                  <a:cubicBezTo>
                    <a:pt x="1155" y="821"/>
                    <a:pt x="1245" y="813"/>
                    <a:pt x="1327" y="801"/>
                  </a:cubicBezTo>
                  <a:cubicBezTo>
                    <a:pt x="1438" y="783"/>
                    <a:pt x="1549" y="749"/>
                    <a:pt x="1652" y="706"/>
                  </a:cubicBezTo>
                  <a:cubicBezTo>
                    <a:pt x="1695" y="689"/>
                    <a:pt x="1917" y="587"/>
                    <a:pt x="1917" y="535"/>
                  </a:cubicBezTo>
                  <a:lnTo>
                    <a:pt x="1917" y="1143"/>
                  </a:lnTo>
                  <a:cubicBezTo>
                    <a:pt x="1917" y="1190"/>
                    <a:pt x="1953" y="1213"/>
                    <a:pt x="1990" y="1213"/>
                  </a:cubicBezTo>
                  <a:cubicBezTo>
                    <a:pt x="2026" y="1213"/>
                    <a:pt x="2063" y="1190"/>
                    <a:pt x="2063" y="1143"/>
                  </a:cubicBezTo>
                  <a:lnTo>
                    <a:pt x="2063" y="604"/>
                  </a:lnTo>
                  <a:cubicBezTo>
                    <a:pt x="2071" y="612"/>
                    <a:pt x="2080" y="621"/>
                    <a:pt x="2080" y="629"/>
                  </a:cubicBezTo>
                  <a:cubicBezTo>
                    <a:pt x="2080" y="621"/>
                    <a:pt x="2080" y="612"/>
                    <a:pt x="2080" y="612"/>
                  </a:cubicBezTo>
                  <a:cubicBezTo>
                    <a:pt x="2097" y="681"/>
                    <a:pt x="2311" y="758"/>
                    <a:pt x="2379" y="775"/>
                  </a:cubicBezTo>
                  <a:cubicBezTo>
                    <a:pt x="2473" y="809"/>
                    <a:pt x="2576" y="826"/>
                    <a:pt x="2679" y="826"/>
                  </a:cubicBezTo>
                  <a:cubicBezTo>
                    <a:pt x="2790" y="826"/>
                    <a:pt x="2910" y="818"/>
                    <a:pt x="3021" y="792"/>
                  </a:cubicBezTo>
                  <a:cubicBezTo>
                    <a:pt x="3115" y="766"/>
                    <a:pt x="3209" y="732"/>
                    <a:pt x="3286" y="672"/>
                  </a:cubicBezTo>
                  <a:cubicBezTo>
                    <a:pt x="3346" y="629"/>
                    <a:pt x="3397" y="578"/>
                    <a:pt x="3440" y="518"/>
                  </a:cubicBezTo>
                  <a:cubicBezTo>
                    <a:pt x="3465" y="484"/>
                    <a:pt x="3549" y="376"/>
                    <a:pt x="3543" y="332"/>
                  </a:cubicBezTo>
                  <a:lnTo>
                    <a:pt x="3543" y="332"/>
                  </a:lnTo>
                  <a:cubicBezTo>
                    <a:pt x="3551" y="382"/>
                    <a:pt x="3569" y="425"/>
                    <a:pt x="3611" y="458"/>
                  </a:cubicBezTo>
                  <a:cubicBezTo>
                    <a:pt x="3629" y="472"/>
                    <a:pt x="3655" y="481"/>
                    <a:pt x="3680" y="481"/>
                  </a:cubicBezTo>
                  <a:cubicBezTo>
                    <a:pt x="3702" y="481"/>
                    <a:pt x="3723" y="474"/>
                    <a:pt x="3739" y="458"/>
                  </a:cubicBezTo>
                  <a:cubicBezTo>
                    <a:pt x="3774" y="416"/>
                    <a:pt x="3739" y="347"/>
                    <a:pt x="3705" y="304"/>
                  </a:cubicBezTo>
                  <a:cubicBezTo>
                    <a:pt x="3628" y="193"/>
                    <a:pt x="3525" y="108"/>
                    <a:pt x="3406" y="39"/>
                  </a:cubicBezTo>
                  <a:cubicBezTo>
                    <a:pt x="3380" y="22"/>
                    <a:pt x="3337" y="5"/>
                    <a:pt x="3303" y="5"/>
                  </a:cubicBezTo>
                  <a:cubicBezTo>
                    <a:pt x="3260" y="5"/>
                    <a:pt x="3217" y="39"/>
                    <a:pt x="3226" y="73"/>
                  </a:cubicBezTo>
                  <a:cubicBezTo>
                    <a:pt x="3226" y="142"/>
                    <a:pt x="3320" y="150"/>
                    <a:pt x="3371" y="193"/>
                  </a:cubicBezTo>
                  <a:cubicBezTo>
                    <a:pt x="3397" y="219"/>
                    <a:pt x="3406" y="270"/>
                    <a:pt x="3397" y="313"/>
                  </a:cubicBezTo>
                  <a:cubicBezTo>
                    <a:pt x="3389" y="356"/>
                    <a:pt x="3363" y="390"/>
                    <a:pt x="3329" y="424"/>
                  </a:cubicBezTo>
                  <a:cubicBezTo>
                    <a:pt x="3252" y="527"/>
                    <a:pt x="3140" y="595"/>
                    <a:pt x="3021" y="629"/>
                  </a:cubicBezTo>
                  <a:cubicBezTo>
                    <a:pt x="2933" y="662"/>
                    <a:pt x="2838" y="677"/>
                    <a:pt x="2742" y="677"/>
                  </a:cubicBezTo>
                  <a:cubicBezTo>
                    <a:pt x="2531" y="677"/>
                    <a:pt x="2316" y="602"/>
                    <a:pt x="2157" y="467"/>
                  </a:cubicBezTo>
                  <a:cubicBezTo>
                    <a:pt x="2122" y="433"/>
                    <a:pt x="2080" y="398"/>
                    <a:pt x="2054" y="356"/>
                  </a:cubicBezTo>
                  <a:cubicBezTo>
                    <a:pt x="2045" y="347"/>
                    <a:pt x="2028" y="339"/>
                    <a:pt x="2020" y="339"/>
                  </a:cubicBezTo>
                  <a:cubicBezTo>
                    <a:pt x="2005" y="319"/>
                    <a:pt x="1983" y="308"/>
                    <a:pt x="1960" y="308"/>
                  </a:cubicBezTo>
                  <a:cubicBezTo>
                    <a:pt x="1942" y="308"/>
                    <a:pt x="1924" y="315"/>
                    <a:pt x="1909" y="330"/>
                  </a:cubicBezTo>
                  <a:cubicBezTo>
                    <a:pt x="1849" y="390"/>
                    <a:pt x="1789" y="441"/>
                    <a:pt x="1729" y="484"/>
                  </a:cubicBezTo>
                  <a:cubicBezTo>
                    <a:pt x="1592" y="570"/>
                    <a:pt x="1430" y="629"/>
                    <a:pt x="1276" y="655"/>
                  </a:cubicBezTo>
                  <a:cubicBezTo>
                    <a:pt x="1203" y="661"/>
                    <a:pt x="1126" y="667"/>
                    <a:pt x="1048" y="667"/>
                  </a:cubicBezTo>
                  <a:cubicBezTo>
                    <a:pt x="1016" y="667"/>
                    <a:pt x="983" y="666"/>
                    <a:pt x="950" y="664"/>
                  </a:cubicBezTo>
                  <a:cubicBezTo>
                    <a:pt x="814" y="655"/>
                    <a:pt x="668" y="621"/>
                    <a:pt x="557" y="544"/>
                  </a:cubicBezTo>
                  <a:cubicBezTo>
                    <a:pt x="454" y="475"/>
                    <a:pt x="377" y="356"/>
                    <a:pt x="369" y="227"/>
                  </a:cubicBezTo>
                  <a:cubicBezTo>
                    <a:pt x="369" y="227"/>
                    <a:pt x="360" y="219"/>
                    <a:pt x="360" y="219"/>
                  </a:cubicBezTo>
                  <a:cubicBezTo>
                    <a:pt x="369" y="210"/>
                    <a:pt x="377" y="202"/>
                    <a:pt x="386" y="202"/>
                  </a:cubicBezTo>
                  <a:cubicBezTo>
                    <a:pt x="403" y="193"/>
                    <a:pt x="420" y="176"/>
                    <a:pt x="437" y="167"/>
                  </a:cubicBezTo>
                  <a:cubicBezTo>
                    <a:pt x="446" y="167"/>
                    <a:pt x="454" y="159"/>
                    <a:pt x="463" y="159"/>
                  </a:cubicBezTo>
                  <a:cubicBezTo>
                    <a:pt x="471" y="150"/>
                    <a:pt x="471" y="150"/>
                    <a:pt x="480" y="150"/>
                  </a:cubicBezTo>
                  <a:cubicBezTo>
                    <a:pt x="523" y="133"/>
                    <a:pt x="548" y="99"/>
                    <a:pt x="540" y="56"/>
                  </a:cubicBezTo>
                  <a:cubicBezTo>
                    <a:pt x="526" y="28"/>
                    <a:pt x="495" y="0"/>
                    <a:pt x="465" y="0"/>
                  </a:cubicBezTo>
                  <a:close/>
                </a:path>
              </a:pathLst>
            </a:custGeom>
            <a:solidFill>
              <a:srgbClr val="2C0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744;p49">
              <a:extLst>
                <a:ext uri="{FF2B5EF4-FFF2-40B4-BE49-F238E27FC236}">
                  <a16:creationId xmlns:a16="http://schemas.microsoft.com/office/drawing/2014/main" id="{45AB06F8-E601-FF06-BFB9-EB4E0AF0307C}"/>
                </a:ext>
              </a:extLst>
            </p:cNvPr>
            <p:cNvSpPr/>
            <p:nvPr/>
          </p:nvSpPr>
          <p:spPr>
            <a:xfrm>
              <a:off x="5257900" y="3725275"/>
              <a:ext cx="36375" cy="27825"/>
            </a:xfrm>
            <a:custGeom>
              <a:avLst/>
              <a:gdLst/>
              <a:ahLst/>
              <a:cxnLst/>
              <a:rect l="l" t="t" r="r" b="b"/>
              <a:pathLst>
                <a:path w="1455" h="1113" extrusionOk="0">
                  <a:moveTo>
                    <a:pt x="728" y="0"/>
                  </a:moveTo>
                  <a:cubicBezTo>
                    <a:pt x="326" y="0"/>
                    <a:pt x="1" y="60"/>
                    <a:pt x="1" y="368"/>
                  </a:cubicBezTo>
                  <a:cubicBezTo>
                    <a:pt x="1" y="676"/>
                    <a:pt x="326" y="1112"/>
                    <a:pt x="728" y="1112"/>
                  </a:cubicBezTo>
                  <a:cubicBezTo>
                    <a:pt x="1130" y="1112"/>
                    <a:pt x="1455" y="676"/>
                    <a:pt x="1455" y="368"/>
                  </a:cubicBezTo>
                  <a:cubicBezTo>
                    <a:pt x="1455" y="60"/>
                    <a:pt x="1130" y="0"/>
                    <a:pt x="728" y="0"/>
                  </a:cubicBezTo>
                  <a:close/>
                </a:path>
              </a:pathLst>
            </a:custGeom>
            <a:solidFill>
              <a:srgbClr val="2C0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745;p49">
              <a:extLst>
                <a:ext uri="{FF2B5EF4-FFF2-40B4-BE49-F238E27FC236}">
                  <a16:creationId xmlns:a16="http://schemas.microsoft.com/office/drawing/2014/main" id="{2B47719C-0778-6A9A-631C-FA52E72DE04E}"/>
                </a:ext>
              </a:extLst>
            </p:cNvPr>
            <p:cNvSpPr/>
            <p:nvPr/>
          </p:nvSpPr>
          <p:spPr>
            <a:xfrm>
              <a:off x="5262825" y="3728275"/>
              <a:ext cx="26325" cy="7925"/>
            </a:xfrm>
            <a:custGeom>
              <a:avLst/>
              <a:gdLst/>
              <a:ahLst/>
              <a:cxnLst/>
              <a:rect l="l" t="t" r="r" b="b"/>
              <a:pathLst>
                <a:path w="1053" h="317" extrusionOk="0">
                  <a:moveTo>
                    <a:pt x="531" y="0"/>
                  </a:moveTo>
                  <a:cubicBezTo>
                    <a:pt x="240" y="0"/>
                    <a:pt x="0" y="69"/>
                    <a:pt x="0" y="154"/>
                  </a:cubicBezTo>
                  <a:cubicBezTo>
                    <a:pt x="0" y="248"/>
                    <a:pt x="240" y="317"/>
                    <a:pt x="531" y="317"/>
                  </a:cubicBezTo>
                  <a:cubicBezTo>
                    <a:pt x="822" y="317"/>
                    <a:pt x="1053" y="248"/>
                    <a:pt x="1053" y="154"/>
                  </a:cubicBezTo>
                  <a:cubicBezTo>
                    <a:pt x="1053" y="69"/>
                    <a:pt x="822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287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Google Shape;1323;p38"/>
          <p:cNvGrpSpPr/>
          <p:nvPr/>
        </p:nvGrpSpPr>
        <p:grpSpPr>
          <a:xfrm>
            <a:off x="-405658" y="2269590"/>
            <a:ext cx="1907240" cy="456548"/>
            <a:chOff x="1739075" y="1980300"/>
            <a:chExt cx="280625" cy="67175"/>
          </a:xfrm>
        </p:grpSpPr>
        <p:sp>
          <p:nvSpPr>
            <p:cNvPr id="1324" name="Google Shape;1324;p38"/>
            <p:cNvSpPr/>
            <p:nvPr/>
          </p:nvSpPr>
          <p:spPr>
            <a:xfrm>
              <a:off x="1739075" y="1980300"/>
              <a:ext cx="280625" cy="67175"/>
            </a:xfrm>
            <a:custGeom>
              <a:avLst/>
              <a:gdLst/>
              <a:ahLst/>
              <a:cxnLst/>
              <a:rect l="l" t="t" r="r" b="b"/>
              <a:pathLst>
                <a:path w="11225" h="2687" extrusionOk="0">
                  <a:moveTo>
                    <a:pt x="6938" y="0"/>
                  </a:moveTo>
                  <a:cubicBezTo>
                    <a:pt x="6553" y="0"/>
                    <a:pt x="6279" y="291"/>
                    <a:pt x="6237" y="565"/>
                  </a:cubicBezTo>
                  <a:cubicBezTo>
                    <a:pt x="6185" y="830"/>
                    <a:pt x="6279" y="1104"/>
                    <a:pt x="6220" y="1369"/>
                  </a:cubicBezTo>
                  <a:cubicBezTo>
                    <a:pt x="6162" y="1623"/>
                    <a:pt x="5877" y="1892"/>
                    <a:pt x="5515" y="1892"/>
                  </a:cubicBezTo>
                  <a:cubicBezTo>
                    <a:pt x="5499" y="1892"/>
                    <a:pt x="5483" y="1892"/>
                    <a:pt x="5467" y="1891"/>
                  </a:cubicBezTo>
                  <a:cubicBezTo>
                    <a:pt x="5048" y="1857"/>
                    <a:pt x="4851" y="1514"/>
                    <a:pt x="4543" y="1326"/>
                  </a:cubicBezTo>
                  <a:cubicBezTo>
                    <a:pt x="4355" y="1212"/>
                    <a:pt x="4110" y="1159"/>
                    <a:pt x="3864" y="1159"/>
                  </a:cubicBezTo>
                  <a:cubicBezTo>
                    <a:pt x="3479" y="1159"/>
                    <a:pt x="3091" y="1289"/>
                    <a:pt x="2909" y="1523"/>
                  </a:cubicBezTo>
                  <a:cubicBezTo>
                    <a:pt x="2738" y="1745"/>
                    <a:pt x="2703" y="2053"/>
                    <a:pt x="2370" y="2165"/>
                  </a:cubicBezTo>
                  <a:cubicBezTo>
                    <a:pt x="2297" y="2188"/>
                    <a:pt x="2222" y="2198"/>
                    <a:pt x="2146" y="2198"/>
                  </a:cubicBezTo>
                  <a:cubicBezTo>
                    <a:pt x="1867" y="2198"/>
                    <a:pt x="1573" y="2066"/>
                    <a:pt x="1283" y="2019"/>
                  </a:cubicBezTo>
                  <a:cubicBezTo>
                    <a:pt x="1216" y="2009"/>
                    <a:pt x="1147" y="2003"/>
                    <a:pt x="1079" y="2003"/>
                  </a:cubicBezTo>
                  <a:cubicBezTo>
                    <a:pt x="545" y="2003"/>
                    <a:pt x="30" y="2315"/>
                    <a:pt x="0" y="2686"/>
                  </a:cubicBezTo>
                  <a:lnTo>
                    <a:pt x="2738" y="2678"/>
                  </a:lnTo>
                  <a:lnTo>
                    <a:pt x="5843" y="2678"/>
                  </a:lnTo>
                  <a:lnTo>
                    <a:pt x="11113" y="2669"/>
                  </a:lnTo>
                  <a:lnTo>
                    <a:pt x="11207" y="2669"/>
                  </a:lnTo>
                  <a:cubicBezTo>
                    <a:pt x="11224" y="2139"/>
                    <a:pt x="11104" y="1617"/>
                    <a:pt x="10865" y="1112"/>
                  </a:cubicBezTo>
                  <a:cubicBezTo>
                    <a:pt x="10796" y="975"/>
                    <a:pt x="10719" y="839"/>
                    <a:pt x="10583" y="727"/>
                  </a:cubicBezTo>
                  <a:cubicBezTo>
                    <a:pt x="10453" y="622"/>
                    <a:pt x="10261" y="547"/>
                    <a:pt x="10059" y="547"/>
                  </a:cubicBezTo>
                  <a:cubicBezTo>
                    <a:pt x="10048" y="547"/>
                    <a:pt x="10037" y="547"/>
                    <a:pt x="10026" y="548"/>
                  </a:cubicBezTo>
                  <a:cubicBezTo>
                    <a:pt x="9385" y="591"/>
                    <a:pt x="9299" y="1369"/>
                    <a:pt x="8658" y="1420"/>
                  </a:cubicBezTo>
                  <a:cubicBezTo>
                    <a:pt x="8638" y="1422"/>
                    <a:pt x="8618" y="1423"/>
                    <a:pt x="8598" y="1423"/>
                  </a:cubicBezTo>
                  <a:cubicBezTo>
                    <a:pt x="8298" y="1423"/>
                    <a:pt x="8042" y="1245"/>
                    <a:pt x="7922" y="1052"/>
                  </a:cubicBezTo>
                  <a:cubicBezTo>
                    <a:pt x="7785" y="847"/>
                    <a:pt x="7759" y="616"/>
                    <a:pt x="7640" y="411"/>
                  </a:cubicBezTo>
                  <a:cubicBezTo>
                    <a:pt x="7520" y="206"/>
                    <a:pt x="7263" y="0"/>
                    <a:pt x="6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1884925" y="2001900"/>
              <a:ext cx="131975" cy="45350"/>
            </a:xfrm>
            <a:custGeom>
              <a:avLst/>
              <a:gdLst/>
              <a:ahLst/>
              <a:cxnLst/>
              <a:rect l="l" t="t" r="r" b="b"/>
              <a:pathLst>
                <a:path w="5279" h="1814" extrusionOk="0">
                  <a:moveTo>
                    <a:pt x="1104" y="0"/>
                  </a:moveTo>
                  <a:cubicBezTo>
                    <a:pt x="711" y="0"/>
                    <a:pt x="445" y="291"/>
                    <a:pt x="403" y="556"/>
                  </a:cubicBezTo>
                  <a:cubicBezTo>
                    <a:pt x="351" y="822"/>
                    <a:pt x="445" y="1095"/>
                    <a:pt x="386" y="1369"/>
                  </a:cubicBezTo>
                  <a:cubicBezTo>
                    <a:pt x="343" y="1540"/>
                    <a:pt x="206" y="1720"/>
                    <a:pt x="1" y="1814"/>
                  </a:cubicBezTo>
                  <a:lnTo>
                    <a:pt x="9" y="1814"/>
                  </a:lnTo>
                  <a:lnTo>
                    <a:pt x="5279" y="1805"/>
                  </a:lnTo>
                  <a:cubicBezTo>
                    <a:pt x="5219" y="1566"/>
                    <a:pt x="5133" y="1335"/>
                    <a:pt x="5031" y="1112"/>
                  </a:cubicBezTo>
                  <a:cubicBezTo>
                    <a:pt x="4962" y="976"/>
                    <a:pt x="4885" y="830"/>
                    <a:pt x="4749" y="719"/>
                  </a:cubicBezTo>
                  <a:cubicBezTo>
                    <a:pt x="4624" y="618"/>
                    <a:pt x="4444" y="545"/>
                    <a:pt x="4252" y="545"/>
                  </a:cubicBezTo>
                  <a:cubicBezTo>
                    <a:pt x="4232" y="545"/>
                    <a:pt x="4212" y="546"/>
                    <a:pt x="4192" y="548"/>
                  </a:cubicBezTo>
                  <a:cubicBezTo>
                    <a:pt x="3551" y="591"/>
                    <a:pt x="3465" y="1360"/>
                    <a:pt x="2815" y="1412"/>
                  </a:cubicBezTo>
                  <a:cubicBezTo>
                    <a:pt x="2790" y="1415"/>
                    <a:pt x="2765" y="1416"/>
                    <a:pt x="2740" y="1416"/>
                  </a:cubicBezTo>
                  <a:cubicBezTo>
                    <a:pt x="2454" y="1416"/>
                    <a:pt x="2205" y="1241"/>
                    <a:pt x="2079" y="1053"/>
                  </a:cubicBezTo>
                  <a:cubicBezTo>
                    <a:pt x="1951" y="847"/>
                    <a:pt x="1925" y="616"/>
                    <a:pt x="1806" y="402"/>
                  </a:cubicBezTo>
                  <a:cubicBezTo>
                    <a:pt x="1686" y="197"/>
                    <a:pt x="1429" y="0"/>
                    <a:pt x="1104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1807500" y="2030850"/>
              <a:ext cx="61400" cy="16400"/>
            </a:xfrm>
            <a:custGeom>
              <a:avLst/>
              <a:gdLst/>
              <a:ahLst/>
              <a:cxnLst/>
              <a:rect l="l" t="t" r="r" b="b"/>
              <a:pathLst>
                <a:path w="2456" h="656" extrusionOk="0">
                  <a:moveTo>
                    <a:pt x="1127" y="1"/>
                  </a:moveTo>
                  <a:cubicBezTo>
                    <a:pt x="742" y="1"/>
                    <a:pt x="354" y="131"/>
                    <a:pt x="172" y="365"/>
                  </a:cubicBezTo>
                  <a:cubicBezTo>
                    <a:pt x="103" y="451"/>
                    <a:pt x="52" y="562"/>
                    <a:pt x="1" y="656"/>
                  </a:cubicBezTo>
                  <a:lnTo>
                    <a:pt x="2456" y="656"/>
                  </a:lnTo>
                  <a:cubicBezTo>
                    <a:pt x="2208" y="536"/>
                    <a:pt x="2037" y="314"/>
                    <a:pt x="1806" y="168"/>
                  </a:cubicBezTo>
                  <a:cubicBezTo>
                    <a:pt x="1618" y="54"/>
                    <a:pt x="1373" y="1"/>
                    <a:pt x="1127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7" name="Google Shape;1327;p38"/>
          <p:cNvSpPr txBox="1">
            <a:spLocks noGrp="1"/>
          </p:cNvSpPr>
          <p:nvPr>
            <p:ph type="title"/>
          </p:nvPr>
        </p:nvSpPr>
        <p:spPr>
          <a:xfrm>
            <a:off x="5881981" y="1810413"/>
            <a:ext cx="284535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PlayDate </a:t>
            </a:r>
            <a:r>
              <a:rPr lang="en" dirty="0">
                <a:solidFill>
                  <a:schemeClr val="lt1"/>
                </a:solidFill>
              </a:rPr>
              <a:t>demo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29" name="Google Shape;1329;p38"/>
          <p:cNvGrpSpPr/>
          <p:nvPr/>
        </p:nvGrpSpPr>
        <p:grpSpPr>
          <a:xfrm>
            <a:off x="248328" y="958347"/>
            <a:ext cx="6092541" cy="2982737"/>
            <a:chOff x="4854325" y="1936699"/>
            <a:chExt cx="3569700" cy="2123068"/>
          </a:xfrm>
        </p:grpSpPr>
        <p:sp>
          <p:nvSpPr>
            <p:cNvPr id="1330" name="Google Shape;1330;p38"/>
            <p:cNvSpPr/>
            <p:nvPr/>
          </p:nvSpPr>
          <p:spPr>
            <a:xfrm>
              <a:off x="5009367" y="1936699"/>
              <a:ext cx="32595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 rot="10800000">
              <a:off x="4854325" y="3907066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38"/>
          <p:cNvGrpSpPr/>
          <p:nvPr/>
        </p:nvGrpSpPr>
        <p:grpSpPr>
          <a:xfrm>
            <a:off x="7518635" y="3482920"/>
            <a:ext cx="1290806" cy="408124"/>
            <a:chOff x="2709200" y="1747675"/>
            <a:chExt cx="189925" cy="60050"/>
          </a:xfrm>
        </p:grpSpPr>
        <p:sp>
          <p:nvSpPr>
            <p:cNvPr id="1335" name="Google Shape;1335;p38"/>
            <p:cNvSpPr/>
            <p:nvPr/>
          </p:nvSpPr>
          <p:spPr>
            <a:xfrm>
              <a:off x="2709200" y="1747675"/>
              <a:ext cx="189925" cy="60050"/>
            </a:xfrm>
            <a:custGeom>
              <a:avLst/>
              <a:gdLst/>
              <a:ahLst/>
              <a:cxnLst/>
              <a:rect l="l" t="t" r="r" b="b"/>
              <a:pathLst>
                <a:path w="7597" h="2402" extrusionOk="0">
                  <a:moveTo>
                    <a:pt x="3993" y="0"/>
                  </a:moveTo>
                  <a:cubicBezTo>
                    <a:pt x="3835" y="0"/>
                    <a:pt x="3675" y="31"/>
                    <a:pt x="3525" y="92"/>
                  </a:cubicBezTo>
                  <a:cubicBezTo>
                    <a:pt x="3311" y="177"/>
                    <a:pt x="3114" y="314"/>
                    <a:pt x="2969" y="502"/>
                  </a:cubicBezTo>
                  <a:cubicBezTo>
                    <a:pt x="2900" y="605"/>
                    <a:pt x="2849" y="725"/>
                    <a:pt x="2797" y="836"/>
                  </a:cubicBezTo>
                  <a:cubicBezTo>
                    <a:pt x="2746" y="956"/>
                    <a:pt x="2686" y="1093"/>
                    <a:pt x="2575" y="1161"/>
                  </a:cubicBezTo>
                  <a:cubicBezTo>
                    <a:pt x="2504" y="1208"/>
                    <a:pt x="2427" y="1227"/>
                    <a:pt x="2348" y="1227"/>
                  </a:cubicBezTo>
                  <a:cubicBezTo>
                    <a:pt x="2141" y="1227"/>
                    <a:pt x="1918" y="1101"/>
                    <a:pt x="1745" y="1033"/>
                  </a:cubicBezTo>
                  <a:cubicBezTo>
                    <a:pt x="1579" y="971"/>
                    <a:pt x="1411" y="937"/>
                    <a:pt x="1242" y="937"/>
                  </a:cubicBezTo>
                  <a:cubicBezTo>
                    <a:pt x="1133" y="937"/>
                    <a:pt x="1023" y="951"/>
                    <a:pt x="915" y="981"/>
                  </a:cubicBezTo>
                  <a:cubicBezTo>
                    <a:pt x="368" y="1135"/>
                    <a:pt x="0" y="1666"/>
                    <a:pt x="26" y="2222"/>
                  </a:cubicBezTo>
                  <a:lnTo>
                    <a:pt x="26" y="2230"/>
                  </a:lnTo>
                  <a:lnTo>
                    <a:pt x="26" y="2256"/>
                  </a:lnTo>
                  <a:cubicBezTo>
                    <a:pt x="26" y="2289"/>
                    <a:pt x="54" y="2308"/>
                    <a:pt x="81" y="2308"/>
                  </a:cubicBezTo>
                  <a:cubicBezTo>
                    <a:pt x="96" y="2308"/>
                    <a:pt x="111" y="2302"/>
                    <a:pt x="120" y="2290"/>
                  </a:cubicBezTo>
                  <a:cubicBezTo>
                    <a:pt x="128" y="2299"/>
                    <a:pt x="137" y="2316"/>
                    <a:pt x="163" y="2316"/>
                  </a:cubicBezTo>
                  <a:cubicBezTo>
                    <a:pt x="163" y="2316"/>
                    <a:pt x="2721" y="2342"/>
                    <a:pt x="4876" y="2367"/>
                  </a:cubicBezTo>
                  <a:cubicBezTo>
                    <a:pt x="5082" y="2376"/>
                    <a:pt x="5270" y="2376"/>
                    <a:pt x="5467" y="2376"/>
                  </a:cubicBezTo>
                  <a:cubicBezTo>
                    <a:pt x="5783" y="2384"/>
                    <a:pt x="6091" y="2384"/>
                    <a:pt x="6365" y="2384"/>
                  </a:cubicBezTo>
                  <a:cubicBezTo>
                    <a:pt x="6870" y="2393"/>
                    <a:pt x="7280" y="2393"/>
                    <a:pt x="7537" y="2401"/>
                  </a:cubicBezTo>
                  <a:cubicBezTo>
                    <a:pt x="7580" y="2401"/>
                    <a:pt x="7597" y="2359"/>
                    <a:pt x="7580" y="2324"/>
                  </a:cubicBezTo>
                  <a:cubicBezTo>
                    <a:pt x="7503" y="2153"/>
                    <a:pt x="7383" y="1999"/>
                    <a:pt x="7237" y="1888"/>
                  </a:cubicBezTo>
                  <a:cubicBezTo>
                    <a:pt x="6917" y="1634"/>
                    <a:pt x="6547" y="1548"/>
                    <a:pt x="6166" y="1548"/>
                  </a:cubicBezTo>
                  <a:cubicBezTo>
                    <a:pt x="5804" y="1548"/>
                    <a:pt x="5432" y="1625"/>
                    <a:pt x="5082" y="1709"/>
                  </a:cubicBezTo>
                  <a:cubicBezTo>
                    <a:pt x="5278" y="1255"/>
                    <a:pt x="5167" y="699"/>
                    <a:pt x="4825" y="348"/>
                  </a:cubicBezTo>
                  <a:cubicBezTo>
                    <a:pt x="4604" y="116"/>
                    <a:pt x="4301" y="0"/>
                    <a:pt x="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2709825" y="1767650"/>
              <a:ext cx="124500" cy="39225"/>
            </a:xfrm>
            <a:custGeom>
              <a:avLst/>
              <a:gdLst/>
              <a:ahLst/>
              <a:cxnLst/>
              <a:rect l="l" t="t" r="r" b="b"/>
              <a:pathLst>
                <a:path w="4980" h="1569" extrusionOk="0">
                  <a:moveTo>
                    <a:pt x="3720" y="1"/>
                  </a:moveTo>
                  <a:cubicBezTo>
                    <a:pt x="3562" y="1"/>
                    <a:pt x="3402" y="30"/>
                    <a:pt x="3252" y="88"/>
                  </a:cubicBezTo>
                  <a:cubicBezTo>
                    <a:pt x="3038" y="174"/>
                    <a:pt x="2841" y="311"/>
                    <a:pt x="2696" y="507"/>
                  </a:cubicBezTo>
                  <a:cubicBezTo>
                    <a:pt x="2627" y="602"/>
                    <a:pt x="2576" y="721"/>
                    <a:pt x="2524" y="841"/>
                  </a:cubicBezTo>
                  <a:cubicBezTo>
                    <a:pt x="2473" y="952"/>
                    <a:pt x="2413" y="1089"/>
                    <a:pt x="2302" y="1166"/>
                  </a:cubicBezTo>
                  <a:cubicBezTo>
                    <a:pt x="2233" y="1212"/>
                    <a:pt x="2158" y="1230"/>
                    <a:pt x="2081" y="1230"/>
                  </a:cubicBezTo>
                  <a:cubicBezTo>
                    <a:pt x="1872" y="1230"/>
                    <a:pt x="1647" y="1098"/>
                    <a:pt x="1472" y="1029"/>
                  </a:cubicBezTo>
                  <a:cubicBezTo>
                    <a:pt x="1306" y="967"/>
                    <a:pt x="1137" y="933"/>
                    <a:pt x="969" y="933"/>
                  </a:cubicBezTo>
                  <a:cubicBezTo>
                    <a:pt x="860" y="933"/>
                    <a:pt x="750" y="948"/>
                    <a:pt x="642" y="978"/>
                  </a:cubicBezTo>
                  <a:cubicBezTo>
                    <a:pt x="377" y="1055"/>
                    <a:pt x="155" y="1217"/>
                    <a:pt x="1" y="1431"/>
                  </a:cubicBezTo>
                  <a:lnTo>
                    <a:pt x="1" y="1457"/>
                  </a:lnTo>
                  <a:cubicBezTo>
                    <a:pt x="1" y="1490"/>
                    <a:pt x="29" y="1509"/>
                    <a:pt x="56" y="1509"/>
                  </a:cubicBezTo>
                  <a:cubicBezTo>
                    <a:pt x="71" y="1509"/>
                    <a:pt x="86" y="1503"/>
                    <a:pt x="95" y="1491"/>
                  </a:cubicBezTo>
                  <a:cubicBezTo>
                    <a:pt x="103" y="1500"/>
                    <a:pt x="112" y="1517"/>
                    <a:pt x="138" y="1517"/>
                  </a:cubicBezTo>
                  <a:cubicBezTo>
                    <a:pt x="138" y="1517"/>
                    <a:pt x="2696" y="1543"/>
                    <a:pt x="4851" y="1568"/>
                  </a:cubicBezTo>
                  <a:cubicBezTo>
                    <a:pt x="4980" y="1149"/>
                    <a:pt x="4860" y="661"/>
                    <a:pt x="4552" y="345"/>
                  </a:cubicBezTo>
                  <a:cubicBezTo>
                    <a:pt x="4331" y="113"/>
                    <a:pt x="4029" y="1"/>
                    <a:pt x="3720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8"/>
          <p:cNvGrpSpPr/>
          <p:nvPr/>
        </p:nvGrpSpPr>
        <p:grpSpPr>
          <a:xfrm>
            <a:off x="4928371" y="737151"/>
            <a:ext cx="2135456" cy="673547"/>
            <a:chOff x="2540025" y="1612750"/>
            <a:chExt cx="302850" cy="95525"/>
          </a:xfrm>
        </p:grpSpPr>
        <p:sp>
          <p:nvSpPr>
            <p:cNvPr id="1338" name="Google Shape;1338;p38"/>
            <p:cNvSpPr/>
            <p:nvPr/>
          </p:nvSpPr>
          <p:spPr>
            <a:xfrm>
              <a:off x="2540025" y="1612750"/>
              <a:ext cx="302850" cy="95525"/>
            </a:xfrm>
            <a:custGeom>
              <a:avLst/>
              <a:gdLst/>
              <a:ahLst/>
              <a:cxnLst/>
              <a:rect l="l" t="t" r="r" b="b"/>
              <a:pathLst>
                <a:path w="12114" h="3821" extrusionOk="0">
                  <a:moveTo>
                    <a:pt x="5741" y="1"/>
                  </a:moveTo>
                  <a:cubicBezTo>
                    <a:pt x="5251" y="1"/>
                    <a:pt x="4772" y="178"/>
                    <a:pt x="4423" y="544"/>
                  </a:cubicBezTo>
                  <a:cubicBezTo>
                    <a:pt x="3884" y="1117"/>
                    <a:pt x="3704" y="2007"/>
                    <a:pt x="4012" y="2725"/>
                  </a:cubicBezTo>
                  <a:cubicBezTo>
                    <a:pt x="3451" y="2587"/>
                    <a:pt x="2852" y="2461"/>
                    <a:pt x="2271" y="2461"/>
                  </a:cubicBezTo>
                  <a:cubicBezTo>
                    <a:pt x="1666" y="2461"/>
                    <a:pt x="1080" y="2598"/>
                    <a:pt x="573" y="2999"/>
                  </a:cubicBezTo>
                  <a:cubicBezTo>
                    <a:pt x="334" y="3187"/>
                    <a:pt x="146" y="3427"/>
                    <a:pt x="26" y="3701"/>
                  </a:cubicBezTo>
                  <a:cubicBezTo>
                    <a:pt x="0" y="3752"/>
                    <a:pt x="34" y="3820"/>
                    <a:pt x="103" y="3820"/>
                  </a:cubicBezTo>
                  <a:cubicBezTo>
                    <a:pt x="505" y="3820"/>
                    <a:pt x="1164" y="3812"/>
                    <a:pt x="1968" y="3803"/>
                  </a:cubicBezTo>
                  <a:cubicBezTo>
                    <a:pt x="2404" y="3795"/>
                    <a:pt x="2892" y="3795"/>
                    <a:pt x="3405" y="3786"/>
                  </a:cubicBezTo>
                  <a:cubicBezTo>
                    <a:pt x="3704" y="3786"/>
                    <a:pt x="4021" y="3778"/>
                    <a:pt x="4329" y="3778"/>
                  </a:cubicBezTo>
                  <a:cubicBezTo>
                    <a:pt x="7777" y="3735"/>
                    <a:pt x="11857" y="3684"/>
                    <a:pt x="11857" y="3684"/>
                  </a:cubicBezTo>
                  <a:cubicBezTo>
                    <a:pt x="11891" y="3684"/>
                    <a:pt x="11909" y="3666"/>
                    <a:pt x="11926" y="3641"/>
                  </a:cubicBezTo>
                  <a:cubicBezTo>
                    <a:pt x="11938" y="3660"/>
                    <a:pt x="11962" y="3670"/>
                    <a:pt x="11987" y="3670"/>
                  </a:cubicBezTo>
                  <a:cubicBezTo>
                    <a:pt x="12028" y="3670"/>
                    <a:pt x="12071" y="3643"/>
                    <a:pt x="12071" y="3589"/>
                  </a:cubicBezTo>
                  <a:cubicBezTo>
                    <a:pt x="12071" y="3572"/>
                    <a:pt x="12071" y="3564"/>
                    <a:pt x="12071" y="3547"/>
                  </a:cubicBezTo>
                  <a:cubicBezTo>
                    <a:pt x="12114" y="2648"/>
                    <a:pt x="11524" y="1810"/>
                    <a:pt x="10660" y="1562"/>
                  </a:cubicBezTo>
                  <a:lnTo>
                    <a:pt x="10660" y="1571"/>
                  </a:lnTo>
                  <a:cubicBezTo>
                    <a:pt x="10476" y="1518"/>
                    <a:pt x="10291" y="1492"/>
                    <a:pt x="10107" y="1492"/>
                  </a:cubicBezTo>
                  <a:cubicBezTo>
                    <a:pt x="9845" y="1492"/>
                    <a:pt x="9585" y="1543"/>
                    <a:pt x="9334" y="1639"/>
                  </a:cubicBezTo>
                  <a:cubicBezTo>
                    <a:pt x="9054" y="1751"/>
                    <a:pt x="8698" y="1957"/>
                    <a:pt x="8367" y="1957"/>
                  </a:cubicBezTo>
                  <a:cubicBezTo>
                    <a:pt x="8242" y="1957"/>
                    <a:pt x="8120" y="1928"/>
                    <a:pt x="8008" y="1853"/>
                  </a:cubicBezTo>
                  <a:cubicBezTo>
                    <a:pt x="7828" y="1733"/>
                    <a:pt x="7742" y="1528"/>
                    <a:pt x="7657" y="1340"/>
                  </a:cubicBezTo>
                  <a:cubicBezTo>
                    <a:pt x="7571" y="1151"/>
                    <a:pt x="7494" y="972"/>
                    <a:pt x="7374" y="809"/>
                  </a:cubicBezTo>
                  <a:cubicBezTo>
                    <a:pt x="7152" y="501"/>
                    <a:pt x="6844" y="279"/>
                    <a:pt x="6493" y="142"/>
                  </a:cubicBezTo>
                  <a:cubicBezTo>
                    <a:pt x="6251" y="48"/>
                    <a:pt x="5994" y="1"/>
                    <a:pt x="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2643525" y="1644425"/>
              <a:ext cx="198500" cy="62775"/>
            </a:xfrm>
            <a:custGeom>
              <a:avLst/>
              <a:gdLst/>
              <a:ahLst/>
              <a:cxnLst/>
              <a:rect l="l" t="t" r="r" b="b"/>
              <a:pathLst>
                <a:path w="7940" h="2511" extrusionOk="0">
                  <a:moveTo>
                    <a:pt x="2001" y="0"/>
                  </a:moveTo>
                  <a:cubicBezTo>
                    <a:pt x="1510" y="0"/>
                    <a:pt x="1026" y="179"/>
                    <a:pt x="677" y="552"/>
                  </a:cubicBezTo>
                  <a:cubicBezTo>
                    <a:pt x="189" y="1065"/>
                    <a:pt x="1" y="1835"/>
                    <a:pt x="197" y="2511"/>
                  </a:cubicBezTo>
                  <a:cubicBezTo>
                    <a:pt x="3637" y="2468"/>
                    <a:pt x="7717" y="2417"/>
                    <a:pt x="7717" y="2417"/>
                  </a:cubicBezTo>
                  <a:cubicBezTo>
                    <a:pt x="7751" y="2417"/>
                    <a:pt x="7769" y="2399"/>
                    <a:pt x="7786" y="2374"/>
                  </a:cubicBezTo>
                  <a:cubicBezTo>
                    <a:pt x="7798" y="2393"/>
                    <a:pt x="7822" y="2403"/>
                    <a:pt x="7847" y="2403"/>
                  </a:cubicBezTo>
                  <a:cubicBezTo>
                    <a:pt x="7888" y="2403"/>
                    <a:pt x="7931" y="2376"/>
                    <a:pt x="7931" y="2322"/>
                  </a:cubicBezTo>
                  <a:cubicBezTo>
                    <a:pt x="7940" y="2305"/>
                    <a:pt x="7940" y="2297"/>
                    <a:pt x="7940" y="2280"/>
                  </a:cubicBezTo>
                  <a:cubicBezTo>
                    <a:pt x="7683" y="1946"/>
                    <a:pt x="7332" y="1689"/>
                    <a:pt x="6913" y="1570"/>
                  </a:cubicBezTo>
                  <a:cubicBezTo>
                    <a:pt x="6732" y="1517"/>
                    <a:pt x="6549" y="1492"/>
                    <a:pt x="6367" y="1492"/>
                  </a:cubicBezTo>
                  <a:cubicBezTo>
                    <a:pt x="6104" y="1492"/>
                    <a:pt x="5844" y="1545"/>
                    <a:pt x="5596" y="1647"/>
                  </a:cubicBezTo>
                  <a:cubicBezTo>
                    <a:pt x="5312" y="1758"/>
                    <a:pt x="4956" y="1958"/>
                    <a:pt x="4626" y="1958"/>
                  </a:cubicBezTo>
                  <a:cubicBezTo>
                    <a:pt x="4499" y="1958"/>
                    <a:pt x="4375" y="1928"/>
                    <a:pt x="4261" y="1852"/>
                  </a:cubicBezTo>
                  <a:cubicBezTo>
                    <a:pt x="4090" y="1732"/>
                    <a:pt x="3996" y="1527"/>
                    <a:pt x="3910" y="1339"/>
                  </a:cubicBezTo>
                  <a:cubicBezTo>
                    <a:pt x="3833" y="1150"/>
                    <a:pt x="3756" y="971"/>
                    <a:pt x="3628" y="808"/>
                  </a:cubicBezTo>
                  <a:cubicBezTo>
                    <a:pt x="3406" y="500"/>
                    <a:pt x="3098" y="278"/>
                    <a:pt x="2747" y="141"/>
                  </a:cubicBezTo>
                  <a:cubicBezTo>
                    <a:pt x="2508" y="48"/>
                    <a:pt x="2254" y="0"/>
                    <a:pt x="200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38"/>
          <p:cNvGrpSpPr/>
          <p:nvPr/>
        </p:nvGrpSpPr>
        <p:grpSpPr>
          <a:xfrm>
            <a:off x="-734640" y="63965"/>
            <a:ext cx="2968215" cy="711602"/>
            <a:chOff x="1694575" y="1616075"/>
            <a:chExt cx="394400" cy="94550"/>
          </a:xfrm>
        </p:grpSpPr>
        <p:sp>
          <p:nvSpPr>
            <p:cNvPr id="1341" name="Google Shape;1341;p38"/>
            <p:cNvSpPr/>
            <p:nvPr/>
          </p:nvSpPr>
          <p:spPr>
            <a:xfrm>
              <a:off x="1694575" y="1616075"/>
              <a:ext cx="394400" cy="94550"/>
            </a:xfrm>
            <a:custGeom>
              <a:avLst/>
              <a:gdLst/>
              <a:ahLst/>
              <a:cxnLst/>
              <a:rect l="l" t="t" r="r" b="b"/>
              <a:pathLst>
                <a:path w="15776" h="3782" extrusionOk="0">
                  <a:moveTo>
                    <a:pt x="6015" y="0"/>
                  </a:moveTo>
                  <a:cubicBezTo>
                    <a:pt x="5561" y="0"/>
                    <a:pt x="5202" y="283"/>
                    <a:pt x="5040" y="582"/>
                  </a:cubicBezTo>
                  <a:cubicBezTo>
                    <a:pt x="4868" y="873"/>
                    <a:pt x="4834" y="1198"/>
                    <a:pt x="4646" y="1480"/>
                  </a:cubicBezTo>
                  <a:cubicBezTo>
                    <a:pt x="4477" y="1754"/>
                    <a:pt x="4111" y="2005"/>
                    <a:pt x="3690" y="2005"/>
                  </a:cubicBezTo>
                  <a:cubicBezTo>
                    <a:pt x="3664" y="2005"/>
                    <a:pt x="3637" y="2004"/>
                    <a:pt x="3611" y="2002"/>
                  </a:cubicBezTo>
                  <a:cubicBezTo>
                    <a:pt x="2704" y="1925"/>
                    <a:pt x="2584" y="839"/>
                    <a:pt x="1677" y="779"/>
                  </a:cubicBezTo>
                  <a:cubicBezTo>
                    <a:pt x="1649" y="776"/>
                    <a:pt x="1621" y="775"/>
                    <a:pt x="1593" y="775"/>
                  </a:cubicBezTo>
                  <a:cubicBezTo>
                    <a:pt x="1331" y="775"/>
                    <a:pt x="1077" y="880"/>
                    <a:pt x="899" y="1027"/>
                  </a:cubicBezTo>
                  <a:cubicBezTo>
                    <a:pt x="711" y="1181"/>
                    <a:pt x="600" y="1378"/>
                    <a:pt x="505" y="1566"/>
                  </a:cubicBezTo>
                  <a:cubicBezTo>
                    <a:pt x="163" y="2276"/>
                    <a:pt x="1" y="3012"/>
                    <a:pt x="26" y="3756"/>
                  </a:cubicBezTo>
                  <a:lnTo>
                    <a:pt x="155" y="3756"/>
                  </a:lnTo>
                  <a:lnTo>
                    <a:pt x="7572" y="3764"/>
                  </a:lnTo>
                  <a:lnTo>
                    <a:pt x="8479" y="3764"/>
                  </a:lnTo>
                  <a:lnTo>
                    <a:pt x="11935" y="3773"/>
                  </a:lnTo>
                  <a:lnTo>
                    <a:pt x="15776" y="3782"/>
                  </a:lnTo>
                  <a:cubicBezTo>
                    <a:pt x="15738" y="3257"/>
                    <a:pt x="15010" y="2820"/>
                    <a:pt x="14259" y="2820"/>
                  </a:cubicBezTo>
                  <a:cubicBezTo>
                    <a:pt x="14166" y="2820"/>
                    <a:pt x="14072" y="2826"/>
                    <a:pt x="13979" y="2841"/>
                  </a:cubicBezTo>
                  <a:cubicBezTo>
                    <a:pt x="13568" y="2908"/>
                    <a:pt x="13157" y="3092"/>
                    <a:pt x="12763" y="3092"/>
                  </a:cubicBezTo>
                  <a:cubicBezTo>
                    <a:pt x="12657" y="3092"/>
                    <a:pt x="12552" y="3079"/>
                    <a:pt x="12448" y="3046"/>
                  </a:cubicBezTo>
                  <a:cubicBezTo>
                    <a:pt x="11978" y="2892"/>
                    <a:pt x="11926" y="2464"/>
                    <a:pt x="11687" y="2148"/>
                  </a:cubicBezTo>
                  <a:cubicBezTo>
                    <a:pt x="11430" y="1817"/>
                    <a:pt x="10881" y="1632"/>
                    <a:pt x="10341" y="1632"/>
                  </a:cubicBezTo>
                  <a:cubicBezTo>
                    <a:pt x="9999" y="1632"/>
                    <a:pt x="9661" y="1706"/>
                    <a:pt x="9403" y="1865"/>
                  </a:cubicBezTo>
                  <a:cubicBezTo>
                    <a:pt x="8958" y="2139"/>
                    <a:pt x="8692" y="2610"/>
                    <a:pt x="8102" y="2652"/>
                  </a:cubicBezTo>
                  <a:cubicBezTo>
                    <a:pt x="8074" y="2654"/>
                    <a:pt x="8047" y="2656"/>
                    <a:pt x="8019" y="2656"/>
                  </a:cubicBezTo>
                  <a:cubicBezTo>
                    <a:pt x="7504" y="2656"/>
                    <a:pt x="7114" y="2283"/>
                    <a:pt x="7033" y="1925"/>
                  </a:cubicBezTo>
                  <a:cubicBezTo>
                    <a:pt x="6947" y="1557"/>
                    <a:pt x="7076" y="1164"/>
                    <a:pt x="7016" y="787"/>
                  </a:cubicBezTo>
                  <a:cubicBezTo>
                    <a:pt x="6947" y="411"/>
                    <a:pt x="6571" y="0"/>
                    <a:pt x="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1698425" y="1646450"/>
              <a:ext cx="185450" cy="63750"/>
            </a:xfrm>
            <a:custGeom>
              <a:avLst/>
              <a:gdLst/>
              <a:ahLst/>
              <a:cxnLst/>
              <a:rect l="l" t="t" r="r" b="b"/>
              <a:pathLst>
                <a:path w="7418" h="2550" extrusionOk="0">
                  <a:moveTo>
                    <a:pt x="5861" y="0"/>
                  </a:moveTo>
                  <a:cubicBezTo>
                    <a:pt x="5407" y="0"/>
                    <a:pt x="5048" y="282"/>
                    <a:pt x="4886" y="573"/>
                  </a:cubicBezTo>
                  <a:cubicBezTo>
                    <a:pt x="4714" y="864"/>
                    <a:pt x="4680" y="1189"/>
                    <a:pt x="4492" y="1480"/>
                  </a:cubicBezTo>
                  <a:cubicBezTo>
                    <a:pt x="4325" y="1750"/>
                    <a:pt x="3967" y="1998"/>
                    <a:pt x="3554" y="1998"/>
                  </a:cubicBezTo>
                  <a:cubicBezTo>
                    <a:pt x="3522" y="1998"/>
                    <a:pt x="3489" y="1996"/>
                    <a:pt x="3457" y="1993"/>
                  </a:cubicBezTo>
                  <a:cubicBezTo>
                    <a:pt x="2550" y="1916"/>
                    <a:pt x="2430" y="830"/>
                    <a:pt x="1523" y="770"/>
                  </a:cubicBezTo>
                  <a:cubicBezTo>
                    <a:pt x="1504" y="769"/>
                    <a:pt x="1484" y="768"/>
                    <a:pt x="1464" y="768"/>
                  </a:cubicBezTo>
                  <a:cubicBezTo>
                    <a:pt x="1193" y="768"/>
                    <a:pt x="928" y="875"/>
                    <a:pt x="745" y="1018"/>
                  </a:cubicBezTo>
                  <a:cubicBezTo>
                    <a:pt x="557" y="1172"/>
                    <a:pt x="446" y="1369"/>
                    <a:pt x="351" y="1566"/>
                  </a:cubicBezTo>
                  <a:cubicBezTo>
                    <a:pt x="197" y="1882"/>
                    <a:pt x="78" y="2207"/>
                    <a:pt x="1" y="2541"/>
                  </a:cubicBezTo>
                  <a:lnTo>
                    <a:pt x="7418" y="2549"/>
                  </a:lnTo>
                  <a:cubicBezTo>
                    <a:pt x="7135" y="2413"/>
                    <a:pt x="6939" y="2164"/>
                    <a:pt x="6879" y="1925"/>
                  </a:cubicBezTo>
                  <a:cubicBezTo>
                    <a:pt x="6793" y="1549"/>
                    <a:pt x="6922" y="1164"/>
                    <a:pt x="6862" y="787"/>
                  </a:cubicBezTo>
                  <a:cubicBezTo>
                    <a:pt x="6793" y="402"/>
                    <a:pt x="6417" y="0"/>
                    <a:pt x="586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1906525" y="1687150"/>
              <a:ext cx="86425" cy="23250"/>
            </a:xfrm>
            <a:custGeom>
              <a:avLst/>
              <a:gdLst/>
              <a:ahLst/>
              <a:cxnLst/>
              <a:rect l="l" t="t" r="r" b="b"/>
              <a:pathLst>
                <a:path w="3457" h="930" extrusionOk="0">
                  <a:moveTo>
                    <a:pt x="1874" y="1"/>
                  </a:moveTo>
                  <a:cubicBezTo>
                    <a:pt x="1529" y="1"/>
                    <a:pt x="1186" y="76"/>
                    <a:pt x="925" y="237"/>
                  </a:cubicBezTo>
                  <a:cubicBezTo>
                    <a:pt x="582" y="434"/>
                    <a:pt x="351" y="759"/>
                    <a:pt x="1" y="921"/>
                  </a:cubicBezTo>
                  <a:lnTo>
                    <a:pt x="3457" y="930"/>
                  </a:lnTo>
                  <a:cubicBezTo>
                    <a:pt x="3380" y="785"/>
                    <a:pt x="3311" y="639"/>
                    <a:pt x="3209" y="511"/>
                  </a:cubicBezTo>
                  <a:cubicBezTo>
                    <a:pt x="2954" y="183"/>
                    <a:pt x="2411" y="1"/>
                    <a:pt x="1874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4" name="Google Shape;1344;p38"/>
          <p:cNvGrpSpPr/>
          <p:nvPr/>
        </p:nvGrpSpPr>
        <p:grpSpPr>
          <a:xfrm rot="2491912">
            <a:off x="5113875" y="3716611"/>
            <a:ext cx="439512" cy="190772"/>
            <a:chOff x="5301950" y="718225"/>
            <a:chExt cx="186325" cy="80875"/>
          </a:xfrm>
        </p:grpSpPr>
        <p:sp>
          <p:nvSpPr>
            <p:cNvPr id="1345" name="Google Shape;1345;p38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79C2519-E57A-744C-3A71-D622321E5493}"/>
              </a:ext>
            </a:extLst>
          </p:cNvPr>
          <p:cNvSpPr txBox="1"/>
          <p:nvPr/>
        </p:nvSpPr>
        <p:spPr>
          <a:xfrm>
            <a:off x="2010813" y="1729126"/>
            <a:ext cx="2782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[ADD DEMO VIDEO HERE]</a:t>
            </a:r>
          </a:p>
        </p:txBody>
      </p:sp>
      <p:grpSp>
        <p:nvGrpSpPr>
          <p:cNvPr id="1394" name="Google Shape;1216;p36">
            <a:extLst>
              <a:ext uri="{FF2B5EF4-FFF2-40B4-BE49-F238E27FC236}">
                <a16:creationId xmlns:a16="http://schemas.microsoft.com/office/drawing/2014/main" id="{EE3A86B8-314F-72FE-EB2D-43BCE1986728}"/>
              </a:ext>
            </a:extLst>
          </p:cNvPr>
          <p:cNvGrpSpPr/>
          <p:nvPr/>
        </p:nvGrpSpPr>
        <p:grpSpPr>
          <a:xfrm>
            <a:off x="6475734" y="2668878"/>
            <a:ext cx="1657851" cy="1769467"/>
            <a:chOff x="5337675" y="1099150"/>
            <a:chExt cx="520600" cy="555650"/>
          </a:xfrm>
        </p:grpSpPr>
        <p:sp>
          <p:nvSpPr>
            <p:cNvPr id="1395" name="Google Shape;1217;p36">
              <a:extLst>
                <a:ext uri="{FF2B5EF4-FFF2-40B4-BE49-F238E27FC236}">
                  <a16:creationId xmlns:a16="http://schemas.microsoft.com/office/drawing/2014/main" id="{B30561A1-44FB-1546-45F0-EE81164819E3}"/>
                </a:ext>
              </a:extLst>
            </p:cNvPr>
            <p:cNvSpPr/>
            <p:nvPr/>
          </p:nvSpPr>
          <p:spPr>
            <a:xfrm>
              <a:off x="5394350" y="1133350"/>
              <a:ext cx="407250" cy="521250"/>
            </a:xfrm>
            <a:custGeom>
              <a:avLst/>
              <a:gdLst/>
              <a:ahLst/>
              <a:cxnLst/>
              <a:rect l="l" t="t" r="r" b="b"/>
              <a:pathLst>
                <a:path w="16290" h="20850" extrusionOk="0">
                  <a:moveTo>
                    <a:pt x="8470" y="1"/>
                  </a:moveTo>
                  <a:lnTo>
                    <a:pt x="1" y="9762"/>
                  </a:lnTo>
                  <a:lnTo>
                    <a:pt x="1" y="20849"/>
                  </a:lnTo>
                  <a:lnTo>
                    <a:pt x="16289" y="20849"/>
                  </a:lnTo>
                  <a:lnTo>
                    <a:pt x="16289" y="9052"/>
                  </a:lnTo>
                  <a:lnTo>
                    <a:pt x="8470" y="1"/>
                  </a:lnTo>
                  <a:close/>
                </a:path>
              </a:pathLst>
            </a:custGeom>
            <a:solidFill>
              <a:srgbClr val="CDE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218;p36">
              <a:extLst>
                <a:ext uri="{FF2B5EF4-FFF2-40B4-BE49-F238E27FC236}">
                  <a16:creationId xmlns:a16="http://schemas.microsoft.com/office/drawing/2014/main" id="{BCDCBEEA-FB9A-7D56-4249-E651EA6FA22A}"/>
                </a:ext>
              </a:extLst>
            </p:cNvPr>
            <p:cNvSpPr/>
            <p:nvPr/>
          </p:nvSpPr>
          <p:spPr>
            <a:xfrm>
              <a:off x="5415300" y="1133350"/>
              <a:ext cx="365325" cy="521250"/>
            </a:xfrm>
            <a:custGeom>
              <a:avLst/>
              <a:gdLst/>
              <a:ahLst/>
              <a:cxnLst/>
              <a:rect l="l" t="t" r="r" b="b"/>
              <a:pathLst>
                <a:path w="14613" h="20850" extrusionOk="0">
                  <a:moveTo>
                    <a:pt x="7598" y="1"/>
                  </a:moveTo>
                  <a:lnTo>
                    <a:pt x="1" y="8607"/>
                  </a:lnTo>
                  <a:lnTo>
                    <a:pt x="1" y="20849"/>
                  </a:lnTo>
                  <a:lnTo>
                    <a:pt x="14613" y="20849"/>
                  </a:lnTo>
                  <a:lnTo>
                    <a:pt x="14613" y="9052"/>
                  </a:lnTo>
                  <a:lnTo>
                    <a:pt x="7598" y="1"/>
                  </a:lnTo>
                  <a:close/>
                </a:path>
              </a:pathLst>
            </a:custGeom>
            <a:solidFill>
              <a:srgbClr val="CDE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219;p36">
              <a:extLst>
                <a:ext uri="{FF2B5EF4-FFF2-40B4-BE49-F238E27FC236}">
                  <a16:creationId xmlns:a16="http://schemas.microsoft.com/office/drawing/2014/main" id="{A92C4112-B1A7-FAC0-C0C4-E66748D79420}"/>
                </a:ext>
              </a:extLst>
            </p:cNvPr>
            <p:cNvSpPr/>
            <p:nvPr/>
          </p:nvSpPr>
          <p:spPr>
            <a:xfrm>
              <a:off x="5394350" y="1153475"/>
              <a:ext cx="407250" cy="247025"/>
            </a:xfrm>
            <a:custGeom>
              <a:avLst/>
              <a:gdLst/>
              <a:ahLst/>
              <a:cxnLst/>
              <a:rect l="l" t="t" r="r" b="b"/>
              <a:pathLst>
                <a:path w="16290" h="9881" extrusionOk="0">
                  <a:moveTo>
                    <a:pt x="8145" y="0"/>
                  </a:moveTo>
                  <a:lnTo>
                    <a:pt x="1" y="9231"/>
                  </a:lnTo>
                  <a:lnTo>
                    <a:pt x="1" y="9881"/>
                  </a:lnTo>
                  <a:lnTo>
                    <a:pt x="8145" y="967"/>
                  </a:lnTo>
                  <a:lnTo>
                    <a:pt x="16289" y="9881"/>
                  </a:lnTo>
                  <a:lnTo>
                    <a:pt x="16289" y="9231"/>
                  </a:lnTo>
                  <a:lnTo>
                    <a:pt x="81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220;p36">
              <a:extLst>
                <a:ext uri="{FF2B5EF4-FFF2-40B4-BE49-F238E27FC236}">
                  <a16:creationId xmlns:a16="http://schemas.microsoft.com/office/drawing/2014/main" id="{BB630F38-A8CB-83B0-2153-0ACD29A0EF01}"/>
                </a:ext>
              </a:extLst>
            </p:cNvPr>
            <p:cNvSpPr/>
            <p:nvPr/>
          </p:nvSpPr>
          <p:spPr>
            <a:xfrm>
              <a:off x="5411900" y="1424325"/>
              <a:ext cx="7075" cy="158725"/>
            </a:xfrm>
            <a:custGeom>
              <a:avLst/>
              <a:gdLst/>
              <a:ahLst/>
              <a:cxnLst/>
              <a:rect l="l" t="t" r="r" b="b"/>
              <a:pathLst>
                <a:path w="283" h="6349" extrusionOk="0">
                  <a:moveTo>
                    <a:pt x="141" y="1"/>
                  </a:moveTo>
                  <a:cubicBezTo>
                    <a:pt x="71" y="1"/>
                    <a:pt x="0" y="48"/>
                    <a:pt x="0" y="142"/>
                  </a:cubicBezTo>
                  <a:lnTo>
                    <a:pt x="0" y="6207"/>
                  </a:lnTo>
                  <a:cubicBezTo>
                    <a:pt x="0" y="6302"/>
                    <a:pt x="71" y="6349"/>
                    <a:pt x="141" y="6349"/>
                  </a:cubicBezTo>
                  <a:cubicBezTo>
                    <a:pt x="212" y="6349"/>
                    <a:pt x="282" y="6302"/>
                    <a:pt x="282" y="6207"/>
                  </a:cubicBezTo>
                  <a:lnTo>
                    <a:pt x="282" y="142"/>
                  </a:lnTo>
                  <a:cubicBezTo>
                    <a:pt x="282" y="48"/>
                    <a:pt x="212" y="1"/>
                    <a:pt x="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221;p36">
              <a:extLst>
                <a:ext uri="{FF2B5EF4-FFF2-40B4-BE49-F238E27FC236}">
                  <a16:creationId xmlns:a16="http://schemas.microsoft.com/office/drawing/2014/main" id="{47A035C8-C335-4614-5F08-09CB69ADAED4}"/>
                </a:ext>
              </a:extLst>
            </p:cNvPr>
            <p:cNvSpPr/>
            <p:nvPr/>
          </p:nvSpPr>
          <p:spPr>
            <a:xfrm>
              <a:off x="5432425" y="1510100"/>
              <a:ext cx="7300" cy="131775"/>
            </a:xfrm>
            <a:custGeom>
              <a:avLst/>
              <a:gdLst/>
              <a:ahLst/>
              <a:cxnLst/>
              <a:rect l="l" t="t" r="r" b="b"/>
              <a:pathLst>
                <a:path w="292" h="5271" extrusionOk="0">
                  <a:moveTo>
                    <a:pt x="146" y="0"/>
                  </a:moveTo>
                  <a:cubicBezTo>
                    <a:pt x="73" y="0"/>
                    <a:pt x="0" y="47"/>
                    <a:pt x="0" y="142"/>
                  </a:cubicBezTo>
                  <a:lnTo>
                    <a:pt x="0" y="5129"/>
                  </a:lnTo>
                  <a:cubicBezTo>
                    <a:pt x="0" y="5223"/>
                    <a:pt x="73" y="5270"/>
                    <a:pt x="146" y="5270"/>
                  </a:cubicBezTo>
                  <a:cubicBezTo>
                    <a:pt x="218" y="5270"/>
                    <a:pt x="291" y="5223"/>
                    <a:pt x="291" y="5129"/>
                  </a:cubicBezTo>
                  <a:lnTo>
                    <a:pt x="291" y="142"/>
                  </a:lnTo>
                  <a:cubicBezTo>
                    <a:pt x="291" y="47"/>
                    <a:pt x="218" y="0"/>
                    <a:pt x="1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222;p36">
              <a:extLst>
                <a:ext uri="{FF2B5EF4-FFF2-40B4-BE49-F238E27FC236}">
                  <a16:creationId xmlns:a16="http://schemas.microsoft.com/office/drawing/2014/main" id="{37090499-83C1-8759-514F-0A51015F5F27}"/>
                </a:ext>
              </a:extLst>
            </p:cNvPr>
            <p:cNvSpPr/>
            <p:nvPr/>
          </p:nvSpPr>
          <p:spPr>
            <a:xfrm>
              <a:off x="5437975" y="1381925"/>
              <a:ext cx="7300" cy="74225"/>
            </a:xfrm>
            <a:custGeom>
              <a:avLst/>
              <a:gdLst/>
              <a:ahLst/>
              <a:cxnLst/>
              <a:rect l="l" t="t" r="r" b="b"/>
              <a:pathLst>
                <a:path w="292" h="2969" extrusionOk="0">
                  <a:moveTo>
                    <a:pt x="146" y="1"/>
                  </a:moveTo>
                  <a:cubicBezTo>
                    <a:pt x="73" y="1"/>
                    <a:pt x="1" y="46"/>
                    <a:pt x="1" y="136"/>
                  </a:cubicBezTo>
                  <a:lnTo>
                    <a:pt x="1" y="2830"/>
                  </a:lnTo>
                  <a:cubicBezTo>
                    <a:pt x="1" y="2921"/>
                    <a:pt x="75" y="2968"/>
                    <a:pt x="149" y="2968"/>
                  </a:cubicBezTo>
                  <a:cubicBezTo>
                    <a:pt x="221" y="2968"/>
                    <a:pt x="292" y="2923"/>
                    <a:pt x="292" y="2830"/>
                  </a:cubicBezTo>
                  <a:lnTo>
                    <a:pt x="292" y="136"/>
                  </a:lnTo>
                  <a:cubicBezTo>
                    <a:pt x="292" y="46"/>
                    <a:pt x="219" y="1"/>
                    <a:pt x="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223;p36">
              <a:extLst>
                <a:ext uri="{FF2B5EF4-FFF2-40B4-BE49-F238E27FC236}">
                  <a16:creationId xmlns:a16="http://schemas.microsoft.com/office/drawing/2014/main" id="{C815AD00-9BDB-B655-730A-3FD5A9785086}"/>
                </a:ext>
              </a:extLst>
            </p:cNvPr>
            <p:cNvSpPr/>
            <p:nvPr/>
          </p:nvSpPr>
          <p:spPr>
            <a:xfrm>
              <a:off x="5443750" y="1485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BA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224;p36">
              <a:extLst>
                <a:ext uri="{FF2B5EF4-FFF2-40B4-BE49-F238E27FC236}">
                  <a16:creationId xmlns:a16="http://schemas.microsoft.com/office/drawing/2014/main" id="{270BB5A0-FDC4-7406-FA97-23457BB000AA}"/>
                </a:ext>
              </a:extLst>
            </p:cNvPr>
            <p:cNvSpPr/>
            <p:nvPr/>
          </p:nvSpPr>
          <p:spPr>
            <a:xfrm>
              <a:off x="5436700" y="1490100"/>
              <a:ext cx="225" cy="250"/>
            </a:xfrm>
            <a:custGeom>
              <a:avLst/>
              <a:gdLst/>
              <a:ahLst/>
              <a:cxnLst/>
              <a:rect l="l" t="t" r="r" b="b"/>
              <a:pathLst>
                <a:path w="9" h="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9" y="9"/>
                    <a:pt x="9" y="9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A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225;p36">
              <a:extLst>
                <a:ext uri="{FF2B5EF4-FFF2-40B4-BE49-F238E27FC236}">
                  <a16:creationId xmlns:a16="http://schemas.microsoft.com/office/drawing/2014/main" id="{1F09034E-59F0-D960-5269-2B4BA46AFB9E}"/>
                </a:ext>
              </a:extLst>
            </p:cNvPr>
            <p:cNvSpPr/>
            <p:nvPr/>
          </p:nvSpPr>
          <p:spPr>
            <a:xfrm>
              <a:off x="5444825" y="1487750"/>
              <a:ext cx="25" cy="225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6BA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226;p36">
              <a:extLst>
                <a:ext uri="{FF2B5EF4-FFF2-40B4-BE49-F238E27FC236}">
                  <a16:creationId xmlns:a16="http://schemas.microsoft.com/office/drawing/2014/main" id="{CE0F8A7D-7A4E-61DD-AEC7-D6F3D03F94B8}"/>
                </a:ext>
              </a:extLst>
            </p:cNvPr>
            <p:cNvSpPr/>
            <p:nvPr/>
          </p:nvSpPr>
          <p:spPr>
            <a:xfrm>
              <a:off x="5442900" y="1484975"/>
              <a:ext cx="250" cy="2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BA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227;p36">
              <a:extLst>
                <a:ext uri="{FF2B5EF4-FFF2-40B4-BE49-F238E27FC236}">
                  <a16:creationId xmlns:a16="http://schemas.microsoft.com/office/drawing/2014/main" id="{7297B2DD-C845-E6B4-A88B-C13E3B8A3688}"/>
                </a:ext>
              </a:extLst>
            </p:cNvPr>
            <p:cNvSpPr/>
            <p:nvPr/>
          </p:nvSpPr>
          <p:spPr>
            <a:xfrm>
              <a:off x="5442900" y="1485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BA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228;p36">
              <a:extLst>
                <a:ext uri="{FF2B5EF4-FFF2-40B4-BE49-F238E27FC236}">
                  <a16:creationId xmlns:a16="http://schemas.microsoft.com/office/drawing/2014/main" id="{B0EA29FD-83AF-238C-733F-0C548D2BA24A}"/>
                </a:ext>
              </a:extLst>
            </p:cNvPr>
            <p:cNvSpPr/>
            <p:nvPr/>
          </p:nvSpPr>
          <p:spPr>
            <a:xfrm>
              <a:off x="5426425" y="1470025"/>
              <a:ext cx="26350" cy="28625"/>
            </a:xfrm>
            <a:custGeom>
              <a:avLst/>
              <a:gdLst/>
              <a:ahLst/>
              <a:cxnLst/>
              <a:rect l="l" t="t" r="r" b="b"/>
              <a:pathLst>
                <a:path w="1054" h="1145" extrusionOk="0">
                  <a:moveTo>
                    <a:pt x="659" y="598"/>
                  </a:moveTo>
                  <a:lnTo>
                    <a:pt x="659" y="598"/>
                  </a:lnTo>
                  <a:cubicBezTo>
                    <a:pt x="656" y="605"/>
                    <a:pt x="654" y="608"/>
                    <a:pt x="653" y="608"/>
                  </a:cubicBezTo>
                  <a:cubicBezTo>
                    <a:pt x="652" y="608"/>
                    <a:pt x="655" y="603"/>
                    <a:pt x="659" y="598"/>
                  </a:cubicBezTo>
                  <a:close/>
                  <a:moveTo>
                    <a:pt x="321" y="0"/>
                  </a:moveTo>
                  <a:cubicBezTo>
                    <a:pt x="284" y="0"/>
                    <a:pt x="248" y="13"/>
                    <a:pt x="223" y="42"/>
                  </a:cubicBezTo>
                  <a:cubicBezTo>
                    <a:pt x="95" y="205"/>
                    <a:pt x="1" y="410"/>
                    <a:pt x="26" y="624"/>
                  </a:cubicBezTo>
                  <a:cubicBezTo>
                    <a:pt x="52" y="838"/>
                    <a:pt x="172" y="1034"/>
                    <a:pt x="386" y="1111"/>
                  </a:cubicBezTo>
                  <a:cubicBezTo>
                    <a:pt x="443" y="1134"/>
                    <a:pt x="502" y="1145"/>
                    <a:pt x="562" y="1145"/>
                  </a:cubicBezTo>
                  <a:cubicBezTo>
                    <a:pt x="707" y="1145"/>
                    <a:pt x="851" y="1079"/>
                    <a:pt x="942" y="957"/>
                  </a:cubicBezTo>
                  <a:cubicBezTo>
                    <a:pt x="1053" y="795"/>
                    <a:pt x="1053" y="564"/>
                    <a:pt x="916" y="419"/>
                  </a:cubicBezTo>
                  <a:lnTo>
                    <a:pt x="908" y="419"/>
                  </a:lnTo>
                  <a:cubicBezTo>
                    <a:pt x="845" y="350"/>
                    <a:pt x="759" y="312"/>
                    <a:pt x="671" y="312"/>
                  </a:cubicBezTo>
                  <a:cubicBezTo>
                    <a:pt x="627" y="312"/>
                    <a:pt x="582" y="322"/>
                    <a:pt x="540" y="342"/>
                  </a:cubicBezTo>
                  <a:cubicBezTo>
                    <a:pt x="420" y="393"/>
                    <a:pt x="352" y="538"/>
                    <a:pt x="386" y="658"/>
                  </a:cubicBezTo>
                  <a:cubicBezTo>
                    <a:pt x="400" y="721"/>
                    <a:pt x="460" y="767"/>
                    <a:pt x="524" y="767"/>
                  </a:cubicBezTo>
                  <a:cubicBezTo>
                    <a:pt x="538" y="767"/>
                    <a:pt x="552" y="765"/>
                    <a:pt x="565" y="761"/>
                  </a:cubicBezTo>
                  <a:cubicBezTo>
                    <a:pt x="634" y="744"/>
                    <a:pt x="677" y="675"/>
                    <a:pt x="668" y="598"/>
                  </a:cubicBezTo>
                  <a:lnTo>
                    <a:pt x="685" y="598"/>
                  </a:lnTo>
                  <a:lnTo>
                    <a:pt x="694" y="607"/>
                  </a:lnTo>
                  <a:lnTo>
                    <a:pt x="702" y="607"/>
                  </a:lnTo>
                  <a:cubicBezTo>
                    <a:pt x="702" y="615"/>
                    <a:pt x="711" y="615"/>
                    <a:pt x="711" y="624"/>
                  </a:cubicBezTo>
                  <a:cubicBezTo>
                    <a:pt x="711" y="624"/>
                    <a:pt x="711" y="632"/>
                    <a:pt x="719" y="632"/>
                  </a:cubicBezTo>
                  <a:cubicBezTo>
                    <a:pt x="719" y="632"/>
                    <a:pt x="719" y="641"/>
                    <a:pt x="728" y="649"/>
                  </a:cubicBezTo>
                  <a:cubicBezTo>
                    <a:pt x="728" y="649"/>
                    <a:pt x="728" y="658"/>
                    <a:pt x="736" y="667"/>
                  </a:cubicBezTo>
                  <a:lnTo>
                    <a:pt x="736" y="675"/>
                  </a:lnTo>
                  <a:lnTo>
                    <a:pt x="736" y="692"/>
                  </a:lnTo>
                  <a:lnTo>
                    <a:pt x="736" y="709"/>
                  </a:lnTo>
                  <a:cubicBezTo>
                    <a:pt x="736" y="722"/>
                    <a:pt x="734" y="726"/>
                    <a:pt x="732" y="726"/>
                  </a:cubicBezTo>
                  <a:cubicBezTo>
                    <a:pt x="730" y="726"/>
                    <a:pt x="728" y="722"/>
                    <a:pt x="728" y="718"/>
                  </a:cubicBezTo>
                  <a:cubicBezTo>
                    <a:pt x="728" y="726"/>
                    <a:pt x="728" y="752"/>
                    <a:pt x="719" y="752"/>
                  </a:cubicBezTo>
                  <a:cubicBezTo>
                    <a:pt x="719" y="752"/>
                    <a:pt x="719" y="752"/>
                    <a:pt x="719" y="761"/>
                  </a:cubicBezTo>
                  <a:cubicBezTo>
                    <a:pt x="711" y="769"/>
                    <a:pt x="702" y="786"/>
                    <a:pt x="702" y="795"/>
                  </a:cubicBezTo>
                  <a:cubicBezTo>
                    <a:pt x="694" y="803"/>
                    <a:pt x="685" y="812"/>
                    <a:pt x="685" y="812"/>
                  </a:cubicBezTo>
                  <a:cubicBezTo>
                    <a:pt x="677" y="821"/>
                    <a:pt x="677" y="821"/>
                    <a:pt x="677" y="821"/>
                  </a:cubicBezTo>
                  <a:cubicBezTo>
                    <a:pt x="659" y="829"/>
                    <a:pt x="651" y="838"/>
                    <a:pt x="642" y="838"/>
                  </a:cubicBezTo>
                  <a:cubicBezTo>
                    <a:pt x="634" y="846"/>
                    <a:pt x="625" y="846"/>
                    <a:pt x="617" y="846"/>
                  </a:cubicBezTo>
                  <a:cubicBezTo>
                    <a:pt x="608" y="855"/>
                    <a:pt x="600" y="855"/>
                    <a:pt x="591" y="855"/>
                  </a:cubicBezTo>
                  <a:lnTo>
                    <a:pt x="531" y="855"/>
                  </a:lnTo>
                  <a:cubicBezTo>
                    <a:pt x="514" y="855"/>
                    <a:pt x="497" y="846"/>
                    <a:pt x="480" y="846"/>
                  </a:cubicBezTo>
                  <a:cubicBezTo>
                    <a:pt x="480" y="838"/>
                    <a:pt x="471" y="838"/>
                    <a:pt x="463" y="838"/>
                  </a:cubicBezTo>
                  <a:cubicBezTo>
                    <a:pt x="446" y="829"/>
                    <a:pt x="429" y="821"/>
                    <a:pt x="420" y="812"/>
                  </a:cubicBezTo>
                  <a:cubicBezTo>
                    <a:pt x="420" y="812"/>
                    <a:pt x="411" y="803"/>
                    <a:pt x="411" y="803"/>
                  </a:cubicBezTo>
                  <a:cubicBezTo>
                    <a:pt x="411" y="803"/>
                    <a:pt x="411" y="803"/>
                    <a:pt x="403" y="795"/>
                  </a:cubicBezTo>
                  <a:cubicBezTo>
                    <a:pt x="394" y="786"/>
                    <a:pt x="386" y="778"/>
                    <a:pt x="377" y="761"/>
                  </a:cubicBezTo>
                  <a:cubicBezTo>
                    <a:pt x="369" y="752"/>
                    <a:pt x="360" y="744"/>
                    <a:pt x="360" y="735"/>
                  </a:cubicBezTo>
                  <a:cubicBezTo>
                    <a:pt x="352" y="726"/>
                    <a:pt x="343" y="709"/>
                    <a:pt x="334" y="701"/>
                  </a:cubicBezTo>
                  <a:cubicBezTo>
                    <a:pt x="334" y="701"/>
                    <a:pt x="334" y="692"/>
                    <a:pt x="334" y="684"/>
                  </a:cubicBezTo>
                  <a:cubicBezTo>
                    <a:pt x="326" y="667"/>
                    <a:pt x="317" y="649"/>
                    <a:pt x="317" y="632"/>
                  </a:cubicBezTo>
                  <a:cubicBezTo>
                    <a:pt x="317" y="632"/>
                    <a:pt x="309" y="624"/>
                    <a:pt x="309" y="615"/>
                  </a:cubicBezTo>
                  <a:cubicBezTo>
                    <a:pt x="309" y="607"/>
                    <a:pt x="309" y="607"/>
                    <a:pt x="309" y="607"/>
                  </a:cubicBezTo>
                  <a:cubicBezTo>
                    <a:pt x="309" y="573"/>
                    <a:pt x="309" y="538"/>
                    <a:pt x="309" y="504"/>
                  </a:cubicBezTo>
                  <a:lnTo>
                    <a:pt x="309" y="496"/>
                  </a:lnTo>
                  <a:cubicBezTo>
                    <a:pt x="309" y="487"/>
                    <a:pt x="317" y="478"/>
                    <a:pt x="317" y="470"/>
                  </a:cubicBezTo>
                  <a:cubicBezTo>
                    <a:pt x="317" y="444"/>
                    <a:pt x="326" y="427"/>
                    <a:pt x="334" y="410"/>
                  </a:cubicBezTo>
                  <a:cubicBezTo>
                    <a:pt x="334" y="401"/>
                    <a:pt x="334" y="401"/>
                    <a:pt x="343" y="393"/>
                  </a:cubicBezTo>
                  <a:cubicBezTo>
                    <a:pt x="343" y="393"/>
                    <a:pt x="343" y="384"/>
                    <a:pt x="343" y="376"/>
                  </a:cubicBezTo>
                  <a:cubicBezTo>
                    <a:pt x="352" y="359"/>
                    <a:pt x="360" y="342"/>
                    <a:pt x="377" y="324"/>
                  </a:cubicBezTo>
                  <a:cubicBezTo>
                    <a:pt x="386" y="307"/>
                    <a:pt x="394" y="290"/>
                    <a:pt x="403" y="273"/>
                  </a:cubicBezTo>
                  <a:cubicBezTo>
                    <a:pt x="411" y="273"/>
                    <a:pt x="411" y="265"/>
                    <a:pt x="420" y="256"/>
                  </a:cubicBezTo>
                  <a:lnTo>
                    <a:pt x="420" y="256"/>
                  </a:lnTo>
                  <a:cubicBezTo>
                    <a:pt x="416" y="260"/>
                    <a:pt x="414" y="262"/>
                    <a:pt x="414" y="262"/>
                  </a:cubicBezTo>
                  <a:cubicBezTo>
                    <a:pt x="414" y="262"/>
                    <a:pt x="429" y="245"/>
                    <a:pt x="429" y="239"/>
                  </a:cubicBezTo>
                  <a:cubicBezTo>
                    <a:pt x="480" y="188"/>
                    <a:pt x="488" y="93"/>
                    <a:pt x="429" y="42"/>
                  </a:cubicBezTo>
                  <a:cubicBezTo>
                    <a:pt x="402" y="15"/>
                    <a:pt x="361" y="0"/>
                    <a:pt x="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229;p36">
              <a:extLst>
                <a:ext uri="{FF2B5EF4-FFF2-40B4-BE49-F238E27FC236}">
                  <a16:creationId xmlns:a16="http://schemas.microsoft.com/office/drawing/2014/main" id="{F0447935-EC8C-3004-2131-DA670FC71A98}"/>
                </a:ext>
              </a:extLst>
            </p:cNvPr>
            <p:cNvSpPr/>
            <p:nvPr/>
          </p:nvSpPr>
          <p:spPr>
            <a:xfrm>
              <a:off x="5442900" y="1484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A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30;p36">
              <a:extLst>
                <a:ext uri="{FF2B5EF4-FFF2-40B4-BE49-F238E27FC236}">
                  <a16:creationId xmlns:a16="http://schemas.microsoft.com/office/drawing/2014/main" id="{D6B79F62-34C0-F050-BF71-32889BE9F31E}"/>
                </a:ext>
              </a:extLst>
            </p:cNvPr>
            <p:cNvSpPr/>
            <p:nvPr/>
          </p:nvSpPr>
          <p:spPr>
            <a:xfrm>
              <a:off x="5439700" y="1491375"/>
              <a:ext cx="225" cy="2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BA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31;p36">
              <a:extLst>
                <a:ext uri="{FF2B5EF4-FFF2-40B4-BE49-F238E27FC236}">
                  <a16:creationId xmlns:a16="http://schemas.microsoft.com/office/drawing/2014/main" id="{E69B07A3-D46B-ADFB-B838-2F32A04743EE}"/>
                </a:ext>
              </a:extLst>
            </p:cNvPr>
            <p:cNvSpPr/>
            <p:nvPr/>
          </p:nvSpPr>
          <p:spPr>
            <a:xfrm>
              <a:off x="5769275" y="1424325"/>
              <a:ext cx="7300" cy="158725"/>
            </a:xfrm>
            <a:custGeom>
              <a:avLst/>
              <a:gdLst/>
              <a:ahLst/>
              <a:cxnLst/>
              <a:rect l="l" t="t" r="r" b="b"/>
              <a:pathLst>
                <a:path w="292" h="6349" extrusionOk="0">
                  <a:moveTo>
                    <a:pt x="146" y="1"/>
                  </a:moveTo>
                  <a:cubicBezTo>
                    <a:pt x="73" y="1"/>
                    <a:pt x="0" y="48"/>
                    <a:pt x="0" y="142"/>
                  </a:cubicBezTo>
                  <a:lnTo>
                    <a:pt x="0" y="6207"/>
                  </a:lnTo>
                  <a:cubicBezTo>
                    <a:pt x="0" y="6302"/>
                    <a:pt x="73" y="6349"/>
                    <a:pt x="146" y="6349"/>
                  </a:cubicBezTo>
                  <a:cubicBezTo>
                    <a:pt x="218" y="6349"/>
                    <a:pt x="291" y="6302"/>
                    <a:pt x="291" y="6207"/>
                  </a:cubicBezTo>
                  <a:lnTo>
                    <a:pt x="291" y="142"/>
                  </a:lnTo>
                  <a:cubicBezTo>
                    <a:pt x="291" y="48"/>
                    <a:pt x="218" y="1"/>
                    <a:pt x="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32;p36">
              <a:extLst>
                <a:ext uri="{FF2B5EF4-FFF2-40B4-BE49-F238E27FC236}">
                  <a16:creationId xmlns:a16="http://schemas.microsoft.com/office/drawing/2014/main" id="{28C2799B-D38B-3092-7C56-3E74E35698FF}"/>
                </a:ext>
              </a:extLst>
            </p:cNvPr>
            <p:cNvSpPr/>
            <p:nvPr/>
          </p:nvSpPr>
          <p:spPr>
            <a:xfrm>
              <a:off x="5748725" y="1510100"/>
              <a:ext cx="7100" cy="131775"/>
            </a:xfrm>
            <a:custGeom>
              <a:avLst/>
              <a:gdLst/>
              <a:ahLst/>
              <a:cxnLst/>
              <a:rect l="l" t="t" r="r" b="b"/>
              <a:pathLst>
                <a:path w="284" h="5271" extrusionOk="0">
                  <a:moveTo>
                    <a:pt x="142" y="0"/>
                  </a:moveTo>
                  <a:cubicBezTo>
                    <a:pt x="72" y="0"/>
                    <a:pt x="1" y="47"/>
                    <a:pt x="1" y="142"/>
                  </a:cubicBezTo>
                  <a:lnTo>
                    <a:pt x="1" y="5129"/>
                  </a:lnTo>
                  <a:cubicBezTo>
                    <a:pt x="1" y="5223"/>
                    <a:pt x="72" y="5270"/>
                    <a:pt x="142" y="5270"/>
                  </a:cubicBezTo>
                  <a:cubicBezTo>
                    <a:pt x="213" y="5270"/>
                    <a:pt x="283" y="5223"/>
                    <a:pt x="283" y="5129"/>
                  </a:cubicBezTo>
                  <a:lnTo>
                    <a:pt x="283" y="142"/>
                  </a:lnTo>
                  <a:cubicBezTo>
                    <a:pt x="283" y="47"/>
                    <a:pt x="213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33;p36">
              <a:extLst>
                <a:ext uri="{FF2B5EF4-FFF2-40B4-BE49-F238E27FC236}">
                  <a16:creationId xmlns:a16="http://schemas.microsoft.com/office/drawing/2014/main" id="{638C2D0C-F02A-2756-4742-5585086AAC24}"/>
                </a:ext>
              </a:extLst>
            </p:cNvPr>
            <p:cNvSpPr/>
            <p:nvPr/>
          </p:nvSpPr>
          <p:spPr>
            <a:xfrm>
              <a:off x="5743175" y="1381925"/>
              <a:ext cx="7075" cy="74225"/>
            </a:xfrm>
            <a:custGeom>
              <a:avLst/>
              <a:gdLst/>
              <a:ahLst/>
              <a:cxnLst/>
              <a:rect l="l" t="t" r="r" b="b"/>
              <a:pathLst>
                <a:path w="283" h="2969" extrusionOk="0">
                  <a:moveTo>
                    <a:pt x="142" y="1"/>
                  </a:moveTo>
                  <a:cubicBezTo>
                    <a:pt x="71" y="1"/>
                    <a:pt x="1" y="46"/>
                    <a:pt x="1" y="136"/>
                  </a:cubicBezTo>
                  <a:lnTo>
                    <a:pt x="1" y="2830"/>
                  </a:lnTo>
                  <a:cubicBezTo>
                    <a:pt x="1" y="2923"/>
                    <a:pt x="69" y="2968"/>
                    <a:pt x="139" y="2968"/>
                  </a:cubicBezTo>
                  <a:cubicBezTo>
                    <a:pt x="211" y="2968"/>
                    <a:pt x="283" y="2921"/>
                    <a:pt x="283" y="2830"/>
                  </a:cubicBezTo>
                  <a:lnTo>
                    <a:pt x="283" y="136"/>
                  </a:lnTo>
                  <a:cubicBezTo>
                    <a:pt x="283" y="46"/>
                    <a:pt x="212" y="1"/>
                    <a:pt x="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34;p36">
              <a:extLst>
                <a:ext uri="{FF2B5EF4-FFF2-40B4-BE49-F238E27FC236}">
                  <a16:creationId xmlns:a16="http://schemas.microsoft.com/office/drawing/2014/main" id="{FD8FE7B9-A000-3595-9566-0B9899F56210}"/>
                </a:ext>
              </a:extLst>
            </p:cNvPr>
            <p:cNvSpPr/>
            <p:nvPr/>
          </p:nvSpPr>
          <p:spPr>
            <a:xfrm>
              <a:off x="5744450" y="1485175"/>
              <a:ext cx="250" cy="2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9" y="1"/>
                  </a:moveTo>
                  <a:cubicBezTo>
                    <a:pt x="9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9" y="1"/>
                  </a:cubicBezTo>
                  <a:close/>
                </a:path>
              </a:pathLst>
            </a:custGeom>
            <a:solidFill>
              <a:srgbClr val="6BA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35;p36">
              <a:extLst>
                <a:ext uri="{FF2B5EF4-FFF2-40B4-BE49-F238E27FC236}">
                  <a16:creationId xmlns:a16="http://schemas.microsoft.com/office/drawing/2014/main" id="{C7841DF5-FBDB-BD01-582E-963E6DBF763C}"/>
                </a:ext>
              </a:extLst>
            </p:cNvPr>
            <p:cNvSpPr/>
            <p:nvPr/>
          </p:nvSpPr>
          <p:spPr>
            <a:xfrm>
              <a:off x="5751525" y="1490100"/>
              <a:ext cx="225" cy="250"/>
            </a:xfrm>
            <a:custGeom>
              <a:avLst/>
              <a:gdLst/>
              <a:ahLst/>
              <a:cxnLst/>
              <a:rect l="l" t="t" r="r" b="b"/>
              <a:pathLst>
                <a:path w="9" h="10" extrusionOk="0">
                  <a:moveTo>
                    <a:pt x="0" y="9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6BA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36;p36">
              <a:extLst>
                <a:ext uri="{FF2B5EF4-FFF2-40B4-BE49-F238E27FC236}">
                  <a16:creationId xmlns:a16="http://schemas.microsoft.com/office/drawing/2014/main" id="{4E0E542C-9A3C-58CB-7AE6-A4D4D067AF30}"/>
                </a:ext>
              </a:extLst>
            </p:cNvPr>
            <p:cNvSpPr/>
            <p:nvPr/>
          </p:nvSpPr>
          <p:spPr>
            <a:xfrm>
              <a:off x="5743600" y="1487750"/>
              <a:ext cx="25" cy="225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6BA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37;p36">
              <a:extLst>
                <a:ext uri="{FF2B5EF4-FFF2-40B4-BE49-F238E27FC236}">
                  <a16:creationId xmlns:a16="http://schemas.microsoft.com/office/drawing/2014/main" id="{E454DBE9-5C40-62ED-24B5-FD6D21F6AA9D}"/>
                </a:ext>
              </a:extLst>
            </p:cNvPr>
            <p:cNvSpPr/>
            <p:nvPr/>
          </p:nvSpPr>
          <p:spPr>
            <a:xfrm>
              <a:off x="5745100" y="1484975"/>
              <a:ext cx="250" cy="2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9" y="0"/>
                  </a:moveTo>
                  <a:lnTo>
                    <a:pt x="9" y="0"/>
                  </a:lnTo>
                  <a:cubicBezTo>
                    <a:pt x="9" y="0"/>
                    <a:pt x="1" y="0"/>
                    <a:pt x="9" y="0"/>
                  </a:cubicBezTo>
                  <a:close/>
                </a:path>
              </a:pathLst>
            </a:custGeom>
            <a:solidFill>
              <a:srgbClr val="6BA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38;p36">
              <a:extLst>
                <a:ext uri="{FF2B5EF4-FFF2-40B4-BE49-F238E27FC236}">
                  <a16:creationId xmlns:a16="http://schemas.microsoft.com/office/drawing/2014/main" id="{8CF3B5FD-06AC-B09E-6D40-FDF1C836E144}"/>
                </a:ext>
              </a:extLst>
            </p:cNvPr>
            <p:cNvSpPr/>
            <p:nvPr/>
          </p:nvSpPr>
          <p:spPr>
            <a:xfrm>
              <a:off x="5745525" y="1485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BA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39;p36">
              <a:extLst>
                <a:ext uri="{FF2B5EF4-FFF2-40B4-BE49-F238E27FC236}">
                  <a16:creationId xmlns:a16="http://schemas.microsoft.com/office/drawing/2014/main" id="{34A97F5D-4BD0-A9B1-4541-15DAF3197C7B}"/>
                </a:ext>
              </a:extLst>
            </p:cNvPr>
            <p:cNvSpPr/>
            <p:nvPr/>
          </p:nvSpPr>
          <p:spPr>
            <a:xfrm>
              <a:off x="5735475" y="1470025"/>
              <a:ext cx="26550" cy="28625"/>
            </a:xfrm>
            <a:custGeom>
              <a:avLst/>
              <a:gdLst/>
              <a:ahLst/>
              <a:cxnLst/>
              <a:rect l="l" t="t" r="r" b="b"/>
              <a:pathLst>
                <a:path w="1062" h="1145" extrusionOk="0">
                  <a:moveTo>
                    <a:pt x="394" y="598"/>
                  </a:moveTo>
                  <a:cubicBezTo>
                    <a:pt x="399" y="603"/>
                    <a:pt x="401" y="608"/>
                    <a:pt x="400" y="608"/>
                  </a:cubicBezTo>
                  <a:cubicBezTo>
                    <a:pt x="400" y="608"/>
                    <a:pt x="398" y="605"/>
                    <a:pt x="394" y="598"/>
                  </a:cubicBezTo>
                  <a:close/>
                  <a:moveTo>
                    <a:pt x="736" y="0"/>
                  </a:moveTo>
                  <a:cubicBezTo>
                    <a:pt x="698" y="0"/>
                    <a:pt x="660" y="15"/>
                    <a:pt x="634" y="42"/>
                  </a:cubicBezTo>
                  <a:cubicBezTo>
                    <a:pt x="574" y="93"/>
                    <a:pt x="582" y="188"/>
                    <a:pt x="634" y="239"/>
                  </a:cubicBezTo>
                  <a:cubicBezTo>
                    <a:pt x="634" y="245"/>
                    <a:pt x="648" y="262"/>
                    <a:pt x="648" y="262"/>
                  </a:cubicBezTo>
                  <a:cubicBezTo>
                    <a:pt x="648" y="262"/>
                    <a:pt x="646" y="260"/>
                    <a:pt x="642" y="256"/>
                  </a:cubicBezTo>
                  <a:lnTo>
                    <a:pt x="642" y="256"/>
                  </a:lnTo>
                  <a:cubicBezTo>
                    <a:pt x="651" y="265"/>
                    <a:pt x="651" y="273"/>
                    <a:pt x="659" y="273"/>
                  </a:cubicBezTo>
                  <a:lnTo>
                    <a:pt x="685" y="324"/>
                  </a:lnTo>
                  <a:cubicBezTo>
                    <a:pt x="694" y="342"/>
                    <a:pt x="702" y="359"/>
                    <a:pt x="711" y="376"/>
                  </a:cubicBezTo>
                  <a:cubicBezTo>
                    <a:pt x="719" y="384"/>
                    <a:pt x="719" y="393"/>
                    <a:pt x="719" y="393"/>
                  </a:cubicBezTo>
                  <a:cubicBezTo>
                    <a:pt x="719" y="401"/>
                    <a:pt x="728" y="401"/>
                    <a:pt x="728" y="410"/>
                  </a:cubicBezTo>
                  <a:cubicBezTo>
                    <a:pt x="736" y="427"/>
                    <a:pt x="736" y="444"/>
                    <a:pt x="745" y="470"/>
                  </a:cubicBezTo>
                  <a:lnTo>
                    <a:pt x="753" y="496"/>
                  </a:lnTo>
                  <a:lnTo>
                    <a:pt x="753" y="504"/>
                  </a:lnTo>
                  <a:cubicBezTo>
                    <a:pt x="753" y="538"/>
                    <a:pt x="753" y="573"/>
                    <a:pt x="753" y="607"/>
                  </a:cubicBezTo>
                  <a:cubicBezTo>
                    <a:pt x="753" y="607"/>
                    <a:pt x="753" y="607"/>
                    <a:pt x="745" y="615"/>
                  </a:cubicBezTo>
                  <a:cubicBezTo>
                    <a:pt x="745" y="624"/>
                    <a:pt x="745" y="632"/>
                    <a:pt x="745" y="632"/>
                  </a:cubicBezTo>
                  <a:cubicBezTo>
                    <a:pt x="736" y="649"/>
                    <a:pt x="736" y="667"/>
                    <a:pt x="728" y="684"/>
                  </a:cubicBezTo>
                  <a:cubicBezTo>
                    <a:pt x="728" y="684"/>
                    <a:pt x="719" y="701"/>
                    <a:pt x="719" y="701"/>
                  </a:cubicBezTo>
                  <a:cubicBezTo>
                    <a:pt x="711" y="709"/>
                    <a:pt x="711" y="726"/>
                    <a:pt x="702" y="735"/>
                  </a:cubicBezTo>
                  <a:cubicBezTo>
                    <a:pt x="694" y="744"/>
                    <a:pt x="694" y="752"/>
                    <a:pt x="685" y="761"/>
                  </a:cubicBezTo>
                  <a:cubicBezTo>
                    <a:pt x="668" y="778"/>
                    <a:pt x="659" y="786"/>
                    <a:pt x="651" y="795"/>
                  </a:cubicBezTo>
                  <a:lnTo>
                    <a:pt x="642" y="803"/>
                  </a:lnTo>
                  <a:lnTo>
                    <a:pt x="642" y="812"/>
                  </a:lnTo>
                  <a:lnTo>
                    <a:pt x="634" y="812"/>
                  </a:lnTo>
                  <a:cubicBezTo>
                    <a:pt x="625" y="821"/>
                    <a:pt x="608" y="829"/>
                    <a:pt x="599" y="838"/>
                  </a:cubicBezTo>
                  <a:lnTo>
                    <a:pt x="591" y="838"/>
                  </a:lnTo>
                  <a:cubicBezTo>
                    <a:pt x="591" y="838"/>
                    <a:pt x="582" y="838"/>
                    <a:pt x="574" y="846"/>
                  </a:cubicBezTo>
                  <a:cubicBezTo>
                    <a:pt x="557" y="846"/>
                    <a:pt x="548" y="855"/>
                    <a:pt x="531" y="855"/>
                  </a:cubicBezTo>
                  <a:lnTo>
                    <a:pt x="463" y="855"/>
                  </a:lnTo>
                  <a:lnTo>
                    <a:pt x="437" y="846"/>
                  </a:lnTo>
                  <a:cubicBezTo>
                    <a:pt x="437" y="846"/>
                    <a:pt x="428" y="846"/>
                    <a:pt x="420" y="838"/>
                  </a:cubicBezTo>
                  <a:cubicBezTo>
                    <a:pt x="411" y="838"/>
                    <a:pt x="394" y="829"/>
                    <a:pt x="386" y="821"/>
                  </a:cubicBezTo>
                  <a:cubicBezTo>
                    <a:pt x="386" y="821"/>
                    <a:pt x="377" y="821"/>
                    <a:pt x="377" y="812"/>
                  </a:cubicBezTo>
                  <a:cubicBezTo>
                    <a:pt x="368" y="803"/>
                    <a:pt x="360" y="803"/>
                    <a:pt x="360" y="795"/>
                  </a:cubicBezTo>
                  <a:cubicBezTo>
                    <a:pt x="351" y="786"/>
                    <a:pt x="343" y="769"/>
                    <a:pt x="334" y="761"/>
                  </a:cubicBezTo>
                  <a:cubicBezTo>
                    <a:pt x="334" y="761"/>
                    <a:pt x="334" y="752"/>
                    <a:pt x="334" y="752"/>
                  </a:cubicBezTo>
                  <a:cubicBezTo>
                    <a:pt x="334" y="752"/>
                    <a:pt x="326" y="726"/>
                    <a:pt x="326" y="718"/>
                  </a:cubicBezTo>
                  <a:cubicBezTo>
                    <a:pt x="326" y="716"/>
                    <a:pt x="326" y="713"/>
                    <a:pt x="326" y="709"/>
                  </a:cubicBezTo>
                  <a:lnTo>
                    <a:pt x="326" y="692"/>
                  </a:lnTo>
                  <a:lnTo>
                    <a:pt x="326" y="675"/>
                  </a:lnTo>
                  <a:lnTo>
                    <a:pt x="326" y="667"/>
                  </a:lnTo>
                  <a:cubicBezTo>
                    <a:pt x="326" y="658"/>
                    <a:pt x="326" y="649"/>
                    <a:pt x="334" y="649"/>
                  </a:cubicBezTo>
                  <a:cubicBezTo>
                    <a:pt x="334" y="641"/>
                    <a:pt x="334" y="632"/>
                    <a:pt x="343" y="632"/>
                  </a:cubicBezTo>
                  <a:cubicBezTo>
                    <a:pt x="343" y="624"/>
                    <a:pt x="343" y="624"/>
                    <a:pt x="343" y="624"/>
                  </a:cubicBezTo>
                  <a:cubicBezTo>
                    <a:pt x="351" y="615"/>
                    <a:pt x="351" y="615"/>
                    <a:pt x="360" y="607"/>
                  </a:cubicBezTo>
                  <a:lnTo>
                    <a:pt x="368" y="607"/>
                  </a:lnTo>
                  <a:lnTo>
                    <a:pt x="377" y="598"/>
                  </a:lnTo>
                  <a:lnTo>
                    <a:pt x="394" y="598"/>
                  </a:lnTo>
                  <a:cubicBezTo>
                    <a:pt x="386" y="675"/>
                    <a:pt x="420" y="735"/>
                    <a:pt x="497" y="761"/>
                  </a:cubicBezTo>
                  <a:cubicBezTo>
                    <a:pt x="509" y="765"/>
                    <a:pt x="522" y="767"/>
                    <a:pt x="534" y="767"/>
                  </a:cubicBezTo>
                  <a:cubicBezTo>
                    <a:pt x="593" y="767"/>
                    <a:pt x="654" y="721"/>
                    <a:pt x="668" y="658"/>
                  </a:cubicBezTo>
                  <a:cubicBezTo>
                    <a:pt x="702" y="530"/>
                    <a:pt x="642" y="393"/>
                    <a:pt x="514" y="342"/>
                  </a:cubicBezTo>
                  <a:cubicBezTo>
                    <a:pt x="474" y="322"/>
                    <a:pt x="430" y="312"/>
                    <a:pt x="386" y="312"/>
                  </a:cubicBezTo>
                  <a:cubicBezTo>
                    <a:pt x="298" y="312"/>
                    <a:pt x="209" y="350"/>
                    <a:pt x="146" y="419"/>
                  </a:cubicBezTo>
                  <a:cubicBezTo>
                    <a:pt x="9" y="564"/>
                    <a:pt x="1" y="795"/>
                    <a:pt x="120" y="957"/>
                  </a:cubicBezTo>
                  <a:cubicBezTo>
                    <a:pt x="212" y="1079"/>
                    <a:pt x="355" y="1145"/>
                    <a:pt x="500" y="1145"/>
                  </a:cubicBezTo>
                  <a:cubicBezTo>
                    <a:pt x="560" y="1145"/>
                    <a:pt x="620" y="1134"/>
                    <a:pt x="676" y="1111"/>
                  </a:cubicBezTo>
                  <a:cubicBezTo>
                    <a:pt x="882" y="1034"/>
                    <a:pt x="1010" y="838"/>
                    <a:pt x="1036" y="624"/>
                  </a:cubicBezTo>
                  <a:cubicBezTo>
                    <a:pt x="1061" y="410"/>
                    <a:pt x="967" y="205"/>
                    <a:pt x="830" y="42"/>
                  </a:cubicBezTo>
                  <a:cubicBezTo>
                    <a:pt x="806" y="13"/>
                    <a:pt x="771" y="0"/>
                    <a:pt x="7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40;p36">
              <a:extLst>
                <a:ext uri="{FF2B5EF4-FFF2-40B4-BE49-F238E27FC236}">
                  <a16:creationId xmlns:a16="http://schemas.microsoft.com/office/drawing/2014/main" id="{CE20CB34-B917-72EE-F2FC-CBD195915EA1}"/>
                </a:ext>
              </a:extLst>
            </p:cNvPr>
            <p:cNvSpPr/>
            <p:nvPr/>
          </p:nvSpPr>
          <p:spPr>
            <a:xfrm>
              <a:off x="5745325" y="1484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A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41;p36">
              <a:extLst>
                <a:ext uri="{FF2B5EF4-FFF2-40B4-BE49-F238E27FC236}">
                  <a16:creationId xmlns:a16="http://schemas.microsoft.com/office/drawing/2014/main" id="{4457FBCC-7589-1FD1-BD3F-F8814B65E66E}"/>
                </a:ext>
              </a:extLst>
            </p:cNvPr>
            <p:cNvSpPr/>
            <p:nvPr/>
          </p:nvSpPr>
          <p:spPr>
            <a:xfrm>
              <a:off x="5748525" y="1491375"/>
              <a:ext cx="225" cy="2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0" y="1"/>
                  </a:move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BA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42;p36">
              <a:extLst>
                <a:ext uri="{FF2B5EF4-FFF2-40B4-BE49-F238E27FC236}">
                  <a16:creationId xmlns:a16="http://schemas.microsoft.com/office/drawing/2014/main" id="{6D763404-E343-D176-AA68-DBBCE24E070B}"/>
                </a:ext>
              </a:extLst>
            </p:cNvPr>
            <p:cNvSpPr/>
            <p:nvPr/>
          </p:nvSpPr>
          <p:spPr>
            <a:xfrm>
              <a:off x="5522025" y="1285400"/>
              <a:ext cx="22275" cy="22600"/>
            </a:xfrm>
            <a:custGeom>
              <a:avLst/>
              <a:gdLst/>
              <a:ahLst/>
              <a:cxnLst/>
              <a:rect l="l" t="t" r="r" b="b"/>
              <a:pathLst>
                <a:path w="891" h="904" extrusionOk="0">
                  <a:moveTo>
                    <a:pt x="346" y="1"/>
                  </a:moveTo>
                  <a:cubicBezTo>
                    <a:pt x="296" y="1"/>
                    <a:pt x="249" y="12"/>
                    <a:pt x="206" y="36"/>
                  </a:cubicBezTo>
                  <a:cubicBezTo>
                    <a:pt x="35" y="138"/>
                    <a:pt x="1" y="404"/>
                    <a:pt x="138" y="626"/>
                  </a:cubicBezTo>
                  <a:cubicBezTo>
                    <a:pt x="233" y="798"/>
                    <a:pt x="396" y="904"/>
                    <a:pt x="543" y="904"/>
                  </a:cubicBezTo>
                  <a:cubicBezTo>
                    <a:pt x="593" y="904"/>
                    <a:pt x="642" y="892"/>
                    <a:pt x="685" y="866"/>
                  </a:cubicBezTo>
                  <a:cubicBezTo>
                    <a:pt x="856" y="771"/>
                    <a:pt x="891" y="506"/>
                    <a:pt x="762" y="275"/>
                  </a:cubicBezTo>
                  <a:cubicBezTo>
                    <a:pt x="660" y="102"/>
                    <a:pt x="494" y="1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43;p36">
              <a:extLst>
                <a:ext uri="{FF2B5EF4-FFF2-40B4-BE49-F238E27FC236}">
                  <a16:creationId xmlns:a16="http://schemas.microsoft.com/office/drawing/2014/main" id="{53C246D3-D95A-4033-7FA7-0B75EF2E83DE}"/>
                </a:ext>
              </a:extLst>
            </p:cNvPr>
            <p:cNvSpPr/>
            <p:nvPr/>
          </p:nvSpPr>
          <p:spPr>
            <a:xfrm>
              <a:off x="5544925" y="1272700"/>
              <a:ext cx="19475" cy="24600"/>
            </a:xfrm>
            <a:custGeom>
              <a:avLst/>
              <a:gdLst/>
              <a:ahLst/>
              <a:cxnLst/>
              <a:rect l="l" t="t" r="r" b="b"/>
              <a:pathLst>
                <a:path w="779" h="984" extrusionOk="0">
                  <a:moveTo>
                    <a:pt x="376" y="1"/>
                  </a:moveTo>
                  <a:cubicBezTo>
                    <a:pt x="350" y="1"/>
                    <a:pt x="325" y="5"/>
                    <a:pt x="300" y="13"/>
                  </a:cubicBezTo>
                  <a:cubicBezTo>
                    <a:pt x="111" y="73"/>
                    <a:pt x="0" y="338"/>
                    <a:pt x="51" y="604"/>
                  </a:cubicBezTo>
                  <a:cubicBezTo>
                    <a:pt x="96" y="832"/>
                    <a:pt x="247" y="984"/>
                    <a:pt x="403" y="984"/>
                  </a:cubicBezTo>
                  <a:cubicBezTo>
                    <a:pt x="429" y="984"/>
                    <a:pt x="454" y="980"/>
                    <a:pt x="479" y="971"/>
                  </a:cubicBezTo>
                  <a:cubicBezTo>
                    <a:pt x="667" y="912"/>
                    <a:pt x="779" y="646"/>
                    <a:pt x="727" y="381"/>
                  </a:cubicBezTo>
                  <a:cubicBezTo>
                    <a:pt x="683" y="153"/>
                    <a:pt x="531" y="1"/>
                    <a:pt x="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44;p36">
              <a:extLst>
                <a:ext uri="{FF2B5EF4-FFF2-40B4-BE49-F238E27FC236}">
                  <a16:creationId xmlns:a16="http://schemas.microsoft.com/office/drawing/2014/main" id="{355D6CAE-BD69-02B8-0C75-0D48D760A0DE}"/>
                </a:ext>
              </a:extLst>
            </p:cNvPr>
            <p:cNvSpPr/>
            <p:nvPr/>
          </p:nvSpPr>
          <p:spPr>
            <a:xfrm>
              <a:off x="5530150" y="1299375"/>
              <a:ext cx="64200" cy="53150"/>
            </a:xfrm>
            <a:custGeom>
              <a:avLst/>
              <a:gdLst/>
              <a:ahLst/>
              <a:cxnLst/>
              <a:rect l="l" t="t" r="r" b="b"/>
              <a:pathLst>
                <a:path w="2568" h="2126" extrusionOk="0">
                  <a:moveTo>
                    <a:pt x="1460" y="1"/>
                  </a:moveTo>
                  <a:cubicBezTo>
                    <a:pt x="1269" y="1"/>
                    <a:pt x="1066" y="48"/>
                    <a:pt x="865" y="153"/>
                  </a:cubicBezTo>
                  <a:cubicBezTo>
                    <a:pt x="155" y="520"/>
                    <a:pt x="1" y="1307"/>
                    <a:pt x="420" y="1787"/>
                  </a:cubicBezTo>
                  <a:cubicBezTo>
                    <a:pt x="617" y="2014"/>
                    <a:pt x="913" y="2126"/>
                    <a:pt x="1219" y="2126"/>
                  </a:cubicBezTo>
                  <a:cubicBezTo>
                    <a:pt x="1419" y="2126"/>
                    <a:pt x="1623" y="2078"/>
                    <a:pt x="1806" y="1983"/>
                  </a:cubicBezTo>
                  <a:cubicBezTo>
                    <a:pt x="2268" y="1744"/>
                    <a:pt x="2567" y="1230"/>
                    <a:pt x="2448" y="743"/>
                  </a:cubicBezTo>
                  <a:cubicBezTo>
                    <a:pt x="2343" y="302"/>
                    <a:pt x="1941" y="1"/>
                    <a:pt x="1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45;p36">
              <a:extLst>
                <a:ext uri="{FF2B5EF4-FFF2-40B4-BE49-F238E27FC236}">
                  <a16:creationId xmlns:a16="http://schemas.microsoft.com/office/drawing/2014/main" id="{14AE43AB-4760-2743-B26E-8CBE7DCA1C69}"/>
                </a:ext>
              </a:extLst>
            </p:cNvPr>
            <p:cNvSpPr/>
            <p:nvPr/>
          </p:nvSpPr>
          <p:spPr>
            <a:xfrm>
              <a:off x="5509850" y="1307975"/>
              <a:ext cx="22675" cy="14150"/>
            </a:xfrm>
            <a:custGeom>
              <a:avLst/>
              <a:gdLst/>
              <a:ahLst/>
              <a:cxnLst/>
              <a:rect l="l" t="t" r="r" b="b"/>
              <a:pathLst>
                <a:path w="907" h="566" extrusionOk="0">
                  <a:moveTo>
                    <a:pt x="397" y="1"/>
                  </a:moveTo>
                  <a:cubicBezTo>
                    <a:pt x="270" y="1"/>
                    <a:pt x="153" y="44"/>
                    <a:pt x="94" y="125"/>
                  </a:cubicBezTo>
                  <a:cubicBezTo>
                    <a:pt x="0" y="262"/>
                    <a:pt x="77" y="433"/>
                    <a:pt x="274" y="519"/>
                  </a:cubicBezTo>
                  <a:cubicBezTo>
                    <a:pt x="347" y="550"/>
                    <a:pt x="426" y="566"/>
                    <a:pt x="502" y="566"/>
                  </a:cubicBezTo>
                  <a:cubicBezTo>
                    <a:pt x="629" y="566"/>
                    <a:pt x="745" y="522"/>
                    <a:pt x="804" y="442"/>
                  </a:cubicBezTo>
                  <a:cubicBezTo>
                    <a:pt x="907" y="305"/>
                    <a:pt x="821" y="134"/>
                    <a:pt x="625" y="48"/>
                  </a:cubicBezTo>
                  <a:cubicBezTo>
                    <a:pt x="551" y="16"/>
                    <a:pt x="472" y="1"/>
                    <a:pt x="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46;p36">
              <a:extLst>
                <a:ext uri="{FF2B5EF4-FFF2-40B4-BE49-F238E27FC236}">
                  <a16:creationId xmlns:a16="http://schemas.microsoft.com/office/drawing/2014/main" id="{1D4F7C26-2A33-CAA0-CBEB-071888C8D345}"/>
                </a:ext>
              </a:extLst>
            </p:cNvPr>
            <p:cNvSpPr/>
            <p:nvPr/>
          </p:nvSpPr>
          <p:spPr>
            <a:xfrm>
              <a:off x="5567600" y="1273375"/>
              <a:ext cx="15175" cy="19375"/>
            </a:xfrm>
            <a:custGeom>
              <a:avLst/>
              <a:gdLst/>
              <a:ahLst/>
              <a:cxnLst/>
              <a:rect l="l" t="t" r="r" b="b"/>
              <a:pathLst>
                <a:path w="607" h="775" extrusionOk="0">
                  <a:moveTo>
                    <a:pt x="360" y="1"/>
                  </a:moveTo>
                  <a:cubicBezTo>
                    <a:pt x="349" y="1"/>
                    <a:pt x="337" y="2"/>
                    <a:pt x="325" y="3"/>
                  </a:cubicBezTo>
                  <a:cubicBezTo>
                    <a:pt x="163" y="29"/>
                    <a:pt x="17" y="217"/>
                    <a:pt x="9" y="431"/>
                  </a:cubicBezTo>
                  <a:cubicBezTo>
                    <a:pt x="0" y="634"/>
                    <a:pt x="107" y="775"/>
                    <a:pt x="257" y="775"/>
                  </a:cubicBezTo>
                  <a:cubicBezTo>
                    <a:pt x="265" y="775"/>
                    <a:pt x="274" y="774"/>
                    <a:pt x="282" y="773"/>
                  </a:cubicBezTo>
                  <a:cubicBezTo>
                    <a:pt x="445" y="748"/>
                    <a:pt x="582" y="551"/>
                    <a:pt x="599" y="346"/>
                  </a:cubicBezTo>
                  <a:cubicBezTo>
                    <a:pt x="607" y="147"/>
                    <a:pt x="50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47;p36">
              <a:extLst>
                <a:ext uri="{FF2B5EF4-FFF2-40B4-BE49-F238E27FC236}">
                  <a16:creationId xmlns:a16="http://schemas.microsoft.com/office/drawing/2014/main" id="{5F67578B-4ACF-37CD-BEF6-A6D4AAEEAA09}"/>
                </a:ext>
              </a:extLst>
            </p:cNvPr>
            <p:cNvSpPr/>
            <p:nvPr/>
          </p:nvSpPr>
          <p:spPr>
            <a:xfrm>
              <a:off x="5638800" y="1253125"/>
              <a:ext cx="22050" cy="22600"/>
            </a:xfrm>
            <a:custGeom>
              <a:avLst/>
              <a:gdLst/>
              <a:ahLst/>
              <a:cxnLst/>
              <a:rect l="l" t="t" r="r" b="b"/>
              <a:pathLst>
                <a:path w="882" h="904" extrusionOk="0">
                  <a:moveTo>
                    <a:pt x="537" y="0"/>
                  </a:moveTo>
                  <a:cubicBezTo>
                    <a:pt x="389" y="0"/>
                    <a:pt x="225" y="101"/>
                    <a:pt x="129" y="274"/>
                  </a:cubicBezTo>
                  <a:cubicBezTo>
                    <a:pt x="1" y="497"/>
                    <a:pt x="26" y="771"/>
                    <a:pt x="206" y="865"/>
                  </a:cubicBezTo>
                  <a:cubicBezTo>
                    <a:pt x="250" y="891"/>
                    <a:pt x="297" y="903"/>
                    <a:pt x="347" y="903"/>
                  </a:cubicBezTo>
                  <a:cubicBezTo>
                    <a:pt x="492" y="903"/>
                    <a:pt x="652" y="797"/>
                    <a:pt x="754" y="625"/>
                  </a:cubicBezTo>
                  <a:cubicBezTo>
                    <a:pt x="882" y="403"/>
                    <a:pt x="848" y="138"/>
                    <a:pt x="677" y="35"/>
                  </a:cubicBezTo>
                  <a:cubicBezTo>
                    <a:pt x="634" y="11"/>
                    <a:pt x="586" y="0"/>
                    <a:pt x="5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48;p36">
              <a:extLst>
                <a:ext uri="{FF2B5EF4-FFF2-40B4-BE49-F238E27FC236}">
                  <a16:creationId xmlns:a16="http://schemas.microsoft.com/office/drawing/2014/main" id="{D7AEF15B-175F-C65F-424C-0EDA78FCF74B}"/>
                </a:ext>
              </a:extLst>
            </p:cNvPr>
            <p:cNvSpPr/>
            <p:nvPr/>
          </p:nvSpPr>
          <p:spPr>
            <a:xfrm>
              <a:off x="5618700" y="1240425"/>
              <a:ext cx="19275" cy="24600"/>
            </a:xfrm>
            <a:custGeom>
              <a:avLst/>
              <a:gdLst/>
              <a:ahLst/>
              <a:cxnLst/>
              <a:rect l="l" t="t" r="r" b="b"/>
              <a:pathLst>
                <a:path w="771" h="984" extrusionOk="0">
                  <a:moveTo>
                    <a:pt x="401" y="0"/>
                  </a:moveTo>
                  <a:cubicBezTo>
                    <a:pt x="241" y="0"/>
                    <a:pt x="96" y="152"/>
                    <a:pt x="52" y="380"/>
                  </a:cubicBezTo>
                  <a:cubicBezTo>
                    <a:pt x="1" y="646"/>
                    <a:pt x="112" y="911"/>
                    <a:pt x="291" y="971"/>
                  </a:cubicBezTo>
                  <a:cubicBezTo>
                    <a:pt x="318" y="979"/>
                    <a:pt x="344" y="983"/>
                    <a:pt x="370" y="983"/>
                  </a:cubicBezTo>
                  <a:cubicBezTo>
                    <a:pt x="530" y="983"/>
                    <a:pt x="675" y="831"/>
                    <a:pt x="719" y="603"/>
                  </a:cubicBezTo>
                  <a:cubicBezTo>
                    <a:pt x="771" y="338"/>
                    <a:pt x="668" y="72"/>
                    <a:pt x="480" y="13"/>
                  </a:cubicBezTo>
                  <a:cubicBezTo>
                    <a:pt x="453" y="4"/>
                    <a:pt x="427" y="0"/>
                    <a:pt x="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49;p36">
              <a:extLst>
                <a:ext uri="{FF2B5EF4-FFF2-40B4-BE49-F238E27FC236}">
                  <a16:creationId xmlns:a16="http://schemas.microsoft.com/office/drawing/2014/main" id="{B58C3DF0-2CBE-21C5-A1DC-1E866C19EAA3}"/>
                </a:ext>
              </a:extLst>
            </p:cNvPr>
            <p:cNvSpPr/>
            <p:nvPr/>
          </p:nvSpPr>
          <p:spPr>
            <a:xfrm>
              <a:off x="5588750" y="1267100"/>
              <a:ext cx="63975" cy="53150"/>
            </a:xfrm>
            <a:custGeom>
              <a:avLst/>
              <a:gdLst/>
              <a:ahLst/>
              <a:cxnLst/>
              <a:rect l="l" t="t" r="r" b="b"/>
              <a:pathLst>
                <a:path w="2559" h="2126" extrusionOk="0">
                  <a:moveTo>
                    <a:pt x="1108" y="0"/>
                  </a:moveTo>
                  <a:cubicBezTo>
                    <a:pt x="627" y="0"/>
                    <a:pt x="222" y="301"/>
                    <a:pt x="112" y="742"/>
                  </a:cubicBezTo>
                  <a:cubicBezTo>
                    <a:pt x="1" y="1230"/>
                    <a:pt x="300" y="1743"/>
                    <a:pt x="762" y="1982"/>
                  </a:cubicBezTo>
                  <a:cubicBezTo>
                    <a:pt x="945" y="2077"/>
                    <a:pt x="1148" y="2125"/>
                    <a:pt x="1347" y="2125"/>
                  </a:cubicBezTo>
                  <a:cubicBezTo>
                    <a:pt x="1651" y="2125"/>
                    <a:pt x="1947" y="2013"/>
                    <a:pt x="2148" y="1786"/>
                  </a:cubicBezTo>
                  <a:cubicBezTo>
                    <a:pt x="2559" y="1307"/>
                    <a:pt x="2413" y="520"/>
                    <a:pt x="1703" y="152"/>
                  </a:cubicBezTo>
                  <a:cubicBezTo>
                    <a:pt x="1502" y="47"/>
                    <a:pt x="1299" y="0"/>
                    <a:pt x="1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250;p36">
              <a:extLst>
                <a:ext uri="{FF2B5EF4-FFF2-40B4-BE49-F238E27FC236}">
                  <a16:creationId xmlns:a16="http://schemas.microsoft.com/office/drawing/2014/main" id="{7A6E8A26-AF13-8D9D-9D3A-2023C4972A9D}"/>
                </a:ext>
              </a:extLst>
            </p:cNvPr>
            <p:cNvSpPr/>
            <p:nvPr/>
          </p:nvSpPr>
          <p:spPr>
            <a:xfrm>
              <a:off x="5650575" y="1275700"/>
              <a:ext cx="22700" cy="14125"/>
            </a:xfrm>
            <a:custGeom>
              <a:avLst/>
              <a:gdLst/>
              <a:ahLst/>
              <a:cxnLst/>
              <a:rect l="l" t="t" r="r" b="b"/>
              <a:pathLst>
                <a:path w="908" h="565" extrusionOk="0">
                  <a:moveTo>
                    <a:pt x="508" y="0"/>
                  </a:moveTo>
                  <a:cubicBezTo>
                    <a:pt x="434" y="0"/>
                    <a:pt x="356" y="15"/>
                    <a:pt x="283" y="47"/>
                  </a:cubicBezTo>
                  <a:cubicBezTo>
                    <a:pt x="77" y="133"/>
                    <a:pt x="0" y="304"/>
                    <a:pt x="94" y="441"/>
                  </a:cubicBezTo>
                  <a:cubicBezTo>
                    <a:pt x="153" y="521"/>
                    <a:pt x="270" y="565"/>
                    <a:pt x="397" y="565"/>
                  </a:cubicBezTo>
                  <a:cubicBezTo>
                    <a:pt x="472" y="565"/>
                    <a:pt x="552" y="550"/>
                    <a:pt x="625" y="518"/>
                  </a:cubicBezTo>
                  <a:cubicBezTo>
                    <a:pt x="822" y="432"/>
                    <a:pt x="907" y="261"/>
                    <a:pt x="813" y="124"/>
                  </a:cubicBezTo>
                  <a:cubicBezTo>
                    <a:pt x="749" y="44"/>
                    <a:pt x="633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251;p36">
              <a:extLst>
                <a:ext uri="{FF2B5EF4-FFF2-40B4-BE49-F238E27FC236}">
                  <a16:creationId xmlns:a16="http://schemas.microsoft.com/office/drawing/2014/main" id="{89BDEC55-E3B6-D61E-772B-4FDA0CF162D9}"/>
                </a:ext>
              </a:extLst>
            </p:cNvPr>
            <p:cNvSpPr/>
            <p:nvPr/>
          </p:nvSpPr>
          <p:spPr>
            <a:xfrm>
              <a:off x="5600125" y="1241075"/>
              <a:ext cx="15375" cy="19375"/>
            </a:xfrm>
            <a:custGeom>
              <a:avLst/>
              <a:gdLst/>
              <a:ahLst/>
              <a:cxnLst/>
              <a:rect l="l" t="t" r="r" b="b"/>
              <a:pathLst>
                <a:path w="615" h="775" extrusionOk="0">
                  <a:moveTo>
                    <a:pt x="255" y="1"/>
                  </a:moveTo>
                  <a:cubicBezTo>
                    <a:pt x="110" y="1"/>
                    <a:pt x="1" y="148"/>
                    <a:pt x="16" y="346"/>
                  </a:cubicBezTo>
                  <a:cubicBezTo>
                    <a:pt x="25" y="551"/>
                    <a:pt x="170" y="748"/>
                    <a:pt x="333" y="774"/>
                  </a:cubicBezTo>
                  <a:cubicBezTo>
                    <a:pt x="342" y="774"/>
                    <a:pt x="350" y="775"/>
                    <a:pt x="359" y="775"/>
                  </a:cubicBezTo>
                  <a:cubicBezTo>
                    <a:pt x="508" y="775"/>
                    <a:pt x="615" y="634"/>
                    <a:pt x="607" y="431"/>
                  </a:cubicBezTo>
                  <a:cubicBezTo>
                    <a:pt x="590" y="217"/>
                    <a:pt x="453" y="29"/>
                    <a:pt x="290" y="4"/>
                  </a:cubicBezTo>
                  <a:cubicBezTo>
                    <a:pt x="278" y="2"/>
                    <a:pt x="267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252;p36">
              <a:extLst>
                <a:ext uri="{FF2B5EF4-FFF2-40B4-BE49-F238E27FC236}">
                  <a16:creationId xmlns:a16="http://schemas.microsoft.com/office/drawing/2014/main" id="{C1D77E99-2597-9915-5F25-3A5588CA8AE7}"/>
                </a:ext>
              </a:extLst>
            </p:cNvPr>
            <p:cNvSpPr/>
            <p:nvPr/>
          </p:nvSpPr>
          <p:spPr>
            <a:xfrm>
              <a:off x="5463225" y="1370125"/>
              <a:ext cx="260525" cy="284675"/>
            </a:xfrm>
            <a:custGeom>
              <a:avLst/>
              <a:gdLst/>
              <a:ahLst/>
              <a:cxnLst/>
              <a:rect l="l" t="t" r="r" b="b"/>
              <a:pathLst>
                <a:path w="10421" h="11387" extrusionOk="0">
                  <a:moveTo>
                    <a:pt x="5210" y="0"/>
                  </a:moveTo>
                  <a:cubicBezTo>
                    <a:pt x="2336" y="0"/>
                    <a:pt x="0" y="2336"/>
                    <a:pt x="0" y="5210"/>
                  </a:cubicBezTo>
                  <a:lnTo>
                    <a:pt x="0" y="11387"/>
                  </a:lnTo>
                  <a:lnTo>
                    <a:pt x="10420" y="11387"/>
                  </a:lnTo>
                  <a:lnTo>
                    <a:pt x="10420" y="5210"/>
                  </a:lnTo>
                  <a:cubicBezTo>
                    <a:pt x="10420" y="2336"/>
                    <a:pt x="8085" y="0"/>
                    <a:pt x="5210" y="0"/>
                  </a:cubicBezTo>
                  <a:close/>
                </a:path>
              </a:pathLst>
            </a:custGeom>
            <a:solidFill>
              <a:srgbClr val="F3B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253;p36">
              <a:extLst>
                <a:ext uri="{FF2B5EF4-FFF2-40B4-BE49-F238E27FC236}">
                  <a16:creationId xmlns:a16="http://schemas.microsoft.com/office/drawing/2014/main" id="{B44BCD80-9E32-1138-35E5-32082D6475CD}"/>
                </a:ext>
              </a:extLst>
            </p:cNvPr>
            <p:cNvSpPr/>
            <p:nvPr/>
          </p:nvSpPr>
          <p:spPr>
            <a:xfrm>
              <a:off x="5471350" y="1379325"/>
              <a:ext cx="244250" cy="275275"/>
            </a:xfrm>
            <a:custGeom>
              <a:avLst/>
              <a:gdLst/>
              <a:ahLst/>
              <a:cxnLst/>
              <a:rect l="l" t="t" r="r" b="b"/>
              <a:pathLst>
                <a:path w="9770" h="11011" extrusionOk="0">
                  <a:moveTo>
                    <a:pt x="4885" y="0"/>
                  </a:moveTo>
                  <a:cubicBezTo>
                    <a:pt x="2190" y="0"/>
                    <a:pt x="0" y="2182"/>
                    <a:pt x="0" y="4876"/>
                  </a:cubicBezTo>
                  <a:lnTo>
                    <a:pt x="0" y="11010"/>
                  </a:lnTo>
                  <a:lnTo>
                    <a:pt x="9770" y="11010"/>
                  </a:lnTo>
                  <a:lnTo>
                    <a:pt x="9770" y="4876"/>
                  </a:lnTo>
                  <a:cubicBezTo>
                    <a:pt x="9770" y="2182"/>
                    <a:pt x="7580" y="0"/>
                    <a:pt x="4885" y="0"/>
                  </a:cubicBezTo>
                  <a:close/>
                </a:path>
              </a:pathLst>
            </a:custGeom>
            <a:solidFill>
              <a:srgbClr val="F3B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254;p36">
              <a:extLst>
                <a:ext uri="{FF2B5EF4-FFF2-40B4-BE49-F238E27FC236}">
                  <a16:creationId xmlns:a16="http://schemas.microsoft.com/office/drawing/2014/main" id="{ED6DE99B-ECD6-EA90-9A59-CCF29E06843A}"/>
                </a:ext>
              </a:extLst>
            </p:cNvPr>
            <p:cNvSpPr/>
            <p:nvPr/>
          </p:nvSpPr>
          <p:spPr>
            <a:xfrm>
              <a:off x="5488250" y="1394075"/>
              <a:ext cx="210475" cy="260525"/>
            </a:xfrm>
            <a:custGeom>
              <a:avLst/>
              <a:gdLst/>
              <a:ahLst/>
              <a:cxnLst/>
              <a:rect l="l" t="t" r="r" b="b"/>
              <a:pathLst>
                <a:path w="8419" h="10421" extrusionOk="0">
                  <a:moveTo>
                    <a:pt x="4209" y="0"/>
                  </a:moveTo>
                  <a:cubicBezTo>
                    <a:pt x="1882" y="0"/>
                    <a:pt x="0" y="1882"/>
                    <a:pt x="0" y="4209"/>
                  </a:cubicBezTo>
                  <a:lnTo>
                    <a:pt x="0" y="10420"/>
                  </a:lnTo>
                  <a:lnTo>
                    <a:pt x="8418" y="10420"/>
                  </a:lnTo>
                  <a:lnTo>
                    <a:pt x="8418" y="4209"/>
                  </a:lnTo>
                  <a:cubicBezTo>
                    <a:pt x="8418" y="1882"/>
                    <a:pt x="6536" y="0"/>
                    <a:pt x="4209" y="0"/>
                  </a:cubicBezTo>
                  <a:close/>
                </a:path>
              </a:pathLst>
            </a:custGeom>
            <a:solidFill>
              <a:srgbClr val="6BA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255;p36">
              <a:extLst>
                <a:ext uri="{FF2B5EF4-FFF2-40B4-BE49-F238E27FC236}">
                  <a16:creationId xmlns:a16="http://schemas.microsoft.com/office/drawing/2014/main" id="{650B3492-755F-F27D-AC29-FA20409D453C}"/>
                </a:ext>
              </a:extLst>
            </p:cNvPr>
            <p:cNvSpPr/>
            <p:nvPr/>
          </p:nvSpPr>
          <p:spPr>
            <a:xfrm>
              <a:off x="5488250" y="1394075"/>
              <a:ext cx="210475" cy="260525"/>
            </a:xfrm>
            <a:custGeom>
              <a:avLst/>
              <a:gdLst/>
              <a:ahLst/>
              <a:cxnLst/>
              <a:rect l="l" t="t" r="r" b="b"/>
              <a:pathLst>
                <a:path w="8419" h="10421" extrusionOk="0">
                  <a:moveTo>
                    <a:pt x="4209" y="0"/>
                  </a:moveTo>
                  <a:cubicBezTo>
                    <a:pt x="1882" y="0"/>
                    <a:pt x="0" y="1882"/>
                    <a:pt x="0" y="4209"/>
                  </a:cubicBezTo>
                  <a:lnTo>
                    <a:pt x="0" y="10420"/>
                  </a:lnTo>
                  <a:lnTo>
                    <a:pt x="8418" y="10420"/>
                  </a:lnTo>
                  <a:lnTo>
                    <a:pt x="8418" y="4209"/>
                  </a:lnTo>
                  <a:cubicBezTo>
                    <a:pt x="8418" y="1882"/>
                    <a:pt x="6536" y="0"/>
                    <a:pt x="4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256;p36">
              <a:extLst>
                <a:ext uri="{FF2B5EF4-FFF2-40B4-BE49-F238E27FC236}">
                  <a16:creationId xmlns:a16="http://schemas.microsoft.com/office/drawing/2014/main" id="{E1F8CE21-8025-14A7-309E-B89DF6A6035D}"/>
                </a:ext>
              </a:extLst>
            </p:cNvPr>
            <p:cNvSpPr/>
            <p:nvPr/>
          </p:nvSpPr>
          <p:spPr>
            <a:xfrm>
              <a:off x="5508350" y="1419100"/>
              <a:ext cx="170250" cy="210675"/>
            </a:xfrm>
            <a:custGeom>
              <a:avLst/>
              <a:gdLst/>
              <a:ahLst/>
              <a:cxnLst/>
              <a:rect l="l" t="t" r="r" b="b"/>
              <a:pathLst>
                <a:path w="6810" h="8427" extrusionOk="0">
                  <a:moveTo>
                    <a:pt x="3405" y="0"/>
                  </a:moveTo>
                  <a:cubicBezTo>
                    <a:pt x="1523" y="0"/>
                    <a:pt x="0" y="1523"/>
                    <a:pt x="0" y="3397"/>
                  </a:cubicBezTo>
                  <a:lnTo>
                    <a:pt x="0" y="8427"/>
                  </a:lnTo>
                  <a:lnTo>
                    <a:pt x="6810" y="8427"/>
                  </a:lnTo>
                  <a:lnTo>
                    <a:pt x="6810" y="3397"/>
                  </a:lnTo>
                  <a:cubicBezTo>
                    <a:pt x="6810" y="1523"/>
                    <a:pt x="5287" y="0"/>
                    <a:pt x="3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257;p36">
              <a:extLst>
                <a:ext uri="{FF2B5EF4-FFF2-40B4-BE49-F238E27FC236}">
                  <a16:creationId xmlns:a16="http://schemas.microsoft.com/office/drawing/2014/main" id="{4CF3BB3F-3A7B-82E6-26A1-DAF00614676D}"/>
                </a:ext>
              </a:extLst>
            </p:cNvPr>
            <p:cNvSpPr/>
            <p:nvPr/>
          </p:nvSpPr>
          <p:spPr>
            <a:xfrm>
              <a:off x="5337675" y="1099150"/>
              <a:ext cx="520600" cy="294950"/>
            </a:xfrm>
            <a:custGeom>
              <a:avLst/>
              <a:gdLst/>
              <a:ahLst/>
              <a:cxnLst/>
              <a:rect l="l" t="t" r="r" b="b"/>
              <a:pathLst>
                <a:path w="20824" h="11798" extrusionOk="0">
                  <a:moveTo>
                    <a:pt x="10412" y="0"/>
                  </a:moveTo>
                  <a:lnTo>
                    <a:pt x="0" y="11797"/>
                  </a:lnTo>
                  <a:lnTo>
                    <a:pt x="1908" y="11797"/>
                  </a:lnTo>
                  <a:lnTo>
                    <a:pt x="10412" y="2481"/>
                  </a:lnTo>
                  <a:lnTo>
                    <a:pt x="18915" y="11797"/>
                  </a:lnTo>
                  <a:lnTo>
                    <a:pt x="20823" y="11797"/>
                  </a:lnTo>
                  <a:lnTo>
                    <a:pt x="10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258;p36">
              <a:extLst>
                <a:ext uri="{FF2B5EF4-FFF2-40B4-BE49-F238E27FC236}">
                  <a16:creationId xmlns:a16="http://schemas.microsoft.com/office/drawing/2014/main" id="{8BCC5CEE-458B-D57B-E234-B4AACDEC56FF}"/>
                </a:ext>
              </a:extLst>
            </p:cNvPr>
            <p:cNvSpPr/>
            <p:nvPr/>
          </p:nvSpPr>
          <p:spPr>
            <a:xfrm>
              <a:off x="5355650" y="1119450"/>
              <a:ext cx="484650" cy="274650"/>
            </a:xfrm>
            <a:custGeom>
              <a:avLst/>
              <a:gdLst/>
              <a:ahLst/>
              <a:cxnLst/>
              <a:rect l="l" t="t" r="r" b="b"/>
              <a:pathLst>
                <a:path w="19386" h="10986" extrusionOk="0">
                  <a:moveTo>
                    <a:pt x="9693" y="1"/>
                  </a:moveTo>
                  <a:lnTo>
                    <a:pt x="0" y="10985"/>
                  </a:lnTo>
                  <a:lnTo>
                    <a:pt x="1189" y="10985"/>
                  </a:lnTo>
                  <a:lnTo>
                    <a:pt x="9693" y="1669"/>
                  </a:lnTo>
                  <a:lnTo>
                    <a:pt x="18196" y="10985"/>
                  </a:lnTo>
                  <a:lnTo>
                    <a:pt x="19385" y="10985"/>
                  </a:lnTo>
                  <a:lnTo>
                    <a:pt x="9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259;p36">
              <a:extLst>
                <a:ext uri="{FF2B5EF4-FFF2-40B4-BE49-F238E27FC236}">
                  <a16:creationId xmlns:a16="http://schemas.microsoft.com/office/drawing/2014/main" id="{25A0B150-30CB-5A7F-DD44-AF9A3721A012}"/>
                </a:ext>
              </a:extLst>
            </p:cNvPr>
            <p:cNvSpPr/>
            <p:nvPr/>
          </p:nvSpPr>
          <p:spPr>
            <a:xfrm>
              <a:off x="5371250" y="1137200"/>
              <a:ext cx="453425" cy="256900"/>
            </a:xfrm>
            <a:custGeom>
              <a:avLst/>
              <a:gdLst/>
              <a:ahLst/>
              <a:cxnLst/>
              <a:rect l="l" t="t" r="r" b="b"/>
              <a:pathLst>
                <a:path w="18137" h="10276" extrusionOk="0">
                  <a:moveTo>
                    <a:pt x="9069" y="1"/>
                  </a:moveTo>
                  <a:lnTo>
                    <a:pt x="1" y="10275"/>
                  </a:lnTo>
                  <a:lnTo>
                    <a:pt x="565" y="10275"/>
                  </a:lnTo>
                  <a:lnTo>
                    <a:pt x="9069" y="959"/>
                  </a:lnTo>
                  <a:lnTo>
                    <a:pt x="17572" y="10275"/>
                  </a:lnTo>
                  <a:lnTo>
                    <a:pt x="18137" y="10275"/>
                  </a:lnTo>
                  <a:lnTo>
                    <a:pt x="9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1"/>
          <p:cNvSpPr/>
          <p:nvPr/>
        </p:nvSpPr>
        <p:spPr>
          <a:xfrm flipH="1">
            <a:off x="-206934" y="3108340"/>
            <a:ext cx="1308960" cy="1460189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1"/>
          <p:cNvGrpSpPr/>
          <p:nvPr/>
        </p:nvGrpSpPr>
        <p:grpSpPr>
          <a:xfrm flipH="1">
            <a:off x="691231" y="2955199"/>
            <a:ext cx="1695478" cy="1538931"/>
            <a:chOff x="-4610934" y="1188537"/>
            <a:chExt cx="1695478" cy="1538931"/>
          </a:xfrm>
        </p:grpSpPr>
        <p:sp>
          <p:nvSpPr>
            <p:cNvPr id="767" name="Google Shape;767;p31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31"/>
          <p:cNvSpPr/>
          <p:nvPr/>
        </p:nvSpPr>
        <p:spPr>
          <a:xfrm flipH="1">
            <a:off x="6991641" y="3349732"/>
            <a:ext cx="1308960" cy="1460189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31"/>
          <p:cNvGrpSpPr/>
          <p:nvPr/>
        </p:nvGrpSpPr>
        <p:grpSpPr>
          <a:xfrm flipH="1">
            <a:off x="7889806" y="3348991"/>
            <a:ext cx="1695478" cy="1538931"/>
            <a:chOff x="-4610934" y="1188537"/>
            <a:chExt cx="1695478" cy="1538931"/>
          </a:xfrm>
        </p:grpSpPr>
        <p:sp>
          <p:nvSpPr>
            <p:cNvPr id="780" name="Google Shape;780;p31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>
            <a:off x="3835823" y="790764"/>
            <a:ext cx="1472355" cy="1510992"/>
            <a:chOff x="4327125" y="2454650"/>
            <a:chExt cx="979350" cy="1005050"/>
          </a:xfrm>
        </p:grpSpPr>
        <p:sp>
          <p:nvSpPr>
            <p:cNvPr id="792" name="Google Shape;792;p31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31"/>
          <p:cNvSpPr txBox="1">
            <a:spLocks noGrp="1"/>
          </p:cNvSpPr>
          <p:nvPr>
            <p:ph type="title"/>
          </p:nvPr>
        </p:nvSpPr>
        <p:spPr>
          <a:xfrm>
            <a:off x="1907711" y="2618537"/>
            <a:ext cx="5656886" cy="4612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Development</a:t>
            </a:r>
            <a:endParaRPr dirty="0"/>
          </a:p>
        </p:txBody>
      </p:sp>
      <p:sp>
        <p:nvSpPr>
          <p:cNvPr id="799" name="Google Shape;799;p31"/>
          <p:cNvSpPr txBox="1">
            <a:spLocks noGrp="1"/>
          </p:cNvSpPr>
          <p:nvPr>
            <p:ph type="title" idx="2"/>
          </p:nvPr>
        </p:nvSpPr>
        <p:spPr>
          <a:xfrm>
            <a:off x="2996550" y="12850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00" name="Google Shape;800;p31"/>
          <p:cNvGrpSpPr/>
          <p:nvPr/>
        </p:nvGrpSpPr>
        <p:grpSpPr>
          <a:xfrm>
            <a:off x="8193660" y="2367695"/>
            <a:ext cx="1290806" cy="408124"/>
            <a:chOff x="2709200" y="1747675"/>
            <a:chExt cx="189925" cy="60050"/>
          </a:xfrm>
        </p:grpSpPr>
        <p:sp>
          <p:nvSpPr>
            <p:cNvPr id="801" name="Google Shape;801;p31"/>
            <p:cNvSpPr/>
            <p:nvPr/>
          </p:nvSpPr>
          <p:spPr>
            <a:xfrm>
              <a:off x="2709200" y="1747675"/>
              <a:ext cx="189925" cy="60050"/>
            </a:xfrm>
            <a:custGeom>
              <a:avLst/>
              <a:gdLst/>
              <a:ahLst/>
              <a:cxnLst/>
              <a:rect l="l" t="t" r="r" b="b"/>
              <a:pathLst>
                <a:path w="7597" h="2402" extrusionOk="0">
                  <a:moveTo>
                    <a:pt x="3993" y="0"/>
                  </a:moveTo>
                  <a:cubicBezTo>
                    <a:pt x="3835" y="0"/>
                    <a:pt x="3675" y="31"/>
                    <a:pt x="3525" y="92"/>
                  </a:cubicBezTo>
                  <a:cubicBezTo>
                    <a:pt x="3311" y="177"/>
                    <a:pt x="3114" y="314"/>
                    <a:pt x="2969" y="502"/>
                  </a:cubicBezTo>
                  <a:cubicBezTo>
                    <a:pt x="2900" y="605"/>
                    <a:pt x="2849" y="725"/>
                    <a:pt x="2797" y="836"/>
                  </a:cubicBezTo>
                  <a:cubicBezTo>
                    <a:pt x="2746" y="956"/>
                    <a:pt x="2686" y="1093"/>
                    <a:pt x="2575" y="1161"/>
                  </a:cubicBezTo>
                  <a:cubicBezTo>
                    <a:pt x="2504" y="1208"/>
                    <a:pt x="2427" y="1227"/>
                    <a:pt x="2348" y="1227"/>
                  </a:cubicBezTo>
                  <a:cubicBezTo>
                    <a:pt x="2141" y="1227"/>
                    <a:pt x="1918" y="1101"/>
                    <a:pt x="1745" y="1033"/>
                  </a:cubicBezTo>
                  <a:cubicBezTo>
                    <a:pt x="1579" y="971"/>
                    <a:pt x="1411" y="937"/>
                    <a:pt x="1242" y="937"/>
                  </a:cubicBezTo>
                  <a:cubicBezTo>
                    <a:pt x="1133" y="937"/>
                    <a:pt x="1023" y="951"/>
                    <a:pt x="915" y="981"/>
                  </a:cubicBezTo>
                  <a:cubicBezTo>
                    <a:pt x="368" y="1135"/>
                    <a:pt x="0" y="1666"/>
                    <a:pt x="26" y="2222"/>
                  </a:cubicBezTo>
                  <a:lnTo>
                    <a:pt x="26" y="2230"/>
                  </a:lnTo>
                  <a:lnTo>
                    <a:pt x="26" y="2256"/>
                  </a:lnTo>
                  <a:cubicBezTo>
                    <a:pt x="26" y="2289"/>
                    <a:pt x="54" y="2308"/>
                    <a:pt x="81" y="2308"/>
                  </a:cubicBezTo>
                  <a:cubicBezTo>
                    <a:pt x="96" y="2308"/>
                    <a:pt x="111" y="2302"/>
                    <a:pt x="120" y="2290"/>
                  </a:cubicBezTo>
                  <a:cubicBezTo>
                    <a:pt x="128" y="2299"/>
                    <a:pt x="137" y="2316"/>
                    <a:pt x="163" y="2316"/>
                  </a:cubicBezTo>
                  <a:cubicBezTo>
                    <a:pt x="163" y="2316"/>
                    <a:pt x="2721" y="2342"/>
                    <a:pt x="4876" y="2367"/>
                  </a:cubicBezTo>
                  <a:cubicBezTo>
                    <a:pt x="5082" y="2376"/>
                    <a:pt x="5270" y="2376"/>
                    <a:pt x="5467" y="2376"/>
                  </a:cubicBezTo>
                  <a:cubicBezTo>
                    <a:pt x="5783" y="2384"/>
                    <a:pt x="6091" y="2384"/>
                    <a:pt x="6365" y="2384"/>
                  </a:cubicBezTo>
                  <a:cubicBezTo>
                    <a:pt x="6870" y="2393"/>
                    <a:pt x="7280" y="2393"/>
                    <a:pt x="7537" y="2401"/>
                  </a:cubicBezTo>
                  <a:cubicBezTo>
                    <a:pt x="7580" y="2401"/>
                    <a:pt x="7597" y="2359"/>
                    <a:pt x="7580" y="2324"/>
                  </a:cubicBezTo>
                  <a:cubicBezTo>
                    <a:pt x="7503" y="2153"/>
                    <a:pt x="7383" y="1999"/>
                    <a:pt x="7237" y="1888"/>
                  </a:cubicBezTo>
                  <a:cubicBezTo>
                    <a:pt x="6917" y="1634"/>
                    <a:pt x="6547" y="1548"/>
                    <a:pt x="6166" y="1548"/>
                  </a:cubicBezTo>
                  <a:cubicBezTo>
                    <a:pt x="5804" y="1548"/>
                    <a:pt x="5432" y="1625"/>
                    <a:pt x="5082" y="1709"/>
                  </a:cubicBezTo>
                  <a:cubicBezTo>
                    <a:pt x="5278" y="1255"/>
                    <a:pt x="5167" y="699"/>
                    <a:pt x="4825" y="348"/>
                  </a:cubicBezTo>
                  <a:cubicBezTo>
                    <a:pt x="4604" y="116"/>
                    <a:pt x="4301" y="0"/>
                    <a:pt x="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2709825" y="1767650"/>
              <a:ext cx="124500" cy="39225"/>
            </a:xfrm>
            <a:custGeom>
              <a:avLst/>
              <a:gdLst/>
              <a:ahLst/>
              <a:cxnLst/>
              <a:rect l="l" t="t" r="r" b="b"/>
              <a:pathLst>
                <a:path w="4980" h="1569" extrusionOk="0">
                  <a:moveTo>
                    <a:pt x="3720" y="1"/>
                  </a:moveTo>
                  <a:cubicBezTo>
                    <a:pt x="3562" y="1"/>
                    <a:pt x="3402" y="30"/>
                    <a:pt x="3252" y="88"/>
                  </a:cubicBezTo>
                  <a:cubicBezTo>
                    <a:pt x="3038" y="174"/>
                    <a:pt x="2841" y="311"/>
                    <a:pt x="2696" y="507"/>
                  </a:cubicBezTo>
                  <a:cubicBezTo>
                    <a:pt x="2627" y="602"/>
                    <a:pt x="2576" y="721"/>
                    <a:pt x="2524" y="841"/>
                  </a:cubicBezTo>
                  <a:cubicBezTo>
                    <a:pt x="2473" y="952"/>
                    <a:pt x="2413" y="1089"/>
                    <a:pt x="2302" y="1166"/>
                  </a:cubicBezTo>
                  <a:cubicBezTo>
                    <a:pt x="2233" y="1212"/>
                    <a:pt x="2158" y="1230"/>
                    <a:pt x="2081" y="1230"/>
                  </a:cubicBezTo>
                  <a:cubicBezTo>
                    <a:pt x="1872" y="1230"/>
                    <a:pt x="1647" y="1098"/>
                    <a:pt x="1472" y="1029"/>
                  </a:cubicBezTo>
                  <a:cubicBezTo>
                    <a:pt x="1306" y="967"/>
                    <a:pt x="1137" y="933"/>
                    <a:pt x="969" y="933"/>
                  </a:cubicBezTo>
                  <a:cubicBezTo>
                    <a:pt x="860" y="933"/>
                    <a:pt x="750" y="948"/>
                    <a:pt x="642" y="978"/>
                  </a:cubicBezTo>
                  <a:cubicBezTo>
                    <a:pt x="377" y="1055"/>
                    <a:pt x="155" y="1217"/>
                    <a:pt x="1" y="1431"/>
                  </a:cubicBezTo>
                  <a:lnTo>
                    <a:pt x="1" y="1457"/>
                  </a:lnTo>
                  <a:cubicBezTo>
                    <a:pt x="1" y="1490"/>
                    <a:pt x="29" y="1509"/>
                    <a:pt x="56" y="1509"/>
                  </a:cubicBezTo>
                  <a:cubicBezTo>
                    <a:pt x="71" y="1509"/>
                    <a:pt x="86" y="1503"/>
                    <a:pt x="95" y="1491"/>
                  </a:cubicBezTo>
                  <a:cubicBezTo>
                    <a:pt x="103" y="1500"/>
                    <a:pt x="112" y="1517"/>
                    <a:pt x="138" y="1517"/>
                  </a:cubicBezTo>
                  <a:cubicBezTo>
                    <a:pt x="138" y="1517"/>
                    <a:pt x="2696" y="1543"/>
                    <a:pt x="4851" y="1568"/>
                  </a:cubicBezTo>
                  <a:cubicBezTo>
                    <a:pt x="4980" y="1149"/>
                    <a:pt x="4860" y="661"/>
                    <a:pt x="4552" y="345"/>
                  </a:cubicBezTo>
                  <a:cubicBezTo>
                    <a:pt x="4331" y="113"/>
                    <a:pt x="4029" y="1"/>
                    <a:pt x="3720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1"/>
          <p:cNvGrpSpPr/>
          <p:nvPr/>
        </p:nvGrpSpPr>
        <p:grpSpPr>
          <a:xfrm>
            <a:off x="6983246" y="409371"/>
            <a:ext cx="2135456" cy="673547"/>
            <a:chOff x="2540025" y="1612750"/>
            <a:chExt cx="302850" cy="95525"/>
          </a:xfrm>
        </p:grpSpPr>
        <p:sp>
          <p:nvSpPr>
            <p:cNvPr id="804" name="Google Shape;804;p31"/>
            <p:cNvSpPr/>
            <p:nvPr/>
          </p:nvSpPr>
          <p:spPr>
            <a:xfrm>
              <a:off x="2540025" y="1612750"/>
              <a:ext cx="302850" cy="95525"/>
            </a:xfrm>
            <a:custGeom>
              <a:avLst/>
              <a:gdLst/>
              <a:ahLst/>
              <a:cxnLst/>
              <a:rect l="l" t="t" r="r" b="b"/>
              <a:pathLst>
                <a:path w="12114" h="3821" extrusionOk="0">
                  <a:moveTo>
                    <a:pt x="5741" y="1"/>
                  </a:moveTo>
                  <a:cubicBezTo>
                    <a:pt x="5251" y="1"/>
                    <a:pt x="4772" y="178"/>
                    <a:pt x="4423" y="544"/>
                  </a:cubicBezTo>
                  <a:cubicBezTo>
                    <a:pt x="3884" y="1117"/>
                    <a:pt x="3704" y="2007"/>
                    <a:pt x="4012" y="2725"/>
                  </a:cubicBezTo>
                  <a:cubicBezTo>
                    <a:pt x="3451" y="2587"/>
                    <a:pt x="2852" y="2461"/>
                    <a:pt x="2271" y="2461"/>
                  </a:cubicBezTo>
                  <a:cubicBezTo>
                    <a:pt x="1666" y="2461"/>
                    <a:pt x="1080" y="2598"/>
                    <a:pt x="573" y="2999"/>
                  </a:cubicBezTo>
                  <a:cubicBezTo>
                    <a:pt x="334" y="3187"/>
                    <a:pt x="146" y="3427"/>
                    <a:pt x="26" y="3701"/>
                  </a:cubicBezTo>
                  <a:cubicBezTo>
                    <a:pt x="0" y="3752"/>
                    <a:pt x="34" y="3820"/>
                    <a:pt x="103" y="3820"/>
                  </a:cubicBezTo>
                  <a:cubicBezTo>
                    <a:pt x="505" y="3820"/>
                    <a:pt x="1164" y="3812"/>
                    <a:pt x="1968" y="3803"/>
                  </a:cubicBezTo>
                  <a:cubicBezTo>
                    <a:pt x="2404" y="3795"/>
                    <a:pt x="2892" y="3795"/>
                    <a:pt x="3405" y="3786"/>
                  </a:cubicBezTo>
                  <a:cubicBezTo>
                    <a:pt x="3704" y="3786"/>
                    <a:pt x="4021" y="3778"/>
                    <a:pt x="4329" y="3778"/>
                  </a:cubicBezTo>
                  <a:cubicBezTo>
                    <a:pt x="7777" y="3735"/>
                    <a:pt x="11857" y="3684"/>
                    <a:pt x="11857" y="3684"/>
                  </a:cubicBezTo>
                  <a:cubicBezTo>
                    <a:pt x="11891" y="3684"/>
                    <a:pt x="11909" y="3666"/>
                    <a:pt x="11926" y="3641"/>
                  </a:cubicBezTo>
                  <a:cubicBezTo>
                    <a:pt x="11938" y="3660"/>
                    <a:pt x="11962" y="3670"/>
                    <a:pt x="11987" y="3670"/>
                  </a:cubicBezTo>
                  <a:cubicBezTo>
                    <a:pt x="12028" y="3670"/>
                    <a:pt x="12071" y="3643"/>
                    <a:pt x="12071" y="3589"/>
                  </a:cubicBezTo>
                  <a:cubicBezTo>
                    <a:pt x="12071" y="3572"/>
                    <a:pt x="12071" y="3564"/>
                    <a:pt x="12071" y="3547"/>
                  </a:cubicBezTo>
                  <a:cubicBezTo>
                    <a:pt x="12114" y="2648"/>
                    <a:pt x="11524" y="1810"/>
                    <a:pt x="10660" y="1562"/>
                  </a:cubicBezTo>
                  <a:lnTo>
                    <a:pt x="10660" y="1571"/>
                  </a:lnTo>
                  <a:cubicBezTo>
                    <a:pt x="10476" y="1518"/>
                    <a:pt x="10291" y="1492"/>
                    <a:pt x="10107" y="1492"/>
                  </a:cubicBezTo>
                  <a:cubicBezTo>
                    <a:pt x="9845" y="1492"/>
                    <a:pt x="9585" y="1543"/>
                    <a:pt x="9334" y="1639"/>
                  </a:cubicBezTo>
                  <a:cubicBezTo>
                    <a:pt x="9054" y="1751"/>
                    <a:pt x="8698" y="1957"/>
                    <a:pt x="8367" y="1957"/>
                  </a:cubicBezTo>
                  <a:cubicBezTo>
                    <a:pt x="8242" y="1957"/>
                    <a:pt x="8120" y="1928"/>
                    <a:pt x="8008" y="1853"/>
                  </a:cubicBezTo>
                  <a:cubicBezTo>
                    <a:pt x="7828" y="1733"/>
                    <a:pt x="7742" y="1528"/>
                    <a:pt x="7657" y="1340"/>
                  </a:cubicBezTo>
                  <a:cubicBezTo>
                    <a:pt x="7571" y="1151"/>
                    <a:pt x="7494" y="972"/>
                    <a:pt x="7374" y="809"/>
                  </a:cubicBezTo>
                  <a:cubicBezTo>
                    <a:pt x="7152" y="501"/>
                    <a:pt x="6844" y="279"/>
                    <a:pt x="6493" y="142"/>
                  </a:cubicBezTo>
                  <a:cubicBezTo>
                    <a:pt x="6251" y="48"/>
                    <a:pt x="5994" y="1"/>
                    <a:pt x="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2643525" y="1644425"/>
              <a:ext cx="198500" cy="62775"/>
            </a:xfrm>
            <a:custGeom>
              <a:avLst/>
              <a:gdLst/>
              <a:ahLst/>
              <a:cxnLst/>
              <a:rect l="l" t="t" r="r" b="b"/>
              <a:pathLst>
                <a:path w="7940" h="2511" extrusionOk="0">
                  <a:moveTo>
                    <a:pt x="2001" y="0"/>
                  </a:moveTo>
                  <a:cubicBezTo>
                    <a:pt x="1510" y="0"/>
                    <a:pt x="1026" y="179"/>
                    <a:pt x="677" y="552"/>
                  </a:cubicBezTo>
                  <a:cubicBezTo>
                    <a:pt x="189" y="1065"/>
                    <a:pt x="1" y="1835"/>
                    <a:pt x="197" y="2511"/>
                  </a:cubicBezTo>
                  <a:cubicBezTo>
                    <a:pt x="3637" y="2468"/>
                    <a:pt x="7717" y="2417"/>
                    <a:pt x="7717" y="2417"/>
                  </a:cubicBezTo>
                  <a:cubicBezTo>
                    <a:pt x="7751" y="2417"/>
                    <a:pt x="7769" y="2399"/>
                    <a:pt x="7786" y="2374"/>
                  </a:cubicBezTo>
                  <a:cubicBezTo>
                    <a:pt x="7798" y="2393"/>
                    <a:pt x="7822" y="2403"/>
                    <a:pt x="7847" y="2403"/>
                  </a:cubicBezTo>
                  <a:cubicBezTo>
                    <a:pt x="7888" y="2403"/>
                    <a:pt x="7931" y="2376"/>
                    <a:pt x="7931" y="2322"/>
                  </a:cubicBezTo>
                  <a:cubicBezTo>
                    <a:pt x="7940" y="2305"/>
                    <a:pt x="7940" y="2297"/>
                    <a:pt x="7940" y="2280"/>
                  </a:cubicBezTo>
                  <a:cubicBezTo>
                    <a:pt x="7683" y="1946"/>
                    <a:pt x="7332" y="1689"/>
                    <a:pt x="6913" y="1570"/>
                  </a:cubicBezTo>
                  <a:cubicBezTo>
                    <a:pt x="6732" y="1517"/>
                    <a:pt x="6549" y="1492"/>
                    <a:pt x="6367" y="1492"/>
                  </a:cubicBezTo>
                  <a:cubicBezTo>
                    <a:pt x="6104" y="1492"/>
                    <a:pt x="5844" y="1545"/>
                    <a:pt x="5596" y="1647"/>
                  </a:cubicBezTo>
                  <a:cubicBezTo>
                    <a:pt x="5312" y="1758"/>
                    <a:pt x="4956" y="1958"/>
                    <a:pt x="4626" y="1958"/>
                  </a:cubicBezTo>
                  <a:cubicBezTo>
                    <a:pt x="4499" y="1958"/>
                    <a:pt x="4375" y="1928"/>
                    <a:pt x="4261" y="1852"/>
                  </a:cubicBezTo>
                  <a:cubicBezTo>
                    <a:pt x="4090" y="1732"/>
                    <a:pt x="3996" y="1527"/>
                    <a:pt x="3910" y="1339"/>
                  </a:cubicBezTo>
                  <a:cubicBezTo>
                    <a:pt x="3833" y="1150"/>
                    <a:pt x="3756" y="971"/>
                    <a:pt x="3628" y="808"/>
                  </a:cubicBezTo>
                  <a:cubicBezTo>
                    <a:pt x="3406" y="500"/>
                    <a:pt x="3098" y="278"/>
                    <a:pt x="2747" y="141"/>
                  </a:cubicBezTo>
                  <a:cubicBezTo>
                    <a:pt x="2508" y="48"/>
                    <a:pt x="2254" y="0"/>
                    <a:pt x="200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31"/>
          <p:cNvGrpSpPr/>
          <p:nvPr/>
        </p:nvGrpSpPr>
        <p:grpSpPr>
          <a:xfrm>
            <a:off x="743210" y="54440"/>
            <a:ext cx="2968215" cy="711602"/>
            <a:chOff x="1694575" y="1616075"/>
            <a:chExt cx="394400" cy="94550"/>
          </a:xfrm>
        </p:grpSpPr>
        <p:sp>
          <p:nvSpPr>
            <p:cNvPr id="807" name="Google Shape;807;p31"/>
            <p:cNvSpPr/>
            <p:nvPr/>
          </p:nvSpPr>
          <p:spPr>
            <a:xfrm>
              <a:off x="1694575" y="1616075"/>
              <a:ext cx="394400" cy="94550"/>
            </a:xfrm>
            <a:custGeom>
              <a:avLst/>
              <a:gdLst/>
              <a:ahLst/>
              <a:cxnLst/>
              <a:rect l="l" t="t" r="r" b="b"/>
              <a:pathLst>
                <a:path w="15776" h="3782" extrusionOk="0">
                  <a:moveTo>
                    <a:pt x="6015" y="0"/>
                  </a:moveTo>
                  <a:cubicBezTo>
                    <a:pt x="5561" y="0"/>
                    <a:pt x="5202" y="283"/>
                    <a:pt x="5040" y="582"/>
                  </a:cubicBezTo>
                  <a:cubicBezTo>
                    <a:pt x="4868" y="873"/>
                    <a:pt x="4834" y="1198"/>
                    <a:pt x="4646" y="1480"/>
                  </a:cubicBezTo>
                  <a:cubicBezTo>
                    <a:pt x="4477" y="1754"/>
                    <a:pt x="4111" y="2005"/>
                    <a:pt x="3690" y="2005"/>
                  </a:cubicBezTo>
                  <a:cubicBezTo>
                    <a:pt x="3664" y="2005"/>
                    <a:pt x="3637" y="2004"/>
                    <a:pt x="3611" y="2002"/>
                  </a:cubicBezTo>
                  <a:cubicBezTo>
                    <a:pt x="2704" y="1925"/>
                    <a:pt x="2584" y="839"/>
                    <a:pt x="1677" y="779"/>
                  </a:cubicBezTo>
                  <a:cubicBezTo>
                    <a:pt x="1649" y="776"/>
                    <a:pt x="1621" y="775"/>
                    <a:pt x="1593" y="775"/>
                  </a:cubicBezTo>
                  <a:cubicBezTo>
                    <a:pt x="1331" y="775"/>
                    <a:pt x="1077" y="880"/>
                    <a:pt x="899" y="1027"/>
                  </a:cubicBezTo>
                  <a:cubicBezTo>
                    <a:pt x="711" y="1181"/>
                    <a:pt x="600" y="1378"/>
                    <a:pt x="505" y="1566"/>
                  </a:cubicBezTo>
                  <a:cubicBezTo>
                    <a:pt x="163" y="2276"/>
                    <a:pt x="1" y="3012"/>
                    <a:pt x="26" y="3756"/>
                  </a:cubicBezTo>
                  <a:lnTo>
                    <a:pt x="155" y="3756"/>
                  </a:lnTo>
                  <a:lnTo>
                    <a:pt x="7572" y="3764"/>
                  </a:lnTo>
                  <a:lnTo>
                    <a:pt x="8479" y="3764"/>
                  </a:lnTo>
                  <a:lnTo>
                    <a:pt x="11935" y="3773"/>
                  </a:lnTo>
                  <a:lnTo>
                    <a:pt x="15776" y="3782"/>
                  </a:lnTo>
                  <a:cubicBezTo>
                    <a:pt x="15738" y="3257"/>
                    <a:pt x="15010" y="2820"/>
                    <a:pt x="14259" y="2820"/>
                  </a:cubicBezTo>
                  <a:cubicBezTo>
                    <a:pt x="14166" y="2820"/>
                    <a:pt x="14072" y="2826"/>
                    <a:pt x="13979" y="2841"/>
                  </a:cubicBezTo>
                  <a:cubicBezTo>
                    <a:pt x="13568" y="2908"/>
                    <a:pt x="13157" y="3092"/>
                    <a:pt x="12763" y="3092"/>
                  </a:cubicBezTo>
                  <a:cubicBezTo>
                    <a:pt x="12657" y="3092"/>
                    <a:pt x="12552" y="3079"/>
                    <a:pt x="12448" y="3046"/>
                  </a:cubicBezTo>
                  <a:cubicBezTo>
                    <a:pt x="11978" y="2892"/>
                    <a:pt x="11926" y="2464"/>
                    <a:pt x="11687" y="2148"/>
                  </a:cubicBezTo>
                  <a:cubicBezTo>
                    <a:pt x="11430" y="1817"/>
                    <a:pt x="10881" y="1632"/>
                    <a:pt x="10341" y="1632"/>
                  </a:cubicBezTo>
                  <a:cubicBezTo>
                    <a:pt x="9999" y="1632"/>
                    <a:pt x="9661" y="1706"/>
                    <a:pt x="9403" y="1865"/>
                  </a:cubicBezTo>
                  <a:cubicBezTo>
                    <a:pt x="8958" y="2139"/>
                    <a:pt x="8692" y="2610"/>
                    <a:pt x="8102" y="2652"/>
                  </a:cubicBezTo>
                  <a:cubicBezTo>
                    <a:pt x="8074" y="2654"/>
                    <a:pt x="8047" y="2656"/>
                    <a:pt x="8019" y="2656"/>
                  </a:cubicBezTo>
                  <a:cubicBezTo>
                    <a:pt x="7504" y="2656"/>
                    <a:pt x="7114" y="2283"/>
                    <a:pt x="7033" y="1925"/>
                  </a:cubicBezTo>
                  <a:cubicBezTo>
                    <a:pt x="6947" y="1557"/>
                    <a:pt x="7076" y="1164"/>
                    <a:pt x="7016" y="787"/>
                  </a:cubicBezTo>
                  <a:cubicBezTo>
                    <a:pt x="6947" y="411"/>
                    <a:pt x="6571" y="0"/>
                    <a:pt x="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1698425" y="1646450"/>
              <a:ext cx="185450" cy="63750"/>
            </a:xfrm>
            <a:custGeom>
              <a:avLst/>
              <a:gdLst/>
              <a:ahLst/>
              <a:cxnLst/>
              <a:rect l="l" t="t" r="r" b="b"/>
              <a:pathLst>
                <a:path w="7418" h="2550" extrusionOk="0">
                  <a:moveTo>
                    <a:pt x="5861" y="0"/>
                  </a:moveTo>
                  <a:cubicBezTo>
                    <a:pt x="5407" y="0"/>
                    <a:pt x="5048" y="282"/>
                    <a:pt x="4886" y="573"/>
                  </a:cubicBezTo>
                  <a:cubicBezTo>
                    <a:pt x="4714" y="864"/>
                    <a:pt x="4680" y="1189"/>
                    <a:pt x="4492" y="1480"/>
                  </a:cubicBezTo>
                  <a:cubicBezTo>
                    <a:pt x="4325" y="1750"/>
                    <a:pt x="3967" y="1998"/>
                    <a:pt x="3554" y="1998"/>
                  </a:cubicBezTo>
                  <a:cubicBezTo>
                    <a:pt x="3522" y="1998"/>
                    <a:pt x="3489" y="1996"/>
                    <a:pt x="3457" y="1993"/>
                  </a:cubicBezTo>
                  <a:cubicBezTo>
                    <a:pt x="2550" y="1916"/>
                    <a:pt x="2430" y="830"/>
                    <a:pt x="1523" y="770"/>
                  </a:cubicBezTo>
                  <a:cubicBezTo>
                    <a:pt x="1504" y="769"/>
                    <a:pt x="1484" y="768"/>
                    <a:pt x="1464" y="768"/>
                  </a:cubicBezTo>
                  <a:cubicBezTo>
                    <a:pt x="1193" y="768"/>
                    <a:pt x="928" y="875"/>
                    <a:pt x="745" y="1018"/>
                  </a:cubicBezTo>
                  <a:cubicBezTo>
                    <a:pt x="557" y="1172"/>
                    <a:pt x="446" y="1369"/>
                    <a:pt x="351" y="1566"/>
                  </a:cubicBezTo>
                  <a:cubicBezTo>
                    <a:pt x="197" y="1882"/>
                    <a:pt x="78" y="2207"/>
                    <a:pt x="1" y="2541"/>
                  </a:cubicBezTo>
                  <a:lnTo>
                    <a:pt x="7418" y="2549"/>
                  </a:lnTo>
                  <a:cubicBezTo>
                    <a:pt x="7135" y="2413"/>
                    <a:pt x="6939" y="2164"/>
                    <a:pt x="6879" y="1925"/>
                  </a:cubicBezTo>
                  <a:cubicBezTo>
                    <a:pt x="6793" y="1549"/>
                    <a:pt x="6922" y="1164"/>
                    <a:pt x="6862" y="787"/>
                  </a:cubicBezTo>
                  <a:cubicBezTo>
                    <a:pt x="6793" y="402"/>
                    <a:pt x="6417" y="0"/>
                    <a:pt x="586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1906525" y="1687150"/>
              <a:ext cx="86425" cy="23250"/>
            </a:xfrm>
            <a:custGeom>
              <a:avLst/>
              <a:gdLst/>
              <a:ahLst/>
              <a:cxnLst/>
              <a:rect l="l" t="t" r="r" b="b"/>
              <a:pathLst>
                <a:path w="3457" h="930" extrusionOk="0">
                  <a:moveTo>
                    <a:pt x="1874" y="1"/>
                  </a:moveTo>
                  <a:cubicBezTo>
                    <a:pt x="1529" y="1"/>
                    <a:pt x="1186" y="76"/>
                    <a:pt x="925" y="237"/>
                  </a:cubicBezTo>
                  <a:cubicBezTo>
                    <a:pt x="582" y="434"/>
                    <a:pt x="351" y="759"/>
                    <a:pt x="1" y="921"/>
                  </a:cubicBezTo>
                  <a:lnTo>
                    <a:pt x="3457" y="930"/>
                  </a:lnTo>
                  <a:cubicBezTo>
                    <a:pt x="3380" y="785"/>
                    <a:pt x="3311" y="639"/>
                    <a:pt x="3209" y="511"/>
                  </a:cubicBezTo>
                  <a:cubicBezTo>
                    <a:pt x="2954" y="183"/>
                    <a:pt x="2411" y="1"/>
                    <a:pt x="1874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1"/>
          <p:cNvGrpSpPr/>
          <p:nvPr/>
        </p:nvGrpSpPr>
        <p:grpSpPr>
          <a:xfrm>
            <a:off x="-610233" y="2096815"/>
            <a:ext cx="1907240" cy="456548"/>
            <a:chOff x="1739075" y="1980300"/>
            <a:chExt cx="280625" cy="67175"/>
          </a:xfrm>
        </p:grpSpPr>
        <p:sp>
          <p:nvSpPr>
            <p:cNvPr id="811" name="Google Shape;811;p31"/>
            <p:cNvSpPr/>
            <p:nvPr/>
          </p:nvSpPr>
          <p:spPr>
            <a:xfrm>
              <a:off x="1739075" y="1980300"/>
              <a:ext cx="280625" cy="67175"/>
            </a:xfrm>
            <a:custGeom>
              <a:avLst/>
              <a:gdLst/>
              <a:ahLst/>
              <a:cxnLst/>
              <a:rect l="l" t="t" r="r" b="b"/>
              <a:pathLst>
                <a:path w="11225" h="2687" extrusionOk="0">
                  <a:moveTo>
                    <a:pt x="6938" y="0"/>
                  </a:moveTo>
                  <a:cubicBezTo>
                    <a:pt x="6553" y="0"/>
                    <a:pt x="6279" y="291"/>
                    <a:pt x="6237" y="565"/>
                  </a:cubicBezTo>
                  <a:cubicBezTo>
                    <a:pt x="6185" y="830"/>
                    <a:pt x="6279" y="1104"/>
                    <a:pt x="6220" y="1369"/>
                  </a:cubicBezTo>
                  <a:cubicBezTo>
                    <a:pt x="6162" y="1623"/>
                    <a:pt x="5877" y="1892"/>
                    <a:pt x="5515" y="1892"/>
                  </a:cubicBezTo>
                  <a:cubicBezTo>
                    <a:pt x="5499" y="1892"/>
                    <a:pt x="5483" y="1892"/>
                    <a:pt x="5467" y="1891"/>
                  </a:cubicBezTo>
                  <a:cubicBezTo>
                    <a:pt x="5048" y="1857"/>
                    <a:pt x="4851" y="1514"/>
                    <a:pt x="4543" y="1326"/>
                  </a:cubicBezTo>
                  <a:cubicBezTo>
                    <a:pt x="4355" y="1212"/>
                    <a:pt x="4110" y="1159"/>
                    <a:pt x="3864" y="1159"/>
                  </a:cubicBezTo>
                  <a:cubicBezTo>
                    <a:pt x="3479" y="1159"/>
                    <a:pt x="3091" y="1289"/>
                    <a:pt x="2909" y="1523"/>
                  </a:cubicBezTo>
                  <a:cubicBezTo>
                    <a:pt x="2738" y="1745"/>
                    <a:pt x="2703" y="2053"/>
                    <a:pt x="2370" y="2165"/>
                  </a:cubicBezTo>
                  <a:cubicBezTo>
                    <a:pt x="2297" y="2188"/>
                    <a:pt x="2222" y="2198"/>
                    <a:pt x="2146" y="2198"/>
                  </a:cubicBezTo>
                  <a:cubicBezTo>
                    <a:pt x="1867" y="2198"/>
                    <a:pt x="1573" y="2066"/>
                    <a:pt x="1283" y="2019"/>
                  </a:cubicBezTo>
                  <a:cubicBezTo>
                    <a:pt x="1216" y="2009"/>
                    <a:pt x="1147" y="2003"/>
                    <a:pt x="1079" y="2003"/>
                  </a:cubicBezTo>
                  <a:cubicBezTo>
                    <a:pt x="545" y="2003"/>
                    <a:pt x="30" y="2315"/>
                    <a:pt x="0" y="2686"/>
                  </a:cubicBezTo>
                  <a:lnTo>
                    <a:pt x="2738" y="2678"/>
                  </a:lnTo>
                  <a:lnTo>
                    <a:pt x="5843" y="2678"/>
                  </a:lnTo>
                  <a:lnTo>
                    <a:pt x="11113" y="2669"/>
                  </a:lnTo>
                  <a:lnTo>
                    <a:pt x="11207" y="2669"/>
                  </a:lnTo>
                  <a:cubicBezTo>
                    <a:pt x="11224" y="2139"/>
                    <a:pt x="11104" y="1617"/>
                    <a:pt x="10865" y="1112"/>
                  </a:cubicBezTo>
                  <a:cubicBezTo>
                    <a:pt x="10796" y="975"/>
                    <a:pt x="10719" y="839"/>
                    <a:pt x="10583" y="727"/>
                  </a:cubicBezTo>
                  <a:cubicBezTo>
                    <a:pt x="10453" y="622"/>
                    <a:pt x="10261" y="547"/>
                    <a:pt x="10059" y="547"/>
                  </a:cubicBezTo>
                  <a:cubicBezTo>
                    <a:pt x="10048" y="547"/>
                    <a:pt x="10037" y="547"/>
                    <a:pt x="10026" y="548"/>
                  </a:cubicBezTo>
                  <a:cubicBezTo>
                    <a:pt x="9385" y="591"/>
                    <a:pt x="9299" y="1369"/>
                    <a:pt x="8658" y="1420"/>
                  </a:cubicBezTo>
                  <a:cubicBezTo>
                    <a:pt x="8638" y="1422"/>
                    <a:pt x="8618" y="1423"/>
                    <a:pt x="8598" y="1423"/>
                  </a:cubicBezTo>
                  <a:cubicBezTo>
                    <a:pt x="8298" y="1423"/>
                    <a:pt x="8042" y="1245"/>
                    <a:pt x="7922" y="1052"/>
                  </a:cubicBezTo>
                  <a:cubicBezTo>
                    <a:pt x="7785" y="847"/>
                    <a:pt x="7759" y="616"/>
                    <a:pt x="7640" y="411"/>
                  </a:cubicBezTo>
                  <a:cubicBezTo>
                    <a:pt x="7520" y="206"/>
                    <a:pt x="7263" y="0"/>
                    <a:pt x="6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1884925" y="2001900"/>
              <a:ext cx="131975" cy="45350"/>
            </a:xfrm>
            <a:custGeom>
              <a:avLst/>
              <a:gdLst/>
              <a:ahLst/>
              <a:cxnLst/>
              <a:rect l="l" t="t" r="r" b="b"/>
              <a:pathLst>
                <a:path w="5279" h="1814" extrusionOk="0">
                  <a:moveTo>
                    <a:pt x="1104" y="0"/>
                  </a:moveTo>
                  <a:cubicBezTo>
                    <a:pt x="711" y="0"/>
                    <a:pt x="445" y="291"/>
                    <a:pt x="403" y="556"/>
                  </a:cubicBezTo>
                  <a:cubicBezTo>
                    <a:pt x="351" y="822"/>
                    <a:pt x="445" y="1095"/>
                    <a:pt x="386" y="1369"/>
                  </a:cubicBezTo>
                  <a:cubicBezTo>
                    <a:pt x="343" y="1540"/>
                    <a:pt x="206" y="1720"/>
                    <a:pt x="1" y="1814"/>
                  </a:cubicBezTo>
                  <a:lnTo>
                    <a:pt x="9" y="1814"/>
                  </a:lnTo>
                  <a:lnTo>
                    <a:pt x="5279" y="1805"/>
                  </a:lnTo>
                  <a:cubicBezTo>
                    <a:pt x="5219" y="1566"/>
                    <a:pt x="5133" y="1335"/>
                    <a:pt x="5031" y="1112"/>
                  </a:cubicBezTo>
                  <a:cubicBezTo>
                    <a:pt x="4962" y="976"/>
                    <a:pt x="4885" y="830"/>
                    <a:pt x="4749" y="719"/>
                  </a:cubicBezTo>
                  <a:cubicBezTo>
                    <a:pt x="4624" y="618"/>
                    <a:pt x="4444" y="545"/>
                    <a:pt x="4252" y="545"/>
                  </a:cubicBezTo>
                  <a:cubicBezTo>
                    <a:pt x="4232" y="545"/>
                    <a:pt x="4212" y="546"/>
                    <a:pt x="4192" y="548"/>
                  </a:cubicBezTo>
                  <a:cubicBezTo>
                    <a:pt x="3551" y="591"/>
                    <a:pt x="3465" y="1360"/>
                    <a:pt x="2815" y="1412"/>
                  </a:cubicBezTo>
                  <a:cubicBezTo>
                    <a:pt x="2790" y="1415"/>
                    <a:pt x="2765" y="1416"/>
                    <a:pt x="2740" y="1416"/>
                  </a:cubicBezTo>
                  <a:cubicBezTo>
                    <a:pt x="2454" y="1416"/>
                    <a:pt x="2205" y="1241"/>
                    <a:pt x="2079" y="1053"/>
                  </a:cubicBezTo>
                  <a:cubicBezTo>
                    <a:pt x="1951" y="847"/>
                    <a:pt x="1925" y="616"/>
                    <a:pt x="1806" y="402"/>
                  </a:cubicBezTo>
                  <a:cubicBezTo>
                    <a:pt x="1686" y="197"/>
                    <a:pt x="1429" y="0"/>
                    <a:pt x="1104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1807500" y="2030850"/>
              <a:ext cx="61400" cy="16400"/>
            </a:xfrm>
            <a:custGeom>
              <a:avLst/>
              <a:gdLst/>
              <a:ahLst/>
              <a:cxnLst/>
              <a:rect l="l" t="t" r="r" b="b"/>
              <a:pathLst>
                <a:path w="2456" h="656" extrusionOk="0">
                  <a:moveTo>
                    <a:pt x="1127" y="1"/>
                  </a:moveTo>
                  <a:cubicBezTo>
                    <a:pt x="742" y="1"/>
                    <a:pt x="354" y="131"/>
                    <a:pt x="172" y="365"/>
                  </a:cubicBezTo>
                  <a:cubicBezTo>
                    <a:pt x="103" y="451"/>
                    <a:pt x="52" y="562"/>
                    <a:pt x="1" y="656"/>
                  </a:cubicBezTo>
                  <a:lnTo>
                    <a:pt x="2456" y="656"/>
                  </a:lnTo>
                  <a:cubicBezTo>
                    <a:pt x="2208" y="536"/>
                    <a:pt x="2037" y="314"/>
                    <a:pt x="1806" y="168"/>
                  </a:cubicBezTo>
                  <a:cubicBezTo>
                    <a:pt x="1618" y="54"/>
                    <a:pt x="1373" y="1"/>
                    <a:pt x="1127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1"/>
          <p:cNvGrpSpPr/>
          <p:nvPr/>
        </p:nvGrpSpPr>
        <p:grpSpPr>
          <a:xfrm rot="-2491912" flipH="1">
            <a:off x="2007562" y="2107886"/>
            <a:ext cx="439512" cy="190772"/>
            <a:chOff x="5301950" y="718225"/>
            <a:chExt cx="186325" cy="80875"/>
          </a:xfrm>
        </p:grpSpPr>
        <p:sp>
          <p:nvSpPr>
            <p:cNvPr id="815" name="Google Shape;815;p31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1"/>
          <p:cNvGrpSpPr/>
          <p:nvPr/>
        </p:nvGrpSpPr>
        <p:grpSpPr>
          <a:xfrm rot="2491912">
            <a:off x="7426362" y="1673661"/>
            <a:ext cx="439512" cy="190772"/>
            <a:chOff x="5301950" y="718225"/>
            <a:chExt cx="186325" cy="80875"/>
          </a:xfrm>
        </p:grpSpPr>
        <p:sp>
          <p:nvSpPr>
            <p:cNvPr id="820" name="Google Shape;820;p31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519;p41">
            <a:extLst>
              <a:ext uri="{FF2B5EF4-FFF2-40B4-BE49-F238E27FC236}">
                <a16:creationId xmlns:a16="http://schemas.microsoft.com/office/drawing/2014/main" id="{2A4E8E49-DECA-22FE-A4FD-6B7E08AC6ADC}"/>
              </a:ext>
            </a:extLst>
          </p:cNvPr>
          <p:cNvGrpSpPr/>
          <p:nvPr/>
        </p:nvGrpSpPr>
        <p:grpSpPr>
          <a:xfrm>
            <a:off x="257225" y="2503452"/>
            <a:ext cx="1642188" cy="2402581"/>
            <a:chOff x="2634975" y="2454975"/>
            <a:chExt cx="653200" cy="1022225"/>
          </a:xfrm>
        </p:grpSpPr>
        <p:sp>
          <p:nvSpPr>
            <p:cNvPr id="3" name="Google Shape;1520;p41">
              <a:extLst>
                <a:ext uri="{FF2B5EF4-FFF2-40B4-BE49-F238E27FC236}">
                  <a16:creationId xmlns:a16="http://schemas.microsoft.com/office/drawing/2014/main" id="{620C1A70-32B5-1F9D-F0E5-6333BCEFF06E}"/>
                </a:ext>
              </a:extLst>
            </p:cNvPr>
            <p:cNvSpPr/>
            <p:nvPr/>
          </p:nvSpPr>
          <p:spPr>
            <a:xfrm>
              <a:off x="3068075" y="2749675"/>
              <a:ext cx="220100" cy="519025"/>
            </a:xfrm>
            <a:custGeom>
              <a:avLst/>
              <a:gdLst/>
              <a:ahLst/>
              <a:cxnLst/>
              <a:rect l="l" t="t" r="r" b="b"/>
              <a:pathLst>
                <a:path w="8804" h="20761" extrusionOk="0">
                  <a:moveTo>
                    <a:pt x="6685" y="1"/>
                  </a:moveTo>
                  <a:cubicBezTo>
                    <a:pt x="6268" y="1"/>
                    <a:pt x="5849" y="37"/>
                    <a:pt x="5441" y="143"/>
                  </a:cubicBezTo>
                  <a:cubicBezTo>
                    <a:pt x="4106" y="493"/>
                    <a:pt x="3071" y="1597"/>
                    <a:pt x="2481" y="2846"/>
                  </a:cubicBezTo>
                  <a:cubicBezTo>
                    <a:pt x="1429" y="5053"/>
                    <a:pt x="1249" y="7594"/>
                    <a:pt x="1403" y="9998"/>
                  </a:cubicBezTo>
                  <a:cubicBezTo>
                    <a:pt x="1566" y="12427"/>
                    <a:pt x="2575" y="14848"/>
                    <a:pt x="1839" y="17244"/>
                  </a:cubicBezTo>
                  <a:cubicBezTo>
                    <a:pt x="1557" y="18142"/>
                    <a:pt x="941" y="19100"/>
                    <a:pt x="0" y="19160"/>
                  </a:cubicBezTo>
                  <a:lnTo>
                    <a:pt x="933" y="20606"/>
                  </a:lnTo>
                  <a:cubicBezTo>
                    <a:pt x="1005" y="20717"/>
                    <a:pt x="1162" y="20761"/>
                    <a:pt x="1364" y="20761"/>
                  </a:cubicBezTo>
                  <a:cubicBezTo>
                    <a:pt x="2004" y="20761"/>
                    <a:pt x="3092" y="20323"/>
                    <a:pt x="3345" y="20187"/>
                  </a:cubicBezTo>
                  <a:cubicBezTo>
                    <a:pt x="5595" y="18972"/>
                    <a:pt x="6297" y="16209"/>
                    <a:pt x="6451" y="13839"/>
                  </a:cubicBezTo>
                  <a:cubicBezTo>
                    <a:pt x="6613" y="11247"/>
                    <a:pt x="5997" y="8689"/>
                    <a:pt x="6091" y="6097"/>
                  </a:cubicBezTo>
                  <a:cubicBezTo>
                    <a:pt x="6134" y="5002"/>
                    <a:pt x="6288" y="3898"/>
                    <a:pt x="6716" y="2880"/>
                  </a:cubicBezTo>
                  <a:cubicBezTo>
                    <a:pt x="6921" y="2392"/>
                    <a:pt x="7195" y="1922"/>
                    <a:pt x="7528" y="1503"/>
                  </a:cubicBezTo>
                  <a:cubicBezTo>
                    <a:pt x="7668" y="1330"/>
                    <a:pt x="8495" y="351"/>
                    <a:pt x="8772" y="351"/>
                  </a:cubicBezTo>
                  <a:cubicBezTo>
                    <a:pt x="8783" y="351"/>
                    <a:pt x="8794" y="353"/>
                    <a:pt x="8803" y="356"/>
                  </a:cubicBezTo>
                  <a:cubicBezTo>
                    <a:pt x="8213" y="143"/>
                    <a:pt x="7588" y="40"/>
                    <a:pt x="6955" y="6"/>
                  </a:cubicBezTo>
                  <a:cubicBezTo>
                    <a:pt x="6865" y="3"/>
                    <a:pt x="6775" y="1"/>
                    <a:pt x="6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21;p41">
              <a:extLst>
                <a:ext uri="{FF2B5EF4-FFF2-40B4-BE49-F238E27FC236}">
                  <a16:creationId xmlns:a16="http://schemas.microsoft.com/office/drawing/2014/main" id="{B2CCEFF5-B8B1-8C94-0FEF-A58841D6D3FB}"/>
                </a:ext>
              </a:extLst>
            </p:cNvPr>
            <p:cNvSpPr/>
            <p:nvPr/>
          </p:nvSpPr>
          <p:spPr>
            <a:xfrm>
              <a:off x="2787050" y="2454975"/>
              <a:ext cx="94975" cy="139375"/>
            </a:xfrm>
            <a:custGeom>
              <a:avLst/>
              <a:gdLst/>
              <a:ahLst/>
              <a:cxnLst/>
              <a:rect l="l" t="t" r="r" b="b"/>
              <a:pathLst>
                <a:path w="3799" h="5575" extrusionOk="0">
                  <a:moveTo>
                    <a:pt x="1660" y="1"/>
                  </a:moveTo>
                  <a:cubicBezTo>
                    <a:pt x="1601" y="1"/>
                    <a:pt x="1545" y="24"/>
                    <a:pt x="1506" y="73"/>
                  </a:cubicBezTo>
                  <a:cubicBezTo>
                    <a:pt x="94" y="1571"/>
                    <a:pt x="0" y="3487"/>
                    <a:pt x="479" y="5574"/>
                  </a:cubicBezTo>
                  <a:lnTo>
                    <a:pt x="3798" y="3333"/>
                  </a:lnTo>
                  <a:cubicBezTo>
                    <a:pt x="3798" y="3333"/>
                    <a:pt x="3071" y="861"/>
                    <a:pt x="1788" y="39"/>
                  </a:cubicBezTo>
                  <a:cubicBezTo>
                    <a:pt x="1748" y="14"/>
                    <a:pt x="1703" y="1"/>
                    <a:pt x="16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22;p41">
              <a:extLst>
                <a:ext uri="{FF2B5EF4-FFF2-40B4-BE49-F238E27FC236}">
                  <a16:creationId xmlns:a16="http://schemas.microsoft.com/office/drawing/2014/main" id="{2593BD12-F765-FA8F-76A9-7FFC4565D5F5}"/>
                </a:ext>
              </a:extLst>
            </p:cNvPr>
            <p:cNvSpPr/>
            <p:nvPr/>
          </p:nvSpPr>
          <p:spPr>
            <a:xfrm>
              <a:off x="2790025" y="2472025"/>
              <a:ext cx="81525" cy="119975"/>
            </a:xfrm>
            <a:custGeom>
              <a:avLst/>
              <a:gdLst/>
              <a:ahLst/>
              <a:cxnLst/>
              <a:rect l="l" t="t" r="r" b="b"/>
              <a:pathLst>
                <a:path w="3261" h="4799" extrusionOk="0">
                  <a:moveTo>
                    <a:pt x="1424" y="0"/>
                  </a:moveTo>
                  <a:cubicBezTo>
                    <a:pt x="1375" y="0"/>
                    <a:pt x="1327" y="20"/>
                    <a:pt x="1293" y="59"/>
                  </a:cubicBezTo>
                  <a:cubicBezTo>
                    <a:pt x="78" y="1351"/>
                    <a:pt x="1" y="2993"/>
                    <a:pt x="411" y="4798"/>
                  </a:cubicBezTo>
                  <a:lnTo>
                    <a:pt x="3260" y="2865"/>
                  </a:lnTo>
                  <a:cubicBezTo>
                    <a:pt x="3260" y="2865"/>
                    <a:pt x="2636" y="735"/>
                    <a:pt x="1532" y="33"/>
                  </a:cubicBezTo>
                  <a:cubicBezTo>
                    <a:pt x="1499" y="11"/>
                    <a:pt x="1461" y="0"/>
                    <a:pt x="1424" y="0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23;p41">
              <a:extLst>
                <a:ext uri="{FF2B5EF4-FFF2-40B4-BE49-F238E27FC236}">
                  <a16:creationId xmlns:a16="http://schemas.microsoft.com/office/drawing/2014/main" id="{9742A69B-0B17-AF34-21C8-4E0097097EF8}"/>
                </a:ext>
              </a:extLst>
            </p:cNvPr>
            <p:cNvSpPr/>
            <p:nvPr/>
          </p:nvSpPr>
          <p:spPr>
            <a:xfrm>
              <a:off x="2938025" y="2454975"/>
              <a:ext cx="94775" cy="139375"/>
            </a:xfrm>
            <a:custGeom>
              <a:avLst/>
              <a:gdLst/>
              <a:ahLst/>
              <a:cxnLst/>
              <a:rect l="l" t="t" r="r" b="b"/>
              <a:pathLst>
                <a:path w="3791" h="5575" extrusionOk="0">
                  <a:moveTo>
                    <a:pt x="2132" y="1"/>
                  </a:moveTo>
                  <a:cubicBezTo>
                    <a:pt x="2087" y="1"/>
                    <a:pt x="2043" y="14"/>
                    <a:pt x="2003" y="39"/>
                  </a:cubicBezTo>
                  <a:cubicBezTo>
                    <a:pt x="728" y="861"/>
                    <a:pt x="1" y="3333"/>
                    <a:pt x="1" y="3333"/>
                  </a:cubicBezTo>
                  <a:lnTo>
                    <a:pt x="3312" y="5574"/>
                  </a:lnTo>
                  <a:cubicBezTo>
                    <a:pt x="3791" y="3487"/>
                    <a:pt x="3696" y="1571"/>
                    <a:pt x="2293" y="73"/>
                  </a:cubicBezTo>
                  <a:cubicBezTo>
                    <a:pt x="2249" y="24"/>
                    <a:pt x="2191" y="1"/>
                    <a:pt x="2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24;p41">
              <a:extLst>
                <a:ext uri="{FF2B5EF4-FFF2-40B4-BE49-F238E27FC236}">
                  <a16:creationId xmlns:a16="http://schemas.microsoft.com/office/drawing/2014/main" id="{E0556E8B-BD41-071D-3B8E-95C14B113B59}"/>
                </a:ext>
              </a:extLst>
            </p:cNvPr>
            <p:cNvSpPr/>
            <p:nvPr/>
          </p:nvSpPr>
          <p:spPr>
            <a:xfrm>
              <a:off x="2948300" y="2472025"/>
              <a:ext cx="81725" cy="119975"/>
            </a:xfrm>
            <a:custGeom>
              <a:avLst/>
              <a:gdLst/>
              <a:ahLst/>
              <a:cxnLst/>
              <a:rect l="l" t="t" r="r" b="b"/>
              <a:pathLst>
                <a:path w="3269" h="4799" extrusionOk="0">
                  <a:moveTo>
                    <a:pt x="1837" y="0"/>
                  </a:moveTo>
                  <a:cubicBezTo>
                    <a:pt x="1799" y="0"/>
                    <a:pt x="1761" y="11"/>
                    <a:pt x="1728" y="33"/>
                  </a:cubicBezTo>
                  <a:cubicBezTo>
                    <a:pt x="625" y="735"/>
                    <a:pt x="0" y="2865"/>
                    <a:pt x="0" y="2865"/>
                  </a:cubicBezTo>
                  <a:lnTo>
                    <a:pt x="2849" y="4798"/>
                  </a:lnTo>
                  <a:cubicBezTo>
                    <a:pt x="3268" y="2993"/>
                    <a:pt x="3183" y="1351"/>
                    <a:pt x="1977" y="59"/>
                  </a:cubicBezTo>
                  <a:cubicBezTo>
                    <a:pt x="1937" y="20"/>
                    <a:pt x="1887" y="0"/>
                    <a:pt x="1837" y="0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25;p41">
              <a:extLst>
                <a:ext uri="{FF2B5EF4-FFF2-40B4-BE49-F238E27FC236}">
                  <a16:creationId xmlns:a16="http://schemas.microsoft.com/office/drawing/2014/main" id="{CC9B1E5D-F0E8-2FB0-4338-DAF3D8CEDD55}"/>
                </a:ext>
              </a:extLst>
            </p:cNvPr>
            <p:cNvSpPr/>
            <p:nvPr/>
          </p:nvSpPr>
          <p:spPr>
            <a:xfrm>
              <a:off x="2634975" y="3063550"/>
              <a:ext cx="562925" cy="352925"/>
            </a:xfrm>
            <a:custGeom>
              <a:avLst/>
              <a:gdLst/>
              <a:ahLst/>
              <a:cxnLst/>
              <a:rect l="l" t="t" r="r" b="b"/>
              <a:pathLst>
                <a:path w="22517" h="14117" extrusionOk="0">
                  <a:moveTo>
                    <a:pt x="5578" y="1"/>
                  </a:moveTo>
                  <a:lnTo>
                    <a:pt x="5578" y="4800"/>
                  </a:lnTo>
                  <a:cubicBezTo>
                    <a:pt x="5306" y="4747"/>
                    <a:pt x="5058" y="4721"/>
                    <a:pt x="4833" y="4721"/>
                  </a:cubicBezTo>
                  <a:cubicBezTo>
                    <a:pt x="2359" y="4721"/>
                    <a:pt x="2745" y="7873"/>
                    <a:pt x="4706" y="12226"/>
                  </a:cubicBezTo>
                  <a:cubicBezTo>
                    <a:pt x="4706" y="12226"/>
                    <a:pt x="3908" y="12053"/>
                    <a:pt x="2969" y="12053"/>
                  </a:cubicBezTo>
                  <a:cubicBezTo>
                    <a:pt x="1629" y="12053"/>
                    <a:pt x="1" y="12405"/>
                    <a:pt x="1" y="14116"/>
                  </a:cubicBezTo>
                  <a:lnTo>
                    <a:pt x="22517" y="14116"/>
                  </a:lnTo>
                  <a:cubicBezTo>
                    <a:pt x="22517" y="12405"/>
                    <a:pt x="20889" y="12053"/>
                    <a:pt x="19548" y="12053"/>
                  </a:cubicBezTo>
                  <a:cubicBezTo>
                    <a:pt x="18610" y="12053"/>
                    <a:pt x="17812" y="12226"/>
                    <a:pt x="17812" y="12226"/>
                  </a:cubicBezTo>
                  <a:cubicBezTo>
                    <a:pt x="19773" y="7873"/>
                    <a:pt x="20159" y="4721"/>
                    <a:pt x="17684" y="4721"/>
                  </a:cubicBezTo>
                  <a:cubicBezTo>
                    <a:pt x="17460" y="4721"/>
                    <a:pt x="17212" y="4747"/>
                    <a:pt x="16939" y="4800"/>
                  </a:cubicBezTo>
                  <a:lnTo>
                    <a:pt x="169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26;p41">
              <a:extLst>
                <a:ext uri="{FF2B5EF4-FFF2-40B4-BE49-F238E27FC236}">
                  <a16:creationId xmlns:a16="http://schemas.microsoft.com/office/drawing/2014/main" id="{D979784B-20BD-AFAC-A77A-3F48C3C02DC4}"/>
                </a:ext>
              </a:extLst>
            </p:cNvPr>
            <p:cNvSpPr/>
            <p:nvPr/>
          </p:nvSpPr>
          <p:spPr>
            <a:xfrm>
              <a:off x="2819975" y="3023125"/>
              <a:ext cx="204050" cy="370700"/>
            </a:xfrm>
            <a:custGeom>
              <a:avLst/>
              <a:gdLst/>
              <a:ahLst/>
              <a:cxnLst/>
              <a:rect l="l" t="t" r="r" b="b"/>
              <a:pathLst>
                <a:path w="8162" h="14828" extrusionOk="0">
                  <a:moveTo>
                    <a:pt x="7537" y="1"/>
                  </a:moveTo>
                  <a:lnTo>
                    <a:pt x="197" y="2516"/>
                  </a:lnTo>
                  <a:cubicBezTo>
                    <a:pt x="103" y="3363"/>
                    <a:pt x="52" y="4218"/>
                    <a:pt x="26" y="5074"/>
                  </a:cubicBezTo>
                  <a:cubicBezTo>
                    <a:pt x="0" y="6066"/>
                    <a:pt x="43" y="7101"/>
                    <a:pt x="505" y="7974"/>
                  </a:cubicBezTo>
                  <a:cubicBezTo>
                    <a:pt x="676" y="8290"/>
                    <a:pt x="899" y="8581"/>
                    <a:pt x="1053" y="8906"/>
                  </a:cubicBezTo>
                  <a:cubicBezTo>
                    <a:pt x="1421" y="9711"/>
                    <a:pt x="1284" y="10711"/>
                    <a:pt x="728" y="11387"/>
                  </a:cubicBezTo>
                  <a:cubicBezTo>
                    <a:pt x="1061" y="11319"/>
                    <a:pt x="1386" y="11208"/>
                    <a:pt x="1703" y="11071"/>
                  </a:cubicBezTo>
                  <a:lnTo>
                    <a:pt x="1703" y="11071"/>
                  </a:lnTo>
                  <a:cubicBezTo>
                    <a:pt x="1626" y="11464"/>
                    <a:pt x="1549" y="11875"/>
                    <a:pt x="1694" y="12251"/>
                  </a:cubicBezTo>
                  <a:cubicBezTo>
                    <a:pt x="1848" y="12679"/>
                    <a:pt x="2250" y="12953"/>
                    <a:pt x="2516" y="13321"/>
                  </a:cubicBezTo>
                  <a:cubicBezTo>
                    <a:pt x="2824" y="13748"/>
                    <a:pt x="2943" y="14356"/>
                    <a:pt x="2661" y="14809"/>
                  </a:cubicBezTo>
                  <a:cubicBezTo>
                    <a:pt x="2777" y="14822"/>
                    <a:pt x="2893" y="14828"/>
                    <a:pt x="3010" y="14828"/>
                  </a:cubicBezTo>
                  <a:cubicBezTo>
                    <a:pt x="3769" y="14828"/>
                    <a:pt x="4523" y="14565"/>
                    <a:pt x="5116" y="14091"/>
                  </a:cubicBezTo>
                  <a:cubicBezTo>
                    <a:pt x="5425" y="14305"/>
                    <a:pt x="5798" y="14417"/>
                    <a:pt x="6175" y="14417"/>
                  </a:cubicBezTo>
                  <a:cubicBezTo>
                    <a:pt x="6310" y="14417"/>
                    <a:pt x="6446" y="14402"/>
                    <a:pt x="6579" y="14373"/>
                  </a:cubicBezTo>
                  <a:cubicBezTo>
                    <a:pt x="6160" y="13757"/>
                    <a:pt x="6314" y="12919"/>
                    <a:pt x="6588" y="12234"/>
                  </a:cubicBezTo>
                  <a:cubicBezTo>
                    <a:pt x="6861" y="11541"/>
                    <a:pt x="7246" y="10865"/>
                    <a:pt x="7246" y="10121"/>
                  </a:cubicBezTo>
                  <a:cubicBezTo>
                    <a:pt x="7238" y="9745"/>
                    <a:pt x="7144" y="9385"/>
                    <a:pt x="7041" y="9026"/>
                  </a:cubicBezTo>
                  <a:lnTo>
                    <a:pt x="7041" y="9026"/>
                  </a:lnTo>
                  <a:cubicBezTo>
                    <a:pt x="7138" y="9206"/>
                    <a:pt x="7325" y="9267"/>
                    <a:pt x="7533" y="9267"/>
                  </a:cubicBezTo>
                  <a:cubicBezTo>
                    <a:pt x="7710" y="9267"/>
                    <a:pt x="7902" y="9223"/>
                    <a:pt x="8068" y="9172"/>
                  </a:cubicBezTo>
                  <a:cubicBezTo>
                    <a:pt x="7452" y="8624"/>
                    <a:pt x="7229" y="7734"/>
                    <a:pt x="7272" y="6913"/>
                  </a:cubicBezTo>
                  <a:cubicBezTo>
                    <a:pt x="7323" y="6083"/>
                    <a:pt x="7597" y="5296"/>
                    <a:pt x="7811" y="4492"/>
                  </a:cubicBezTo>
                  <a:cubicBezTo>
                    <a:pt x="8008" y="3748"/>
                    <a:pt x="8162" y="2986"/>
                    <a:pt x="8145" y="2208"/>
                  </a:cubicBezTo>
                  <a:cubicBezTo>
                    <a:pt x="8136" y="1438"/>
                    <a:pt x="7957" y="651"/>
                    <a:pt x="7537" y="1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27;p41">
              <a:extLst>
                <a:ext uri="{FF2B5EF4-FFF2-40B4-BE49-F238E27FC236}">
                  <a16:creationId xmlns:a16="http://schemas.microsoft.com/office/drawing/2014/main" id="{B6A3BDF7-39E5-0C03-2BB0-490239C60756}"/>
                </a:ext>
              </a:extLst>
            </p:cNvPr>
            <p:cNvSpPr/>
            <p:nvPr/>
          </p:nvSpPr>
          <p:spPr>
            <a:xfrm>
              <a:off x="2726075" y="2520300"/>
              <a:ext cx="380950" cy="956900"/>
            </a:xfrm>
            <a:custGeom>
              <a:avLst/>
              <a:gdLst/>
              <a:ahLst/>
              <a:cxnLst/>
              <a:rect l="l" t="t" r="r" b="b"/>
              <a:pathLst>
                <a:path w="15238" h="38276" extrusionOk="0">
                  <a:moveTo>
                    <a:pt x="9496" y="0"/>
                  </a:moveTo>
                  <a:cubicBezTo>
                    <a:pt x="9041" y="0"/>
                    <a:pt x="8642" y="194"/>
                    <a:pt x="8522" y="258"/>
                  </a:cubicBezTo>
                  <a:cubicBezTo>
                    <a:pt x="8175" y="199"/>
                    <a:pt x="7835" y="171"/>
                    <a:pt x="7500" y="171"/>
                  </a:cubicBezTo>
                  <a:cubicBezTo>
                    <a:pt x="7109" y="171"/>
                    <a:pt x="6727" y="209"/>
                    <a:pt x="6355" y="282"/>
                  </a:cubicBezTo>
                  <a:lnTo>
                    <a:pt x="6355" y="282"/>
                  </a:lnTo>
                  <a:cubicBezTo>
                    <a:pt x="6320" y="262"/>
                    <a:pt x="5864" y="1"/>
                    <a:pt x="5336" y="1"/>
                  </a:cubicBezTo>
                  <a:cubicBezTo>
                    <a:pt x="5245" y="1"/>
                    <a:pt x="5151" y="9"/>
                    <a:pt x="5057" y="27"/>
                  </a:cubicBezTo>
                  <a:lnTo>
                    <a:pt x="5382" y="378"/>
                  </a:lnTo>
                  <a:cubicBezTo>
                    <a:pt x="5382" y="378"/>
                    <a:pt x="5332" y="375"/>
                    <a:pt x="5248" y="375"/>
                  </a:cubicBezTo>
                  <a:cubicBezTo>
                    <a:pt x="5013" y="375"/>
                    <a:pt x="4517" y="398"/>
                    <a:pt x="4133" y="574"/>
                  </a:cubicBezTo>
                  <a:lnTo>
                    <a:pt x="4364" y="814"/>
                  </a:lnTo>
                  <a:cubicBezTo>
                    <a:pt x="4364" y="814"/>
                    <a:pt x="3628" y="840"/>
                    <a:pt x="3183" y="1045"/>
                  </a:cubicBezTo>
                  <a:lnTo>
                    <a:pt x="3346" y="1353"/>
                  </a:lnTo>
                  <a:cubicBezTo>
                    <a:pt x="3346" y="1353"/>
                    <a:pt x="2593" y="1635"/>
                    <a:pt x="2336" y="1892"/>
                  </a:cubicBezTo>
                  <a:lnTo>
                    <a:pt x="2593" y="2089"/>
                  </a:lnTo>
                  <a:cubicBezTo>
                    <a:pt x="2593" y="2089"/>
                    <a:pt x="2413" y="2465"/>
                    <a:pt x="2251" y="2705"/>
                  </a:cubicBezTo>
                  <a:lnTo>
                    <a:pt x="2533" y="2816"/>
                  </a:lnTo>
                  <a:cubicBezTo>
                    <a:pt x="1909" y="3731"/>
                    <a:pt x="1532" y="4835"/>
                    <a:pt x="1507" y="6024"/>
                  </a:cubicBezTo>
                  <a:cubicBezTo>
                    <a:pt x="1507" y="6067"/>
                    <a:pt x="1507" y="6118"/>
                    <a:pt x="1507" y="6161"/>
                  </a:cubicBezTo>
                  <a:cubicBezTo>
                    <a:pt x="1507" y="6956"/>
                    <a:pt x="1669" y="7555"/>
                    <a:pt x="1969" y="8240"/>
                  </a:cubicBezTo>
                  <a:cubicBezTo>
                    <a:pt x="1969" y="8257"/>
                    <a:pt x="1977" y="8274"/>
                    <a:pt x="1986" y="8291"/>
                  </a:cubicBezTo>
                  <a:cubicBezTo>
                    <a:pt x="2225" y="8830"/>
                    <a:pt x="2388" y="9386"/>
                    <a:pt x="2482" y="9959"/>
                  </a:cubicBezTo>
                  <a:cubicBezTo>
                    <a:pt x="2576" y="10532"/>
                    <a:pt x="2593" y="11114"/>
                    <a:pt x="2533" y="11696"/>
                  </a:cubicBezTo>
                  <a:cubicBezTo>
                    <a:pt x="2507" y="11978"/>
                    <a:pt x="2465" y="12252"/>
                    <a:pt x="2405" y="12534"/>
                  </a:cubicBezTo>
                  <a:lnTo>
                    <a:pt x="1840" y="14981"/>
                  </a:lnTo>
                  <a:cubicBezTo>
                    <a:pt x="1" y="20713"/>
                    <a:pt x="3876" y="26145"/>
                    <a:pt x="3543" y="35897"/>
                  </a:cubicBezTo>
                  <a:lnTo>
                    <a:pt x="3491" y="36479"/>
                  </a:lnTo>
                  <a:cubicBezTo>
                    <a:pt x="3491" y="36479"/>
                    <a:pt x="2371" y="36625"/>
                    <a:pt x="2063" y="37694"/>
                  </a:cubicBezTo>
                  <a:cubicBezTo>
                    <a:pt x="1977" y="37985"/>
                    <a:pt x="2208" y="38276"/>
                    <a:pt x="2516" y="38276"/>
                  </a:cubicBezTo>
                  <a:lnTo>
                    <a:pt x="5288" y="38276"/>
                  </a:lnTo>
                  <a:cubicBezTo>
                    <a:pt x="5639" y="38276"/>
                    <a:pt x="5912" y="37993"/>
                    <a:pt x="5912" y="37643"/>
                  </a:cubicBezTo>
                  <a:lnTo>
                    <a:pt x="5912" y="25751"/>
                  </a:lnTo>
                  <a:cubicBezTo>
                    <a:pt x="5929" y="25760"/>
                    <a:pt x="5938" y="25760"/>
                    <a:pt x="5955" y="25760"/>
                  </a:cubicBezTo>
                  <a:cubicBezTo>
                    <a:pt x="5955" y="25760"/>
                    <a:pt x="5964" y="25769"/>
                    <a:pt x="5972" y="25769"/>
                  </a:cubicBezTo>
                  <a:lnTo>
                    <a:pt x="5981" y="25769"/>
                  </a:lnTo>
                  <a:cubicBezTo>
                    <a:pt x="6169" y="25811"/>
                    <a:pt x="6802" y="25940"/>
                    <a:pt x="7350" y="25940"/>
                  </a:cubicBezTo>
                  <a:lnTo>
                    <a:pt x="7358" y="25940"/>
                  </a:lnTo>
                  <a:cubicBezTo>
                    <a:pt x="7444" y="25940"/>
                    <a:pt x="7529" y="25940"/>
                    <a:pt x="7615" y="25931"/>
                  </a:cubicBezTo>
                  <a:cubicBezTo>
                    <a:pt x="7691" y="25937"/>
                    <a:pt x="7770" y="25940"/>
                    <a:pt x="7852" y="25940"/>
                  </a:cubicBezTo>
                  <a:cubicBezTo>
                    <a:pt x="8433" y="25940"/>
                    <a:pt x="9118" y="25797"/>
                    <a:pt x="9283" y="25760"/>
                  </a:cubicBezTo>
                  <a:cubicBezTo>
                    <a:pt x="9300" y="25760"/>
                    <a:pt x="9317" y="25751"/>
                    <a:pt x="9317" y="25751"/>
                  </a:cubicBezTo>
                  <a:lnTo>
                    <a:pt x="9317" y="37643"/>
                  </a:lnTo>
                  <a:cubicBezTo>
                    <a:pt x="9317" y="37993"/>
                    <a:pt x="9599" y="38276"/>
                    <a:pt x="9950" y="38276"/>
                  </a:cubicBezTo>
                  <a:lnTo>
                    <a:pt x="12713" y="38276"/>
                  </a:lnTo>
                  <a:cubicBezTo>
                    <a:pt x="13021" y="38276"/>
                    <a:pt x="13252" y="37985"/>
                    <a:pt x="13167" y="37694"/>
                  </a:cubicBezTo>
                  <a:cubicBezTo>
                    <a:pt x="12867" y="36625"/>
                    <a:pt x="11747" y="36479"/>
                    <a:pt x="11747" y="36479"/>
                  </a:cubicBezTo>
                  <a:lnTo>
                    <a:pt x="11695" y="35897"/>
                  </a:lnTo>
                  <a:cubicBezTo>
                    <a:pt x="11353" y="26145"/>
                    <a:pt x="15237" y="20713"/>
                    <a:pt x="13389" y="14981"/>
                  </a:cubicBezTo>
                  <a:lnTo>
                    <a:pt x="12756" y="12235"/>
                  </a:lnTo>
                  <a:cubicBezTo>
                    <a:pt x="12713" y="12055"/>
                    <a:pt x="12679" y="11875"/>
                    <a:pt x="12654" y="11696"/>
                  </a:cubicBezTo>
                  <a:cubicBezTo>
                    <a:pt x="12568" y="11114"/>
                    <a:pt x="12568" y="10532"/>
                    <a:pt x="12628" y="9959"/>
                  </a:cubicBezTo>
                  <a:cubicBezTo>
                    <a:pt x="12696" y="9360"/>
                    <a:pt x="12842" y="8770"/>
                    <a:pt x="13064" y="8205"/>
                  </a:cubicBezTo>
                  <a:cubicBezTo>
                    <a:pt x="13073" y="8188"/>
                    <a:pt x="13081" y="8171"/>
                    <a:pt x="13090" y="8154"/>
                  </a:cubicBezTo>
                  <a:cubicBezTo>
                    <a:pt x="13312" y="7581"/>
                    <a:pt x="13449" y="7085"/>
                    <a:pt x="13483" y="6452"/>
                  </a:cubicBezTo>
                  <a:cubicBezTo>
                    <a:pt x="13492" y="6323"/>
                    <a:pt x="13492" y="6195"/>
                    <a:pt x="13492" y="6067"/>
                  </a:cubicBezTo>
                  <a:cubicBezTo>
                    <a:pt x="13475" y="4852"/>
                    <a:pt x="13098" y="3714"/>
                    <a:pt x="12457" y="2756"/>
                  </a:cubicBezTo>
                  <a:lnTo>
                    <a:pt x="12577" y="2705"/>
                  </a:lnTo>
                  <a:cubicBezTo>
                    <a:pt x="12423" y="2465"/>
                    <a:pt x="12243" y="2089"/>
                    <a:pt x="12243" y="2089"/>
                  </a:cubicBezTo>
                  <a:lnTo>
                    <a:pt x="12500" y="1892"/>
                  </a:lnTo>
                  <a:cubicBezTo>
                    <a:pt x="12243" y="1635"/>
                    <a:pt x="11490" y="1353"/>
                    <a:pt x="11490" y="1353"/>
                  </a:cubicBezTo>
                  <a:lnTo>
                    <a:pt x="11644" y="1045"/>
                  </a:lnTo>
                  <a:cubicBezTo>
                    <a:pt x="11199" y="840"/>
                    <a:pt x="10472" y="814"/>
                    <a:pt x="10472" y="814"/>
                  </a:cubicBezTo>
                  <a:lnTo>
                    <a:pt x="10694" y="574"/>
                  </a:lnTo>
                  <a:cubicBezTo>
                    <a:pt x="10325" y="399"/>
                    <a:pt x="9858" y="373"/>
                    <a:pt x="9616" y="373"/>
                  </a:cubicBezTo>
                  <a:cubicBezTo>
                    <a:pt x="9516" y="373"/>
                    <a:pt x="9454" y="378"/>
                    <a:pt x="9454" y="378"/>
                  </a:cubicBezTo>
                  <a:lnTo>
                    <a:pt x="9779" y="27"/>
                  </a:lnTo>
                  <a:cubicBezTo>
                    <a:pt x="9684" y="8"/>
                    <a:pt x="9589" y="0"/>
                    <a:pt x="9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28;p41">
              <a:extLst>
                <a:ext uri="{FF2B5EF4-FFF2-40B4-BE49-F238E27FC236}">
                  <a16:creationId xmlns:a16="http://schemas.microsoft.com/office/drawing/2014/main" id="{BFE3EB31-5F5A-455F-328F-97FCB0ED8109}"/>
                </a:ext>
              </a:extLst>
            </p:cNvPr>
            <p:cNvSpPr/>
            <p:nvPr/>
          </p:nvSpPr>
          <p:spPr>
            <a:xfrm>
              <a:off x="2743625" y="2586300"/>
              <a:ext cx="339225" cy="582575"/>
            </a:xfrm>
            <a:custGeom>
              <a:avLst/>
              <a:gdLst/>
              <a:ahLst/>
              <a:cxnLst/>
              <a:rect l="l" t="t" r="r" b="b"/>
              <a:pathLst>
                <a:path w="13569" h="23303" extrusionOk="0">
                  <a:moveTo>
                    <a:pt x="5524" y="0"/>
                  </a:moveTo>
                  <a:cubicBezTo>
                    <a:pt x="5475" y="0"/>
                    <a:pt x="5424" y="5"/>
                    <a:pt x="5373" y="13"/>
                  </a:cubicBezTo>
                  <a:cubicBezTo>
                    <a:pt x="4765" y="116"/>
                    <a:pt x="4021" y="518"/>
                    <a:pt x="3542" y="1716"/>
                  </a:cubicBezTo>
                  <a:cubicBezTo>
                    <a:pt x="3542" y="1716"/>
                    <a:pt x="3525" y="1715"/>
                    <a:pt x="3494" y="1715"/>
                  </a:cubicBezTo>
                  <a:cubicBezTo>
                    <a:pt x="3221" y="1715"/>
                    <a:pt x="1855" y="1797"/>
                    <a:pt x="805" y="3384"/>
                  </a:cubicBezTo>
                  <a:cubicBezTo>
                    <a:pt x="497" y="3846"/>
                    <a:pt x="214" y="4445"/>
                    <a:pt x="0" y="5215"/>
                  </a:cubicBezTo>
                  <a:cubicBezTo>
                    <a:pt x="0" y="5215"/>
                    <a:pt x="616" y="5266"/>
                    <a:pt x="1267" y="5600"/>
                  </a:cubicBezTo>
                  <a:cubicBezTo>
                    <a:pt x="1703" y="5822"/>
                    <a:pt x="2156" y="6190"/>
                    <a:pt x="2421" y="6763"/>
                  </a:cubicBezTo>
                  <a:cubicBezTo>
                    <a:pt x="2302" y="8175"/>
                    <a:pt x="2242" y="9518"/>
                    <a:pt x="2233" y="10792"/>
                  </a:cubicBezTo>
                  <a:cubicBezTo>
                    <a:pt x="1959" y="11263"/>
                    <a:pt x="1626" y="12007"/>
                    <a:pt x="1694" y="12803"/>
                  </a:cubicBezTo>
                  <a:lnTo>
                    <a:pt x="2259" y="12392"/>
                  </a:lnTo>
                  <a:lnTo>
                    <a:pt x="2259" y="12392"/>
                  </a:lnTo>
                  <a:cubicBezTo>
                    <a:pt x="2233" y="12469"/>
                    <a:pt x="1626" y="14197"/>
                    <a:pt x="2113" y="15840"/>
                  </a:cubicBezTo>
                  <a:lnTo>
                    <a:pt x="2507" y="15378"/>
                  </a:lnTo>
                  <a:cubicBezTo>
                    <a:pt x="2507" y="15403"/>
                    <a:pt x="2516" y="15429"/>
                    <a:pt x="2516" y="15455"/>
                  </a:cubicBezTo>
                  <a:cubicBezTo>
                    <a:pt x="2413" y="15960"/>
                    <a:pt x="2088" y="17893"/>
                    <a:pt x="3037" y="19424"/>
                  </a:cubicBezTo>
                  <a:lnTo>
                    <a:pt x="3337" y="19185"/>
                  </a:lnTo>
                  <a:cubicBezTo>
                    <a:pt x="3345" y="19227"/>
                    <a:pt x="3362" y="19262"/>
                    <a:pt x="3380" y="19304"/>
                  </a:cubicBezTo>
                  <a:cubicBezTo>
                    <a:pt x="3268" y="19672"/>
                    <a:pt x="3157" y="20519"/>
                    <a:pt x="3807" y="21708"/>
                  </a:cubicBezTo>
                  <a:lnTo>
                    <a:pt x="4235" y="21435"/>
                  </a:lnTo>
                  <a:cubicBezTo>
                    <a:pt x="4534" y="22033"/>
                    <a:pt x="4860" y="22590"/>
                    <a:pt x="5219" y="23111"/>
                  </a:cubicBezTo>
                  <a:cubicBezTo>
                    <a:pt x="5227" y="23120"/>
                    <a:pt x="5245" y="23120"/>
                    <a:pt x="5253" y="23120"/>
                  </a:cubicBezTo>
                  <a:cubicBezTo>
                    <a:pt x="5262" y="23120"/>
                    <a:pt x="5262" y="23129"/>
                    <a:pt x="5270" y="23129"/>
                  </a:cubicBezTo>
                  <a:lnTo>
                    <a:pt x="5279" y="23129"/>
                  </a:lnTo>
                  <a:cubicBezTo>
                    <a:pt x="5476" y="23171"/>
                    <a:pt x="6100" y="23300"/>
                    <a:pt x="6648" y="23300"/>
                  </a:cubicBezTo>
                  <a:lnTo>
                    <a:pt x="6648" y="23291"/>
                  </a:lnTo>
                  <a:cubicBezTo>
                    <a:pt x="6656" y="23291"/>
                    <a:pt x="6656" y="23291"/>
                    <a:pt x="6656" y="23300"/>
                  </a:cubicBezTo>
                  <a:cubicBezTo>
                    <a:pt x="6750" y="23300"/>
                    <a:pt x="6836" y="23300"/>
                    <a:pt x="6913" y="23291"/>
                  </a:cubicBezTo>
                  <a:cubicBezTo>
                    <a:pt x="6996" y="23299"/>
                    <a:pt x="7084" y="23303"/>
                    <a:pt x="7174" y="23303"/>
                  </a:cubicBezTo>
                  <a:cubicBezTo>
                    <a:pt x="7750" y="23303"/>
                    <a:pt x="8418" y="23157"/>
                    <a:pt x="8581" y="23120"/>
                  </a:cubicBezTo>
                  <a:cubicBezTo>
                    <a:pt x="8846" y="22590"/>
                    <a:pt x="9094" y="21897"/>
                    <a:pt x="9325" y="21426"/>
                  </a:cubicBezTo>
                  <a:lnTo>
                    <a:pt x="9753" y="21708"/>
                  </a:lnTo>
                  <a:cubicBezTo>
                    <a:pt x="10403" y="20519"/>
                    <a:pt x="10292" y="19672"/>
                    <a:pt x="10189" y="19304"/>
                  </a:cubicBezTo>
                  <a:cubicBezTo>
                    <a:pt x="10198" y="19262"/>
                    <a:pt x="10215" y="19219"/>
                    <a:pt x="10223" y="19185"/>
                  </a:cubicBezTo>
                  <a:lnTo>
                    <a:pt x="10531" y="19424"/>
                  </a:lnTo>
                  <a:cubicBezTo>
                    <a:pt x="11472" y="17893"/>
                    <a:pt x="11156" y="15960"/>
                    <a:pt x="11045" y="15455"/>
                  </a:cubicBezTo>
                  <a:cubicBezTo>
                    <a:pt x="11045" y="15429"/>
                    <a:pt x="11053" y="15403"/>
                    <a:pt x="11053" y="15378"/>
                  </a:cubicBezTo>
                  <a:lnTo>
                    <a:pt x="11447" y="15840"/>
                  </a:lnTo>
                  <a:cubicBezTo>
                    <a:pt x="11934" y="14197"/>
                    <a:pt x="11336" y="12469"/>
                    <a:pt x="11301" y="12392"/>
                  </a:cubicBezTo>
                  <a:lnTo>
                    <a:pt x="11301" y="12392"/>
                  </a:lnTo>
                  <a:lnTo>
                    <a:pt x="11866" y="12803"/>
                  </a:lnTo>
                  <a:cubicBezTo>
                    <a:pt x="11934" y="12007"/>
                    <a:pt x="11601" y="11254"/>
                    <a:pt x="11327" y="10792"/>
                  </a:cubicBezTo>
                  <a:cubicBezTo>
                    <a:pt x="11327" y="9518"/>
                    <a:pt x="11259" y="8175"/>
                    <a:pt x="11139" y="6763"/>
                  </a:cubicBezTo>
                  <a:cubicBezTo>
                    <a:pt x="11421" y="6164"/>
                    <a:pt x="11900" y="5788"/>
                    <a:pt x="12362" y="5565"/>
                  </a:cubicBezTo>
                  <a:cubicBezTo>
                    <a:pt x="12987" y="5257"/>
                    <a:pt x="13568" y="5215"/>
                    <a:pt x="13568" y="5215"/>
                  </a:cubicBezTo>
                  <a:cubicBezTo>
                    <a:pt x="13355" y="4470"/>
                    <a:pt x="13089" y="3889"/>
                    <a:pt x="12790" y="3435"/>
                  </a:cubicBezTo>
                  <a:cubicBezTo>
                    <a:pt x="11737" y="1798"/>
                    <a:pt x="10345" y="1715"/>
                    <a:pt x="10074" y="1715"/>
                  </a:cubicBezTo>
                  <a:cubicBezTo>
                    <a:pt x="10043" y="1715"/>
                    <a:pt x="10027" y="1716"/>
                    <a:pt x="10027" y="1716"/>
                  </a:cubicBezTo>
                  <a:cubicBezTo>
                    <a:pt x="9548" y="535"/>
                    <a:pt x="8829" y="124"/>
                    <a:pt x="8239" y="22"/>
                  </a:cubicBezTo>
                  <a:cubicBezTo>
                    <a:pt x="8184" y="12"/>
                    <a:pt x="8131" y="7"/>
                    <a:pt x="8078" y="7"/>
                  </a:cubicBezTo>
                  <a:cubicBezTo>
                    <a:pt x="7589" y="7"/>
                    <a:pt x="7178" y="418"/>
                    <a:pt x="7178" y="920"/>
                  </a:cubicBezTo>
                  <a:lnTo>
                    <a:pt x="7178" y="1972"/>
                  </a:lnTo>
                  <a:lnTo>
                    <a:pt x="6425" y="1972"/>
                  </a:lnTo>
                  <a:lnTo>
                    <a:pt x="6425" y="920"/>
                  </a:lnTo>
                  <a:cubicBezTo>
                    <a:pt x="6425" y="407"/>
                    <a:pt x="6016" y="0"/>
                    <a:pt x="5524" y="0"/>
                  </a:cubicBez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29;p41">
              <a:extLst>
                <a:ext uri="{FF2B5EF4-FFF2-40B4-BE49-F238E27FC236}">
                  <a16:creationId xmlns:a16="http://schemas.microsoft.com/office/drawing/2014/main" id="{39974F07-0D2F-948F-1259-4298B5B9771E}"/>
                </a:ext>
              </a:extLst>
            </p:cNvPr>
            <p:cNvSpPr/>
            <p:nvPr/>
          </p:nvSpPr>
          <p:spPr>
            <a:xfrm>
              <a:off x="2761575" y="2591875"/>
              <a:ext cx="303100" cy="520500"/>
            </a:xfrm>
            <a:custGeom>
              <a:avLst/>
              <a:gdLst/>
              <a:ahLst/>
              <a:cxnLst/>
              <a:rect l="l" t="t" r="r" b="b"/>
              <a:pathLst>
                <a:path w="12124" h="20820" extrusionOk="0">
                  <a:moveTo>
                    <a:pt x="4943" y="1"/>
                  </a:moveTo>
                  <a:cubicBezTo>
                    <a:pt x="4899" y="1"/>
                    <a:pt x="4854" y="5"/>
                    <a:pt x="4809" y="13"/>
                  </a:cubicBezTo>
                  <a:cubicBezTo>
                    <a:pt x="4261" y="107"/>
                    <a:pt x="3603" y="458"/>
                    <a:pt x="3166" y="1535"/>
                  </a:cubicBezTo>
                  <a:cubicBezTo>
                    <a:pt x="3166" y="1535"/>
                    <a:pt x="3151" y="1534"/>
                    <a:pt x="3121" y="1534"/>
                  </a:cubicBezTo>
                  <a:cubicBezTo>
                    <a:pt x="2874" y="1534"/>
                    <a:pt x="1660" y="1610"/>
                    <a:pt x="720" y="3024"/>
                  </a:cubicBezTo>
                  <a:cubicBezTo>
                    <a:pt x="446" y="3435"/>
                    <a:pt x="198" y="3974"/>
                    <a:pt x="1" y="4658"/>
                  </a:cubicBezTo>
                  <a:cubicBezTo>
                    <a:pt x="1" y="4658"/>
                    <a:pt x="557" y="4701"/>
                    <a:pt x="1130" y="5000"/>
                  </a:cubicBezTo>
                  <a:cubicBezTo>
                    <a:pt x="1524" y="5205"/>
                    <a:pt x="1934" y="5531"/>
                    <a:pt x="2174" y="6044"/>
                  </a:cubicBezTo>
                  <a:cubicBezTo>
                    <a:pt x="2063" y="7310"/>
                    <a:pt x="2003" y="8508"/>
                    <a:pt x="2003" y="9645"/>
                  </a:cubicBezTo>
                  <a:cubicBezTo>
                    <a:pt x="1755" y="10056"/>
                    <a:pt x="1455" y="10732"/>
                    <a:pt x="1524" y="11442"/>
                  </a:cubicBezTo>
                  <a:lnTo>
                    <a:pt x="2020" y="11074"/>
                  </a:lnTo>
                  <a:lnTo>
                    <a:pt x="2020" y="11074"/>
                  </a:lnTo>
                  <a:cubicBezTo>
                    <a:pt x="1994" y="11143"/>
                    <a:pt x="1455" y="12691"/>
                    <a:pt x="1892" y="14154"/>
                  </a:cubicBezTo>
                  <a:lnTo>
                    <a:pt x="2225" y="13760"/>
                  </a:lnTo>
                  <a:lnTo>
                    <a:pt x="2259" y="13777"/>
                  </a:lnTo>
                  <a:cubicBezTo>
                    <a:pt x="2174" y="14180"/>
                    <a:pt x="1849" y="15950"/>
                    <a:pt x="2713" y="17362"/>
                  </a:cubicBezTo>
                  <a:lnTo>
                    <a:pt x="2987" y="17140"/>
                  </a:lnTo>
                  <a:cubicBezTo>
                    <a:pt x="3012" y="17165"/>
                    <a:pt x="3012" y="17157"/>
                    <a:pt x="3038" y="17182"/>
                  </a:cubicBezTo>
                  <a:cubicBezTo>
                    <a:pt x="2944" y="17473"/>
                    <a:pt x="2781" y="18260"/>
                    <a:pt x="3406" y="19398"/>
                  </a:cubicBezTo>
                  <a:lnTo>
                    <a:pt x="3791" y="19150"/>
                  </a:lnTo>
                  <a:cubicBezTo>
                    <a:pt x="3893" y="19355"/>
                    <a:pt x="4056" y="19629"/>
                    <a:pt x="4210" y="19886"/>
                  </a:cubicBezTo>
                  <a:cubicBezTo>
                    <a:pt x="4535" y="20416"/>
                    <a:pt x="5100" y="20767"/>
                    <a:pt x="5724" y="20810"/>
                  </a:cubicBezTo>
                  <a:cubicBezTo>
                    <a:pt x="5801" y="20818"/>
                    <a:pt x="5878" y="20818"/>
                    <a:pt x="5947" y="20818"/>
                  </a:cubicBezTo>
                  <a:lnTo>
                    <a:pt x="5947" y="20810"/>
                  </a:lnTo>
                  <a:cubicBezTo>
                    <a:pt x="5947" y="20810"/>
                    <a:pt x="5955" y="20810"/>
                    <a:pt x="5955" y="20818"/>
                  </a:cubicBezTo>
                  <a:cubicBezTo>
                    <a:pt x="6032" y="20818"/>
                    <a:pt x="6109" y="20818"/>
                    <a:pt x="6178" y="20810"/>
                  </a:cubicBezTo>
                  <a:cubicBezTo>
                    <a:pt x="6212" y="20810"/>
                    <a:pt x="6246" y="20818"/>
                    <a:pt x="6280" y="20818"/>
                  </a:cubicBezTo>
                  <a:cubicBezTo>
                    <a:pt x="6306" y="20819"/>
                    <a:pt x="6333" y="20820"/>
                    <a:pt x="6359" y="20820"/>
                  </a:cubicBezTo>
                  <a:cubicBezTo>
                    <a:pt x="7107" y="20820"/>
                    <a:pt x="7797" y="20349"/>
                    <a:pt x="8102" y="19655"/>
                  </a:cubicBezTo>
                  <a:cubicBezTo>
                    <a:pt x="8188" y="19458"/>
                    <a:pt x="8274" y="19270"/>
                    <a:pt x="8333" y="19150"/>
                  </a:cubicBezTo>
                  <a:lnTo>
                    <a:pt x="8718" y="19398"/>
                  </a:lnTo>
                  <a:cubicBezTo>
                    <a:pt x="9300" y="18337"/>
                    <a:pt x="9206" y="17584"/>
                    <a:pt x="9103" y="17251"/>
                  </a:cubicBezTo>
                  <a:lnTo>
                    <a:pt x="9146" y="17140"/>
                  </a:lnTo>
                  <a:lnTo>
                    <a:pt x="9411" y="17362"/>
                  </a:lnTo>
                  <a:cubicBezTo>
                    <a:pt x="10275" y="15950"/>
                    <a:pt x="9959" y="14180"/>
                    <a:pt x="9865" y="13777"/>
                  </a:cubicBezTo>
                  <a:cubicBezTo>
                    <a:pt x="9882" y="13769"/>
                    <a:pt x="9882" y="13769"/>
                    <a:pt x="9899" y="13760"/>
                  </a:cubicBezTo>
                  <a:lnTo>
                    <a:pt x="10233" y="14154"/>
                  </a:lnTo>
                  <a:cubicBezTo>
                    <a:pt x="10669" y="12691"/>
                    <a:pt x="10130" y="11143"/>
                    <a:pt x="10104" y="11074"/>
                  </a:cubicBezTo>
                  <a:lnTo>
                    <a:pt x="10104" y="11074"/>
                  </a:lnTo>
                  <a:lnTo>
                    <a:pt x="10609" y="11442"/>
                  </a:lnTo>
                  <a:cubicBezTo>
                    <a:pt x="10669" y="10732"/>
                    <a:pt x="10370" y="10056"/>
                    <a:pt x="10121" y="9645"/>
                  </a:cubicBezTo>
                  <a:cubicBezTo>
                    <a:pt x="10121" y="8508"/>
                    <a:pt x="10070" y="7301"/>
                    <a:pt x="9959" y="6044"/>
                  </a:cubicBezTo>
                  <a:cubicBezTo>
                    <a:pt x="10207" y="5505"/>
                    <a:pt x="10635" y="5171"/>
                    <a:pt x="11054" y="4966"/>
                  </a:cubicBezTo>
                  <a:cubicBezTo>
                    <a:pt x="11601" y="4701"/>
                    <a:pt x="12123" y="4658"/>
                    <a:pt x="12123" y="4658"/>
                  </a:cubicBezTo>
                  <a:cubicBezTo>
                    <a:pt x="11935" y="3999"/>
                    <a:pt x="11696" y="3477"/>
                    <a:pt x="11430" y="3067"/>
                  </a:cubicBezTo>
                  <a:cubicBezTo>
                    <a:pt x="10487" y="1610"/>
                    <a:pt x="9249" y="1534"/>
                    <a:pt x="9002" y="1534"/>
                  </a:cubicBezTo>
                  <a:cubicBezTo>
                    <a:pt x="8973" y="1534"/>
                    <a:pt x="8958" y="1535"/>
                    <a:pt x="8958" y="1535"/>
                  </a:cubicBezTo>
                  <a:cubicBezTo>
                    <a:pt x="8530" y="475"/>
                    <a:pt x="7889" y="115"/>
                    <a:pt x="7358" y="13"/>
                  </a:cubicBezTo>
                  <a:cubicBezTo>
                    <a:pt x="7313" y="5"/>
                    <a:pt x="7268" y="1"/>
                    <a:pt x="7224" y="1"/>
                  </a:cubicBezTo>
                  <a:cubicBezTo>
                    <a:pt x="6790" y="1"/>
                    <a:pt x="6417" y="367"/>
                    <a:pt x="6417" y="825"/>
                  </a:cubicBezTo>
                  <a:lnTo>
                    <a:pt x="6417" y="1758"/>
                  </a:lnTo>
                  <a:lnTo>
                    <a:pt x="5750" y="1758"/>
                  </a:lnTo>
                  <a:lnTo>
                    <a:pt x="5750" y="817"/>
                  </a:lnTo>
                  <a:cubicBezTo>
                    <a:pt x="5750" y="367"/>
                    <a:pt x="5377" y="1"/>
                    <a:pt x="4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30;p41">
              <a:extLst>
                <a:ext uri="{FF2B5EF4-FFF2-40B4-BE49-F238E27FC236}">
                  <a16:creationId xmlns:a16="http://schemas.microsoft.com/office/drawing/2014/main" id="{3AA3EE73-5231-A33C-B40B-33E8598A98E2}"/>
                </a:ext>
              </a:extLst>
            </p:cNvPr>
            <p:cNvSpPr/>
            <p:nvPr/>
          </p:nvSpPr>
          <p:spPr>
            <a:xfrm>
              <a:off x="2788100" y="2769275"/>
              <a:ext cx="254325" cy="59175"/>
            </a:xfrm>
            <a:custGeom>
              <a:avLst/>
              <a:gdLst/>
              <a:ahLst/>
              <a:cxnLst/>
              <a:rect l="l" t="t" r="r" b="b"/>
              <a:pathLst>
                <a:path w="10173" h="2367" extrusionOk="0">
                  <a:moveTo>
                    <a:pt x="1" y="0"/>
                  </a:moveTo>
                  <a:cubicBezTo>
                    <a:pt x="95" y="573"/>
                    <a:pt x="112" y="1155"/>
                    <a:pt x="52" y="1728"/>
                  </a:cubicBezTo>
                  <a:cubicBezTo>
                    <a:pt x="1707" y="2151"/>
                    <a:pt x="3384" y="2367"/>
                    <a:pt x="5083" y="2367"/>
                  </a:cubicBezTo>
                  <a:cubicBezTo>
                    <a:pt x="6757" y="2367"/>
                    <a:pt x="8453" y="2157"/>
                    <a:pt x="10173" y="1728"/>
                  </a:cubicBezTo>
                  <a:cubicBezTo>
                    <a:pt x="10087" y="1155"/>
                    <a:pt x="10078" y="573"/>
                    <a:pt x="10147" y="0"/>
                  </a:cubicBezTo>
                  <a:lnTo>
                    <a:pt x="9813" y="0"/>
                  </a:lnTo>
                  <a:cubicBezTo>
                    <a:pt x="9779" y="9"/>
                    <a:pt x="9745" y="17"/>
                    <a:pt x="9711" y="17"/>
                  </a:cubicBezTo>
                  <a:cubicBezTo>
                    <a:pt x="8147" y="372"/>
                    <a:pt x="6604" y="546"/>
                    <a:pt x="5079" y="546"/>
                  </a:cubicBezTo>
                  <a:cubicBezTo>
                    <a:pt x="3517" y="546"/>
                    <a:pt x="1974" y="364"/>
                    <a:pt x="446" y="9"/>
                  </a:cubicBezTo>
                  <a:cubicBezTo>
                    <a:pt x="437" y="9"/>
                    <a:pt x="420" y="0"/>
                    <a:pt x="411" y="0"/>
                  </a:cubicBezTo>
                  <a:close/>
                </a:path>
              </a:pathLst>
            </a:custGeom>
            <a:solidFill>
              <a:srgbClr val="F3B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31;p41">
              <a:extLst>
                <a:ext uri="{FF2B5EF4-FFF2-40B4-BE49-F238E27FC236}">
                  <a16:creationId xmlns:a16="http://schemas.microsoft.com/office/drawing/2014/main" id="{ED5B480C-FC8F-BAE5-0FF0-E791F11CA091}"/>
                </a:ext>
              </a:extLst>
            </p:cNvPr>
            <p:cNvSpPr/>
            <p:nvPr/>
          </p:nvSpPr>
          <p:spPr>
            <a:xfrm>
              <a:off x="2799225" y="2769475"/>
              <a:ext cx="232925" cy="47475"/>
            </a:xfrm>
            <a:custGeom>
              <a:avLst/>
              <a:gdLst/>
              <a:ahLst/>
              <a:cxnLst/>
              <a:rect l="l" t="t" r="r" b="b"/>
              <a:pathLst>
                <a:path w="9317" h="1899" extrusionOk="0">
                  <a:moveTo>
                    <a:pt x="1" y="1"/>
                  </a:moveTo>
                  <a:lnTo>
                    <a:pt x="1" y="1"/>
                  </a:lnTo>
                  <a:cubicBezTo>
                    <a:pt x="52" y="437"/>
                    <a:pt x="61" y="882"/>
                    <a:pt x="18" y="1318"/>
                  </a:cubicBezTo>
                  <a:cubicBezTo>
                    <a:pt x="1540" y="1702"/>
                    <a:pt x="3082" y="1899"/>
                    <a:pt x="4645" y="1899"/>
                  </a:cubicBezTo>
                  <a:cubicBezTo>
                    <a:pt x="6182" y="1899"/>
                    <a:pt x="7739" y="1708"/>
                    <a:pt x="9317" y="1318"/>
                  </a:cubicBezTo>
                  <a:cubicBezTo>
                    <a:pt x="9248" y="882"/>
                    <a:pt x="9240" y="446"/>
                    <a:pt x="9266" y="18"/>
                  </a:cubicBezTo>
                  <a:lnTo>
                    <a:pt x="9266" y="18"/>
                  </a:lnTo>
                  <a:cubicBezTo>
                    <a:pt x="7707" y="367"/>
                    <a:pt x="6169" y="539"/>
                    <a:pt x="4649" y="539"/>
                  </a:cubicBezTo>
                  <a:cubicBezTo>
                    <a:pt x="3082" y="539"/>
                    <a:pt x="1533" y="357"/>
                    <a:pt x="1" y="1"/>
                  </a:cubicBezTo>
                  <a:close/>
                </a:path>
              </a:pathLst>
            </a:custGeom>
            <a:solidFill>
              <a:srgbClr val="F3B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32;p41">
              <a:extLst>
                <a:ext uri="{FF2B5EF4-FFF2-40B4-BE49-F238E27FC236}">
                  <a16:creationId xmlns:a16="http://schemas.microsoft.com/office/drawing/2014/main" id="{A072D1A0-C756-619D-7199-F6FAE5A71967}"/>
                </a:ext>
              </a:extLst>
            </p:cNvPr>
            <p:cNvSpPr/>
            <p:nvPr/>
          </p:nvSpPr>
          <p:spPr>
            <a:xfrm>
              <a:off x="2885000" y="2688850"/>
              <a:ext cx="53050" cy="40650"/>
            </a:xfrm>
            <a:custGeom>
              <a:avLst/>
              <a:gdLst/>
              <a:ahLst/>
              <a:cxnLst/>
              <a:rect l="l" t="t" r="r" b="b"/>
              <a:pathLst>
                <a:path w="2122" h="1626" extrusionOk="0">
                  <a:moveTo>
                    <a:pt x="1061" y="0"/>
                  </a:moveTo>
                  <a:cubicBezTo>
                    <a:pt x="471" y="0"/>
                    <a:pt x="0" y="103"/>
                    <a:pt x="0" y="548"/>
                  </a:cubicBezTo>
                  <a:cubicBezTo>
                    <a:pt x="0" y="1001"/>
                    <a:pt x="471" y="1626"/>
                    <a:pt x="1061" y="1626"/>
                  </a:cubicBezTo>
                  <a:cubicBezTo>
                    <a:pt x="1643" y="1626"/>
                    <a:pt x="2122" y="1001"/>
                    <a:pt x="2122" y="548"/>
                  </a:cubicBezTo>
                  <a:cubicBezTo>
                    <a:pt x="2122" y="103"/>
                    <a:pt x="1643" y="0"/>
                    <a:pt x="1061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33;p41">
              <a:extLst>
                <a:ext uri="{FF2B5EF4-FFF2-40B4-BE49-F238E27FC236}">
                  <a16:creationId xmlns:a16="http://schemas.microsoft.com/office/drawing/2014/main" id="{1494ABE9-549D-679B-809C-88B74DD3B984}"/>
                </a:ext>
              </a:extLst>
            </p:cNvPr>
            <p:cNvSpPr/>
            <p:nvPr/>
          </p:nvSpPr>
          <p:spPr>
            <a:xfrm>
              <a:off x="2839875" y="2700725"/>
              <a:ext cx="147375" cy="52625"/>
            </a:xfrm>
            <a:custGeom>
              <a:avLst/>
              <a:gdLst/>
              <a:ahLst/>
              <a:cxnLst/>
              <a:rect l="l" t="t" r="r" b="b"/>
              <a:pathLst>
                <a:path w="5895" h="2105" extrusionOk="0">
                  <a:moveTo>
                    <a:pt x="829" y="1"/>
                  </a:moveTo>
                  <a:cubicBezTo>
                    <a:pt x="820" y="1"/>
                    <a:pt x="812" y="2"/>
                    <a:pt x="804" y="5"/>
                  </a:cubicBezTo>
                  <a:cubicBezTo>
                    <a:pt x="419" y="124"/>
                    <a:pt x="111" y="449"/>
                    <a:pt x="17" y="834"/>
                  </a:cubicBezTo>
                  <a:cubicBezTo>
                    <a:pt x="0" y="894"/>
                    <a:pt x="34" y="954"/>
                    <a:pt x="94" y="971"/>
                  </a:cubicBezTo>
                  <a:cubicBezTo>
                    <a:pt x="103" y="974"/>
                    <a:pt x="113" y="976"/>
                    <a:pt x="122" y="976"/>
                  </a:cubicBezTo>
                  <a:cubicBezTo>
                    <a:pt x="168" y="976"/>
                    <a:pt x="217" y="944"/>
                    <a:pt x="231" y="894"/>
                  </a:cubicBezTo>
                  <a:cubicBezTo>
                    <a:pt x="240" y="851"/>
                    <a:pt x="248" y="809"/>
                    <a:pt x="265" y="766"/>
                  </a:cubicBezTo>
                  <a:cubicBezTo>
                    <a:pt x="265" y="766"/>
                    <a:pt x="271" y="754"/>
                    <a:pt x="274" y="749"/>
                  </a:cubicBezTo>
                  <a:lnTo>
                    <a:pt x="274" y="749"/>
                  </a:lnTo>
                  <a:cubicBezTo>
                    <a:pt x="274" y="752"/>
                    <a:pt x="274" y="754"/>
                    <a:pt x="274" y="757"/>
                  </a:cubicBezTo>
                  <a:cubicBezTo>
                    <a:pt x="276" y="750"/>
                    <a:pt x="277" y="748"/>
                    <a:pt x="276" y="748"/>
                  </a:cubicBezTo>
                  <a:lnTo>
                    <a:pt x="276" y="748"/>
                  </a:lnTo>
                  <a:cubicBezTo>
                    <a:pt x="276" y="748"/>
                    <a:pt x="275" y="748"/>
                    <a:pt x="274" y="749"/>
                  </a:cubicBezTo>
                  <a:lnTo>
                    <a:pt x="274" y="749"/>
                  </a:lnTo>
                  <a:cubicBezTo>
                    <a:pt x="277" y="737"/>
                    <a:pt x="282" y="730"/>
                    <a:pt x="282" y="723"/>
                  </a:cubicBezTo>
                  <a:cubicBezTo>
                    <a:pt x="300" y="706"/>
                    <a:pt x="308" y="680"/>
                    <a:pt x="317" y="663"/>
                  </a:cubicBezTo>
                  <a:cubicBezTo>
                    <a:pt x="351" y="612"/>
                    <a:pt x="376" y="569"/>
                    <a:pt x="411" y="526"/>
                  </a:cubicBezTo>
                  <a:cubicBezTo>
                    <a:pt x="411" y="526"/>
                    <a:pt x="419" y="535"/>
                    <a:pt x="419" y="535"/>
                  </a:cubicBezTo>
                  <a:cubicBezTo>
                    <a:pt x="779" y="638"/>
                    <a:pt x="830" y="1100"/>
                    <a:pt x="933" y="1390"/>
                  </a:cubicBezTo>
                  <a:cubicBezTo>
                    <a:pt x="1061" y="1733"/>
                    <a:pt x="1309" y="1972"/>
                    <a:pt x="1660" y="2058"/>
                  </a:cubicBezTo>
                  <a:cubicBezTo>
                    <a:pt x="1806" y="2094"/>
                    <a:pt x="1951" y="2105"/>
                    <a:pt x="2097" y="2105"/>
                  </a:cubicBezTo>
                  <a:cubicBezTo>
                    <a:pt x="2157" y="2105"/>
                    <a:pt x="2216" y="2103"/>
                    <a:pt x="2276" y="2101"/>
                  </a:cubicBezTo>
                  <a:cubicBezTo>
                    <a:pt x="2438" y="2092"/>
                    <a:pt x="2618" y="2075"/>
                    <a:pt x="2763" y="1998"/>
                  </a:cubicBezTo>
                  <a:cubicBezTo>
                    <a:pt x="2849" y="1955"/>
                    <a:pt x="2909" y="1887"/>
                    <a:pt x="2952" y="1818"/>
                  </a:cubicBezTo>
                  <a:cubicBezTo>
                    <a:pt x="2994" y="1887"/>
                    <a:pt x="3054" y="1955"/>
                    <a:pt x="3140" y="1998"/>
                  </a:cubicBezTo>
                  <a:cubicBezTo>
                    <a:pt x="3285" y="2075"/>
                    <a:pt x="3456" y="2092"/>
                    <a:pt x="3619" y="2101"/>
                  </a:cubicBezTo>
                  <a:cubicBezTo>
                    <a:pt x="3678" y="2103"/>
                    <a:pt x="3739" y="2105"/>
                    <a:pt x="3799" y="2105"/>
                  </a:cubicBezTo>
                  <a:cubicBezTo>
                    <a:pt x="3947" y="2105"/>
                    <a:pt x="4095" y="2094"/>
                    <a:pt x="4235" y="2058"/>
                  </a:cubicBezTo>
                  <a:cubicBezTo>
                    <a:pt x="4594" y="1972"/>
                    <a:pt x="4834" y="1733"/>
                    <a:pt x="4962" y="1390"/>
                  </a:cubicBezTo>
                  <a:cubicBezTo>
                    <a:pt x="5073" y="1100"/>
                    <a:pt x="5124" y="638"/>
                    <a:pt x="5475" y="535"/>
                  </a:cubicBezTo>
                  <a:cubicBezTo>
                    <a:pt x="5484" y="535"/>
                    <a:pt x="5484" y="526"/>
                    <a:pt x="5484" y="526"/>
                  </a:cubicBezTo>
                  <a:cubicBezTo>
                    <a:pt x="5518" y="569"/>
                    <a:pt x="5552" y="612"/>
                    <a:pt x="5578" y="663"/>
                  </a:cubicBezTo>
                  <a:cubicBezTo>
                    <a:pt x="5595" y="689"/>
                    <a:pt x="5604" y="706"/>
                    <a:pt x="5612" y="723"/>
                  </a:cubicBezTo>
                  <a:cubicBezTo>
                    <a:pt x="5612" y="731"/>
                    <a:pt x="5618" y="738"/>
                    <a:pt x="5626" y="751"/>
                  </a:cubicBezTo>
                  <a:lnTo>
                    <a:pt x="5626" y="751"/>
                  </a:lnTo>
                  <a:cubicBezTo>
                    <a:pt x="5627" y="756"/>
                    <a:pt x="5629" y="766"/>
                    <a:pt x="5629" y="766"/>
                  </a:cubicBezTo>
                  <a:cubicBezTo>
                    <a:pt x="5646" y="809"/>
                    <a:pt x="5663" y="851"/>
                    <a:pt x="5672" y="894"/>
                  </a:cubicBezTo>
                  <a:cubicBezTo>
                    <a:pt x="5679" y="944"/>
                    <a:pt x="5727" y="976"/>
                    <a:pt x="5772" y="976"/>
                  </a:cubicBezTo>
                  <a:cubicBezTo>
                    <a:pt x="5782" y="976"/>
                    <a:pt x="5791" y="974"/>
                    <a:pt x="5800" y="971"/>
                  </a:cubicBezTo>
                  <a:cubicBezTo>
                    <a:pt x="5860" y="954"/>
                    <a:pt x="5894" y="894"/>
                    <a:pt x="5877" y="834"/>
                  </a:cubicBezTo>
                  <a:cubicBezTo>
                    <a:pt x="5783" y="449"/>
                    <a:pt x="5475" y="124"/>
                    <a:pt x="5090" y="5"/>
                  </a:cubicBezTo>
                  <a:cubicBezTo>
                    <a:pt x="5082" y="2"/>
                    <a:pt x="5074" y="1"/>
                    <a:pt x="5066" y="1"/>
                  </a:cubicBezTo>
                  <a:cubicBezTo>
                    <a:pt x="5019" y="1"/>
                    <a:pt x="4969" y="38"/>
                    <a:pt x="4962" y="82"/>
                  </a:cubicBezTo>
                  <a:cubicBezTo>
                    <a:pt x="4945" y="141"/>
                    <a:pt x="4979" y="201"/>
                    <a:pt x="5039" y="218"/>
                  </a:cubicBezTo>
                  <a:lnTo>
                    <a:pt x="5107" y="244"/>
                  </a:lnTo>
                  <a:cubicBezTo>
                    <a:pt x="5107" y="244"/>
                    <a:pt x="5116" y="244"/>
                    <a:pt x="5124" y="253"/>
                  </a:cubicBezTo>
                  <a:cubicBezTo>
                    <a:pt x="5124" y="253"/>
                    <a:pt x="5142" y="261"/>
                    <a:pt x="5142" y="261"/>
                  </a:cubicBezTo>
                  <a:cubicBezTo>
                    <a:pt x="5184" y="278"/>
                    <a:pt x="5219" y="295"/>
                    <a:pt x="5253" y="321"/>
                  </a:cubicBezTo>
                  <a:cubicBezTo>
                    <a:pt x="5278" y="338"/>
                    <a:pt x="5296" y="347"/>
                    <a:pt x="5313" y="355"/>
                  </a:cubicBezTo>
                  <a:lnTo>
                    <a:pt x="5313" y="364"/>
                  </a:lnTo>
                  <a:cubicBezTo>
                    <a:pt x="5107" y="467"/>
                    <a:pt x="4979" y="672"/>
                    <a:pt x="4893" y="886"/>
                  </a:cubicBezTo>
                  <a:cubicBezTo>
                    <a:pt x="4782" y="1185"/>
                    <a:pt x="4748" y="1536"/>
                    <a:pt x="4457" y="1724"/>
                  </a:cubicBezTo>
                  <a:cubicBezTo>
                    <a:pt x="4266" y="1852"/>
                    <a:pt x="4028" y="1893"/>
                    <a:pt x="3793" y="1893"/>
                  </a:cubicBezTo>
                  <a:cubicBezTo>
                    <a:pt x="3681" y="1893"/>
                    <a:pt x="3570" y="1883"/>
                    <a:pt x="3465" y="1870"/>
                  </a:cubicBezTo>
                  <a:cubicBezTo>
                    <a:pt x="3311" y="1852"/>
                    <a:pt x="3157" y="1801"/>
                    <a:pt x="3106" y="1639"/>
                  </a:cubicBezTo>
                  <a:cubicBezTo>
                    <a:pt x="3054" y="1502"/>
                    <a:pt x="3088" y="1339"/>
                    <a:pt x="3114" y="1194"/>
                  </a:cubicBezTo>
                  <a:cubicBezTo>
                    <a:pt x="3127" y="1114"/>
                    <a:pt x="3063" y="1060"/>
                    <a:pt x="3002" y="1060"/>
                  </a:cubicBezTo>
                  <a:cubicBezTo>
                    <a:pt x="2984" y="1060"/>
                    <a:pt x="2967" y="1064"/>
                    <a:pt x="2952" y="1074"/>
                  </a:cubicBezTo>
                  <a:cubicBezTo>
                    <a:pt x="2934" y="1064"/>
                    <a:pt x="2916" y="1060"/>
                    <a:pt x="2897" y="1060"/>
                  </a:cubicBezTo>
                  <a:cubicBezTo>
                    <a:pt x="2831" y="1060"/>
                    <a:pt x="2767" y="1114"/>
                    <a:pt x="2780" y="1194"/>
                  </a:cubicBezTo>
                  <a:cubicBezTo>
                    <a:pt x="2806" y="1339"/>
                    <a:pt x="2840" y="1502"/>
                    <a:pt x="2789" y="1639"/>
                  </a:cubicBezTo>
                  <a:cubicBezTo>
                    <a:pt x="2738" y="1801"/>
                    <a:pt x="2584" y="1852"/>
                    <a:pt x="2430" y="1870"/>
                  </a:cubicBezTo>
                  <a:cubicBezTo>
                    <a:pt x="2325" y="1883"/>
                    <a:pt x="2214" y="1893"/>
                    <a:pt x="2102" y="1893"/>
                  </a:cubicBezTo>
                  <a:cubicBezTo>
                    <a:pt x="1867" y="1893"/>
                    <a:pt x="1628" y="1852"/>
                    <a:pt x="1437" y="1724"/>
                  </a:cubicBezTo>
                  <a:cubicBezTo>
                    <a:pt x="1146" y="1536"/>
                    <a:pt x="1112" y="1185"/>
                    <a:pt x="1001" y="886"/>
                  </a:cubicBezTo>
                  <a:cubicBezTo>
                    <a:pt x="915" y="672"/>
                    <a:pt x="787" y="467"/>
                    <a:pt x="582" y="364"/>
                  </a:cubicBezTo>
                  <a:lnTo>
                    <a:pt x="582" y="355"/>
                  </a:lnTo>
                  <a:cubicBezTo>
                    <a:pt x="599" y="347"/>
                    <a:pt x="616" y="338"/>
                    <a:pt x="642" y="321"/>
                  </a:cubicBezTo>
                  <a:cubicBezTo>
                    <a:pt x="676" y="295"/>
                    <a:pt x="710" y="278"/>
                    <a:pt x="753" y="261"/>
                  </a:cubicBezTo>
                  <a:cubicBezTo>
                    <a:pt x="753" y="261"/>
                    <a:pt x="770" y="253"/>
                    <a:pt x="770" y="253"/>
                  </a:cubicBezTo>
                  <a:cubicBezTo>
                    <a:pt x="779" y="244"/>
                    <a:pt x="787" y="244"/>
                    <a:pt x="796" y="244"/>
                  </a:cubicBezTo>
                  <a:cubicBezTo>
                    <a:pt x="813" y="236"/>
                    <a:pt x="838" y="227"/>
                    <a:pt x="856" y="218"/>
                  </a:cubicBezTo>
                  <a:cubicBezTo>
                    <a:pt x="915" y="201"/>
                    <a:pt x="950" y="141"/>
                    <a:pt x="933" y="82"/>
                  </a:cubicBezTo>
                  <a:cubicBezTo>
                    <a:pt x="925" y="38"/>
                    <a:pt x="875" y="1"/>
                    <a:pt x="829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34;p41">
              <a:extLst>
                <a:ext uri="{FF2B5EF4-FFF2-40B4-BE49-F238E27FC236}">
                  <a16:creationId xmlns:a16="http://schemas.microsoft.com/office/drawing/2014/main" id="{E82E690A-9500-EA8E-0584-9605EB190593}"/>
                </a:ext>
              </a:extLst>
            </p:cNvPr>
            <p:cNvSpPr/>
            <p:nvPr/>
          </p:nvSpPr>
          <p:spPr>
            <a:xfrm>
              <a:off x="2878575" y="2630325"/>
              <a:ext cx="29750" cy="28525"/>
            </a:xfrm>
            <a:custGeom>
              <a:avLst/>
              <a:gdLst/>
              <a:ahLst/>
              <a:cxnLst/>
              <a:rect l="l" t="t" r="r" b="b"/>
              <a:pathLst>
                <a:path w="1190" h="1141" extrusionOk="0">
                  <a:moveTo>
                    <a:pt x="1067" y="1"/>
                  </a:moveTo>
                  <a:cubicBezTo>
                    <a:pt x="1047" y="1"/>
                    <a:pt x="1028" y="6"/>
                    <a:pt x="1010" y="15"/>
                  </a:cubicBezTo>
                  <a:cubicBezTo>
                    <a:pt x="582" y="211"/>
                    <a:pt x="223" y="554"/>
                    <a:pt x="26" y="973"/>
                  </a:cubicBezTo>
                  <a:cubicBezTo>
                    <a:pt x="1" y="1033"/>
                    <a:pt x="9" y="1092"/>
                    <a:pt x="60" y="1127"/>
                  </a:cubicBezTo>
                  <a:cubicBezTo>
                    <a:pt x="78" y="1136"/>
                    <a:pt x="99" y="1140"/>
                    <a:pt x="120" y="1140"/>
                  </a:cubicBezTo>
                  <a:cubicBezTo>
                    <a:pt x="159" y="1140"/>
                    <a:pt x="198" y="1123"/>
                    <a:pt x="214" y="1084"/>
                  </a:cubicBezTo>
                  <a:cubicBezTo>
                    <a:pt x="403" y="699"/>
                    <a:pt x="719" y="382"/>
                    <a:pt x="1121" y="203"/>
                  </a:cubicBezTo>
                  <a:cubicBezTo>
                    <a:pt x="1173" y="186"/>
                    <a:pt x="1190" y="100"/>
                    <a:pt x="1155" y="57"/>
                  </a:cubicBezTo>
                  <a:cubicBezTo>
                    <a:pt x="1139" y="18"/>
                    <a:pt x="1103" y="1"/>
                    <a:pt x="1067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35;p41">
              <a:extLst>
                <a:ext uri="{FF2B5EF4-FFF2-40B4-BE49-F238E27FC236}">
                  <a16:creationId xmlns:a16="http://schemas.microsoft.com/office/drawing/2014/main" id="{CF9C2693-B0C1-07B0-5E2D-DAD1045ED8E4}"/>
                </a:ext>
              </a:extLst>
            </p:cNvPr>
            <p:cNvSpPr/>
            <p:nvPr/>
          </p:nvSpPr>
          <p:spPr>
            <a:xfrm>
              <a:off x="2918775" y="2629475"/>
              <a:ext cx="29750" cy="28475"/>
            </a:xfrm>
            <a:custGeom>
              <a:avLst/>
              <a:gdLst/>
              <a:ahLst/>
              <a:cxnLst/>
              <a:rect l="l" t="t" r="r" b="b"/>
              <a:pathLst>
                <a:path w="1190" h="1139" extrusionOk="0">
                  <a:moveTo>
                    <a:pt x="126" y="1"/>
                  </a:moveTo>
                  <a:cubicBezTo>
                    <a:pt x="91" y="1"/>
                    <a:pt x="57" y="18"/>
                    <a:pt x="35" y="57"/>
                  </a:cubicBezTo>
                  <a:cubicBezTo>
                    <a:pt x="1" y="100"/>
                    <a:pt x="18" y="177"/>
                    <a:pt x="69" y="203"/>
                  </a:cubicBezTo>
                  <a:cubicBezTo>
                    <a:pt x="471" y="382"/>
                    <a:pt x="788" y="690"/>
                    <a:pt x="976" y="1084"/>
                  </a:cubicBezTo>
                  <a:cubicBezTo>
                    <a:pt x="994" y="1119"/>
                    <a:pt x="1036" y="1138"/>
                    <a:pt x="1077" y="1138"/>
                  </a:cubicBezTo>
                  <a:cubicBezTo>
                    <a:pt x="1096" y="1138"/>
                    <a:pt x="1114" y="1134"/>
                    <a:pt x="1130" y="1126"/>
                  </a:cubicBezTo>
                  <a:cubicBezTo>
                    <a:pt x="1181" y="1092"/>
                    <a:pt x="1190" y="1024"/>
                    <a:pt x="1164" y="972"/>
                  </a:cubicBezTo>
                  <a:cubicBezTo>
                    <a:pt x="968" y="553"/>
                    <a:pt x="608" y="203"/>
                    <a:pt x="180" y="14"/>
                  </a:cubicBezTo>
                  <a:cubicBezTo>
                    <a:pt x="163" y="5"/>
                    <a:pt x="144" y="1"/>
                    <a:pt x="126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36;p41">
              <a:extLst>
                <a:ext uri="{FF2B5EF4-FFF2-40B4-BE49-F238E27FC236}">
                  <a16:creationId xmlns:a16="http://schemas.microsoft.com/office/drawing/2014/main" id="{257C234D-89F4-BA4B-8EC5-D09ECA520156}"/>
                </a:ext>
              </a:extLst>
            </p:cNvPr>
            <p:cNvSpPr/>
            <p:nvPr/>
          </p:nvSpPr>
          <p:spPr>
            <a:xfrm>
              <a:off x="2857375" y="2617850"/>
              <a:ext cx="18450" cy="28800"/>
            </a:xfrm>
            <a:custGeom>
              <a:avLst/>
              <a:gdLst/>
              <a:ahLst/>
              <a:cxnLst/>
              <a:rect l="l" t="t" r="r" b="b"/>
              <a:pathLst>
                <a:path w="738" h="1152" extrusionOk="0">
                  <a:moveTo>
                    <a:pt x="348" y="1"/>
                  </a:moveTo>
                  <a:cubicBezTo>
                    <a:pt x="15" y="1"/>
                    <a:pt x="1" y="633"/>
                    <a:pt x="70" y="864"/>
                  </a:cubicBezTo>
                  <a:cubicBezTo>
                    <a:pt x="104" y="984"/>
                    <a:pt x="173" y="1095"/>
                    <a:pt x="284" y="1138"/>
                  </a:cubicBezTo>
                  <a:cubicBezTo>
                    <a:pt x="310" y="1147"/>
                    <a:pt x="337" y="1151"/>
                    <a:pt x="364" y="1151"/>
                  </a:cubicBezTo>
                  <a:cubicBezTo>
                    <a:pt x="466" y="1151"/>
                    <a:pt x="565" y="1091"/>
                    <a:pt x="626" y="1010"/>
                  </a:cubicBezTo>
                  <a:cubicBezTo>
                    <a:pt x="703" y="899"/>
                    <a:pt x="729" y="762"/>
                    <a:pt x="737" y="633"/>
                  </a:cubicBezTo>
                  <a:cubicBezTo>
                    <a:pt x="737" y="616"/>
                    <a:pt x="737" y="599"/>
                    <a:pt x="737" y="582"/>
                  </a:cubicBezTo>
                  <a:cubicBezTo>
                    <a:pt x="737" y="479"/>
                    <a:pt x="729" y="377"/>
                    <a:pt x="703" y="283"/>
                  </a:cubicBezTo>
                  <a:cubicBezTo>
                    <a:pt x="660" y="171"/>
                    <a:pt x="575" y="69"/>
                    <a:pt x="472" y="26"/>
                  </a:cubicBezTo>
                  <a:cubicBezTo>
                    <a:pt x="427" y="9"/>
                    <a:pt x="385" y="1"/>
                    <a:pt x="348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37;p41">
              <a:extLst>
                <a:ext uri="{FF2B5EF4-FFF2-40B4-BE49-F238E27FC236}">
                  <a16:creationId xmlns:a16="http://schemas.microsoft.com/office/drawing/2014/main" id="{C83C3044-7BD8-B858-2D97-5CEF15B85ACA}"/>
                </a:ext>
              </a:extLst>
            </p:cNvPr>
            <p:cNvSpPr/>
            <p:nvPr/>
          </p:nvSpPr>
          <p:spPr>
            <a:xfrm>
              <a:off x="2947850" y="2617850"/>
              <a:ext cx="18650" cy="28800"/>
            </a:xfrm>
            <a:custGeom>
              <a:avLst/>
              <a:gdLst/>
              <a:ahLst/>
              <a:cxnLst/>
              <a:rect l="l" t="t" r="r" b="b"/>
              <a:pathLst>
                <a:path w="746" h="1152" extrusionOk="0">
                  <a:moveTo>
                    <a:pt x="348" y="1"/>
                  </a:moveTo>
                  <a:cubicBezTo>
                    <a:pt x="14" y="1"/>
                    <a:pt x="0" y="633"/>
                    <a:pt x="70" y="864"/>
                  </a:cubicBezTo>
                  <a:cubicBezTo>
                    <a:pt x="104" y="984"/>
                    <a:pt x="172" y="1095"/>
                    <a:pt x="292" y="1138"/>
                  </a:cubicBezTo>
                  <a:cubicBezTo>
                    <a:pt x="317" y="1147"/>
                    <a:pt x="343" y="1151"/>
                    <a:pt x="369" y="1151"/>
                  </a:cubicBezTo>
                  <a:cubicBezTo>
                    <a:pt x="469" y="1151"/>
                    <a:pt x="573" y="1091"/>
                    <a:pt x="634" y="1010"/>
                  </a:cubicBezTo>
                  <a:cubicBezTo>
                    <a:pt x="703" y="899"/>
                    <a:pt x="728" y="762"/>
                    <a:pt x="737" y="633"/>
                  </a:cubicBezTo>
                  <a:cubicBezTo>
                    <a:pt x="737" y="616"/>
                    <a:pt x="737" y="599"/>
                    <a:pt x="737" y="582"/>
                  </a:cubicBezTo>
                  <a:cubicBezTo>
                    <a:pt x="746" y="479"/>
                    <a:pt x="737" y="377"/>
                    <a:pt x="703" y="283"/>
                  </a:cubicBezTo>
                  <a:cubicBezTo>
                    <a:pt x="660" y="171"/>
                    <a:pt x="583" y="69"/>
                    <a:pt x="472" y="26"/>
                  </a:cubicBezTo>
                  <a:cubicBezTo>
                    <a:pt x="426" y="9"/>
                    <a:pt x="385" y="1"/>
                    <a:pt x="348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38;p41">
              <a:extLst>
                <a:ext uri="{FF2B5EF4-FFF2-40B4-BE49-F238E27FC236}">
                  <a16:creationId xmlns:a16="http://schemas.microsoft.com/office/drawing/2014/main" id="{F4E7A6D4-CCB9-1F79-5711-5E0A71E71AB2}"/>
                </a:ext>
              </a:extLst>
            </p:cNvPr>
            <p:cNvSpPr/>
            <p:nvPr/>
          </p:nvSpPr>
          <p:spPr>
            <a:xfrm>
              <a:off x="2885000" y="2688850"/>
              <a:ext cx="53050" cy="40650"/>
            </a:xfrm>
            <a:custGeom>
              <a:avLst/>
              <a:gdLst/>
              <a:ahLst/>
              <a:cxnLst/>
              <a:rect l="l" t="t" r="r" b="b"/>
              <a:pathLst>
                <a:path w="2122" h="1626" extrusionOk="0">
                  <a:moveTo>
                    <a:pt x="1061" y="0"/>
                  </a:moveTo>
                  <a:cubicBezTo>
                    <a:pt x="471" y="0"/>
                    <a:pt x="0" y="103"/>
                    <a:pt x="0" y="548"/>
                  </a:cubicBezTo>
                  <a:cubicBezTo>
                    <a:pt x="0" y="1001"/>
                    <a:pt x="471" y="1626"/>
                    <a:pt x="1061" y="1626"/>
                  </a:cubicBezTo>
                  <a:cubicBezTo>
                    <a:pt x="1643" y="1626"/>
                    <a:pt x="2122" y="1001"/>
                    <a:pt x="2122" y="548"/>
                  </a:cubicBezTo>
                  <a:cubicBezTo>
                    <a:pt x="2122" y="103"/>
                    <a:pt x="1643" y="0"/>
                    <a:pt x="1061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39;p41">
              <a:extLst>
                <a:ext uri="{FF2B5EF4-FFF2-40B4-BE49-F238E27FC236}">
                  <a16:creationId xmlns:a16="http://schemas.microsoft.com/office/drawing/2014/main" id="{7DFEC315-FB98-075A-5C8D-19E0FE019FB3}"/>
                </a:ext>
              </a:extLst>
            </p:cNvPr>
            <p:cNvSpPr/>
            <p:nvPr/>
          </p:nvSpPr>
          <p:spPr>
            <a:xfrm>
              <a:off x="2899525" y="2694200"/>
              <a:ext cx="23775" cy="8800"/>
            </a:xfrm>
            <a:custGeom>
              <a:avLst/>
              <a:gdLst/>
              <a:ahLst/>
              <a:cxnLst/>
              <a:rect l="l" t="t" r="r" b="b"/>
              <a:pathLst>
                <a:path w="951" h="352" extrusionOk="0">
                  <a:moveTo>
                    <a:pt x="480" y="0"/>
                  </a:moveTo>
                  <a:cubicBezTo>
                    <a:pt x="215" y="0"/>
                    <a:pt x="1" y="77"/>
                    <a:pt x="1" y="171"/>
                  </a:cubicBezTo>
                  <a:cubicBezTo>
                    <a:pt x="1" y="274"/>
                    <a:pt x="215" y="351"/>
                    <a:pt x="480" y="351"/>
                  </a:cubicBezTo>
                  <a:cubicBezTo>
                    <a:pt x="737" y="351"/>
                    <a:pt x="950" y="274"/>
                    <a:pt x="950" y="171"/>
                  </a:cubicBezTo>
                  <a:cubicBezTo>
                    <a:pt x="950" y="77"/>
                    <a:pt x="737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40;p41">
              <a:extLst>
                <a:ext uri="{FF2B5EF4-FFF2-40B4-BE49-F238E27FC236}">
                  <a16:creationId xmlns:a16="http://schemas.microsoft.com/office/drawing/2014/main" id="{53DBA7E3-E546-4DA6-4810-D8FB25E43C4B}"/>
                </a:ext>
              </a:extLst>
            </p:cNvPr>
            <p:cNvSpPr/>
            <p:nvPr/>
          </p:nvSpPr>
          <p:spPr>
            <a:xfrm>
              <a:off x="2839875" y="2700725"/>
              <a:ext cx="147375" cy="52625"/>
            </a:xfrm>
            <a:custGeom>
              <a:avLst/>
              <a:gdLst/>
              <a:ahLst/>
              <a:cxnLst/>
              <a:rect l="l" t="t" r="r" b="b"/>
              <a:pathLst>
                <a:path w="5895" h="2105" extrusionOk="0">
                  <a:moveTo>
                    <a:pt x="829" y="1"/>
                  </a:moveTo>
                  <a:cubicBezTo>
                    <a:pt x="820" y="1"/>
                    <a:pt x="812" y="2"/>
                    <a:pt x="804" y="5"/>
                  </a:cubicBezTo>
                  <a:cubicBezTo>
                    <a:pt x="419" y="124"/>
                    <a:pt x="111" y="449"/>
                    <a:pt x="17" y="834"/>
                  </a:cubicBezTo>
                  <a:cubicBezTo>
                    <a:pt x="0" y="894"/>
                    <a:pt x="34" y="954"/>
                    <a:pt x="94" y="971"/>
                  </a:cubicBezTo>
                  <a:cubicBezTo>
                    <a:pt x="103" y="974"/>
                    <a:pt x="113" y="976"/>
                    <a:pt x="122" y="976"/>
                  </a:cubicBezTo>
                  <a:cubicBezTo>
                    <a:pt x="168" y="976"/>
                    <a:pt x="217" y="944"/>
                    <a:pt x="231" y="894"/>
                  </a:cubicBezTo>
                  <a:cubicBezTo>
                    <a:pt x="240" y="851"/>
                    <a:pt x="248" y="809"/>
                    <a:pt x="265" y="766"/>
                  </a:cubicBezTo>
                  <a:cubicBezTo>
                    <a:pt x="265" y="766"/>
                    <a:pt x="271" y="754"/>
                    <a:pt x="274" y="749"/>
                  </a:cubicBezTo>
                  <a:lnTo>
                    <a:pt x="274" y="749"/>
                  </a:lnTo>
                  <a:cubicBezTo>
                    <a:pt x="274" y="752"/>
                    <a:pt x="274" y="754"/>
                    <a:pt x="274" y="757"/>
                  </a:cubicBezTo>
                  <a:cubicBezTo>
                    <a:pt x="276" y="750"/>
                    <a:pt x="277" y="748"/>
                    <a:pt x="276" y="748"/>
                  </a:cubicBezTo>
                  <a:lnTo>
                    <a:pt x="276" y="748"/>
                  </a:lnTo>
                  <a:cubicBezTo>
                    <a:pt x="276" y="748"/>
                    <a:pt x="275" y="748"/>
                    <a:pt x="274" y="749"/>
                  </a:cubicBezTo>
                  <a:lnTo>
                    <a:pt x="274" y="749"/>
                  </a:lnTo>
                  <a:cubicBezTo>
                    <a:pt x="277" y="737"/>
                    <a:pt x="282" y="730"/>
                    <a:pt x="282" y="723"/>
                  </a:cubicBezTo>
                  <a:cubicBezTo>
                    <a:pt x="300" y="706"/>
                    <a:pt x="308" y="680"/>
                    <a:pt x="317" y="663"/>
                  </a:cubicBezTo>
                  <a:cubicBezTo>
                    <a:pt x="351" y="612"/>
                    <a:pt x="376" y="569"/>
                    <a:pt x="411" y="526"/>
                  </a:cubicBezTo>
                  <a:cubicBezTo>
                    <a:pt x="411" y="526"/>
                    <a:pt x="419" y="535"/>
                    <a:pt x="419" y="535"/>
                  </a:cubicBezTo>
                  <a:cubicBezTo>
                    <a:pt x="779" y="638"/>
                    <a:pt x="830" y="1100"/>
                    <a:pt x="933" y="1390"/>
                  </a:cubicBezTo>
                  <a:cubicBezTo>
                    <a:pt x="1061" y="1733"/>
                    <a:pt x="1309" y="1972"/>
                    <a:pt x="1660" y="2058"/>
                  </a:cubicBezTo>
                  <a:cubicBezTo>
                    <a:pt x="1806" y="2094"/>
                    <a:pt x="1951" y="2105"/>
                    <a:pt x="2097" y="2105"/>
                  </a:cubicBezTo>
                  <a:cubicBezTo>
                    <a:pt x="2157" y="2105"/>
                    <a:pt x="2216" y="2103"/>
                    <a:pt x="2276" y="2101"/>
                  </a:cubicBezTo>
                  <a:cubicBezTo>
                    <a:pt x="2438" y="2092"/>
                    <a:pt x="2618" y="2075"/>
                    <a:pt x="2763" y="1998"/>
                  </a:cubicBezTo>
                  <a:cubicBezTo>
                    <a:pt x="2849" y="1955"/>
                    <a:pt x="2909" y="1887"/>
                    <a:pt x="2952" y="1818"/>
                  </a:cubicBezTo>
                  <a:cubicBezTo>
                    <a:pt x="2994" y="1887"/>
                    <a:pt x="3054" y="1955"/>
                    <a:pt x="3140" y="1998"/>
                  </a:cubicBezTo>
                  <a:cubicBezTo>
                    <a:pt x="3285" y="2075"/>
                    <a:pt x="3456" y="2092"/>
                    <a:pt x="3619" y="2101"/>
                  </a:cubicBezTo>
                  <a:cubicBezTo>
                    <a:pt x="3678" y="2103"/>
                    <a:pt x="3739" y="2105"/>
                    <a:pt x="3799" y="2105"/>
                  </a:cubicBezTo>
                  <a:cubicBezTo>
                    <a:pt x="3947" y="2105"/>
                    <a:pt x="4095" y="2094"/>
                    <a:pt x="4235" y="2058"/>
                  </a:cubicBezTo>
                  <a:cubicBezTo>
                    <a:pt x="4594" y="1972"/>
                    <a:pt x="4834" y="1733"/>
                    <a:pt x="4962" y="1390"/>
                  </a:cubicBezTo>
                  <a:cubicBezTo>
                    <a:pt x="5073" y="1100"/>
                    <a:pt x="5124" y="638"/>
                    <a:pt x="5475" y="535"/>
                  </a:cubicBezTo>
                  <a:cubicBezTo>
                    <a:pt x="5484" y="535"/>
                    <a:pt x="5484" y="526"/>
                    <a:pt x="5484" y="526"/>
                  </a:cubicBezTo>
                  <a:cubicBezTo>
                    <a:pt x="5518" y="569"/>
                    <a:pt x="5552" y="612"/>
                    <a:pt x="5578" y="663"/>
                  </a:cubicBezTo>
                  <a:cubicBezTo>
                    <a:pt x="5595" y="689"/>
                    <a:pt x="5604" y="706"/>
                    <a:pt x="5612" y="723"/>
                  </a:cubicBezTo>
                  <a:cubicBezTo>
                    <a:pt x="5612" y="731"/>
                    <a:pt x="5618" y="738"/>
                    <a:pt x="5626" y="751"/>
                  </a:cubicBezTo>
                  <a:lnTo>
                    <a:pt x="5626" y="751"/>
                  </a:lnTo>
                  <a:cubicBezTo>
                    <a:pt x="5627" y="756"/>
                    <a:pt x="5629" y="766"/>
                    <a:pt x="5629" y="766"/>
                  </a:cubicBezTo>
                  <a:cubicBezTo>
                    <a:pt x="5646" y="809"/>
                    <a:pt x="5663" y="851"/>
                    <a:pt x="5672" y="894"/>
                  </a:cubicBezTo>
                  <a:cubicBezTo>
                    <a:pt x="5679" y="944"/>
                    <a:pt x="5727" y="976"/>
                    <a:pt x="5772" y="976"/>
                  </a:cubicBezTo>
                  <a:cubicBezTo>
                    <a:pt x="5782" y="976"/>
                    <a:pt x="5791" y="974"/>
                    <a:pt x="5800" y="971"/>
                  </a:cubicBezTo>
                  <a:cubicBezTo>
                    <a:pt x="5860" y="954"/>
                    <a:pt x="5894" y="894"/>
                    <a:pt x="5877" y="834"/>
                  </a:cubicBezTo>
                  <a:cubicBezTo>
                    <a:pt x="5783" y="449"/>
                    <a:pt x="5475" y="124"/>
                    <a:pt x="5090" y="5"/>
                  </a:cubicBezTo>
                  <a:cubicBezTo>
                    <a:pt x="5082" y="2"/>
                    <a:pt x="5074" y="1"/>
                    <a:pt x="5066" y="1"/>
                  </a:cubicBezTo>
                  <a:cubicBezTo>
                    <a:pt x="5019" y="1"/>
                    <a:pt x="4969" y="38"/>
                    <a:pt x="4962" y="82"/>
                  </a:cubicBezTo>
                  <a:cubicBezTo>
                    <a:pt x="4945" y="141"/>
                    <a:pt x="4979" y="201"/>
                    <a:pt x="5039" y="218"/>
                  </a:cubicBezTo>
                  <a:lnTo>
                    <a:pt x="5107" y="244"/>
                  </a:lnTo>
                  <a:cubicBezTo>
                    <a:pt x="5107" y="244"/>
                    <a:pt x="5116" y="244"/>
                    <a:pt x="5124" y="253"/>
                  </a:cubicBezTo>
                  <a:cubicBezTo>
                    <a:pt x="5124" y="253"/>
                    <a:pt x="5142" y="261"/>
                    <a:pt x="5142" y="261"/>
                  </a:cubicBezTo>
                  <a:cubicBezTo>
                    <a:pt x="5184" y="278"/>
                    <a:pt x="5219" y="295"/>
                    <a:pt x="5253" y="321"/>
                  </a:cubicBezTo>
                  <a:cubicBezTo>
                    <a:pt x="5278" y="338"/>
                    <a:pt x="5296" y="347"/>
                    <a:pt x="5313" y="355"/>
                  </a:cubicBezTo>
                  <a:lnTo>
                    <a:pt x="5313" y="364"/>
                  </a:lnTo>
                  <a:cubicBezTo>
                    <a:pt x="5107" y="467"/>
                    <a:pt x="4979" y="672"/>
                    <a:pt x="4893" y="886"/>
                  </a:cubicBezTo>
                  <a:cubicBezTo>
                    <a:pt x="4782" y="1185"/>
                    <a:pt x="4748" y="1536"/>
                    <a:pt x="4457" y="1724"/>
                  </a:cubicBezTo>
                  <a:cubicBezTo>
                    <a:pt x="4266" y="1852"/>
                    <a:pt x="4028" y="1893"/>
                    <a:pt x="3793" y="1893"/>
                  </a:cubicBezTo>
                  <a:cubicBezTo>
                    <a:pt x="3681" y="1893"/>
                    <a:pt x="3570" y="1883"/>
                    <a:pt x="3465" y="1870"/>
                  </a:cubicBezTo>
                  <a:cubicBezTo>
                    <a:pt x="3311" y="1852"/>
                    <a:pt x="3157" y="1801"/>
                    <a:pt x="3106" y="1639"/>
                  </a:cubicBezTo>
                  <a:cubicBezTo>
                    <a:pt x="3054" y="1502"/>
                    <a:pt x="3088" y="1339"/>
                    <a:pt x="3114" y="1194"/>
                  </a:cubicBezTo>
                  <a:cubicBezTo>
                    <a:pt x="3127" y="1114"/>
                    <a:pt x="3063" y="1060"/>
                    <a:pt x="3002" y="1060"/>
                  </a:cubicBezTo>
                  <a:cubicBezTo>
                    <a:pt x="2984" y="1060"/>
                    <a:pt x="2967" y="1064"/>
                    <a:pt x="2952" y="1074"/>
                  </a:cubicBezTo>
                  <a:cubicBezTo>
                    <a:pt x="2934" y="1064"/>
                    <a:pt x="2916" y="1060"/>
                    <a:pt x="2897" y="1060"/>
                  </a:cubicBezTo>
                  <a:cubicBezTo>
                    <a:pt x="2831" y="1060"/>
                    <a:pt x="2767" y="1114"/>
                    <a:pt x="2780" y="1194"/>
                  </a:cubicBezTo>
                  <a:cubicBezTo>
                    <a:pt x="2806" y="1339"/>
                    <a:pt x="2840" y="1502"/>
                    <a:pt x="2789" y="1639"/>
                  </a:cubicBezTo>
                  <a:cubicBezTo>
                    <a:pt x="2738" y="1801"/>
                    <a:pt x="2584" y="1852"/>
                    <a:pt x="2430" y="1870"/>
                  </a:cubicBezTo>
                  <a:cubicBezTo>
                    <a:pt x="2325" y="1883"/>
                    <a:pt x="2214" y="1893"/>
                    <a:pt x="2102" y="1893"/>
                  </a:cubicBezTo>
                  <a:cubicBezTo>
                    <a:pt x="1867" y="1893"/>
                    <a:pt x="1628" y="1852"/>
                    <a:pt x="1437" y="1724"/>
                  </a:cubicBezTo>
                  <a:cubicBezTo>
                    <a:pt x="1146" y="1536"/>
                    <a:pt x="1112" y="1185"/>
                    <a:pt x="1001" y="886"/>
                  </a:cubicBezTo>
                  <a:cubicBezTo>
                    <a:pt x="915" y="672"/>
                    <a:pt x="787" y="467"/>
                    <a:pt x="582" y="364"/>
                  </a:cubicBezTo>
                  <a:lnTo>
                    <a:pt x="582" y="355"/>
                  </a:lnTo>
                  <a:cubicBezTo>
                    <a:pt x="599" y="347"/>
                    <a:pt x="616" y="338"/>
                    <a:pt x="642" y="321"/>
                  </a:cubicBezTo>
                  <a:cubicBezTo>
                    <a:pt x="676" y="295"/>
                    <a:pt x="710" y="278"/>
                    <a:pt x="753" y="261"/>
                  </a:cubicBezTo>
                  <a:cubicBezTo>
                    <a:pt x="753" y="261"/>
                    <a:pt x="770" y="253"/>
                    <a:pt x="770" y="253"/>
                  </a:cubicBezTo>
                  <a:cubicBezTo>
                    <a:pt x="779" y="244"/>
                    <a:pt x="787" y="244"/>
                    <a:pt x="796" y="244"/>
                  </a:cubicBezTo>
                  <a:cubicBezTo>
                    <a:pt x="813" y="236"/>
                    <a:pt x="838" y="227"/>
                    <a:pt x="856" y="218"/>
                  </a:cubicBezTo>
                  <a:cubicBezTo>
                    <a:pt x="915" y="201"/>
                    <a:pt x="950" y="141"/>
                    <a:pt x="933" y="82"/>
                  </a:cubicBezTo>
                  <a:cubicBezTo>
                    <a:pt x="925" y="38"/>
                    <a:pt x="875" y="1"/>
                    <a:pt x="829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198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Google Shape;1312;p37"/>
          <p:cNvGrpSpPr/>
          <p:nvPr/>
        </p:nvGrpSpPr>
        <p:grpSpPr>
          <a:xfrm rot="-1172921">
            <a:off x="388025" y="1214441"/>
            <a:ext cx="3600916" cy="3695410"/>
            <a:chOff x="4327125" y="2454650"/>
            <a:chExt cx="979350" cy="1005050"/>
          </a:xfrm>
        </p:grpSpPr>
        <p:sp>
          <p:nvSpPr>
            <p:cNvPr id="1313" name="Google Shape;1313;p37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8" name="Google Shape;1318;p37"/>
          <p:cNvSpPr txBox="1">
            <a:spLocks noGrp="1"/>
          </p:cNvSpPr>
          <p:nvPr>
            <p:ph type="title"/>
          </p:nvPr>
        </p:nvSpPr>
        <p:spPr>
          <a:xfrm>
            <a:off x="773529" y="2001613"/>
            <a:ext cx="3247463" cy="20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Links </a:t>
            </a:r>
            <a:br>
              <a:rPr lang="en" dirty="0"/>
            </a:br>
            <a:r>
              <a:rPr lang="en-US" sz="2400" dirty="0">
                <a:solidFill>
                  <a:schemeClr val="dk1"/>
                </a:solidFill>
                <a:hlinkClick r:id="rId4"/>
              </a:rPr>
              <a:t>GitHub Repo</a:t>
            </a:r>
            <a:br>
              <a:rPr lang="en-US" sz="1100" dirty="0"/>
            </a:br>
            <a:r>
              <a:rPr lang="en" sz="2400" dirty="0">
                <a:solidFill>
                  <a:schemeClr val="dk1"/>
                </a:solidFill>
                <a:hlinkClick r:id="rId4"/>
              </a:rPr>
              <a:t>[add HEROKU link]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7" name="Google Shape;1697;p46"/>
          <p:cNvGrpSpPr/>
          <p:nvPr/>
        </p:nvGrpSpPr>
        <p:grpSpPr>
          <a:xfrm rot="-1173001">
            <a:off x="3063443" y="1914648"/>
            <a:ext cx="599967" cy="615711"/>
            <a:chOff x="4327125" y="2454650"/>
            <a:chExt cx="979350" cy="1005050"/>
          </a:xfrm>
        </p:grpSpPr>
        <p:sp>
          <p:nvSpPr>
            <p:cNvPr id="1698" name="Google Shape;1698;p46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6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6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6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6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46"/>
          <p:cNvGrpSpPr/>
          <p:nvPr/>
        </p:nvGrpSpPr>
        <p:grpSpPr>
          <a:xfrm rot="-1173001">
            <a:off x="5445043" y="2098136"/>
            <a:ext cx="599967" cy="615711"/>
            <a:chOff x="4327125" y="2454650"/>
            <a:chExt cx="979350" cy="1005050"/>
          </a:xfrm>
        </p:grpSpPr>
        <p:sp>
          <p:nvSpPr>
            <p:cNvPr id="1710" name="Google Shape;1710;p46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6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6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5" name="Google Shape;1715;p46"/>
          <p:cNvSpPr txBox="1">
            <a:spLocks noGrp="1"/>
          </p:cNvSpPr>
          <p:nvPr>
            <p:ph type="subTitle" idx="1"/>
          </p:nvPr>
        </p:nvSpPr>
        <p:spPr>
          <a:xfrm>
            <a:off x="2425050" y="1183355"/>
            <a:ext cx="4293900" cy="7278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 dirty="0">
                <a:latin typeface="Gorditas"/>
                <a:ea typeface="Gorditas"/>
                <a:cs typeface="Gorditas"/>
                <a:sym typeface="Gorditas"/>
              </a:rPr>
              <a:t>Do you have </a:t>
            </a:r>
            <a:r>
              <a:rPr lang="en" sz="2000" dirty="0">
                <a:solidFill>
                  <a:schemeClr val="lt1"/>
                </a:solidFill>
                <a:latin typeface="Gorditas"/>
                <a:ea typeface="Gorditas"/>
                <a:cs typeface="Gorditas"/>
                <a:sym typeface="Gorditas"/>
              </a:rPr>
              <a:t>any questions?</a:t>
            </a:r>
            <a:endParaRPr dirty="0">
              <a:solidFill>
                <a:schemeClr val="lt1"/>
              </a:solidFill>
            </a:endParaRPr>
          </a:p>
          <a:p>
            <a:r>
              <a:rPr lang="en-US" dirty="0"/>
              <a:t>Reach us at our GitHub Accounts</a:t>
            </a:r>
          </a:p>
        </p:txBody>
      </p:sp>
      <p:sp>
        <p:nvSpPr>
          <p:cNvPr id="1722" name="Google Shape;1722;p46"/>
          <p:cNvSpPr txBox="1">
            <a:spLocks noGrp="1"/>
          </p:cNvSpPr>
          <p:nvPr>
            <p:ph type="ctrTitle"/>
          </p:nvPr>
        </p:nvSpPr>
        <p:spPr>
          <a:xfrm>
            <a:off x="2430000" y="19135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45" name="Google Shape;1745;p46"/>
          <p:cNvSpPr/>
          <p:nvPr/>
        </p:nvSpPr>
        <p:spPr>
          <a:xfrm flipH="1">
            <a:off x="7530066" y="3419717"/>
            <a:ext cx="1308960" cy="1460189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6" name="Google Shape;1746;p46"/>
          <p:cNvGrpSpPr/>
          <p:nvPr/>
        </p:nvGrpSpPr>
        <p:grpSpPr>
          <a:xfrm flipH="1">
            <a:off x="8428231" y="3418977"/>
            <a:ext cx="1695478" cy="1538931"/>
            <a:chOff x="-4610934" y="1188537"/>
            <a:chExt cx="1695478" cy="1538931"/>
          </a:xfrm>
        </p:grpSpPr>
        <p:sp>
          <p:nvSpPr>
            <p:cNvPr id="1747" name="Google Shape;1747;p46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6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6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8" name="Google Shape;1758;p46"/>
          <p:cNvSpPr/>
          <p:nvPr/>
        </p:nvSpPr>
        <p:spPr>
          <a:xfrm>
            <a:off x="178324" y="3419717"/>
            <a:ext cx="1308960" cy="1460189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9" name="Google Shape;1759;p46"/>
          <p:cNvGrpSpPr/>
          <p:nvPr/>
        </p:nvGrpSpPr>
        <p:grpSpPr>
          <a:xfrm>
            <a:off x="-1106359" y="3418977"/>
            <a:ext cx="1695478" cy="1538931"/>
            <a:chOff x="-4610934" y="1188537"/>
            <a:chExt cx="1695478" cy="1538931"/>
          </a:xfrm>
        </p:grpSpPr>
        <p:sp>
          <p:nvSpPr>
            <p:cNvPr id="1760" name="Google Shape;1760;p46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46"/>
          <p:cNvGrpSpPr/>
          <p:nvPr/>
        </p:nvGrpSpPr>
        <p:grpSpPr>
          <a:xfrm>
            <a:off x="7008546" y="86921"/>
            <a:ext cx="2135456" cy="673547"/>
            <a:chOff x="2540025" y="1612750"/>
            <a:chExt cx="302850" cy="95525"/>
          </a:xfrm>
        </p:grpSpPr>
        <p:sp>
          <p:nvSpPr>
            <p:cNvPr id="1772" name="Google Shape;1772;p46"/>
            <p:cNvSpPr/>
            <p:nvPr/>
          </p:nvSpPr>
          <p:spPr>
            <a:xfrm>
              <a:off x="2540025" y="1612750"/>
              <a:ext cx="302850" cy="95525"/>
            </a:xfrm>
            <a:custGeom>
              <a:avLst/>
              <a:gdLst/>
              <a:ahLst/>
              <a:cxnLst/>
              <a:rect l="l" t="t" r="r" b="b"/>
              <a:pathLst>
                <a:path w="12114" h="3821" extrusionOk="0">
                  <a:moveTo>
                    <a:pt x="5741" y="1"/>
                  </a:moveTo>
                  <a:cubicBezTo>
                    <a:pt x="5251" y="1"/>
                    <a:pt x="4772" y="178"/>
                    <a:pt x="4423" y="544"/>
                  </a:cubicBezTo>
                  <a:cubicBezTo>
                    <a:pt x="3884" y="1117"/>
                    <a:pt x="3704" y="2007"/>
                    <a:pt x="4012" y="2725"/>
                  </a:cubicBezTo>
                  <a:cubicBezTo>
                    <a:pt x="3451" y="2587"/>
                    <a:pt x="2852" y="2461"/>
                    <a:pt x="2271" y="2461"/>
                  </a:cubicBezTo>
                  <a:cubicBezTo>
                    <a:pt x="1666" y="2461"/>
                    <a:pt x="1080" y="2598"/>
                    <a:pt x="573" y="2999"/>
                  </a:cubicBezTo>
                  <a:cubicBezTo>
                    <a:pt x="334" y="3187"/>
                    <a:pt x="146" y="3427"/>
                    <a:pt x="26" y="3701"/>
                  </a:cubicBezTo>
                  <a:cubicBezTo>
                    <a:pt x="0" y="3752"/>
                    <a:pt x="34" y="3820"/>
                    <a:pt x="103" y="3820"/>
                  </a:cubicBezTo>
                  <a:cubicBezTo>
                    <a:pt x="505" y="3820"/>
                    <a:pt x="1164" y="3812"/>
                    <a:pt x="1968" y="3803"/>
                  </a:cubicBezTo>
                  <a:cubicBezTo>
                    <a:pt x="2404" y="3795"/>
                    <a:pt x="2892" y="3795"/>
                    <a:pt x="3405" y="3786"/>
                  </a:cubicBezTo>
                  <a:cubicBezTo>
                    <a:pt x="3704" y="3786"/>
                    <a:pt x="4021" y="3778"/>
                    <a:pt x="4329" y="3778"/>
                  </a:cubicBezTo>
                  <a:cubicBezTo>
                    <a:pt x="7777" y="3735"/>
                    <a:pt x="11857" y="3684"/>
                    <a:pt x="11857" y="3684"/>
                  </a:cubicBezTo>
                  <a:cubicBezTo>
                    <a:pt x="11891" y="3684"/>
                    <a:pt x="11909" y="3666"/>
                    <a:pt x="11926" y="3641"/>
                  </a:cubicBezTo>
                  <a:cubicBezTo>
                    <a:pt x="11938" y="3660"/>
                    <a:pt x="11962" y="3670"/>
                    <a:pt x="11987" y="3670"/>
                  </a:cubicBezTo>
                  <a:cubicBezTo>
                    <a:pt x="12028" y="3670"/>
                    <a:pt x="12071" y="3643"/>
                    <a:pt x="12071" y="3589"/>
                  </a:cubicBezTo>
                  <a:cubicBezTo>
                    <a:pt x="12071" y="3572"/>
                    <a:pt x="12071" y="3564"/>
                    <a:pt x="12071" y="3547"/>
                  </a:cubicBezTo>
                  <a:cubicBezTo>
                    <a:pt x="12114" y="2648"/>
                    <a:pt x="11524" y="1810"/>
                    <a:pt x="10660" y="1562"/>
                  </a:cubicBezTo>
                  <a:lnTo>
                    <a:pt x="10660" y="1571"/>
                  </a:lnTo>
                  <a:cubicBezTo>
                    <a:pt x="10476" y="1518"/>
                    <a:pt x="10291" y="1492"/>
                    <a:pt x="10107" y="1492"/>
                  </a:cubicBezTo>
                  <a:cubicBezTo>
                    <a:pt x="9845" y="1492"/>
                    <a:pt x="9585" y="1543"/>
                    <a:pt x="9334" y="1639"/>
                  </a:cubicBezTo>
                  <a:cubicBezTo>
                    <a:pt x="9054" y="1751"/>
                    <a:pt x="8698" y="1957"/>
                    <a:pt x="8367" y="1957"/>
                  </a:cubicBezTo>
                  <a:cubicBezTo>
                    <a:pt x="8242" y="1957"/>
                    <a:pt x="8120" y="1928"/>
                    <a:pt x="8008" y="1853"/>
                  </a:cubicBezTo>
                  <a:cubicBezTo>
                    <a:pt x="7828" y="1733"/>
                    <a:pt x="7742" y="1528"/>
                    <a:pt x="7657" y="1340"/>
                  </a:cubicBezTo>
                  <a:cubicBezTo>
                    <a:pt x="7571" y="1151"/>
                    <a:pt x="7494" y="972"/>
                    <a:pt x="7374" y="809"/>
                  </a:cubicBezTo>
                  <a:cubicBezTo>
                    <a:pt x="7152" y="501"/>
                    <a:pt x="6844" y="279"/>
                    <a:pt x="6493" y="142"/>
                  </a:cubicBezTo>
                  <a:cubicBezTo>
                    <a:pt x="6251" y="48"/>
                    <a:pt x="5994" y="1"/>
                    <a:pt x="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2643525" y="1644425"/>
              <a:ext cx="198500" cy="62775"/>
            </a:xfrm>
            <a:custGeom>
              <a:avLst/>
              <a:gdLst/>
              <a:ahLst/>
              <a:cxnLst/>
              <a:rect l="l" t="t" r="r" b="b"/>
              <a:pathLst>
                <a:path w="7940" h="2511" extrusionOk="0">
                  <a:moveTo>
                    <a:pt x="2001" y="0"/>
                  </a:moveTo>
                  <a:cubicBezTo>
                    <a:pt x="1510" y="0"/>
                    <a:pt x="1026" y="179"/>
                    <a:pt x="677" y="552"/>
                  </a:cubicBezTo>
                  <a:cubicBezTo>
                    <a:pt x="189" y="1065"/>
                    <a:pt x="1" y="1835"/>
                    <a:pt x="197" y="2511"/>
                  </a:cubicBezTo>
                  <a:cubicBezTo>
                    <a:pt x="3637" y="2468"/>
                    <a:pt x="7717" y="2417"/>
                    <a:pt x="7717" y="2417"/>
                  </a:cubicBezTo>
                  <a:cubicBezTo>
                    <a:pt x="7751" y="2417"/>
                    <a:pt x="7769" y="2399"/>
                    <a:pt x="7786" y="2374"/>
                  </a:cubicBezTo>
                  <a:cubicBezTo>
                    <a:pt x="7798" y="2393"/>
                    <a:pt x="7822" y="2403"/>
                    <a:pt x="7847" y="2403"/>
                  </a:cubicBezTo>
                  <a:cubicBezTo>
                    <a:pt x="7888" y="2403"/>
                    <a:pt x="7931" y="2376"/>
                    <a:pt x="7931" y="2322"/>
                  </a:cubicBezTo>
                  <a:cubicBezTo>
                    <a:pt x="7940" y="2305"/>
                    <a:pt x="7940" y="2297"/>
                    <a:pt x="7940" y="2280"/>
                  </a:cubicBezTo>
                  <a:cubicBezTo>
                    <a:pt x="7683" y="1946"/>
                    <a:pt x="7332" y="1689"/>
                    <a:pt x="6913" y="1570"/>
                  </a:cubicBezTo>
                  <a:cubicBezTo>
                    <a:pt x="6732" y="1517"/>
                    <a:pt x="6549" y="1492"/>
                    <a:pt x="6367" y="1492"/>
                  </a:cubicBezTo>
                  <a:cubicBezTo>
                    <a:pt x="6104" y="1492"/>
                    <a:pt x="5844" y="1545"/>
                    <a:pt x="5596" y="1647"/>
                  </a:cubicBezTo>
                  <a:cubicBezTo>
                    <a:pt x="5312" y="1758"/>
                    <a:pt x="4956" y="1958"/>
                    <a:pt x="4626" y="1958"/>
                  </a:cubicBezTo>
                  <a:cubicBezTo>
                    <a:pt x="4499" y="1958"/>
                    <a:pt x="4375" y="1928"/>
                    <a:pt x="4261" y="1852"/>
                  </a:cubicBezTo>
                  <a:cubicBezTo>
                    <a:pt x="4090" y="1732"/>
                    <a:pt x="3996" y="1527"/>
                    <a:pt x="3910" y="1339"/>
                  </a:cubicBezTo>
                  <a:cubicBezTo>
                    <a:pt x="3833" y="1150"/>
                    <a:pt x="3756" y="971"/>
                    <a:pt x="3628" y="808"/>
                  </a:cubicBezTo>
                  <a:cubicBezTo>
                    <a:pt x="3406" y="500"/>
                    <a:pt x="3098" y="278"/>
                    <a:pt x="2747" y="141"/>
                  </a:cubicBezTo>
                  <a:cubicBezTo>
                    <a:pt x="2508" y="48"/>
                    <a:pt x="2254" y="0"/>
                    <a:pt x="200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46"/>
          <p:cNvGrpSpPr/>
          <p:nvPr/>
        </p:nvGrpSpPr>
        <p:grpSpPr>
          <a:xfrm>
            <a:off x="-1106340" y="642565"/>
            <a:ext cx="2968215" cy="711602"/>
            <a:chOff x="1694575" y="1616075"/>
            <a:chExt cx="394400" cy="94550"/>
          </a:xfrm>
        </p:grpSpPr>
        <p:sp>
          <p:nvSpPr>
            <p:cNvPr id="1775" name="Google Shape;1775;p46"/>
            <p:cNvSpPr/>
            <p:nvPr/>
          </p:nvSpPr>
          <p:spPr>
            <a:xfrm>
              <a:off x="1694575" y="1616075"/>
              <a:ext cx="394400" cy="94550"/>
            </a:xfrm>
            <a:custGeom>
              <a:avLst/>
              <a:gdLst/>
              <a:ahLst/>
              <a:cxnLst/>
              <a:rect l="l" t="t" r="r" b="b"/>
              <a:pathLst>
                <a:path w="15776" h="3782" extrusionOk="0">
                  <a:moveTo>
                    <a:pt x="6015" y="0"/>
                  </a:moveTo>
                  <a:cubicBezTo>
                    <a:pt x="5561" y="0"/>
                    <a:pt x="5202" y="283"/>
                    <a:pt x="5040" y="582"/>
                  </a:cubicBezTo>
                  <a:cubicBezTo>
                    <a:pt x="4868" y="873"/>
                    <a:pt x="4834" y="1198"/>
                    <a:pt x="4646" y="1480"/>
                  </a:cubicBezTo>
                  <a:cubicBezTo>
                    <a:pt x="4477" y="1754"/>
                    <a:pt x="4111" y="2005"/>
                    <a:pt x="3690" y="2005"/>
                  </a:cubicBezTo>
                  <a:cubicBezTo>
                    <a:pt x="3664" y="2005"/>
                    <a:pt x="3637" y="2004"/>
                    <a:pt x="3611" y="2002"/>
                  </a:cubicBezTo>
                  <a:cubicBezTo>
                    <a:pt x="2704" y="1925"/>
                    <a:pt x="2584" y="839"/>
                    <a:pt x="1677" y="779"/>
                  </a:cubicBezTo>
                  <a:cubicBezTo>
                    <a:pt x="1649" y="776"/>
                    <a:pt x="1621" y="775"/>
                    <a:pt x="1593" y="775"/>
                  </a:cubicBezTo>
                  <a:cubicBezTo>
                    <a:pt x="1331" y="775"/>
                    <a:pt x="1077" y="880"/>
                    <a:pt x="899" y="1027"/>
                  </a:cubicBezTo>
                  <a:cubicBezTo>
                    <a:pt x="711" y="1181"/>
                    <a:pt x="600" y="1378"/>
                    <a:pt x="505" y="1566"/>
                  </a:cubicBezTo>
                  <a:cubicBezTo>
                    <a:pt x="163" y="2276"/>
                    <a:pt x="1" y="3012"/>
                    <a:pt x="26" y="3756"/>
                  </a:cubicBezTo>
                  <a:lnTo>
                    <a:pt x="155" y="3756"/>
                  </a:lnTo>
                  <a:lnTo>
                    <a:pt x="7572" y="3764"/>
                  </a:lnTo>
                  <a:lnTo>
                    <a:pt x="8479" y="3764"/>
                  </a:lnTo>
                  <a:lnTo>
                    <a:pt x="11935" y="3773"/>
                  </a:lnTo>
                  <a:lnTo>
                    <a:pt x="15776" y="3782"/>
                  </a:lnTo>
                  <a:cubicBezTo>
                    <a:pt x="15738" y="3257"/>
                    <a:pt x="15010" y="2820"/>
                    <a:pt x="14259" y="2820"/>
                  </a:cubicBezTo>
                  <a:cubicBezTo>
                    <a:pt x="14166" y="2820"/>
                    <a:pt x="14072" y="2826"/>
                    <a:pt x="13979" y="2841"/>
                  </a:cubicBezTo>
                  <a:cubicBezTo>
                    <a:pt x="13568" y="2908"/>
                    <a:pt x="13157" y="3092"/>
                    <a:pt x="12763" y="3092"/>
                  </a:cubicBezTo>
                  <a:cubicBezTo>
                    <a:pt x="12657" y="3092"/>
                    <a:pt x="12552" y="3079"/>
                    <a:pt x="12448" y="3046"/>
                  </a:cubicBezTo>
                  <a:cubicBezTo>
                    <a:pt x="11978" y="2892"/>
                    <a:pt x="11926" y="2464"/>
                    <a:pt x="11687" y="2148"/>
                  </a:cubicBezTo>
                  <a:cubicBezTo>
                    <a:pt x="11430" y="1817"/>
                    <a:pt x="10881" y="1632"/>
                    <a:pt x="10341" y="1632"/>
                  </a:cubicBezTo>
                  <a:cubicBezTo>
                    <a:pt x="9999" y="1632"/>
                    <a:pt x="9661" y="1706"/>
                    <a:pt x="9403" y="1865"/>
                  </a:cubicBezTo>
                  <a:cubicBezTo>
                    <a:pt x="8958" y="2139"/>
                    <a:pt x="8692" y="2610"/>
                    <a:pt x="8102" y="2652"/>
                  </a:cubicBezTo>
                  <a:cubicBezTo>
                    <a:pt x="8074" y="2654"/>
                    <a:pt x="8047" y="2656"/>
                    <a:pt x="8019" y="2656"/>
                  </a:cubicBezTo>
                  <a:cubicBezTo>
                    <a:pt x="7504" y="2656"/>
                    <a:pt x="7114" y="2283"/>
                    <a:pt x="7033" y="1925"/>
                  </a:cubicBezTo>
                  <a:cubicBezTo>
                    <a:pt x="6947" y="1557"/>
                    <a:pt x="7076" y="1164"/>
                    <a:pt x="7016" y="787"/>
                  </a:cubicBezTo>
                  <a:cubicBezTo>
                    <a:pt x="6947" y="411"/>
                    <a:pt x="6571" y="0"/>
                    <a:pt x="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>
              <a:off x="1698425" y="1646450"/>
              <a:ext cx="185450" cy="63750"/>
            </a:xfrm>
            <a:custGeom>
              <a:avLst/>
              <a:gdLst/>
              <a:ahLst/>
              <a:cxnLst/>
              <a:rect l="l" t="t" r="r" b="b"/>
              <a:pathLst>
                <a:path w="7418" h="2550" extrusionOk="0">
                  <a:moveTo>
                    <a:pt x="5861" y="0"/>
                  </a:moveTo>
                  <a:cubicBezTo>
                    <a:pt x="5407" y="0"/>
                    <a:pt x="5048" y="282"/>
                    <a:pt x="4886" y="573"/>
                  </a:cubicBezTo>
                  <a:cubicBezTo>
                    <a:pt x="4714" y="864"/>
                    <a:pt x="4680" y="1189"/>
                    <a:pt x="4492" y="1480"/>
                  </a:cubicBezTo>
                  <a:cubicBezTo>
                    <a:pt x="4325" y="1750"/>
                    <a:pt x="3967" y="1998"/>
                    <a:pt x="3554" y="1998"/>
                  </a:cubicBezTo>
                  <a:cubicBezTo>
                    <a:pt x="3522" y="1998"/>
                    <a:pt x="3489" y="1996"/>
                    <a:pt x="3457" y="1993"/>
                  </a:cubicBezTo>
                  <a:cubicBezTo>
                    <a:pt x="2550" y="1916"/>
                    <a:pt x="2430" y="830"/>
                    <a:pt x="1523" y="770"/>
                  </a:cubicBezTo>
                  <a:cubicBezTo>
                    <a:pt x="1504" y="769"/>
                    <a:pt x="1484" y="768"/>
                    <a:pt x="1464" y="768"/>
                  </a:cubicBezTo>
                  <a:cubicBezTo>
                    <a:pt x="1193" y="768"/>
                    <a:pt x="928" y="875"/>
                    <a:pt x="745" y="1018"/>
                  </a:cubicBezTo>
                  <a:cubicBezTo>
                    <a:pt x="557" y="1172"/>
                    <a:pt x="446" y="1369"/>
                    <a:pt x="351" y="1566"/>
                  </a:cubicBezTo>
                  <a:cubicBezTo>
                    <a:pt x="197" y="1882"/>
                    <a:pt x="78" y="2207"/>
                    <a:pt x="1" y="2541"/>
                  </a:cubicBezTo>
                  <a:lnTo>
                    <a:pt x="7418" y="2549"/>
                  </a:lnTo>
                  <a:cubicBezTo>
                    <a:pt x="7135" y="2413"/>
                    <a:pt x="6939" y="2164"/>
                    <a:pt x="6879" y="1925"/>
                  </a:cubicBezTo>
                  <a:cubicBezTo>
                    <a:pt x="6793" y="1549"/>
                    <a:pt x="6922" y="1164"/>
                    <a:pt x="6862" y="787"/>
                  </a:cubicBezTo>
                  <a:cubicBezTo>
                    <a:pt x="6793" y="402"/>
                    <a:pt x="6417" y="0"/>
                    <a:pt x="586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6"/>
            <p:cNvSpPr/>
            <p:nvPr/>
          </p:nvSpPr>
          <p:spPr>
            <a:xfrm>
              <a:off x="1906525" y="1687150"/>
              <a:ext cx="86425" cy="23250"/>
            </a:xfrm>
            <a:custGeom>
              <a:avLst/>
              <a:gdLst/>
              <a:ahLst/>
              <a:cxnLst/>
              <a:rect l="l" t="t" r="r" b="b"/>
              <a:pathLst>
                <a:path w="3457" h="930" extrusionOk="0">
                  <a:moveTo>
                    <a:pt x="1874" y="1"/>
                  </a:moveTo>
                  <a:cubicBezTo>
                    <a:pt x="1529" y="1"/>
                    <a:pt x="1186" y="76"/>
                    <a:pt x="925" y="237"/>
                  </a:cubicBezTo>
                  <a:cubicBezTo>
                    <a:pt x="582" y="434"/>
                    <a:pt x="351" y="759"/>
                    <a:pt x="1" y="921"/>
                  </a:cubicBezTo>
                  <a:lnTo>
                    <a:pt x="3457" y="930"/>
                  </a:lnTo>
                  <a:cubicBezTo>
                    <a:pt x="3380" y="785"/>
                    <a:pt x="3311" y="639"/>
                    <a:pt x="3209" y="511"/>
                  </a:cubicBezTo>
                  <a:cubicBezTo>
                    <a:pt x="2954" y="183"/>
                    <a:pt x="2411" y="1"/>
                    <a:pt x="1874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6"/>
          <p:cNvGrpSpPr/>
          <p:nvPr/>
        </p:nvGrpSpPr>
        <p:grpSpPr>
          <a:xfrm rot="-2491912" flipH="1">
            <a:off x="1040367" y="1942745"/>
            <a:ext cx="439512" cy="190772"/>
            <a:chOff x="5301950" y="718225"/>
            <a:chExt cx="186325" cy="80875"/>
          </a:xfrm>
        </p:grpSpPr>
        <p:sp>
          <p:nvSpPr>
            <p:cNvPr id="1779" name="Google Shape;1779;p46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6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3" name="Google Shape;1783;p46"/>
          <p:cNvGrpSpPr/>
          <p:nvPr/>
        </p:nvGrpSpPr>
        <p:grpSpPr>
          <a:xfrm rot="2491912">
            <a:off x="7363448" y="1174161"/>
            <a:ext cx="439512" cy="190772"/>
            <a:chOff x="5301950" y="718225"/>
            <a:chExt cx="186325" cy="80875"/>
          </a:xfrm>
        </p:grpSpPr>
        <p:sp>
          <p:nvSpPr>
            <p:cNvPr id="1784" name="Google Shape;1784;p46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46"/>
          <p:cNvGrpSpPr/>
          <p:nvPr/>
        </p:nvGrpSpPr>
        <p:grpSpPr>
          <a:xfrm>
            <a:off x="269142" y="3634493"/>
            <a:ext cx="771400" cy="1056715"/>
            <a:chOff x="1942025" y="2977100"/>
            <a:chExt cx="360400" cy="493700"/>
          </a:xfrm>
        </p:grpSpPr>
        <p:sp>
          <p:nvSpPr>
            <p:cNvPr id="1789" name="Google Shape;1789;p46"/>
            <p:cNvSpPr/>
            <p:nvPr/>
          </p:nvSpPr>
          <p:spPr>
            <a:xfrm>
              <a:off x="2204025" y="2984900"/>
              <a:ext cx="98400" cy="83375"/>
            </a:xfrm>
            <a:custGeom>
              <a:avLst/>
              <a:gdLst/>
              <a:ahLst/>
              <a:cxnLst/>
              <a:rect l="l" t="t" r="r" b="b"/>
              <a:pathLst>
                <a:path w="3936" h="3335" extrusionOk="0">
                  <a:moveTo>
                    <a:pt x="0" y="272"/>
                  </a:moveTo>
                  <a:lnTo>
                    <a:pt x="0" y="281"/>
                  </a:lnTo>
                  <a:cubicBezTo>
                    <a:pt x="0" y="281"/>
                    <a:pt x="2" y="280"/>
                    <a:pt x="4" y="279"/>
                  </a:cubicBezTo>
                  <a:lnTo>
                    <a:pt x="4" y="279"/>
                  </a:lnTo>
                  <a:lnTo>
                    <a:pt x="0" y="272"/>
                  </a:lnTo>
                  <a:close/>
                  <a:moveTo>
                    <a:pt x="1424" y="0"/>
                  </a:moveTo>
                  <a:cubicBezTo>
                    <a:pt x="673" y="0"/>
                    <a:pt x="59" y="256"/>
                    <a:pt x="4" y="279"/>
                  </a:cubicBezTo>
                  <a:lnTo>
                    <a:pt x="4" y="279"/>
                  </a:lnTo>
                  <a:lnTo>
                    <a:pt x="1737" y="3335"/>
                  </a:lnTo>
                  <a:cubicBezTo>
                    <a:pt x="3072" y="3035"/>
                    <a:pt x="3602" y="2599"/>
                    <a:pt x="3807" y="2274"/>
                  </a:cubicBezTo>
                  <a:cubicBezTo>
                    <a:pt x="3936" y="2069"/>
                    <a:pt x="3936" y="1804"/>
                    <a:pt x="3833" y="1581"/>
                  </a:cubicBezTo>
                  <a:cubicBezTo>
                    <a:pt x="3241" y="310"/>
                    <a:pt x="2250" y="0"/>
                    <a:pt x="1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6"/>
            <p:cNvSpPr/>
            <p:nvPr/>
          </p:nvSpPr>
          <p:spPr>
            <a:xfrm>
              <a:off x="1942025" y="2984900"/>
              <a:ext cx="98625" cy="83375"/>
            </a:xfrm>
            <a:custGeom>
              <a:avLst/>
              <a:gdLst/>
              <a:ahLst/>
              <a:cxnLst/>
              <a:rect l="l" t="t" r="r" b="b"/>
              <a:pathLst>
                <a:path w="3945" h="3335" extrusionOk="0">
                  <a:moveTo>
                    <a:pt x="2513" y="0"/>
                  </a:moveTo>
                  <a:cubicBezTo>
                    <a:pt x="1687" y="0"/>
                    <a:pt x="695" y="310"/>
                    <a:pt x="103" y="1581"/>
                  </a:cubicBezTo>
                  <a:cubicBezTo>
                    <a:pt x="1" y="1804"/>
                    <a:pt x="1" y="2069"/>
                    <a:pt x="138" y="2274"/>
                  </a:cubicBezTo>
                  <a:cubicBezTo>
                    <a:pt x="343" y="2599"/>
                    <a:pt x="873" y="3035"/>
                    <a:pt x="2199" y="3335"/>
                  </a:cubicBezTo>
                  <a:lnTo>
                    <a:pt x="3945" y="272"/>
                  </a:lnTo>
                  <a:lnTo>
                    <a:pt x="3936" y="281"/>
                  </a:lnTo>
                  <a:cubicBezTo>
                    <a:pt x="3936" y="281"/>
                    <a:pt x="3299" y="0"/>
                    <a:pt x="2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6"/>
            <p:cNvSpPr/>
            <p:nvPr/>
          </p:nvSpPr>
          <p:spPr>
            <a:xfrm>
              <a:off x="1958075" y="3298400"/>
              <a:ext cx="86425" cy="158925"/>
            </a:xfrm>
            <a:custGeom>
              <a:avLst/>
              <a:gdLst/>
              <a:ahLst/>
              <a:cxnLst/>
              <a:rect l="l" t="t" r="r" b="b"/>
              <a:pathLst>
                <a:path w="3457" h="6357" extrusionOk="0">
                  <a:moveTo>
                    <a:pt x="2636" y="1"/>
                  </a:moveTo>
                  <a:cubicBezTo>
                    <a:pt x="2091" y="1"/>
                    <a:pt x="1517" y="104"/>
                    <a:pt x="1112" y="479"/>
                  </a:cubicBezTo>
                  <a:cubicBezTo>
                    <a:pt x="283" y="1257"/>
                    <a:pt x="685" y="2626"/>
                    <a:pt x="941" y="3550"/>
                  </a:cubicBezTo>
                  <a:cubicBezTo>
                    <a:pt x="958" y="3635"/>
                    <a:pt x="1264" y="4782"/>
                    <a:pt x="1326" y="4782"/>
                  </a:cubicBezTo>
                  <a:cubicBezTo>
                    <a:pt x="1326" y="4782"/>
                    <a:pt x="1326" y="4782"/>
                    <a:pt x="1326" y="4782"/>
                  </a:cubicBezTo>
                  <a:lnTo>
                    <a:pt x="1326" y="4782"/>
                  </a:lnTo>
                  <a:cubicBezTo>
                    <a:pt x="1315" y="4784"/>
                    <a:pt x="341" y="4916"/>
                    <a:pt x="77" y="5843"/>
                  </a:cubicBezTo>
                  <a:cubicBezTo>
                    <a:pt x="0" y="6099"/>
                    <a:pt x="206" y="6356"/>
                    <a:pt x="471" y="6356"/>
                  </a:cubicBezTo>
                  <a:lnTo>
                    <a:pt x="2900" y="6356"/>
                  </a:lnTo>
                  <a:cubicBezTo>
                    <a:pt x="3208" y="6356"/>
                    <a:pt x="3456" y="6108"/>
                    <a:pt x="3456" y="5800"/>
                  </a:cubicBezTo>
                  <a:lnTo>
                    <a:pt x="3456" y="3473"/>
                  </a:lnTo>
                  <a:cubicBezTo>
                    <a:pt x="3456" y="2729"/>
                    <a:pt x="3371" y="1985"/>
                    <a:pt x="3191" y="1257"/>
                  </a:cubicBezTo>
                  <a:lnTo>
                    <a:pt x="2900" y="8"/>
                  </a:lnTo>
                  <a:cubicBezTo>
                    <a:pt x="2814" y="4"/>
                    <a:pt x="2725" y="1"/>
                    <a:pt x="2636" y="1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6"/>
            <p:cNvSpPr/>
            <p:nvPr/>
          </p:nvSpPr>
          <p:spPr>
            <a:xfrm>
              <a:off x="2212375" y="3298400"/>
              <a:ext cx="86425" cy="158925"/>
            </a:xfrm>
            <a:custGeom>
              <a:avLst/>
              <a:gdLst/>
              <a:ahLst/>
              <a:cxnLst/>
              <a:rect l="l" t="t" r="r" b="b"/>
              <a:pathLst>
                <a:path w="3457" h="6357" extrusionOk="0">
                  <a:moveTo>
                    <a:pt x="820" y="1"/>
                  </a:moveTo>
                  <a:cubicBezTo>
                    <a:pt x="731" y="1"/>
                    <a:pt x="643" y="4"/>
                    <a:pt x="556" y="8"/>
                  </a:cubicBezTo>
                  <a:lnTo>
                    <a:pt x="257" y="1257"/>
                  </a:lnTo>
                  <a:cubicBezTo>
                    <a:pt x="86" y="1985"/>
                    <a:pt x="0" y="2729"/>
                    <a:pt x="0" y="3473"/>
                  </a:cubicBezTo>
                  <a:lnTo>
                    <a:pt x="0" y="5800"/>
                  </a:lnTo>
                  <a:cubicBezTo>
                    <a:pt x="0" y="6108"/>
                    <a:pt x="248" y="6356"/>
                    <a:pt x="556" y="6356"/>
                  </a:cubicBezTo>
                  <a:lnTo>
                    <a:pt x="2986" y="6356"/>
                  </a:lnTo>
                  <a:cubicBezTo>
                    <a:pt x="3251" y="6356"/>
                    <a:pt x="3456" y="6099"/>
                    <a:pt x="3379" y="5843"/>
                  </a:cubicBezTo>
                  <a:cubicBezTo>
                    <a:pt x="3116" y="4918"/>
                    <a:pt x="2147" y="4784"/>
                    <a:pt x="2130" y="4782"/>
                  </a:cubicBezTo>
                  <a:lnTo>
                    <a:pt x="2130" y="4782"/>
                  </a:lnTo>
                  <a:cubicBezTo>
                    <a:pt x="2131" y="4782"/>
                    <a:pt x="2131" y="4782"/>
                    <a:pt x="2131" y="4782"/>
                  </a:cubicBezTo>
                  <a:cubicBezTo>
                    <a:pt x="2184" y="4782"/>
                    <a:pt x="2490" y="3635"/>
                    <a:pt x="2515" y="3550"/>
                  </a:cubicBezTo>
                  <a:cubicBezTo>
                    <a:pt x="2772" y="2626"/>
                    <a:pt x="3165" y="1257"/>
                    <a:pt x="2344" y="479"/>
                  </a:cubicBezTo>
                  <a:cubicBezTo>
                    <a:pt x="1933" y="104"/>
                    <a:pt x="1363" y="1"/>
                    <a:pt x="820" y="1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6"/>
            <p:cNvSpPr/>
            <p:nvPr/>
          </p:nvSpPr>
          <p:spPr>
            <a:xfrm>
              <a:off x="2026075" y="3234225"/>
              <a:ext cx="202350" cy="216025"/>
            </a:xfrm>
            <a:custGeom>
              <a:avLst/>
              <a:gdLst/>
              <a:ahLst/>
              <a:cxnLst/>
              <a:rect l="l" t="t" r="r" b="b"/>
              <a:pathLst>
                <a:path w="8094" h="8641" extrusionOk="0">
                  <a:moveTo>
                    <a:pt x="3962" y="0"/>
                  </a:moveTo>
                  <a:cubicBezTo>
                    <a:pt x="2670" y="0"/>
                    <a:pt x="1558" y="1061"/>
                    <a:pt x="1087" y="2567"/>
                  </a:cubicBezTo>
                  <a:lnTo>
                    <a:pt x="1" y="2567"/>
                  </a:lnTo>
                  <a:lnTo>
                    <a:pt x="1" y="8641"/>
                  </a:lnTo>
                  <a:lnTo>
                    <a:pt x="8094" y="8641"/>
                  </a:lnTo>
                  <a:lnTo>
                    <a:pt x="8094" y="2567"/>
                  </a:lnTo>
                  <a:lnTo>
                    <a:pt x="6845" y="2567"/>
                  </a:lnTo>
                  <a:cubicBezTo>
                    <a:pt x="6374" y="1061"/>
                    <a:pt x="5262" y="0"/>
                    <a:pt x="3962" y="0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6"/>
            <p:cNvSpPr/>
            <p:nvPr/>
          </p:nvSpPr>
          <p:spPr>
            <a:xfrm>
              <a:off x="2026075" y="3234225"/>
              <a:ext cx="202350" cy="216025"/>
            </a:xfrm>
            <a:custGeom>
              <a:avLst/>
              <a:gdLst/>
              <a:ahLst/>
              <a:cxnLst/>
              <a:rect l="l" t="t" r="r" b="b"/>
              <a:pathLst>
                <a:path w="8094" h="8641" extrusionOk="0">
                  <a:moveTo>
                    <a:pt x="3962" y="0"/>
                  </a:moveTo>
                  <a:cubicBezTo>
                    <a:pt x="2670" y="0"/>
                    <a:pt x="1558" y="1061"/>
                    <a:pt x="1087" y="2567"/>
                  </a:cubicBezTo>
                  <a:lnTo>
                    <a:pt x="1" y="2567"/>
                  </a:lnTo>
                  <a:lnTo>
                    <a:pt x="1" y="8641"/>
                  </a:lnTo>
                  <a:lnTo>
                    <a:pt x="8094" y="8641"/>
                  </a:lnTo>
                  <a:lnTo>
                    <a:pt x="8094" y="2567"/>
                  </a:lnTo>
                  <a:lnTo>
                    <a:pt x="6845" y="2567"/>
                  </a:lnTo>
                  <a:cubicBezTo>
                    <a:pt x="6374" y="1061"/>
                    <a:pt x="5262" y="0"/>
                    <a:pt x="3962" y="0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6"/>
            <p:cNvSpPr/>
            <p:nvPr/>
          </p:nvSpPr>
          <p:spPr>
            <a:xfrm>
              <a:off x="1993575" y="3126425"/>
              <a:ext cx="263300" cy="344375"/>
            </a:xfrm>
            <a:custGeom>
              <a:avLst/>
              <a:gdLst/>
              <a:ahLst/>
              <a:cxnLst/>
              <a:rect l="l" t="t" r="r" b="b"/>
              <a:pathLst>
                <a:path w="10532" h="13775" extrusionOk="0">
                  <a:moveTo>
                    <a:pt x="3272" y="1"/>
                  </a:moveTo>
                  <a:cubicBezTo>
                    <a:pt x="1455" y="1"/>
                    <a:pt x="1" y="1508"/>
                    <a:pt x="86" y="3329"/>
                  </a:cubicBezTo>
                  <a:cubicBezTo>
                    <a:pt x="240" y="6725"/>
                    <a:pt x="2079" y="9445"/>
                    <a:pt x="2019" y="11695"/>
                  </a:cubicBezTo>
                  <a:lnTo>
                    <a:pt x="1977" y="12200"/>
                  </a:lnTo>
                  <a:cubicBezTo>
                    <a:pt x="1977" y="12200"/>
                    <a:pt x="993" y="12328"/>
                    <a:pt x="728" y="13269"/>
                  </a:cubicBezTo>
                  <a:cubicBezTo>
                    <a:pt x="651" y="13526"/>
                    <a:pt x="856" y="13774"/>
                    <a:pt x="1121" y="13774"/>
                  </a:cubicBezTo>
                  <a:lnTo>
                    <a:pt x="3551" y="13774"/>
                  </a:lnTo>
                  <a:cubicBezTo>
                    <a:pt x="3859" y="13774"/>
                    <a:pt x="4107" y="13526"/>
                    <a:pt x="4107" y="13218"/>
                  </a:cubicBezTo>
                  <a:lnTo>
                    <a:pt x="4107" y="11909"/>
                  </a:lnTo>
                  <a:cubicBezTo>
                    <a:pt x="4107" y="11379"/>
                    <a:pt x="4090" y="10848"/>
                    <a:pt x="4047" y="10326"/>
                  </a:cubicBezTo>
                  <a:lnTo>
                    <a:pt x="4047" y="10326"/>
                  </a:lnTo>
                  <a:cubicBezTo>
                    <a:pt x="4261" y="10438"/>
                    <a:pt x="4492" y="10523"/>
                    <a:pt x="4731" y="10566"/>
                  </a:cubicBezTo>
                  <a:cubicBezTo>
                    <a:pt x="4918" y="10603"/>
                    <a:pt x="5105" y="10621"/>
                    <a:pt x="5290" y="10621"/>
                  </a:cubicBezTo>
                  <a:cubicBezTo>
                    <a:pt x="5700" y="10621"/>
                    <a:pt x="6102" y="10536"/>
                    <a:pt x="6485" y="10395"/>
                  </a:cubicBezTo>
                  <a:lnTo>
                    <a:pt x="6485" y="10395"/>
                  </a:lnTo>
                  <a:cubicBezTo>
                    <a:pt x="6442" y="10900"/>
                    <a:pt x="6417" y="11404"/>
                    <a:pt x="6417" y="11909"/>
                  </a:cubicBezTo>
                  <a:lnTo>
                    <a:pt x="6417" y="13227"/>
                  </a:lnTo>
                  <a:cubicBezTo>
                    <a:pt x="6417" y="13526"/>
                    <a:pt x="6665" y="13774"/>
                    <a:pt x="6973" y="13774"/>
                  </a:cubicBezTo>
                  <a:lnTo>
                    <a:pt x="9411" y="13774"/>
                  </a:lnTo>
                  <a:cubicBezTo>
                    <a:pt x="9676" y="13774"/>
                    <a:pt x="9873" y="13526"/>
                    <a:pt x="9804" y="13269"/>
                  </a:cubicBezTo>
                  <a:cubicBezTo>
                    <a:pt x="9531" y="12328"/>
                    <a:pt x="8547" y="12200"/>
                    <a:pt x="8547" y="12200"/>
                  </a:cubicBezTo>
                  <a:lnTo>
                    <a:pt x="8504" y="11695"/>
                  </a:lnTo>
                  <a:cubicBezTo>
                    <a:pt x="8444" y="9445"/>
                    <a:pt x="10292" y="6725"/>
                    <a:pt x="10446" y="3329"/>
                  </a:cubicBezTo>
                  <a:cubicBezTo>
                    <a:pt x="10531" y="1508"/>
                    <a:pt x="9076" y="1"/>
                    <a:pt x="7260" y="1"/>
                  </a:cubicBezTo>
                  <a:cubicBezTo>
                    <a:pt x="7250" y="1"/>
                    <a:pt x="7240" y="1"/>
                    <a:pt x="7229" y="1"/>
                  </a:cubicBezTo>
                  <a:lnTo>
                    <a:pt x="5262" y="26"/>
                  </a:lnTo>
                  <a:lnTo>
                    <a:pt x="3303" y="1"/>
                  </a:lnTo>
                  <a:cubicBezTo>
                    <a:pt x="3292" y="1"/>
                    <a:pt x="3282" y="1"/>
                    <a:pt x="3272" y="1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6"/>
            <p:cNvSpPr/>
            <p:nvPr/>
          </p:nvSpPr>
          <p:spPr>
            <a:xfrm>
              <a:off x="1993575" y="3126425"/>
              <a:ext cx="263300" cy="113150"/>
            </a:xfrm>
            <a:custGeom>
              <a:avLst/>
              <a:gdLst/>
              <a:ahLst/>
              <a:cxnLst/>
              <a:rect l="l" t="t" r="r" b="b"/>
              <a:pathLst>
                <a:path w="10532" h="4526" extrusionOk="0">
                  <a:moveTo>
                    <a:pt x="3272" y="1"/>
                  </a:moveTo>
                  <a:cubicBezTo>
                    <a:pt x="1456" y="1"/>
                    <a:pt x="1" y="1517"/>
                    <a:pt x="86" y="3329"/>
                  </a:cubicBezTo>
                  <a:cubicBezTo>
                    <a:pt x="86" y="3431"/>
                    <a:pt x="95" y="3534"/>
                    <a:pt x="103" y="3637"/>
                  </a:cubicBezTo>
                  <a:cubicBezTo>
                    <a:pt x="565" y="4039"/>
                    <a:pt x="1172" y="4261"/>
                    <a:pt x="1771" y="4372"/>
                  </a:cubicBezTo>
                  <a:cubicBezTo>
                    <a:pt x="2473" y="4509"/>
                    <a:pt x="3183" y="4518"/>
                    <a:pt x="3893" y="4518"/>
                  </a:cubicBezTo>
                  <a:lnTo>
                    <a:pt x="5039" y="4518"/>
                  </a:lnTo>
                  <a:cubicBezTo>
                    <a:pt x="5381" y="4518"/>
                    <a:pt x="5727" y="4525"/>
                    <a:pt x="6075" y="4525"/>
                  </a:cubicBezTo>
                  <a:cubicBezTo>
                    <a:pt x="6248" y="4525"/>
                    <a:pt x="6422" y="4523"/>
                    <a:pt x="6596" y="4518"/>
                  </a:cubicBezTo>
                  <a:cubicBezTo>
                    <a:pt x="7084" y="4501"/>
                    <a:pt x="7572" y="4424"/>
                    <a:pt x="8051" y="4330"/>
                  </a:cubicBezTo>
                  <a:cubicBezTo>
                    <a:pt x="8436" y="4253"/>
                    <a:pt x="8829" y="4184"/>
                    <a:pt x="9205" y="4090"/>
                  </a:cubicBezTo>
                  <a:cubicBezTo>
                    <a:pt x="9565" y="3996"/>
                    <a:pt x="9924" y="3885"/>
                    <a:pt x="10249" y="3705"/>
                  </a:cubicBezTo>
                  <a:cubicBezTo>
                    <a:pt x="10309" y="3662"/>
                    <a:pt x="10369" y="3628"/>
                    <a:pt x="10429" y="3585"/>
                  </a:cubicBezTo>
                  <a:cubicBezTo>
                    <a:pt x="10437" y="3500"/>
                    <a:pt x="10446" y="3414"/>
                    <a:pt x="10446" y="3329"/>
                  </a:cubicBezTo>
                  <a:cubicBezTo>
                    <a:pt x="10531" y="1517"/>
                    <a:pt x="9076" y="1"/>
                    <a:pt x="7260" y="1"/>
                  </a:cubicBezTo>
                  <a:cubicBezTo>
                    <a:pt x="7250" y="1"/>
                    <a:pt x="7239" y="1"/>
                    <a:pt x="7229" y="1"/>
                  </a:cubicBezTo>
                  <a:lnTo>
                    <a:pt x="5270" y="26"/>
                  </a:lnTo>
                  <a:lnTo>
                    <a:pt x="3303" y="1"/>
                  </a:lnTo>
                  <a:cubicBezTo>
                    <a:pt x="3292" y="1"/>
                    <a:pt x="3282" y="1"/>
                    <a:pt x="3272" y="1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6"/>
            <p:cNvSpPr/>
            <p:nvPr/>
          </p:nvSpPr>
          <p:spPr>
            <a:xfrm>
              <a:off x="1978400" y="2977100"/>
              <a:ext cx="290225" cy="241100"/>
            </a:xfrm>
            <a:custGeom>
              <a:avLst/>
              <a:gdLst/>
              <a:ahLst/>
              <a:cxnLst/>
              <a:rect l="l" t="t" r="r" b="b"/>
              <a:pathLst>
                <a:path w="11609" h="9644" extrusionOk="0">
                  <a:moveTo>
                    <a:pt x="4389" y="1"/>
                  </a:moveTo>
                  <a:cubicBezTo>
                    <a:pt x="4361" y="1"/>
                    <a:pt x="4332" y="1"/>
                    <a:pt x="4303" y="2"/>
                  </a:cubicBezTo>
                  <a:cubicBezTo>
                    <a:pt x="941" y="131"/>
                    <a:pt x="0" y="4169"/>
                    <a:pt x="0" y="6838"/>
                  </a:cubicBezTo>
                  <a:cubicBezTo>
                    <a:pt x="0" y="9498"/>
                    <a:pt x="2447" y="9644"/>
                    <a:pt x="4303" y="9644"/>
                  </a:cubicBezTo>
                  <a:lnTo>
                    <a:pt x="7297" y="9644"/>
                  </a:lnTo>
                  <a:cubicBezTo>
                    <a:pt x="9154" y="9644"/>
                    <a:pt x="11609" y="9498"/>
                    <a:pt x="11609" y="6838"/>
                  </a:cubicBezTo>
                  <a:cubicBezTo>
                    <a:pt x="11609" y="4169"/>
                    <a:pt x="10659" y="131"/>
                    <a:pt x="7297" y="2"/>
                  </a:cubicBezTo>
                  <a:cubicBezTo>
                    <a:pt x="7270" y="1"/>
                    <a:pt x="7242" y="1"/>
                    <a:pt x="7214" y="1"/>
                  </a:cubicBezTo>
                  <a:cubicBezTo>
                    <a:pt x="7019" y="1"/>
                    <a:pt x="6826" y="27"/>
                    <a:pt x="6639" y="79"/>
                  </a:cubicBezTo>
                  <a:cubicBezTo>
                    <a:pt x="6365" y="152"/>
                    <a:pt x="6083" y="189"/>
                    <a:pt x="5801" y="189"/>
                  </a:cubicBezTo>
                  <a:cubicBezTo>
                    <a:pt x="5520" y="189"/>
                    <a:pt x="5240" y="152"/>
                    <a:pt x="4970" y="79"/>
                  </a:cubicBezTo>
                  <a:cubicBezTo>
                    <a:pt x="4783" y="27"/>
                    <a:pt x="4590" y="1"/>
                    <a:pt x="4389" y="1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1982675" y="2980525"/>
              <a:ext cx="281675" cy="234050"/>
            </a:xfrm>
            <a:custGeom>
              <a:avLst/>
              <a:gdLst/>
              <a:ahLst/>
              <a:cxnLst/>
              <a:rect l="l" t="t" r="r" b="b"/>
              <a:pathLst>
                <a:path w="11267" h="9362" extrusionOk="0">
                  <a:moveTo>
                    <a:pt x="4258" y="1"/>
                  </a:moveTo>
                  <a:cubicBezTo>
                    <a:pt x="4230" y="1"/>
                    <a:pt x="4203" y="1"/>
                    <a:pt x="4175" y="2"/>
                  </a:cubicBezTo>
                  <a:cubicBezTo>
                    <a:pt x="916" y="131"/>
                    <a:pt x="0" y="4057"/>
                    <a:pt x="0" y="6641"/>
                  </a:cubicBezTo>
                  <a:cubicBezTo>
                    <a:pt x="0" y="9224"/>
                    <a:pt x="2378" y="9361"/>
                    <a:pt x="4175" y="9361"/>
                  </a:cubicBezTo>
                  <a:lnTo>
                    <a:pt x="7084" y="9361"/>
                  </a:lnTo>
                  <a:cubicBezTo>
                    <a:pt x="8889" y="9361"/>
                    <a:pt x="11267" y="9224"/>
                    <a:pt x="11267" y="6641"/>
                  </a:cubicBezTo>
                  <a:cubicBezTo>
                    <a:pt x="11267" y="4057"/>
                    <a:pt x="10352" y="131"/>
                    <a:pt x="7084" y="2"/>
                  </a:cubicBezTo>
                  <a:cubicBezTo>
                    <a:pt x="7057" y="1"/>
                    <a:pt x="7030" y="1"/>
                    <a:pt x="7003" y="1"/>
                  </a:cubicBezTo>
                  <a:cubicBezTo>
                    <a:pt x="6814" y="1"/>
                    <a:pt x="6622" y="27"/>
                    <a:pt x="6442" y="79"/>
                  </a:cubicBezTo>
                  <a:cubicBezTo>
                    <a:pt x="6177" y="148"/>
                    <a:pt x="5903" y="182"/>
                    <a:pt x="5630" y="182"/>
                  </a:cubicBezTo>
                  <a:cubicBezTo>
                    <a:pt x="5358" y="182"/>
                    <a:pt x="5086" y="148"/>
                    <a:pt x="4825" y="79"/>
                  </a:cubicBezTo>
                  <a:cubicBezTo>
                    <a:pt x="4638" y="27"/>
                    <a:pt x="4451" y="1"/>
                    <a:pt x="4258" y="1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2102850" y="3170050"/>
              <a:ext cx="41325" cy="45375"/>
            </a:xfrm>
            <a:custGeom>
              <a:avLst/>
              <a:gdLst/>
              <a:ahLst/>
              <a:cxnLst/>
              <a:rect l="l" t="t" r="r" b="b"/>
              <a:pathLst>
                <a:path w="1653" h="1815" extrusionOk="0">
                  <a:moveTo>
                    <a:pt x="822" y="1"/>
                  </a:moveTo>
                  <a:lnTo>
                    <a:pt x="1" y="112"/>
                  </a:lnTo>
                  <a:cubicBezTo>
                    <a:pt x="10" y="1002"/>
                    <a:pt x="112" y="1815"/>
                    <a:pt x="822" y="1815"/>
                  </a:cubicBezTo>
                  <a:cubicBezTo>
                    <a:pt x="1532" y="1815"/>
                    <a:pt x="1644" y="1002"/>
                    <a:pt x="1652" y="112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2102850" y="3170050"/>
              <a:ext cx="41325" cy="11375"/>
            </a:xfrm>
            <a:custGeom>
              <a:avLst/>
              <a:gdLst/>
              <a:ahLst/>
              <a:cxnLst/>
              <a:rect l="l" t="t" r="r" b="b"/>
              <a:pathLst>
                <a:path w="1653" h="455" extrusionOk="0">
                  <a:moveTo>
                    <a:pt x="822" y="1"/>
                  </a:moveTo>
                  <a:lnTo>
                    <a:pt x="1" y="112"/>
                  </a:lnTo>
                  <a:cubicBezTo>
                    <a:pt x="1" y="215"/>
                    <a:pt x="1" y="317"/>
                    <a:pt x="10" y="420"/>
                  </a:cubicBezTo>
                  <a:cubicBezTo>
                    <a:pt x="69" y="403"/>
                    <a:pt x="138" y="377"/>
                    <a:pt x="198" y="369"/>
                  </a:cubicBezTo>
                  <a:cubicBezTo>
                    <a:pt x="392" y="323"/>
                    <a:pt x="593" y="300"/>
                    <a:pt x="792" y="300"/>
                  </a:cubicBezTo>
                  <a:cubicBezTo>
                    <a:pt x="892" y="300"/>
                    <a:pt x="990" y="306"/>
                    <a:pt x="1087" y="317"/>
                  </a:cubicBezTo>
                  <a:cubicBezTo>
                    <a:pt x="1276" y="335"/>
                    <a:pt x="1464" y="377"/>
                    <a:pt x="1644" y="454"/>
                  </a:cubicBezTo>
                  <a:cubicBezTo>
                    <a:pt x="1644" y="343"/>
                    <a:pt x="1652" y="232"/>
                    <a:pt x="1652" y="112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6"/>
            <p:cNvSpPr/>
            <p:nvPr/>
          </p:nvSpPr>
          <p:spPr>
            <a:xfrm>
              <a:off x="2122325" y="3169250"/>
              <a:ext cx="3025" cy="21525"/>
            </a:xfrm>
            <a:custGeom>
              <a:avLst/>
              <a:gdLst/>
              <a:ahLst/>
              <a:cxnLst/>
              <a:rect l="l" t="t" r="r" b="b"/>
              <a:pathLst>
                <a:path w="121" h="861" extrusionOk="0">
                  <a:moveTo>
                    <a:pt x="60" y="1"/>
                  </a:moveTo>
                  <a:cubicBezTo>
                    <a:pt x="30" y="1"/>
                    <a:pt x="0" y="20"/>
                    <a:pt x="0" y="59"/>
                  </a:cubicBezTo>
                  <a:lnTo>
                    <a:pt x="0" y="803"/>
                  </a:lnTo>
                  <a:cubicBezTo>
                    <a:pt x="0" y="841"/>
                    <a:pt x="30" y="861"/>
                    <a:pt x="60" y="861"/>
                  </a:cubicBezTo>
                  <a:cubicBezTo>
                    <a:pt x="90" y="861"/>
                    <a:pt x="120" y="841"/>
                    <a:pt x="120" y="803"/>
                  </a:cubicBezTo>
                  <a:lnTo>
                    <a:pt x="120" y="59"/>
                  </a:lnTo>
                  <a:cubicBezTo>
                    <a:pt x="120" y="20"/>
                    <a:pt x="90" y="1"/>
                    <a:pt x="60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6"/>
            <p:cNvSpPr/>
            <p:nvPr/>
          </p:nvSpPr>
          <p:spPr>
            <a:xfrm>
              <a:off x="2016675" y="3070225"/>
              <a:ext cx="212175" cy="133700"/>
            </a:xfrm>
            <a:custGeom>
              <a:avLst/>
              <a:gdLst/>
              <a:ahLst/>
              <a:cxnLst/>
              <a:rect l="l" t="t" r="r" b="b"/>
              <a:pathLst>
                <a:path w="8487" h="5348" extrusionOk="0">
                  <a:moveTo>
                    <a:pt x="4259" y="1"/>
                  </a:moveTo>
                  <a:cubicBezTo>
                    <a:pt x="4195" y="1"/>
                    <a:pt x="4130" y="3"/>
                    <a:pt x="4064" y="7"/>
                  </a:cubicBezTo>
                  <a:cubicBezTo>
                    <a:pt x="2772" y="101"/>
                    <a:pt x="1703" y="1128"/>
                    <a:pt x="984" y="2138"/>
                  </a:cubicBezTo>
                  <a:cubicBezTo>
                    <a:pt x="0" y="3523"/>
                    <a:pt x="317" y="4482"/>
                    <a:pt x="1155" y="5029"/>
                  </a:cubicBezTo>
                  <a:cubicBezTo>
                    <a:pt x="1464" y="5230"/>
                    <a:pt x="1800" y="5347"/>
                    <a:pt x="2151" y="5347"/>
                  </a:cubicBezTo>
                  <a:cubicBezTo>
                    <a:pt x="2578" y="5347"/>
                    <a:pt x="3027" y="5173"/>
                    <a:pt x="3474" y="4764"/>
                  </a:cubicBezTo>
                  <a:cubicBezTo>
                    <a:pt x="3662" y="4593"/>
                    <a:pt x="3850" y="4379"/>
                    <a:pt x="4030" y="4122"/>
                  </a:cubicBezTo>
                  <a:cubicBezTo>
                    <a:pt x="4030" y="4122"/>
                    <a:pt x="4030" y="4114"/>
                    <a:pt x="4038" y="4114"/>
                  </a:cubicBezTo>
                  <a:cubicBezTo>
                    <a:pt x="4090" y="4041"/>
                    <a:pt x="4169" y="4005"/>
                    <a:pt x="4248" y="4005"/>
                  </a:cubicBezTo>
                  <a:cubicBezTo>
                    <a:pt x="4327" y="4005"/>
                    <a:pt x="4406" y="4041"/>
                    <a:pt x="4457" y="4114"/>
                  </a:cubicBezTo>
                  <a:cubicBezTo>
                    <a:pt x="4457" y="4114"/>
                    <a:pt x="4457" y="4122"/>
                    <a:pt x="4457" y="4122"/>
                  </a:cubicBezTo>
                  <a:cubicBezTo>
                    <a:pt x="4654" y="4405"/>
                    <a:pt x="4860" y="4627"/>
                    <a:pt x="5065" y="4807"/>
                  </a:cubicBezTo>
                  <a:cubicBezTo>
                    <a:pt x="5494" y="5185"/>
                    <a:pt x="5927" y="5347"/>
                    <a:pt x="6338" y="5347"/>
                  </a:cubicBezTo>
                  <a:cubicBezTo>
                    <a:pt x="6689" y="5347"/>
                    <a:pt x="7025" y="5230"/>
                    <a:pt x="7332" y="5029"/>
                  </a:cubicBezTo>
                  <a:cubicBezTo>
                    <a:pt x="8170" y="4482"/>
                    <a:pt x="8487" y="3523"/>
                    <a:pt x="7503" y="2138"/>
                  </a:cubicBezTo>
                  <a:cubicBezTo>
                    <a:pt x="6726" y="1050"/>
                    <a:pt x="5667" y="1"/>
                    <a:pt x="4259" y="1"/>
                  </a:cubicBez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6"/>
            <p:cNvSpPr/>
            <p:nvPr/>
          </p:nvSpPr>
          <p:spPr>
            <a:xfrm>
              <a:off x="2027375" y="3073625"/>
              <a:ext cx="189725" cy="119425"/>
            </a:xfrm>
            <a:custGeom>
              <a:avLst/>
              <a:gdLst/>
              <a:ahLst/>
              <a:cxnLst/>
              <a:rect l="l" t="t" r="r" b="b"/>
              <a:pathLst>
                <a:path w="7589" h="4777" extrusionOk="0">
                  <a:moveTo>
                    <a:pt x="3828" y="1"/>
                  </a:moveTo>
                  <a:cubicBezTo>
                    <a:pt x="3765" y="1"/>
                    <a:pt x="3701" y="3"/>
                    <a:pt x="3636" y="8"/>
                  </a:cubicBezTo>
                  <a:cubicBezTo>
                    <a:pt x="2481" y="94"/>
                    <a:pt x="1523" y="1009"/>
                    <a:pt x="881" y="1907"/>
                  </a:cubicBezTo>
                  <a:cubicBezTo>
                    <a:pt x="0" y="3139"/>
                    <a:pt x="282" y="4003"/>
                    <a:pt x="1035" y="4491"/>
                  </a:cubicBezTo>
                  <a:cubicBezTo>
                    <a:pt x="1312" y="4670"/>
                    <a:pt x="1614" y="4776"/>
                    <a:pt x="1931" y="4776"/>
                  </a:cubicBezTo>
                  <a:cubicBezTo>
                    <a:pt x="2310" y="4776"/>
                    <a:pt x="2709" y="4624"/>
                    <a:pt x="3106" y="4260"/>
                  </a:cubicBezTo>
                  <a:cubicBezTo>
                    <a:pt x="3277" y="4106"/>
                    <a:pt x="3439" y="3909"/>
                    <a:pt x="3602" y="3678"/>
                  </a:cubicBezTo>
                  <a:lnTo>
                    <a:pt x="3610" y="3678"/>
                  </a:lnTo>
                  <a:cubicBezTo>
                    <a:pt x="3657" y="3614"/>
                    <a:pt x="3728" y="3582"/>
                    <a:pt x="3798" y="3582"/>
                  </a:cubicBezTo>
                  <a:cubicBezTo>
                    <a:pt x="3869" y="3582"/>
                    <a:pt x="3940" y="3614"/>
                    <a:pt x="3987" y="3678"/>
                  </a:cubicBezTo>
                  <a:cubicBezTo>
                    <a:pt x="4166" y="3935"/>
                    <a:pt x="4346" y="4132"/>
                    <a:pt x="4526" y="4294"/>
                  </a:cubicBezTo>
                  <a:cubicBezTo>
                    <a:pt x="4909" y="4632"/>
                    <a:pt x="5296" y="4777"/>
                    <a:pt x="5664" y="4777"/>
                  </a:cubicBezTo>
                  <a:cubicBezTo>
                    <a:pt x="5977" y="4777"/>
                    <a:pt x="6278" y="4672"/>
                    <a:pt x="6553" y="4491"/>
                  </a:cubicBezTo>
                  <a:cubicBezTo>
                    <a:pt x="7306" y="4003"/>
                    <a:pt x="7588" y="3139"/>
                    <a:pt x="6707" y="1907"/>
                  </a:cubicBezTo>
                  <a:cubicBezTo>
                    <a:pt x="6015" y="939"/>
                    <a:pt x="5075" y="1"/>
                    <a:pt x="3828" y="1"/>
                  </a:cubicBez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6"/>
            <p:cNvSpPr/>
            <p:nvPr/>
          </p:nvSpPr>
          <p:spPr>
            <a:xfrm>
              <a:off x="2072700" y="3109975"/>
              <a:ext cx="10950" cy="8350"/>
            </a:xfrm>
            <a:custGeom>
              <a:avLst/>
              <a:gdLst/>
              <a:ahLst/>
              <a:cxnLst/>
              <a:rect l="l" t="t" r="r" b="b"/>
              <a:pathLst>
                <a:path w="438" h="334" extrusionOk="0">
                  <a:moveTo>
                    <a:pt x="223" y="0"/>
                  </a:moveTo>
                  <a:cubicBezTo>
                    <a:pt x="1" y="0"/>
                    <a:pt x="1" y="334"/>
                    <a:pt x="223" y="334"/>
                  </a:cubicBezTo>
                  <a:cubicBezTo>
                    <a:pt x="437" y="334"/>
                    <a:pt x="437" y="0"/>
                    <a:pt x="223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6"/>
            <p:cNvSpPr/>
            <p:nvPr/>
          </p:nvSpPr>
          <p:spPr>
            <a:xfrm>
              <a:off x="2059225" y="3115750"/>
              <a:ext cx="8800" cy="8575"/>
            </a:xfrm>
            <a:custGeom>
              <a:avLst/>
              <a:gdLst/>
              <a:ahLst/>
              <a:cxnLst/>
              <a:rect l="l" t="t" r="r" b="b"/>
              <a:pathLst>
                <a:path w="352" h="343" extrusionOk="0">
                  <a:moveTo>
                    <a:pt x="172" y="0"/>
                  </a:moveTo>
                  <a:cubicBezTo>
                    <a:pt x="146" y="0"/>
                    <a:pt x="121" y="9"/>
                    <a:pt x="103" y="17"/>
                  </a:cubicBezTo>
                  <a:cubicBezTo>
                    <a:pt x="78" y="26"/>
                    <a:pt x="61" y="34"/>
                    <a:pt x="52" y="51"/>
                  </a:cubicBezTo>
                  <a:cubicBezTo>
                    <a:pt x="35" y="68"/>
                    <a:pt x="18" y="86"/>
                    <a:pt x="9" y="111"/>
                  </a:cubicBezTo>
                  <a:cubicBezTo>
                    <a:pt x="1" y="128"/>
                    <a:pt x="1" y="154"/>
                    <a:pt x="1" y="171"/>
                  </a:cubicBezTo>
                  <a:lnTo>
                    <a:pt x="1" y="222"/>
                  </a:lnTo>
                  <a:cubicBezTo>
                    <a:pt x="9" y="248"/>
                    <a:pt x="26" y="274"/>
                    <a:pt x="44" y="291"/>
                  </a:cubicBezTo>
                  <a:lnTo>
                    <a:pt x="78" y="317"/>
                  </a:lnTo>
                  <a:cubicBezTo>
                    <a:pt x="112" y="334"/>
                    <a:pt x="138" y="342"/>
                    <a:pt x="163" y="342"/>
                  </a:cubicBezTo>
                  <a:lnTo>
                    <a:pt x="180" y="342"/>
                  </a:lnTo>
                  <a:cubicBezTo>
                    <a:pt x="206" y="342"/>
                    <a:pt x="223" y="342"/>
                    <a:pt x="249" y="325"/>
                  </a:cubicBezTo>
                  <a:cubicBezTo>
                    <a:pt x="266" y="325"/>
                    <a:pt x="283" y="308"/>
                    <a:pt x="300" y="291"/>
                  </a:cubicBezTo>
                  <a:cubicBezTo>
                    <a:pt x="317" y="282"/>
                    <a:pt x="326" y="257"/>
                    <a:pt x="334" y="240"/>
                  </a:cubicBezTo>
                  <a:cubicBezTo>
                    <a:pt x="343" y="222"/>
                    <a:pt x="352" y="197"/>
                    <a:pt x="352" y="171"/>
                  </a:cubicBezTo>
                  <a:lnTo>
                    <a:pt x="343" y="128"/>
                  </a:lnTo>
                  <a:cubicBezTo>
                    <a:pt x="334" y="103"/>
                    <a:pt x="326" y="77"/>
                    <a:pt x="300" y="51"/>
                  </a:cubicBezTo>
                  <a:lnTo>
                    <a:pt x="266" y="26"/>
                  </a:lnTo>
                  <a:cubicBezTo>
                    <a:pt x="240" y="9"/>
                    <a:pt x="215" y="0"/>
                    <a:pt x="180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6"/>
            <p:cNvSpPr/>
            <p:nvPr/>
          </p:nvSpPr>
          <p:spPr>
            <a:xfrm>
              <a:off x="2069275" y="3129000"/>
              <a:ext cx="10950" cy="8575"/>
            </a:xfrm>
            <a:custGeom>
              <a:avLst/>
              <a:gdLst/>
              <a:ahLst/>
              <a:cxnLst/>
              <a:rect l="l" t="t" r="r" b="b"/>
              <a:pathLst>
                <a:path w="438" h="343" extrusionOk="0">
                  <a:moveTo>
                    <a:pt x="215" y="0"/>
                  </a:moveTo>
                  <a:cubicBezTo>
                    <a:pt x="1" y="0"/>
                    <a:pt x="1" y="343"/>
                    <a:pt x="215" y="343"/>
                  </a:cubicBezTo>
                  <a:cubicBezTo>
                    <a:pt x="437" y="343"/>
                    <a:pt x="437" y="0"/>
                    <a:pt x="215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6"/>
            <p:cNvSpPr/>
            <p:nvPr/>
          </p:nvSpPr>
          <p:spPr>
            <a:xfrm>
              <a:off x="2161475" y="3109975"/>
              <a:ext cx="11125" cy="8350"/>
            </a:xfrm>
            <a:custGeom>
              <a:avLst/>
              <a:gdLst/>
              <a:ahLst/>
              <a:cxnLst/>
              <a:rect l="l" t="t" r="r" b="b"/>
              <a:pathLst>
                <a:path w="445" h="334" extrusionOk="0">
                  <a:moveTo>
                    <a:pt x="222" y="0"/>
                  </a:moveTo>
                  <a:cubicBezTo>
                    <a:pt x="0" y="0"/>
                    <a:pt x="0" y="334"/>
                    <a:pt x="222" y="334"/>
                  </a:cubicBezTo>
                  <a:cubicBezTo>
                    <a:pt x="445" y="334"/>
                    <a:pt x="436" y="0"/>
                    <a:pt x="222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6"/>
            <p:cNvSpPr/>
            <p:nvPr/>
          </p:nvSpPr>
          <p:spPr>
            <a:xfrm>
              <a:off x="2177075" y="3115750"/>
              <a:ext cx="9000" cy="8575"/>
            </a:xfrm>
            <a:custGeom>
              <a:avLst/>
              <a:gdLst/>
              <a:ahLst/>
              <a:cxnLst/>
              <a:rect l="l" t="t" r="r" b="b"/>
              <a:pathLst>
                <a:path w="360" h="343" extrusionOk="0">
                  <a:moveTo>
                    <a:pt x="172" y="0"/>
                  </a:moveTo>
                  <a:cubicBezTo>
                    <a:pt x="146" y="0"/>
                    <a:pt x="112" y="9"/>
                    <a:pt x="86" y="26"/>
                  </a:cubicBezTo>
                  <a:lnTo>
                    <a:pt x="52" y="51"/>
                  </a:lnTo>
                  <a:cubicBezTo>
                    <a:pt x="35" y="77"/>
                    <a:pt x="18" y="103"/>
                    <a:pt x="9" y="128"/>
                  </a:cubicBezTo>
                  <a:lnTo>
                    <a:pt x="1" y="171"/>
                  </a:lnTo>
                  <a:cubicBezTo>
                    <a:pt x="1" y="197"/>
                    <a:pt x="9" y="222"/>
                    <a:pt x="18" y="240"/>
                  </a:cubicBezTo>
                  <a:cubicBezTo>
                    <a:pt x="26" y="257"/>
                    <a:pt x="35" y="282"/>
                    <a:pt x="52" y="291"/>
                  </a:cubicBezTo>
                  <a:cubicBezTo>
                    <a:pt x="69" y="308"/>
                    <a:pt x="86" y="325"/>
                    <a:pt x="112" y="325"/>
                  </a:cubicBezTo>
                  <a:cubicBezTo>
                    <a:pt x="129" y="342"/>
                    <a:pt x="155" y="342"/>
                    <a:pt x="172" y="342"/>
                  </a:cubicBezTo>
                  <a:lnTo>
                    <a:pt x="189" y="342"/>
                  </a:lnTo>
                  <a:cubicBezTo>
                    <a:pt x="214" y="342"/>
                    <a:pt x="249" y="334"/>
                    <a:pt x="274" y="317"/>
                  </a:cubicBezTo>
                  <a:lnTo>
                    <a:pt x="308" y="291"/>
                  </a:lnTo>
                  <a:cubicBezTo>
                    <a:pt x="326" y="274"/>
                    <a:pt x="343" y="248"/>
                    <a:pt x="351" y="222"/>
                  </a:cubicBezTo>
                  <a:lnTo>
                    <a:pt x="360" y="171"/>
                  </a:lnTo>
                  <a:cubicBezTo>
                    <a:pt x="360" y="154"/>
                    <a:pt x="351" y="128"/>
                    <a:pt x="343" y="111"/>
                  </a:cubicBezTo>
                  <a:cubicBezTo>
                    <a:pt x="334" y="86"/>
                    <a:pt x="326" y="68"/>
                    <a:pt x="308" y="51"/>
                  </a:cubicBezTo>
                  <a:cubicBezTo>
                    <a:pt x="291" y="34"/>
                    <a:pt x="274" y="26"/>
                    <a:pt x="249" y="17"/>
                  </a:cubicBezTo>
                  <a:cubicBezTo>
                    <a:pt x="232" y="9"/>
                    <a:pt x="214" y="0"/>
                    <a:pt x="189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6"/>
            <p:cNvSpPr/>
            <p:nvPr/>
          </p:nvSpPr>
          <p:spPr>
            <a:xfrm>
              <a:off x="2164875" y="3129000"/>
              <a:ext cx="11150" cy="8575"/>
            </a:xfrm>
            <a:custGeom>
              <a:avLst/>
              <a:gdLst/>
              <a:ahLst/>
              <a:cxnLst/>
              <a:rect l="l" t="t" r="r" b="b"/>
              <a:pathLst>
                <a:path w="446" h="343" extrusionOk="0">
                  <a:moveTo>
                    <a:pt x="223" y="0"/>
                  </a:moveTo>
                  <a:cubicBezTo>
                    <a:pt x="1" y="0"/>
                    <a:pt x="1" y="343"/>
                    <a:pt x="223" y="343"/>
                  </a:cubicBezTo>
                  <a:cubicBezTo>
                    <a:pt x="446" y="343"/>
                    <a:pt x="446" y="0"/>
                    <a:pt x="223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6"/>
            <p:cNvSpPr/>
            <p:nvPr/>
          </p:nvSpPr>
          <p:spPr>
            <a:xfrm>
              <a:off x="2092600" y="3059700"/>
              <a:ext cx="65250" cy="50075"/>
            </a:xfrm>
            <a:custGeom>
              <a:avLst/>
              <a:gdLst/>
              <a:ahLst/>
              <a:cxnLst/>
              <a:rect l="l" t="t" r="r" b="b"/>
              <a:pathLst>
                <a:path w="2610" h="2003" extrusionOk="0">
                  <a:moveTo>
                    <a:pt x="1301" y="1"/>
                  </a:moveTo>
                  <a:cubicBezTo>
                    <a:pt x="582" y="1"/>
                    <a:pt x="0" y="120"/>
                    <a:pt x="0" y="676"/>
                  </a:cubicBezTo>
                  <a:cubicBezTo>
                    <a:pt x="0" y="1224"/>
                    <a:pt x="582" y="2002"/>
                    <a:pt x="1301" y="2002"/>
                  </a:cubicBezTo>
                  <a:cubicBezTo>
                    <a:pt x="2028" y="2002"/>
                    <a:pt x="2610" y="1224"/>
                    <a:pt x="2610" y="676"/>
                  </a:cubicBezTo>
                  <a:cubicBezTo>
                    <a:pt x="2610" y="120"/>
                    <a:pt x="2028" y="1"/>
                    <a:pt x="1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6"/>
            <p:cNvSpPr/>
            <p:nvPr/>
          </p:nvSpPr>
          <p:spPr>
            <a:xfrm>
              <a:off x="2102850" y="3066550"/>
              <a:ext cx="45800" cy="14350"/>
            </a:xfrm>
            <a:custGeom>
              <a:avLst/>
              <a:gdLst/>
              <a:ahLst/>
              <a:cxnLst/>
              <a:rect l="l" t="t" r="r" b="b"/>
              <a:pathLst>
                <a:path w="1832" h="574" extrusionOk="0">
                  <a:moveTo>
                    <a:pt x="916" y="0"/>
                  </a:moveTo>
                  <a:cubicBezTo>
                    <a:pt x="412" y="0"/>
                    <a:pt x="1" y="129"/>
                    <a:pt x="1" y="291"/>
                  </a:cubicBezTo>
                  <a:cubicBezTo>
                    <a:pt x="1" y="445"/>
                    <a:pt x="412" y="574"/>
                    <a:pt x="916" y="574"/>
                  </a:cubicBezTo>
                  <a:cubicBezTo>
                    <a:pt x="1421" y="574"/>
                    <a:pt x="1832" y="445"/>
                    <a:pt x="1832" y="291"/>
                  </a:cubicBezTo>
                  <a:cubicBezTo>
                    <a:pt x="1832" y="129"/>
                    <a:pt x="1421" y="0"/>
                    <a:pt x="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6"/>
            <p:cNvSpPr/>
            <p:nvPr/>
          </p:nvSpPr>
          <p:spPr>
            <a:xfrm>
              <a:off x="2047250" y="3042900"/>
              <a:ext cx="21850" cy="33700"/>
            </a:xfrm>
            <a:custGeom>
              <a:avLst/>
              <a:gdLst/>
              <a:ahLst/>
              <a:cxnLst/>
              <a:rect l="l" t="t" r="r" b="b"/>
              <a:pathLst>
                <a:path w="874" h="1348" extrusionOk="0">
                  <a:moveTo>
                    <a:pt x="402" y="1"/>
                  </a:moveTo>
                  <a:cubicBezTo>
                    <a:pt x="14" y="1"/>
                    <a:pt x="1" y="746"/>
                    <a:pt x="78" y="1015"/>
                  </a:cubicBezTo>
                  <a:cubicBezTo>
                    <a:pt x="120" y="1152"/>
                    <a:pt x="197" y="1289"/>
                    <a:pt x="334" y="1331"/>
                  </a:cubicBezTo>
                  <a:cubicBezTo>
                    <a:pt x="365" y="1342"/>
                    <a:pt x="398" y="1347"/>
                    <a:pt x="430" y="1347"/>
                  </a:cubicBezTo>
                  <a:cubicBezTo>
                    <a:pt x="549" y="1347"/>
                    <a:pt x="669" y="1278"/>
                    <a:pt x="736" y="1177"/>
                  </a:cubicBezTo>
                  <a:cubicBezTo>
                    <a:pt x="822" y="1058"/>
                    <a:pt x="856" y="895"/>
                    <a:pt x="865" y="741"/>
                  </a:cubicBezTo>
                  <a:cubicBezTo>
                    <a:pt x="865" y="715"/>
                    <a:pt x="865" y="698"/>
                    <a:pt x="865" y="673"/>
                  </a:cubicBezTo>
                  <a:cubicBezTo>
                    <a:pt x="873" y="561"/>
                    <a:pt x="856" y="442"/>
                    <a:pt x="822" y="330"/>
                  </a:cubicBezTo>
                  <a:cubicBezTo>
                    <a:pt x="771" y="194"/>
                    <a:pt x="677" y="74"/>
                    <a:pt x="548" y="31"/>
                  </a:cubicBezTo>
                  <a:cubicBezTo>
                    <a:pt x="494" y="10"/>
                    <a:pt x="446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6"/>
            <p:cNvSpPr/>
            <p:nvPr/>
          </p:nvSpPr>
          <p:spPr>
            <a:xfrm>
              <a:off x="2176675" y="3045675"/>
              <a:ext cx="21800" cy="33800"/>
            </a:xfrm>
            <a:custGeom>
              <a:avLst/>
              <a:gdLst/>
              <a:ahLst/>
              <a:cxnLst/>
              <a:rect l="l" t="t" r="r" b="b"/>
              <a:pathLst>
                <a:path w="872" h="1352" extrusionOk="0">
                  <a:moveTo>
                    <a:pt x="400" y="1"/>
                  </a:moveTo>
                  <a:cubicBezTo>
                    <a:pt x="13" y="1"/>
                    <a:pt x="0" y="746"/>
                    <a:pt x="85" y="1015"/>
                  </a:cubicBezTo>
                  <a:cubicBezTo>
                    <a:pt x="128" y="1152"/>
                    <a:pt x="205" y="1289"/>
                    <a:pt x="333" y="1340"/>
                  </a:cubicBezTo>
                  <a:cubicBezTo>
                    <a:pt x="360" y="1348"/>
                    <a:pt x="389" y="1352"/>
                    <a:pt x="417" y="1352"/>
                  </a:cubicBezTo>
                  <a:cubicBezTo>
                    <a:pt x="540" y="1352"/>
                    <a:pt x="666" y="1282"/>
                    <a:pt x="735" y="1178"/>
                  </a:cubicBezTo>
                  <a:cubicBezTo>
                    <a:pt x="829" y="1058"/>
                    <a:pt x="855" y="895"/>
                    <a:pt x="863" y="741"/>
                  </a:cubicBezTo>
                  <a:cubicBezTo>
                    <a:pt x="863" y="724"/>
                    <a:pt x="872" y="699"/>
                    <a:pt x="872" y="673"/>
                  </a:cubicBezTo>
                  <a:lnTo>
                    <a:pt x="863" y="673"/>
                  </a:lnTo>
                  <a:cubicBezTo>
                    <a:pt x="872" y="562"/>
                    <a:pt x="863" y="442"/>
                    <a:pt x="821" y="331"/>
                  </a:cubicBezTo>
                  <a:cubicBezTo>
                    <a:pt x="778" y="194"/>
                    <a:pt x="684" y="74"/>
                    <a:pt x="547" y="31"/>
                  </a:cubicBezTo>
                  <a:cubicBezTo>
                    <a:pt x="493" y="10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6"/>
            <p:cNvSpPr/>
            <p:nvPr/>
          </p:nvSpPr>
          <p:spPr>
            <a:xfrm>
              <a:off x="2166000" y="3026600"/>
              <a:ext cx="46850" cy="32625"/>
            </a:xfrm>
            <a:custGeom>
              <a:avLst/>
              <a:gdLst/>
              <a:ahLst/>
              <a:cxnLst/>
              <a:rect l="l" t="t" r="r" b="b"/>
              <a:pathLst>
                <a:path w="1874" h="1305" extrusionOk="0">
                  <a:moveTo>
                    <a:pt x="133" y="0"/>
                  </a:moveTo>
                  <a:cubicBezTo>
                    <a:pt x="67" y="0"/>
                    <a:pt x="1" y="68"/>
                    <a:pt x="41" y="144"/>
                  </a:cubicBezTo>
                  <a:cubicBezTo>
                    <a:pt x="221" y="486"/>
                    <a:pt x="640" y="478"/>
                    <a:pt x="965" y="546"/>
                  </a:cubicBezTo>
                  <a:cubicBezTo>
                    <a:pt x="1145" y="580"/>
                    <a:pt x="1282" y="666"/>
                    <a:pt x="1402" y="803"/>
                  </a:cubicBezTo>
                  <a:cubicBezTo>
                    <a:pt x="1513" y="940"/>
                    <a:pt x="1598" y="1094"/>
                    <a:pt x="1667" y="1256"/>
                  </a:cubicBezTo>
                  <a:cubicBezTo>
                    <a:pt x="1685" y="1290"/>
                    <a:pt x="1713" y="1304"/>
                    <a:pt x="1741" y="1304"/>
                  </a:cubicBezTo>
                  <a:cubicBezTo>
                    <a:pt x="1806" y="1304"/>
                    <a:pt x="1874" y="1231"/>
                    <a:pt x="1838" y="1154"/>
                  </a:cubicBezTo>
                  <a:cubicBezTo>
                    <a:pt x="1684" y="854"/>
                    <a:pt x="1513" y="529"/>
                    <a:pt x="1179" y="401"/>
                  </a:cubicBezTo>
                  <a:cubicBezTo>
                    <a:pt x="880" y="289"/>
                    <a:pt x="384" y="384"/>
                    <a:pt x="213" y="50"/>
                  </a:cubicBezTo>
                  <a:cubicBezTo>
                    <a:pt x="194" y="15"/>
                    <a:pt x="163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6"/>
            <p:cNvSpPr/>
            <p:nvPr/>
          </p:nvSpPr>
          <p:spPr>
            <a:xfrm>
              <a:off x="2028175" y="3026600"/>
              <a:ext cx="46850" cy="32625"/>
            </a:xfrm>
            <a:custGeom>
              <a:avLst/>
              <a:gdLst/>
              <a:ahLst/>
              <a:cxnLst/>
              <a:rect l="l" t="t" r="r" b="b"/>
              <a:pathLst>
                <a:path w="1874" h="1305" extrusionOk="0">
                  <a:moveTo>
                    <a:pt x="1742" y="0"/>
                  </a:moveTo>
                  <a:cubicBezTo>
                    <a:pt x="1711" y="0"/>
                    <a:pt x="1681" y="15"/>
                    <a:pt x="1662" y="50"/>
                  </a:cubicBezTo>
                  <a:cubicBezTo>
                    <a:pt x="1491" y="384"/>
                    <a:pt x="995" y="289"/>
                    <a:pt x="695" y="401"/>
                  </a:cubicBezTo>
                  <a:cubicBezTo>
                    <a:pt x="362" y="529"/>
                    <a:pt x="191" y="854"/>
                    <a:pt x="37" y="1154"/>
                  </a:cubicBezTo>
                  <a:cubicBezTo>
                    <a:pt x="1" y="1231"/>
                    <a:pt x="69" y="1304"/>
                    <a:pt x="130" y="1304"/>
                  </a:cubicBezTo>
                  <a:cubicBezTo>
                    <a:pt x="158" y="1304"/>
                    <a:pt x="183" y="1290"/>
                    <a:pt x="199" y="1256"/>
                  </a:cubicBezTo>
                  <a:cubicBezTo>
                    <a:pt x="276" y="1094"/>
                    <a:pt x="362" y="940"/>
                    <a:pt x="473" y="803"/>
                  </a:cubicBezTo>
                  <a:cubicBezTo>
                    <a:pt x="593" y="666"/>
                    <a:pt x="729" y="580"/>
                    <a:pt x="909" y="546"/>
                  </a:cubicBezTo>
                  <a:cubicBezTo>
                    <a:pt x="1234" y="478"/>
                    <a:pt x="1653" y="486"/>
                    <a:pt x="1833" y="144"/>
                  </a:cubicBezTo>
                  <a:cubicBezTo>
                    <a:pt x="1874" y="68"/>
                    <a:pt x="1807" y="0"/>
                    <a:pt x="1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6" name="Google Shape;1816;p46"/>
          <p:cNvGrpSpPr/>
          <p:nvPr/>
        </p:nvGrpSpPr>
        <p:grpSpPr>
          <a:xfrm>
            <a:off x="6738881" y="2416170"/>
            <a:ext cx="1444231" cy="2360456"/>
            <a:chOff x="5394575" y="4604950"/>
            <a:chExt cx="373225" cy="610000"/>
          </a:xfrm>
        </p:grpSpPr>
        <p:sp>
          <p:nvSpPr>
            <p:cNvPr id="1817" name="Google Shape;1817;p46"/>
            <p:cNvSpPr/>
            <p:nvPr/>
          </p:nvSpPr>
          <p:spPr>
            <a:xfrm>
              <a:off x="5707675" y="5061725"/>
              <a:ext cx="60125" cy="80050"/>
            </a:xfrm>
            <a:custGeom>
              <a:avLst/>
              <a:gdLst/>
              <a:ahLst/>
              <a:cxnLst/>
              <a:rect l="l" t="t" r="r" b="b"/>
              <a:pathLst>
                <a:path w="2405" h="3202" extrusionOk="0">
                  <a:moveTo>
                    <a:pt x="1640" y="0"/>
                  </a:moveTo>
                  <a:cubicBezTo>
                    <a:pt x="1536" y="0"/>
                    <a:pt x="1431" y="21"/>
                    <a:pt x="1335" y="62"/>
                  </a:cubicBezTo>
                  <a:cubicBezTo>
                    <a:pt x="984" y="207"/>
                    <a:pt x="736" y="541"/>
                    <a:pt x="497" y="866"/>
                  </a:cubicBezTo>
                  <a:lnTo>
                    <a:pt x="0" y="3201"/>
                  </a:lnTo>
                  <a:cubicBezTo>
                    <a:pt x="805" y="2739"/>
                    <a:pt x="1652" y="2235"/>
                    <a:pt x="2139" y="1362"/>
                  </a:cubicBezTo>
                  <a:cubicBezTo>
                    <a:pt x="2293" y="1080"/>
                    <a:pt x="2404" y="720"/>
                    <a:pt x="2285" y="412"/>
                  </a:cubicBezTo>
                  <a:cubicBezTo>
                    <a:pt x="2174" y="135"/>
                    <a:pt x="1908" y="0"/>
                    <a:pt x="1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6"/>
            <p:cNvSpPr/>
            <p:nvPr/>
          </p:nvSpPr>
          <p:spPr>
            <a:xfrm>
              <a:off x="5460875" y="4757200"/>
              <a:ext cx="277400" cy="449575"/>
            </a:xfrm>
            <a:custGeom>
              <a:avLst/>
              <a:gdLst/>
              <a:ahLst/>
              <a:cxnLst/>
              <a:rect l="l" t="t" r="r" b="b"/>
              <a:pathLst>
                <a:path w="11096" h="17983" extrusionOk="0">
                  <a:moveTo>
                    <a:pt x="5929" y="1"/>
                  </a:moveTo>
                  <a:lnTo>
                    <a:pt x="5629" y="505"/>
                  </a:lnTo>
                  <a:lnTo>
                    <a:pt x="4714" y="2028"/>
                  </a:lnTo>
                  <a:lnTo>
                    <a:pt x="4346" y="2644"/>
                  </a:lnTo>
                  <a:lnTo>
                    <a:pt x="2661" y="3662"/>
                  </a:lnTo>
                  <a:lnTo>
                    <a:pt x="2361" y="4988"/>
                  </a:lnTo>
                  <a:lnTo>
                    <a:pt x="787" y="12037"/>
                  </a:lnTo>
                  <a:cubicBezTo>
                    <a:pt x="744" y="12106"/>
                    <a:pt x="710" y="12174"/>
                    <a:pt x="676" y="12243"/>
                  </a:cubicBezTo>
                  <a:cubicBezTo>
                    <a:pt x="94" y="13380"/>
                    <a:pt x="0" y="14800"/>
                    <a:pt x="462" y="16024"/>
                  </a:cubicBezTo>
                  <a:cubicBezTo>
                    <a:pt x="770" y="16828"/>
                    <a:pt x="1318" y="17504"/>
                    <a:pt x="2284" y="17512"/>
                  </a:cubicBezTo>
                  <a:cubicBezTo>
                    <a:pt x="2207" y="17512"/>
                    <a:pt x="1805" y="17529"/>
                    <a:pt x="1762" y="17983"/>
                  </a:cubicBezTo>
                  <a:lnTo>
                    <a:pt x="9308" y="17983"/>
                  </a:lnTo>
                  <a:cubicBezTo>
                    <a:pt x="9256" y="17529"/>
                    <a:pt x="8854" y="17512"/>
                    <a:pt x="8777" y="17512"/>
                  </a:cubicBezTo>
                  <a:cubicBezTo>
                    <a:pt x="9744" y="17504"/>
                    <a:pt x="10292" y="16828"/>
                    <a:pt x="10600" y="16024"/>
                  </a:cubicBezTo>
                  <a:cubicBezTo>
                    <a:pt x="11096" y="14724"/>
                    <a:pt x="10950" y="13201"/>
                    <a:pt x="10283" y="12037"/>
                  </a:cubicBezTo>
                  <a:lnTo>
                    <a:pt x="6793" y="6066"/>
                  </a:lnTo>
                  <a:cubicBezTo>
                    <a:pt x="6322" y="5270"/>
                    <a:pt x="6006" y="4355"/>
                    <a:pt x="5869" y="3405"/>
                  </a:cubicBezTo>
                  <a:cubicBezTo>
                    <a:pt x="5860" y="3371"/>
                    <a:pt x="5852" y="3328"/>
                    <a:pt x="5852" y="3303"/>
                  </a:cubicBezTo>
                  <a:cubicBezTo>
                    <a:pt x="5783" y="2798"/>
                    <a:pt x="5903" y="514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6"/>
            <p:cNvSpPr/>
            <p:nvPr/>
          </p:nvSpPr>
          <p:spPr>
            <a:xfrm>
              <a:off x="5458075" y="4872900"/>
              <a:ext cx="199575" cy="328975"/>
            </a:xfrm>
            <a:custGeom>
              <a:avLst/>
              <a:gdLst/>
              <a:ahLst/>
              <a:cxnLst/>
              <a:rect l="l" t="t" r="r" b="b"/>
              <a:pathLst>
                <a:path w="7983" h="13159" extrusionOk="0">
                  <a:moveTo>
                    <a:pt x="4757" y="1"/>
                  </a:moveTo>
                  <a:lnTo>
                    <a:pt x="198" y="7409"/>
                  </a:lnTo>
                  <a:cubicBezTo>
                    <a:pt x="129" y="7520"/>
                    <a:pt x="61" y="7632"/>
                    <a:pt x="1" y="7751"/>
                  </a:cubicBezTo>
                  <a:cubicBezTo>
                    <a:pt x="86" y="8119"/>
                    <a:pt x="189" y="8479"/>
                    <a:pt x="309" y="8821"/>
                  </a:cubicBezTo>
                  <a:cubicBezTo>
                    <a:pt x="600" y="9702"/>
                    <a:pt x="1019" y="10549"/>
                    <a:pt x="1575" y="11250"/>
                  </a:cubicBezTo>
                  <a:cubicBezTo>
                    <a:pt x="1823" y="11575"/>
                    <a:pt x="2114" y="11866"/>
                    <a:pt x="2439" y="12089"/>
                  </a:cubicBezTo>
                  <a:cubicBezTo>
                    <a:pt x="2593" y="12200"/>
                    <a:pt x="2747" y="12286"/>
                    <a:pt x="2918" y="12363"/>
                  </a:cubicBezTo>
                  <a:cubicBezTo>
                    <a:pt x="3141" y="12457"/>
                    <a:pt x="3380" y="12499"/>
                    <a:pt x="3620" y="12517"/>
                  </a:cubicBezTo>
                  <a:cubicBezTo>
                    <a:pt x="3902" y="12542"/>
                    <a:pt x="4184" y="12542"/>
                    <a:pt x="4475" y="12559"/>
                  </a:cubicBezTo>
                  <a:cubicBezTo>
                    <a:pt x="4698" y="12568"/>
                    <a:pt x="4928" y="12576"/>
                    <a:pt x="5142" y="12645"/>
                  </a:cubicBezTo>
                  <a:cubicBezTo>
                    <a:pt x="5467" y="12739"/>
                    <a:pt x="5775" y="12919"/>
                    <a:pt x="6041" y="13158"/>
                  </a:cubicBezTo>
                  <a:cubicBezTo>
                    <a:pt x="6109" y="12961"/>
                    <a:pt x="6203" y="12782"/>
                    <a:pt x="6331" y="12628"/>
                  </a:cubicBezTo>
                  <a:cubicBezTo>
                    <a:pt x="6554" y="12371"/>
                    <a:pt x="6853" y="12234"/>
                    <a:pt x="7161" y="12149"/>
                  </a:cubicBezTo>
                  <a:cubicBezTo>
                    <a:pt x="7093" y="11960"/>
                    <a:pt x="7050" y="11755"/>
                    <a:pt x="7033" y="11558"/>
                  </a:cubicBezTo>
                  <a:cubicBezTo>
                    <a:pt x="6956" y="10754"/>
                    <a:pt x="7204" y="9702"/>
                    <a:pt x="7983" y="9531"/>
                  </a:cubicBezTo>
                  <a:cubicBezTo>
                    <a:pt x="7700" y="8975"/>
                    <a:pt x="7478" y="8385"/>
                    <a:pt x="7273" y="7786"/>
                  </a:cubicBezTo>
                  <a:cubicBezTo>
                    <a:pt x="6879" y="6631"/>
                    <a:pt x="6520" y="5467"/>
                    <a:pt x="6083" y="4330"/>
                  </a:cubicBezTo>
                  <a:cubicBezTo>
                    <a:pt x="5801" y="3568"/>
                    <a:pt x="5493" y="2815"/>
                    <a:pt x="5177" y="2071"/>
                  </a:cubicBezTo>
                  <a:lnTo>
                    <a:pt x="5177" y="2071"/>
                  </a:lnTo>
                  <a:cubicBezTo>
                    <a:pt x="5194" y="2139"/>
                    <a:pt x="5202" y="2216"/>
                    <a:pt x="5211" y="2285"/>
                  </a:cubicBezTo>
                  <a:cubicBezTo>
                    <a:pt x="5221" y="2346"/>
                    <a:pt x="5180" y="2383"/>
                    <a:pt x="5141" y="2383"/>
                  </a:cubicBezTo>
                  <a:cubicBezTo>
                    <a:pt x="5115" y="2383"/>
                    <a:pt x="5089" y="2366"/>
                    <a:pt x="5082" y="2328"/>
                  </a:cubicBezTo>
                  <a:cubicBezTo>
                    <a:pt x="5040" y="2080"/>
                    <a:pt x="5005" y="1840"/>
                    <a:pt x="4980" y="1592"/>
                  </a:cubicBezTo>
                  <a:cubicBezTo>
                    <a:pt x="4886" y="1378"/>
                    <a:pt x="4792" y="1156"/>
                    <a:pt x="4698" y="942"/>
                  </a:cubicBezTo>
                  <a:cubicBezTo>
                    <a:pt x="4668" y="876"/>
                    <a:pt x="4717" y="819"/>
                    <a:pt x="4761" y="819"/>
                  </a:cubicBezTo>
                  <a:cubicBezTo>
                    <a:pt x="4780" y="819"/>
                    <a:pt x="4798" y="830"/>
                    <a:pt x="4809" y="856"/>
                  </a:cubicBezTo>
                  <a:cubicBezTo>
                    <a:pt x="4852" y="950"/>
                    <a:pt x="4894" y="1044"/>
                    <a:pt x="4928" y="1130"/>
                  </a:cubicBezTo>
                  <a:cubicBezTo>
                    <a:pt x="4903" y="805"/>
                    <a:pt x="4886" y="471"/>
                    <a:pt x="4869" y="138"/>
                  </a:cubicBezTo>
                  <a:lnTo>
                    <a:pt x="4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6"/>
            <p:cNvSpPr/>
            <p:nvPr/>
          </p:nvSpPr>
          <p:spPr>
            <a:xfrm>
              <a:off x="5486100" y="4892375"/>
              <a:ext cx="142800" cy="256675"/>
            </a:xfrm>
            <a:custGeom>
              <a:avLst/>
              <a:gdLst/>
              <a:ahLst/>
              <a:cxnLst/>
              <a:rect l="l" t="t" r="r" b="b"/>
              <a:pathLst>
                <a:path w="5712" h="10267" extrusionOk="0">
                  <a:moveTo>
                    <a:pt x="3705" y="0"/>
                  </a:moveTo>
                  <a:lnTo>
                    <a:pt x="146" y="5783"/>
                  </a:lnTo>
                  <a:cubicBezTo>
                    <a:pt x="95" y="5869"/>
                    <a:pt x="43" y="5954"/>
                    <a:pt x="1" y="6049"/>
                  </a:cubicBezTo>
                  <a:cubicBezTo>
                    <a:pt x="60" y="6331"/>
                    <a:pt x="146" y="6613"/>
                    <a:pt x="232" y="6887"/>
                  </a:cubicBezTo>
                  <a:cubicBezTo>
                    <a:pt x="471" y="7571"/>
                    <a:pt x="788" y="8230"/>
                    <a:pt x="1224" y="8778"/>
                  </a:cubicBezTo>
                  <a:cubicBezTo>
                    <a:pt x="1421" y="9026"/>
                    <a:pt x="1643" y="9257"/>
                    <a:pt x="1900" y="9436"/>
                  </a:cubicBezTo>
                  <a:cubicBezTo>
                    <a:pt x="2011" y="9513"/>
                    <a:pt x="2139" y="9590"/>
                    <a:pt x="2268" y="9642"/>
                  </a:cubicBezTo>
                  <a:cubicBezTo>
                    <a:pt x="2447" y="9719"/>
                    <a:pt x="2627" y="9753"/>
                    <a:pt x="2815" y="9770"/>
                  </a:cubicBezTo>
                  <a:cubicBezTo>
                    <a:pt x="3038" y="9787"/>
                    <a:pt x="3260" y="9787"/>
                    <a:pt x="3482" y="9796"/>
                  </a:cubicBezTo>
                  <a:cubicBezTo>
                    <a:pt x="3662" y="9804"/>
                    <a:pt x="3833" y="9813"/>
                    <a:pt x="4013" y="9864"/>
                  </a:cubicBezTo>
                  <a:cubicBezTo>
                    <a:pt x="4261" y="9941"/>
                    <a:pt x="4500" y="10078"/>
                    <a:pt x="4706" y="10266"/>
                  </a:cubicBezTo>
                  <a:cubicBezTo>
                    <a:pt x="4757" y="10112"/>
                    <a:pt x="4834" y="9967"/>
                    <a:pt x="4937" y="9855"/>
                  </a:cubicBezTo>
                  <a:cubicBezTo>
                    <a:pt x="5108" y="9650"/>
                    <a:pt x="5339" y="9547"/>
                    <a:pt x="5578" y="9479"/>
                  </a:cubicBezTo>
                  <a:cubicBezTo>
                    <a:pt x="5527" y="9325"/>
                    <a:pt x="5493" y="9171"/>
                    <a:pt x="5476" y="9017"/>
                  </a:cubicBezTo>
                  <a:cubicBezTo>
                    <a:pt x="5416" y="8384"/>
                    <a:pt x="3251" y="6357"/>
                    <a:pt x="3859" y="6220"/>
                  </a:cubicBezTo>
                  <a:cubicBezTo>
                    <a:pt x="3805" y="6113"/>
                    <a:pt x="3893" y="6078"/>
                    <a:pt x="4056" y="6078"/>
                  </a:cubicBezTo>
                  <a:cubicBezTo>
                    <a:pt x="4393" y="6078"/>
                    <a:pt x="5047" y="6230"/>
                    <a:pt x="5414" y="6230"/>
                  </a:cubicBezTo>
                  <a:cubicBezTo>
                    <a:pt x="5600" y="6230"/>
                    <a:pt x="5712" y="6192"/>
                    <a:pt x="5672" y="6074"/>
                  </a:cubicBezTo>
                  <a:cubicBezTo>
                    <a:pt x="5364" y="5176"/>
                    <a:pt x="5074" y="4269"/>
                    <a:pt x="4740" y="3379"/>
                  </a:cubicBezTo>
                  <a:cubicBezTo>
                    <a:pt x="4518" y="2789"/>
                    <a:pt x="4278" y="2199"/>
                    <a:pt x="4038" y="1617"/>
                  </a:cubicBezTo>
                  <a:lnTo>
                    <a:pt x="4038" y="1617"/>
                  </a:lnTo>
                  <a:cubicBezTo>
                    <a:pt x="4047" y="1677"/>
                    <a:pt x="4056" y="1728"/>
                    <a:pt x="4064" y="1788"/>
                  </a:cubicBezTo>
                  <a:cubicBezTo>
                    <a:pt x="4069" y="1835"/>
                    <a:pt x="4034" y="1866"/>
                    <a:pt x="4003" y="1866"/>
                  </a:cubicBezTo>
                  <a:cubicBezTo>
                    <a:pt x="3983" y="1866"/>
                    <a:pt x="3965" y="1853"/>
                    <a:pt x="3961" y="1822"/>
                  </a:cubicBezTo>
                  <a:cubicBezTo>
                    <a:pt x="3927" y="1626"/>
                    <a:pt x="3902" y="1437"/>
                    <a:pt x="3876" y="1249"/>
                  </a:cubicBezTo>
                  <a:cubicBezTo>
                    <a:pt x="3807" y="1078"/>
                    <a:pt x="3731" y="907"/>
                    <a:pt x="3654" y="736"/>
                  </a:cubicBezTo>
                  <a:cubicBezTo>
                    <a:pt x="3636" y="689"/>
                    <a:pt x="3675" y="646"/>
                    <a:pt x="3709" y="646"/>
                  </a:cubicBezTo>
                  <a:cubicBezTo>
                    <a:pt x="3725" y="646"/>
                    <a:pt x="3740" y="655"/>
                    <a:pt x="3748" y="676"/>
                  </a:cubicBezTo>
                  <a:cubicBezTo>
                    <a:pt x="3782" y="745"/>
                    <a:pt x="3807" y="822"/>
                    <a:pt x="3842" y="890"/>
                  </a:cubicBezTo>
                  <a:cubicBezTo>
                    <a:pt x="3816" y="633"/>
                    <a:pt x="3807" y="368"/>
                    <a:pt x="3790" y="111"/>
                  </a:cubicBezTo>
                  <a:lnTo>
                    <a:pt x="37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6"/>
            <p:cNvSpPr/>
            <p:nvPr/>
          </p:nvSpPr>
          <p:spPr>
            <a:xfrm>
              <a:off x="5607650" y="5101750"/>
              <a:ext cx="58125" cy="106325"/>
            </a:xfrm>
            <a:custGeom>
              <a:avLst/>
              <a:gdLst/>
              <a:ahLst/>
              <a:cxnLst/>
              <a:rect l="l" t="t" r="r" b="b"/>
              <a:pathLst>
                <a:path w="2325" h="4253" extrusionOk="0">
                  <a:moveTo>
                    <a:pt x="2325" y="0"/>
                  </a:moveTo>
                  <a:cubicBezTo>
                    <a:pt x="2324" y="1"/>
                    <a:pt x="1030" y="382"/>
                    <a:pt x="1171" y="2148"/>
                  </a:cubicBezTo>
                  <a:lnTo>
                    <a:pt x="1171" y="2148"/>
                  </a:lnTo>
                  <a:lnTo>
                    <a:pt x="2325" y="0"/>
                  </a:lnTo>
                  <a:close/>
                  <a:moveTo>
                    <a:pt x="1171" y="2148"/>
                  </a:moveTo>
                  <a:lnTo>
                    <a:pt x="679" y="3063"/>
                  </a:lnTo>
                  <a:lnTo>
                    <a:pt x="679" y="3063"/>
                  </a:lnTo>
                  <a:cubicBezTo>
                    <a:pt x="987" y="2888"/>
                    <a:pt x="1290" y="2849"/>
                    <a:pt x="1290" y="2849"/>
                  </a:cubicBezTo>
                  <a:cubicBezTo>
                    <a:pt x="1226" y="2594"/>
                    <a:pt x="1188" y="2361"/>
                    <a:pt x="1171" y="2148"/>
                  </a:cubicBezTo>
                  <a:close/>
                  <a:moveTo>
                    <a:pt x="679" y="3063"/>
                  </a:moveTo>
                  <a:cubicBezTo>
                    <a:pt x="343" y="3255"/>
                    <a:pt x="0" y="3609"/>
                    <a:pt x="41" y="4252"/>
                  </a:cubicBezTo>
                  <a:lnTo>
                    <a:pt x="679" y="3063"/>
                  </a:lnTo>
                  <a:close/>
                </a:path>
              </a:pathLst>
            </a:custGeom>
            <a:solidFill>
              <a:srgbClr val="554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6"/>
            <p:cNvSpPr/>
            <p:nvPr/>
          </p:nvSpPr>
          <p:spPr>
            <a:xfrm>
              <a:off x="5394775" y="4826500"/>
              <a:ext cx="238075" cy="388450"/>
            </a:xfrm>
            <a:custGeom>
              <a:avLst/>
              <a:gdLst/>
              <a:ahLst/>
              <a:cxnLst/>
              <a:rect l="l" t="t" r="r" b="b"/>
              <a:pathLst>
                <a:path w="9523" h="15538" extrusionOk="0">
                  <a:moveTo>
                    <a:pt x="3098" y="0"/>
                  </a:moveTo>
                  <a:cubicBezTo>
                    <a:pt x="3055" y="43"/>
                    <a:pt x="2653" y="514"/>
                    <a:pt x="2216" y="1463"/>
                  </a:cubicBezTo>
                  <a:cubicBezTo>
                    <a:pt x="2139" y="1626"/>
                    <a:pt x="2062" y="1805"/>
                    <a:pt x="1994" y="2002"/>
                  </a:cubicBezTo>
                  <a:cubicBezTo>
                    <a:pt x="1806" y="2473"/>
                    <a:pt x="1635" y="3029"/>
                    <a:pt x="1481" y="3679"/>
                  </a:cubicBezTo>
                  <a:cubicBezTo>
                    <a:pt x="1147" y="5142"/>
                    <a:pt x="967" y="7067"/>
                    <a:pt x="1207" y="9513"/>
                  </a:cubicBezTo>
                  <a:cubicBezTo>
                    <a:pt x="1284" y="10275"/>
                    <a:pt x="1275" y="11036"/>
                    <a:pt x="1181" y="11789"/>
                  </a:cubicBezTo>
                  <a:cubicBezTo>
                    <a:pt x="1121" y="12294"/>
                    <a:pt x="1019" y="12790"/>
                    <a:pt x="873" y="13269"/>
                  </a:cubicBezTo>
                  <a:lnTo>
                    <a:pt x="685" y="13928"/>
                  </a:lnTo>
                  <a:cubicBezTo>
                    <a:pt x="454" y="14022"/>
                    <a:pt x="274" y="14150"/>
                    <a:pt x="163" y="14304"/>
                  </a:cubicBezTo>
                  <a:cubicBezTo>
                    <a:pt x="52" y="14450"/>
                    <a:pt x="1" y="14612"/>
                    <a:pt x="1" y="14809"/>
                  </a:cubicBezTo>
                  <a:cubicBezTo>
                    <a:pt x="9" y="15014"/>
                    <a:pt x="163" y="15177"/>
                    <a:pt x="343" y="15177"/>
                  </a:cubicBezTo>
                  <a:lnTo>
                    <a:pt x="2559" y="15177"/>
                  </a:lnTo>
                  <a:cubicBezTo>
                    <a:pt x="2687" y="15177"/>
                    <a:pt x="2798" y="15091"/>
                    <a:pt x="2858" y="14963"/>
                  </a:cubicBezTo>
                  <a:cubicBezTo>
                    <a:pt x="3123" y="14347"/>
                    <a:pt x="3859" y="12508"/>
                    <a:pt x="4013" y="10472"/>
                  </a:cubicBezTo>
                  <a:cubicBezTo>
                    <a:pt x="4030" y="10343"/>
                    <a:pt x="4039" y="10206"/>
                    <a:pt x="4039" y="10069"/>
                  </a:cubicBezTo>
                  <a:cubicBezTo>
                    <a:pt x="4039" y="10027"/>
                    <a:pt x="4047" y="9992"/>
                    <a:pt x="4047" y="9950"/>
                  </a:cubicBezTo>
                  <a:cubicBezTo>
                    <a:pt x="4047" y="9881"/>
                    <a:pt x="4047" y="9813"/>
                    <a:pt x="4047" y="9753"/>
                  </a:cubicBezTo>
                  <a:cubicBezTo>
                    <a:pt x="4047" y="9753"/>
                    <a:pt x="4081" y="9753"/>
                    <a:pt x="4133" y="9770"/>
                  </a:cubicBezTo>
                  <a:cubicBezTo>
                    <a:pt x="4374" y="9822"/>
                    <a:pt x="5097" y="9964"/>
                    <a:pt x="5674" y="9964"/>
                  </a:cubicBezTo>
                  <a:cubicBezTo>
                    <a:pt x="5854" y="9964"/>
                    <a:pt x="6019" y="9950"/>
                    <a:pt x="6152" y="9915"/>
                  </a:cubicBezTo>
                  <a:cubicBezTo>
                    <a:pt x="6152" y="9915"/>
                    <a:pt x="6699" y="12662"/>
                    <a:pt x="6870" y="13979"/>
                  </a:cubicBezTo>
                  <a:cubicBezTo>
                    <a:pt x="6879" y="14056"/>
                    <a:pt x="6887" y="14133"/>
                    <a:pt x="6896" y="14201"/>
                  </a:cubicBezTo>
                  <a:cubicBezTo>
                    <a:pt x="6904" y="14253"/>
                    <a:pt x="6904" y="14304"/>
                    <a:pt x="6913" y="14347"/>
                  </a:cubicBezTo>
                  <a:cubicBezTo>
                    <a:pt x="6913" y="14347"/>
                    <a:pt x="6494" y="14723"/>
                    <a:pt x="6571" y="15450"/>
                  </a:cubicBezTo>
                  <a:cubicBezTo>
                    <a:pt x="6571" y="15450"/>
                    <a:pt x="7172" y="15537"/>
                    <a:pt x="7823" y="15537"/>
                  </a:cubicBezTo>
                  <a:cubicBezTo>
                    <a:pt x="8040" y="15537"/>
                    <a:pt x="8263" y="15527"/>
                    <a:pt x="8470" y="15502"/>
                  </a:cubicBezTo>
                  <a:cubicBezTo>
                    <a:pt x="8735" y="15476"/>
                    <a:pt x="8975" y="15416"/>
                    <a:pt x="9154" y="15314"/>
                  </a:cubicBezTo>
                  <a:cubicBezTo>
                    <a:pt x="9154" y="15314"/>
                    <a:pt x="9180" y="14877"/>
                    <a:pt x="9214" y="14210"/>
                  </a:cubicBezTo>
                  <a:cubicBezTo>
                    <a:pt x="9308" y="12405"/>
                    <a:pt x="9488" y="8940"/>
                    <a:pt x="9522" y="8136"/>
                  </a:cubicBezTo>
                  <a:lnTo>
                    <a:pt x="7863" y="1104"/>
                  </a:lnTo>
                  <a:lnTo>
                    <a:pt x="7760" y="685"/>
                  </a:lnTo>
                  <a:lnTo>
                    <a:pt x="7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6"/>
            <p:cNvSpPr/>
            <p:nvPr/>
          </p:nvSpPr>
          <p:spPr>
            <a:xfrm>
              <a:off x="5557100" y="5178325"/>
              <a:ext cx="68050" cy="36625"/>
            </a:xfrm>
            <a:custGeom>
              <a:avLst/>
              <a:gdLst/>
              <a:ahLst/>
              <a:cxnLst/>
              <a:rect l="l" t="t" r="r" b="b"/>
              <a:pathLst>
                <a:path w="2722" h="1465" extrusionOk="0">
                  <a:moveTo>
                    <a:pt x="771" y="0"/>
                  </a:moveTo>
                  <a:cubicBezTo>
                    <a:pt x="642" y="26"/>
                    <a:pt x="523" y="69"/>
                    <a:pt x="403" y="128"/>
                  </a:cubicBezTo>
                  <a:cubicBezTo>
                    <a:pt x="411" y="180"/>
                    <a:pt x="411" y="231"/>
                    <a:pt x="420" y="274"/>
                  </a:cubicBezTo>
                  <a:cubicBezTo>
                    <a:pt x="420" y="274"/>
                    <a:pt x="1" y="650"/>
                    <a:pt x="78" y="1377"/>
                  </a:cubicBezTo>
                  <a:cubicBezTo>
                    <a:pt x="78" y="1377"/>
                    <a:pt x="679" y="1464"/>
                    <a:pt x="1330" y="1464"/>
                  </a:cubicBezTo>
                  <a:cubicBezTo>
                    <a:pt x="1547" y="1464"/>
                    <a:pt x="1770" y="1454"/>
                    <a:pt x="1977" y="1429"/>
                  </a:cubicBezTo>
                  <a:cubicBezTo>
                    <a:pt x="2242" y="1403"/>
                    <a:pt x="2482" y="1343"/>
                    <a:pt x="2661" y="1241"/>
                  </a:cubicBezTo>
                  <a:cubicBezTo>
                    <a:pt x="2661" y="1241"/>
                    <a:pt x="2687" y="804"/>
                    <a:pt x="2721" y="137"/>
                  </a:cubicBezTo>
                  <a:cubicBezTo>
                    <a:pt x="2696" y="120"/>
                    <a:pt x="2678" y="103"/>
                    <a:pt x="2661" y="94"/>
                  </a:cubicBezTo>
                  <a:cubicBezTo>
                    <a:pt x="2493" y="252"/>
                    <a:pt x="2265" y="335"/>
                    <a:pt x="2039" y="335"/>
                  </a:cubicBezTo>
                  <a:cubicBezTo>
                    <a:pt x="1921" y="335"/>
                    <a:pt x="1803" y="312"/>
                    <a:pt x="1695" y="265"/>
                  </a:cubicBezTo>
                  <a:cubicBezTo>
                    <a:pt x="1669" y="325"/>
                    <a:pt x="1643" y="385"/>
                    <a:pt x="1626" y="436"/>
                  </a:cubicBezTo>
                  <a:cubicBezTo>
                    <a:pt x="1524" y="368"/>
                    <a:pt x="1429" y="300"/>
                    <a:pt x="1335" y="231"/>
                  </a:cubicBezTo>
                  <a:cubicBezTo>
                    <a:pt x="1284" y="274"/>
                    <a:pt x="1241" y="317"/>
                    <a:pt x="1190" y="368"/>
                  </a:cubicBezTo>
                  <a:cubicBezTo>
                    <a:pt x="1139" y="325"/>
                    <a:pt x="1087" y="282"/>
                    <a:pt x="1036" y="240"/>
                  </a:cubicBezTo>
                  <a:cubicBezTo>
                    <a:pt x="959" y="308"/>
                    <a:pt x="882" y="368"/>
                    <a:pt x="805" y="436"/>
                  </a:cubicBezTo>
                  <a:cubicBezTo>
                    <a:pt x="796" y="291"/>
                    <a:pt x="779" y="146"/>
                    <a:pt x="771" y="0"/>
                  </a:cubicBez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6"/>
            <p:cNvSpPr/>
            <p:nvPr/>
          </p:nvSpPr>
          <p:spPr>
            <a:xfrm>
              <a:off x="5394575" y="4757200"/>
              <a:ext cx="214525" cy="448525"/>
            </a:xfrm>
            <a:custGeom>
              <a:avLst/>
              <a:gdLst/>
              <a:ahLst/>
              <a:cxnLst/>
              <a:rect l="l" t="t" r="r" b="b"/>
              <a:pathLst>
                <a:path w="8581" h="17941" extrusionOk="0">
                  <a:moveTo>
                    <a:pt x="8581" y="1"/>
                  </a:moveTo>
                  <a:lnTo>
                    <a:pt x="8281" y="505"/>
                  </a:lnTo>
                  <a:cubicBezTo>
                    <a:pt x="8213" y="1053"/>
                    <a:pt x="8025" y="1583"/>
                    <a:pt x="7734" y="2045"/>
                  </a:cubicBezTo>
                  <a:lnTo>
                    <a:pt x="7366" y="2028"/>
                  </a:lnTo>
                  <a:lnTo>
                    <a:pt x="3610" y="1789"/>
                  </a:lnTo>
                  <a:cubicBezTo>
                    <a:pt x="3593" y="1840"/>
                    <a:pt x="3405" y="2447"/>
                    <a:pt x="3302" y="2772"/>
                  </a:cubicBezTo>
                  <a:cubicBezTo>
                    <a:pt x="3268" y="2866"/>
                    <a:pt x="3242" y="2935"/>
                    <a:pt x="3234" y="2952"/>
                  </a:cubicBezTo>
                  <a:cubicBezTo>
                    <a:pt x="3191" y="2892"/>
                    <a:pt x="3148" y="2824"/>
                    <a:pt x="3106" y="2772"/>
                  </a:cubicBezTo>
                  <a:cubicBezTo>
                    <a:pt x="3046" y="2704"/>
                    <a:pt x="2977" y="2644"/>
                    <a:pt x="2909" y="2593"/>
                  </a:cubicBezTo>
                  <a:cubicBezTo>
                    <a:pt x="2789" y="2507"/>
                    <a:pt x="2635" y="1960"/>
                    <a:pt x="2507" y="1908"/>
                  </a:cubicBezTo>
                  <a:lnTo>
                    <a:pt x="2507" y="1908"/>
                  </a:lnTo>
                  <a:cubicBezTo>
                    <a:pt x="2721" y="3551"/>
                    <a:pt x="2070" y="4577"/>
                    <a:pt x="1993" y="4774"/>
                  </a:cubicBezTo>
                  <a:lnTo>
                    <a:pt x="2053" y="4826"/>
                  </a:lnTo>
                  <a:cubicBezTo>
                    <a:pt x="2122" y="4903"/>
                    <a:pt x="2199" y="4971"/>
                    <a:pt x="2276" y="5048"/>
                  </a:cubicBezTo>
                  <a:cubicBezTo>
                    <a:pt x="2318" y="5767"/>
                    <a:pt x="2635" y="6485"/>
                    <a:pt x="2344" y="7170"/>
                  </a:cubicBezTo>
                  <a:cubicBezTo>
                    <a:pt x="2216" y="7469"/>
                    <a:pt x="2053" y="7768"/>
                    <a:pt x="2062" y="8102"/>
                  </a:cubicBezTo>
                  <a:cubicBezTo>
                    <a:pt x="2070" y="8342"/>
                    <a:pt x="2182" y="8573"/>
                    <a:pt x="2173" y="8812"/>
                  </a:cubicBezTo>
                  <a:cubicBezTo>
                    <a:pt x="2173" y="9103"/>
                    <a:pt x="2002" y="9368"/>
                    <a:pt x="1959" y="9668"/>
                  </a:cubicBezTo>
                  <a:cubicBezTo>
                    <a:pt x="1891" y="10087"/>
                    <a:pt x="2070" y="10506"/>
                    <a:pt x="2293" y="10848"/>
                  </a:cubicBezTo>
                  <a:cubicBezTo>
                    <a:pt x="2472" y="11130"/>
                    <a:pt x="2678" y="11396"/>
                    <a:pt x="2849" y="11687"/>
                  </a:cubicBezTo>
                  <a:cubicBezTo>
                    <a:pt x="2960" y="11875"/>
                    <a:pt x="3106" y="12020"/>
                    <a:pt x="3251" y="12166"/>
                  </a:cubicBezTo>
                  <a:lnTo>
                    <a:pt x="3285" y="12166"/>
                  </a:lnTo>
                  <a:cubicBezTo>
                    <a:pt x="3593" y="12277"/>
                    <a:pt x="3619" y="12619"/>
                    <a:pt x="3559" y="12893"/>
                  </a:cubicBezTo>
                  <a:cubicBezTo>
                    <a:pt x="3552" y="12926"/>
                    <a:pt x="3525" y="12939"/>
                    <a:pt x="3497" y="12939"/>
                  </a:cubicBezTo>
                  <a:cubicBezTo>
                    <a:pt x="3489" y="12939"/>
                    <a:pt x="3481" y="12937"/>
                    <a:pt x="3473" y="12936"/>
                  </a:cubicBezTo>
                  <a:lnTo>
                    <a:pt x="3473" y="12936"/>
                  </a:lnTo>
                  <a:cubicBezTo>
                    <a:pt x="3482" y="13167"/>
                    <a:pt x="3516" y="13406"/>
                    <a:pt x="3465" y="13637"/>
                  </a:cubicBezTo>
                  <a:cubicBezTo>
                    <a:pt x="3459" y="13666"/>
                    <a:pt x="3433" y="13680"/>
                    <a:pt x="3406" y="13680"/>
                  </a:cubicBezTo>
                  <a:cubicBezTo>
                    <a:pt x="3394" y="13680"/>
                    <a:pt x="3382" y="13677"/>
                    <a:pt x="3371" y="13671"/>
                  </a:cubicBezTo>
                  <a:cubicBezTo>
                    <a:pt x="3371" y="13723"/>
                    <a:pt x="3362" y="13774"/>
                    <a:pt x="3354" y="13817"/>
                  </a:cubicBezTo>
                  <a:cubicBezTo>
                    <a:pt x="3345" y="13936"/>
                    <a:pt x="3302" y="14056"/>
                    <a:pt x="3294" y="14176"/>
                  </a:cubicBezTo>
                  <a:cubicBezTo>
                    <a:pt x="3277" y="14364"/>
                    <a:pt x="3277" y="14595"/>
                    <a:pt x="3157" y="14758"/>
                  </a:cubicBezTo>
                  <a:cubicBezTo>
                    <a:pt x="3146" y="14779"/>
                    <a:pt x="3123" y="14793"/>
                    <a:pt x="3098" y="14793"/>
                  </a:cubicBezTo>
                  <a:cubicBezTo>
                    <a:pt x="3083" y="14793"/>
                    <a:pt x="3067" y="14788"/>
                    <a:pt x="3054" y="14775"/>
                  </a:cubicBezTo>
                  <a:cubicBezTo>
                    <a:pt x="3054" y="14766"/>
                    <a:pt x="3046" y="14766"/>
                    <a:pt x="3046" y="14758"/>
                  </a:cubicBezTo>
                  <a:cubicBezTo>
                    <a:pt x="3020" y="14860"/>
                    <a:pt x="3020" y="14963"/>
                    <a:pt x="2986" y="15066"/>
                  </a:cubicBezTo>
                  <a:cubicBezTo>
                    <a:pt x="2977" y="15117"/>
                    <a:pt x="2952" y="15168"/>
                    <a:pt x="2892" y="15185"/>
                  </a:cubicBezTo>
                  <a:cubicBezTo>
                    <a:pt x="2885" y="15186"/>
                    <a:pt x="2879" y="15187"/>
                    <a:pt x="2873" y="15187"/>
                  </a:cubicBezTo>
                  <a:cubicBezTo>
                    <a:pt x="2821" y="15187"/>
                    <a:pt x="2776" y="15156"/>
                    <a:pt x="2738" y="15126"/>
                  </a:cubicBezTo>
                  <a:cubicBezTo>
                    <a:pt x="2678" y="15237"/>
                    <a:pt x="2635" y="15365"/>
                    <a:pt x="2541" y="15451"/>
                  </a:cubicBezTo>
                  <a:cubicBezTo>
                    <a:pt x="2510" y="15480"/>
                    <a:pt x="2481" y="15491"/>
                    <a:pt x="2455" y="15491"/>
                  </a:cubicBezTo>
                  <a:cubicBezTo>
                    <a:pt x="2388" y="15491"/>
                    <a:pt x="2336" y="15413"/>
                    <a:pt x="2293" y="15339"/>
                  </a:cubicBezTo>
                  <a:cubicBezTo>
                    <a:pt x="2233" y="15434"/>
                    <a:pt x="2164" y="15528"/>
                    <a:pt x="2070" y="15596"/>
                  </a:cubicBezTo>
                  <a:cubicBezTo>
                    <a:pt x="2061" y="15606"/>
                    <a:pt x="2050" y="15609"/>
                    <a:pt x="2040" y="15609"/>
                  </a:cubicBezTo>
                  <a:cubicBezTo>
                    <a:pt x="2022" y="15609"/>
                    <a:pt x="2004" y="15598"/>
                    <a:pt x="1993" y="15588"/>
                  </a:cubicBezTo>
                  <a:cubicBezTo>
                    <a:pt x="1942" y="15545"/>
                    <a:pt x="1908" y="15493"/>
                    <a:pt x="1865" y="15451"/>
                  </a:cubicBezTo>
                  <a:cubicBezTo>
                    <a:pt x="1805" y="15511"/>
                    <a:pt x="1754" y="15588"/>
                    <a:pt x="1685" y="15647"/>
                  </a:cubicBezTo>
                  <a:cubicBezTo>
                    <a:pt x="1671" y="15657"/>
                    <a:pt x="1652" y="15664"/>
                    <a:pt x="1633" y="15664"/>
                  </a:cubicBezTo>
                  <a:cubicBezTo>
                    <a:pt x="1618" y="15664"/>
                    <a:pt x="1603" y="15659"/>
                    <a:pt x="1591" y="15647"/>
                  </a:cubicBezTo>
                  <a:cubicBezTo>
                    <a:pt x="1549" y="15596"/>
                    <a:pt x="1506" y="15536"/>
                    <a:pt x="1472" y="15476"/>
                  </a:cubicBezTo>
                  <a:cubicBezTo>
                    <a:pt x="1429" y="15511"/>
                    <a:pt x="1395" y="15536"/>
                    <a:pt x="1352" y="15570"/>
                  </a:cubicBezTo>
                  <a:cubicBezTo>
                    <a:pt x="1339" y="15580"/>
                    <a:pt x="1324" y="15584"/>
                    <a:pt x="1308" y="15584"/>
                  </a:cubicBezTo>
                  <a:cubicBezTo>
                    <a:pt x="1280" y="15584"/>
                    <a:pt x="1252" y="15569"/>
                    <a:pt x="1241" y="15536"/>
                  </a:cubicBezTo>
                  <a:cubicBezTo>
                    <a:pt x="1198" y="15399"/>
                    <a:pt x="1146" y="15262"/>
                    <a:pt x="1095" y="15126"/>
                  </a:cubicBezTo>
                  <a:cubicBezTo>
                    <a:pt x="1044" y="15434"/>
                    <a:pt x="967" y="15733"/>
                    <a:pt x="881" y="16041"/>
                  </a:cubicBezTo>
                  <a:lnTo>
                    <a:pt x="684" y="16700"/>
                  </a:lnTo>
                  <a:cubicBezTo>
                    <a:pt x="453" y="16794"/>
                    <a:pt x="282" y="16914"/>
                    <a:pt x="163" y="17068"/>
                  </a:cubicBezTo>
                  <a:cubicBezTo>
                    <a:pt x="60" y="17213"/>
                    <a:pt x="0" y="17384"/>
                    <a:pt x="9" y="17581"/>
                  </a:cubicBezTo>
                  <a:cubicBezTo>
                    <a:pt x="17" y="17786"/>
                    <a:pt x="171" y="17940"/>
                    <a:pt x="342" y="17940"/>
                  </a:cubicBezTo>
                  <a:lnTo>
                    <a:pt x="2567" y="17940"/>
                  </a:lnTo>
                  <a:cubicBezTo>
                    <a:pt x="2686" y="17940"/>
                    <a:pt x="2806" y="17863"/>
                    <a:pt x="2866" y="17726"/>
                  </a:cubicBezTo>
                  <a:cubicBezTo>
                    <a:pt x="3131" y="17119"/>
                    <a:pt x="3867" y="15271"/>
                    <a:pt x="4021" y="13244"/>
                  </a:cubicBezTo>
                  <a:cubicBezTo>
                    <a:pt x="4029" y="13107"/>
                    <a:pt x="4038" y="12970"/>
                    <a:pt x="4047" y="12841"/>
                  </a:cubicBezTo>
                  <a:cubicBezTo>
                    <a:pt x="4047" y="12807"/>
                    <a:pt x="4047" y="12773"/>
                    <a:pt x="4047" y="12739"/>
                  </a:cubicBezTo>
                  <a:lnTo>
                    <a:pt x="4047" y="12713"/>
                  </a:lnTo>
                  <a:cubicBezTo>
                    <a:pt x="4047" y="12645"/>
                    <a:pt x="4047" y="12585"/>
                    <a:pt x="4047" y="12516"/>
                  </a:cubicBezTo>
                  <a:cubicBezTo>
                    <a:pt x="4055" y="12516"/>
                    <a:pt x="4072" y="12525"/>
                    <a:pt x="4115" y="12533"/>
                  </a:cubicBezTo>
                  <a:lnTo>
                    <a:pt x="4132" y="12533"/>
                  </a:lnTo>
                  <a:cubicBezTo>
                    <a:pt x="4380" y="12586"/>
                    <a:pt x="5115" y="12731"/>
                    <a:pt x="5696" y="12731"/>
                  </a:cubicBezTo>
                  <a:cubicBezTo>
                    <a:pt x="5777" y="12731"/>
                    <a:pt x="5855" y="12728"/>
                    <a:pt x="5929" y="12722"/>
                  </a:cubicBezTo>
                  <a:cubicBezTo>
                    <a:pt x="6065" y="12679"/>
                    <a:pt x="6194" y="12619"/>
                    <a:pt x="6314" y="12542"/>
                  </a:cubicBezTo>
                  <a:cubicBezTo>
                    <a:pt x="6468" y="12448"/>
                    <a:pt x="6604" y="12337"/>
                    <a:pt x="6750" y="12225"/>
                  </a:cubicBezTo>
                  <a:cubicBezTo>
                    <a:pt x="6699" y="11302"/>
                    <a:pt x="6776" y="10395"/>
                    <a:pt x="7332" y="9727"/>
                  </a:cubicBezTo>
                  <a:cubicBezTo>
                    <a:pt x="7468" y="9573"/>
                    <a:pt x="7622" y="9454"/>
                    <a:pt x="7785" y="9334"/>
                  </a:cubicBezTo>
                  <a:cubicBezTo>
                    <a:pt x="7999" y="9171"/>
                    <a:pt x="8273" y="8889"/>
                    <a:pt x="8179" y="8555"/>
                  </a:cubicBezTo>
                  <a:cubicBezTo>
                    <a:pt x="8153" y="8436"/>
                    <a:pt x="8076" y="8324"/>
                    <a:pt x="8016" y="8213"/>
                  </a:cubicBezTo>
                  <a:cubicBezTo>
                    <a:pt x="7956" y="8102"/>
                    <a:pt x="7922" y="7999"/>
                    <a:pt x="7965" y="7880"/>
                  </a:cubicBezTo>
                  <a:cubicBezTo>
                    <a:pt x="8007" y="7751"/>
                    <a:pt x="8153" y="7700"/>
                    <a:pt x="8204" y="7572"/>
                  </a:cubicBezTo>
                  <a:cubicBezTo>
                    <a:pt x="8290" y="7392"/>
                    <a:pt x="8170" y="7187"/>
                    <a:pt x="8067" y="7016"/>
                  </a:cubicBezTo>
                  <a:cubicBezTo>
                    <a:pt x="7896" y="6716"/>
                    <a:pt x="7785" y="6365"/>
                    <a:pt x="7759" y="6006"/>
                  </a:cubicBezTo>
                  <a:cubicBezTo>
                    <a:pt x="7734" y="5707"/>
                    <a:pt x="7682" y="5518"/>
                    <a:pt x="7605" y="5296"/>
                  </a:cubicBezTo>
                  <a:cubicBezTo>
                    <a:pt x="7571" y="5048"/>
                    <a:pt x="7640" y="4535"/>
                    <a:pt x="7725" y="3979"/>
                  </a:cubicBezTo>
                  <a:cubicBezTo>
                    <a:pt x="7751" y="3953"/>
                    <a:pt x="7785" y="3936"/>
                    <a:pt x="7811" y="3910"/>
                  </a:cubicBezTo>
                  <a:lnTo>
                    <a:pt x="7819" y="3910"/>
                  </a:lnTo>
                  <a:cubicBezTo>
                    <a:pt x="7836" y="3902"/>
                    <a:pt x="7853" y="3884"/>
                    <a:pt x="7871" y="3876"/>
                  </a:cubicBezTo>
                  <a:cubicBezTo>
                    <a:pt x="8076" y="3705"/>
                    <a:pt x="8307" y="3559"/>
                    <a:pt x="8521" y="3405"/>
                  </a:cubicBezTo>
                  <a:cubicBezTo>
                    <a:pt x="8512" y="3371"/>
                    <a:pt x="8504" y="3328"/>
                    <a:pt x="8504" y="3303"/>
                  </a:cubicBezTo>
                  <a:cubicBezTo>
                    <a:pt x="8435" y="2798"/>
                    <a:pt x="8555" y="514"/>
                    <a:pt x="8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6"/>
            <p:cNvSpPr/>
            <p:nvPr/>
          </p:nvSpPr>
          <p:spPr>
            <a:xfrm>
              <a:off x="5394775" y="5071600"/>
              <a:ext cx="100975" cy="134125"/>
            </a:xfrm>
            <a:custGeom>
              <a:avLst/>
              <a:gdLst/>
              <a:ahLst/>
              <a:cxnLst/>
              <a:rect l="l" t="t" r="r" b="b"/>
              <a:pathLst>
                <a:path w="4039" h="5365" extrusionOk="0">
                  <a:moveTo>
                    <a:pt x="3568" y="0"/>
                  </a:moveTo>
                  <a:cubicBezTo>
                    <a:pt x="3585" y="103"/>
                    <a:pt x="3568" y="214"/>
                    <a:pt x="3551" y="317"/>
                  </a:cubicBezTo>
                  <a:cubicBezTo>
                    <a:pt x="3544" y="350"/>
                    <a:pt x="3522" y="363"/>
                    <a:pt x="3497" y="363"/>
                  </a:cubicBezTo>
                  <a:cubicBezTo>
                    <a:pt x="3489" y="363"/>
                    <a:pt x="3482" y="361"/>
                    <a:pt x="3474" y="360"/>
                  </a:cubicBezTo>
                  <a:lnTo>
                    <a:pt x="3474" y="360"/>
                  </a:lnTo>
                  <a:cubicBezTo>
                    <a:pt x="3474" y="599"/>
                    <a:pt x="3508" y="830"/>
                    <a:pt x="3457" y="1061"/>
                  </a:cubicBezTo>
                  <a:cubicBezTo>
                    <a:pt x="3451" y="1090"/>
                    <a:pt x="3425" y="1107"/>
                    <a:pt x="3399" y="1107"/>
                  </a:cubicBezTo>
                  <a:cubicBezTo>
                    <a:pt x="3386" y="1107"/>
                    <a:pt x="3374" y="1103"/>
                    <a:pt x="3363" y="1095"/>
                  </a:cubicBezTo>
                  <a:cubicBezTo>
                    <a:pt x="3363" y="1147"/>
                    <a:pt x="3354" y="1198"/>
                    <a:pt x="3354" y="1241"/>
                  </a:cubicBezTo>
                  <a:cubicBezTo>
                    <a:pt x="3337" y="1360"/>
                    <a:pt x="3303" y="1480"/>
                    <a:pt x="3286" y="1600"/>
                  </a:cubicBezTo>
                  <a:cubicBezTo>
                    <a:pt x="3269" y="1788"/>
                    <a:pt x="3277" y="2019"/>
                    <a:pt x="3157" y="2182"/>
                  </a:cubicBezTo>
                  <a:cubicBezTo>
                    <a:pt x="3142" y="2203"/>
                    <a:pt x="3116" y="2217"/>
                    <a:pt x="3090" y="2217"/>
                  </a:cubicBezTo>
                  <a:cubicBezTo>
                    <a:pt x="3075" y="2217"/>
                    <a:pt x="3059" y="2212"/>
                    <a:pt x="3046" y="2199"/>
                  </a:cubicBezTo>
                  <a:cubicBezTo>
                    <a:pt x="3046" y="2190"/>
                    <a:pt x="3038" y="2190"/>
                    <a:pt x="3038" y="2190"/>
                  </a:cubicBezTo>
                  <a:cubicBezTo>
                    <a:pt x="3021" y="2284"/>
                    <a:pt x="3012" y="2387"/>
                    <a:pt x="2986" y="2490"/>
                  </a:cubicBezTo>
                  <a:cubicBezTo>
                    <a:pt x="2969" y="2541"/>
                    <a:pt x="2944" y="2592"/>
                    <a:pt x="2884" y="2609"/>
                  </a:cubicBezTo>
                  <a:cubicBezTo>
                    <a:pt x="2873" y="2613"/>
                    <a:pt x="2862" y="2614"/>
                    <a:pt x="2852" y="2614"/>
                  </a:cubicBezTo>
                  <a:cubicBezTo>
                    <a:pt x="2806" y="2614"/>
                    <a:pt x="2765" y="2585"/>
                    <a:pt x="2730" y="2550"/>
                  </a:cubicBezTo>
                  <a:cubicBezTo>
                    <a:pt x="2670" y="2661"/>
                    <a:pt x="2627" y="2789"/>
                    <a:pt x="2533" y="2875"/>
                  </a:cubicBezTo>
                  <a:cubicBezTo>
                    <a:pt x="2502" y="2904"/>
                    <a:pt x="2473" y="2915"/>
                    <a:pt x="2447" y="2915"/>
                  </a:cubicBezTo>
                  <a:cubicBezTo>
                    <a:pt x="2380" y="2915"/>
                    <a:pt x="2328" y="2837"/>
                    <a:pt x="2285" y="2763"/>
                  </a:cubicBezTo>
                  <a:cubicBezTo>
                    <a:pt x="2225" y="2858"/>
                    <a:pt x="2165" y="2952"/>
                    <a:pt x="2071" y="3029"/>
                  </a:cubicBezTo>
                  <a:cubicBezTo>
                    <a:pt x="2062" y="3035"/>
                    <a:pt x="2051" y="3038"/>
                    <a:pt x="2039" y="3038"/>
                  </a:cubicBezTo>
                  <a:cubicBezTo>
                    <a:pt x="2018" y="3038"/>
                    <a:pt x="1996" y="3028"/>
                    <a:pt x="1985" y="3012"/>
                  </a:cubicBezTo>
                  <a:cubicBezTo>
                    <a:pt x="1934" y="2969"/>
                    <a:pt x="1900" y="2926"/>
                    <a:pt x="1857" y="2875"/>
                  </a:cubicBezTo>
                  <a:cubicBezTo>
                    <a:pt x="1797" y="2935"/>
                    <a:pt x="1754" y="3012"/>
                    <a:pt x="1686" y="3071"/>
                  </a:cubicBezTo>
                  <a:cubicBezTo>
                    <a:pt x="1669" y="3084"/>
                    <a:pt x="1652" y="3091"/>
                    <a:pt x="1636" y="3091"/>
                  </a:cubicBezTo>
                  <a:cubicBezTo>
                    <a:pt x="1620" y="3091"/>
                    <a:pt x="1605" y="3084"/>
                    <a:pt x="1592" y="3071"/>
                  </a:cubicBezTo>
                  <a:cubicBezTo>
                    <a:pt x="1541" y="3020"/>
                    <a:pt x="1498" y="2960"/>
                    <a:pt x="1464" y="2909"/>
                  </a:cubicBezTo>
                  <a:cubicBezTo>
                    <a:pt x="1421" y="2935"/>
                    <a:pt x="1387" y="2960"/>
                    <a:pt x="1352" y="2994"/>
                  </a:cubicBezTo>
                  <a:cubicBezTo>
                    <a:pt x="1337" y="3007"/>
                    <a:pt x="1321" y="3012"/>
                    <a:pt x="1306" y="3012"/>
                  </a:cubicBezTo>
                  <a:cubicBezTo>
                    <a:pt x="1277" y="3012"/>
                    <a:pt x="1252" y="2993"/>
                    <a:pt x="1241" y="2960"/>
                  </a:cubicBezTo>
                  <a:cubicBezTo>
                    <a:pt x="1190" y="2823"/>
                    <a:pt x="1138" y="2686"/>
                    <a:pt x="1096" y="2550"/>
                  </a:cubicBezTo>
                  <a:cubicBezTo>
                    <a:pt x="1036" y="2858"/>
                    <a:pt x="967" y="3166"/>
                    <a:pt x="873" y="3465"/>
                  </a:cubicBezTo>
                  <a:lnTo>
                    <a:pt x="676" y="4124"/>
                  </a:lnTo>
                  <a:cubicBezTo>
                    <a:pt x="454" y="4218"/>
                    <a:pt x="274" y="4346"/>
                    <a:pt x="155" y="4500"/>
                  </a:cubicBezTo>
                  <a:cubicBezTo>
                    <a:pt x="52" y="4637"/>
                    <a:pt x="1" y="4808"/>
                    <a:pt x="1" y="5005"/>
                  </a:cubicBezTo>
                  <a:cubicBezTo>
                    <a:pt x="9" y="5210"/>
                    <a:pt x="163" y="5364"/>
                    <a:pt x="343" y="5364"/>
                  </a:cubicBezTo>
                  <a:lnTo>
                    <a:pt x="2559" y="5364"/>
                  </a:lnTo>
                  <a:cubicBezTo>
                    <a:pt x="2687" y="5364"/>
                    <a:pt x="2798" y="5287"/>
                    <a:pt x="2858" y="5159"/>
                  </a:cubicBezTo>
                  <a:cubicBezTo>
                    <a:pt x="3123" y="4543"/>
                    <a:pt x="3859" y="2695"/>
                    <a:pt x="4013" y="668"/>
                  </a:cubicBezTo>
                  <a:cubicBezTo>
                    <a:pt x="4021" y="548"/>
                    <a:pt x="4030" y="437"/>
                    <a:pt x="4039" y="317"/>
                  </a:cubicBezTo>
                  <a:cubicBezTo>
                    <a:pt x="3944" y="231"/>
                    <a:pt x="3842" y="163"/>
                    <a:pt x="3739" y="94"/>
                  </a:cubicBezTo>
                  <a:lnTo>
                    <a:pt x="3739" y="103"/>
                  </a:lnTo>
                  <a:cubicBezTo>
                    <a:pt x="3688" y="69"/>
                    <a:pt x="3628" y="34"/>
                    <a:pt x="3568" y="0"/>
                  </a:cubicBez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6"/>
            <p:cNvSpPr/>
            <p:nvPr/>
          </p:nvSpPr>
          <p:spPr>
            <a:xfrm>
              <a:off x="5443325" y="5004450"/>
              <a:ext cx="4300" cy="16275"/>
            </a:xfrm>
            <a:custGeom>
              <a:avLst/>
              <a:gdLst/>
              <a:ahLst/>
              <a:cxnLst/>
              <a:rect l="l" t="t" r="r" b="b"/>
              <a:pathLst>
                <a:path w="172" h="651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222"/>
                    <a:pt x="78" y="445"/>
                    <a:pt x="172" y="650"/>
                  </a:cubicBezTo>
                  <a:cubicBezTo>
                    <a:pt x="137" y="530"/>
                    <a:pt x="103" y="402"/>
                    <a:pt x="69" y="282"/>
                  </a:cubicBezTo>
                  <a:lnTo>
                    <a:pt x="69" y="274"/>
                  </a:lnTo>
                  <a:cubicBezTo>
                    <a:pt x="43" y="188"/>
                    <a:pt x="18" y="94"/>
                    <a:pt x="1" y="0"/>
                  </a:cubicBez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6"/>
            <p:cNvSpPr/>
            <p:nvPr/>
          </p:nvSpPr>
          <p:spPr>
            <a:xfrm>
              <a:off x="5444400" y="4804900"/>
              <a:ext cx="29325" cy="85150"/>
            </a:xfrm>
            <a:custGeom>
              <a:avLst/>
              <a:gdLst/>
              <a:ahLst/>
              <a:cxnLst/>
              <a:rect l="l" t="t" r="r" b="b"/>
              <a:pathLst>
                <a:path w="1173" h="3406" extrusionOk="0">
                  <a:moveTo>
                    <a:pt x="514" y="0"/>
                  </a:moveTo>
                  <a:lnTo>
                    <a:pt x="514" y="0"/>
                  </a:lnTo>
                  <a:cubicBezTo>
                    <a:pt x="728" y="1651"/>
                    <a:pt x="77" y="2669"/>
                    <a:pt x="0" y="2866"/>
                  </a:cubicBezTo>
                  <a:lnTo>
                    <a:pt x="60" y="2918"/>
                  </a:lnTo>
                  <a:lnTo>
                    <a:pt x="60" y="2926"/>
                  </a:lnTo>
                  <a:cubicBezTo>
                    <a:pt x="137" y="2995"/>
                    <a:pt x="206" y="3072"/>
                    <a:pt x="283" y="3140"/>
                  </a:cubicBezTo>
                  <a:cubicBezTo>
                    <a:pt x="291" y="3225"/>
                    <a:pt x="300" y="3311"/>
                    <a:pt x="308" y="3405"/>
                  </a:cubicBezTo>
                  <a:cubicBezTo>
                    <a:pt x="702" y="2618"/>
                    <a:pt x="1036" y="1797"/>
                    <a:pt x="1172" y="941"/>
                  </a:cubicBezTo>
                  <a:cubicBezTo>
                    <a:pt x="1155" y="916"/>
                    <a:pt x="1138" y="890"/>
                    <a:pt x="1113" y="864"/>
                  </a:cubicBezTo>
                  <a:cubicBezTo>
                    <a:pt x="1053" y="796"/>
                    <a:pt x="984" y="736"/>
                    <a:pt x="916" y="685"/>
                  </a:cubicBezTo>
                  <a:cubicBezTo>
                    <a:pt x="796" y="599"/>
                    <a:pt x="651" y="52"/>
                    <a:pt x="514" y="0"/>
                  </a:cubicBez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6"/>
            <p:cNvSpPr/>
            <p:nvPr/>
          </p:nvSpPr>
          <p:spPr>
            <a:xfrm>
              <a:off x="5568650" y="4757200"/>
              <a:ext cx="40450" cy="106750"/>
            </a:xfrm>
            <a:custGeom>
              <a:avLst/>
              <a:gdLst/>
              <a:ahLst/>
              <a:cxnLst/>
              <a:rect l="l" t="t" r="r" b="b"/>
              <a:pathLst>
                <a:path w="1618" h="4270" extrusionOk="0">
                  <a:moveTo>
                    <a:pt x="1618" y="1"/>
                  </a:moveTo>
                  <a:lnTo>
                    <a:pt x="1318" y="505"/>
                  </a:lnTo>
                  <a:cubicBezTo>
                    <a:pt x="1250" y="1053"/>
                    <a:pt x="1062" y="1583"/>
                    <a:pt x="771" y="2045"/>
                  </a:cubicBezTo>
                  <a:lnTo>
                    <a:pt x="403" y="2028"/>
                  </a:lnTo>
                  <a:lnTo>
                    <a:pt x="1" y="2002"/>
                  </a:lnTo>
                  <a:lnTo>
                    <a:pt x="1" y="2002"/>
                  </a:lnTo>
                  <a:cubicBezTo>
                    <a:pt x="44" y="2242"/>
                    <a:pt x="86" y="2481"/>
                    <a:pt x="138" y="2721"/>
                  </a:cubicBezTo>
                  <a:cubicBezTo>
                    <a:pt x="223" y="3140"/>
                    <a:pt x="334" y="3551"/>
                    <a:pt x="531" y="3936"/>
                  </a:cubicBezTo>
                  <a:cubicBezTo>
                    <a:pt x="591" y="4047"/>
                    <a:pt x="659" y="4158"/>
                    <a:pt x="728" y="4269"/>
                  </a:cubicBezTo>
                  <a:cubicBezTo>
                    <a:pt x="745" y="4175"/>
                    <a:pt x="754" y="4081"/>
                    <a:pt x="771" y="3987"/>
                  </a:cubicBezTo>
                  <a:cubicBezTo>
                    <a:pt x="796" y="3961"/>
                    <a:pt x="831" y="3936"/>
                    <a:pt x="856" y="3910"/>
                  </a:cubicBezTo>
                  <a:cubicBezTo>
                    <a:pt x="873" y="3902"/>
                    <a:pt x="890" y="3884"/>
                    <a:pt x="908" y="3876"/>
                  </a:cubicBezTo>
                  <a:cubicBezTo>
                    <a:pt x="1113" y="3705"/>
                    <a:pt x="1335" y="3559"/>
                    <a:pt x="1549" y="3405"/>
                  </a:cubicBezTo>
                  <a:cubicBezTo>
                    <a:pt x="1549" y="3371"/>
                    <a:pt x="1541" y="3328"/>
                    <a:pt x="1532" y="3303"/>
                  </a:cubicBezTo>
                  <a:cubicBezTo>
                    <a:pt x="1464" y="2798"/>
                    <a:pt x="1592" y="514"/>
                    <a:pt x="1618" y="1"/>
                  </a:cubicBez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6"/>
            <p:cNvSpPr/>
            <p:nvPr/>
          </p:nvSpPr>
          <p:spPr>
            <a:xfrm>
              <a:off x="5457025" y="4757200"/>
              <a:ext cx="152075" cy="97425"/>
            </a:xfrm>
            <a:custGeom>
              <a:avLst/>
              <a:gdLst/>
              <a:ahLst/>
              <a:cxnLst/>
              <a:rect l="l" t="t" r="r" b="b"/>
              <a:pathLst>
                <a:path w="6083" h="3897" extrusionOk="0">
                  <a:moveTo>
                    <a:pt x="6083" y="1"/>
                  </a:moveTo>
                  <a:lnTo>
                    <a:pt x="5783" y="505"/>
                  </a:lnTo>
                  <a:cubicBezTo>
                    <a:pt x="5715" y="1053"/>
                    <a:pt x="5527" y="1583"/>
                    <a:pt x="5236" y="2045"/>
                  </a:cubicBezTo>
                  <a:lnTo>
                    <a:pt x="4868" y="2028"/>
                  </a:lnTo>
                  <a:lnTo>
                    <a:pt x="1112" y="1789"/>
                  </a:lnTo>
                  <a:cubicBezTo>
                    <a:pt x="1095" y="1840"/>
                    <a:pt x="907" y="2447"/>
                    <a:pt x="804" y="2772"/>
                  </a:cubicBezTo>
                  <a:cubicBezTo>
                    <a:pt x="770" y="2866"/>
                    <a:pt x="744" y="2935"/>
                    <a:pt x="736" y="2952"/>
                  </a:cubicBezTo>
                  <a:cubicBezTo>
                    <a:pt x="702" y="2892"/>
                    <a:pt x="650" y="2824"/>
                    <a:pt x="608" y="2772"/>
                  </a:cubicBezTo>
                  <a:cubicBezTo>
                    <a:pt x="548" y="2704"/>
                    <a:pt x="479" y="2644"/>
                    <a:pt x="411" y="2593"/>
                  </a:cubicBezTo>
                  <a:cubicBezTo>
                    <a:pt x="291" y="2507"/>
                    <a:pt x="137" y="1960"/>
                    <a:pt x="0" y="1908"/>
                  </a:cubicBezTo>
                  <a:lnTo>
                    <a:pt x="0" y="1908"/>
                  </a:lnTo>
                  <a:cubicBezTo>
                    <a:pt x="60" y="2328"/>
                    <a:pt x="60" y="2704"/>
                    <a:pt x="26" y="3038"/>
                  </a:cubicBezTo>
                  <a:lnTo>
                    <a:pt x="26" y="3046"/>
                  </a:lnTo>
                  <a:cubicBezTo>
                    <a:pt x="188" y="3157"/>
                    <a:pt x="334" y="3277"/>
                    <a:pt x="505" y="3380"/>
                  </a:cubicBezTo>
                  <a:cubicBezTo>
                    <a:pt x="753" y="3542"/>
                    <a:pt x="1010" y="3628"/>
                    <a:pt x="1300" y="3688"/>
                  </a:cubicBezTo>
                  <a:cubicBezTo>
                    <a:pt x="1848" y="3807"/>
                    <a:pt x="2413" y="3884"/>
                    <a:pt x="2986" y="3893"/>
                  </a:cubicBezTo>
                  <a:cubicBezTo>
                    <a:pt x="3050" y="3895"/>
                    <a:pt x="3115" y="3896"/>
                    <a:pt x="3181" y="3896"/>
                  </a:cubicBezTo>
                  <a:cubicBezTo>
                    <a:pt x="3393" y="3896"/>
                    <a:pt x="3608" y="3885"/>
                    <a:pt x="3824" y="3859"/>
                  </a:cubicBezTo>
                  <a:cubicBezTo>
                    <a:pt x="4098" y="3816"/>
                    <a:pt x="4372" y="3748"/>
                    <a:pt x="4645" y="3671"/>
                  </a:cubicBezTo>
                  <a:cubicBezTo>
                    <a:pt x="4911" y="3585"/>
                    <a:pt x="5159" y="3474"/>
                    <a:pt x="5407" y="3328"/>
                  </a:cubicBezTo>
                  <a:cubicBezTo>
                    <a:pt x="5595" y="3217"/>
                    <a:pt x="5792" y="3115"/>
                    <a:pt x="5989" y="3012"/>
                  </a:cubicBezTo>
                  <a:cubicBezTo>
                    <a:pt x="5963" y="2225"/>
                    <a:pt x="6057" y="445"/>
                    <a:pt x="6083" y="1"/>
                  </a:cubicBez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6"/>
            <p:cNvSpPr/>
            <p:nvPr/>
          </p:nvSpPr>
          <p:spPr>
            <a:xfrm>
              <a:off x="5574425" y="4808525"/>
              <a:ext cx="5800" cy="16725"/>
            </a:xfrm>
            <a:custGeom>
              <a:avLst/>
              <a:gdLst/>
              <a:ahLst/>
              <a:cxnLst/>
              <a:rect l="l" t="t" r="r" b="b"/>
              <a:pathLst>
                <a:path w="232" h="669" extrusionOk="0">
                  <a:moveTo>
                    <a:pt x="61" y="1"/>
                  </a:moveTo>
                  <a:lnTo>
                    <a:pt x="61" y="1"/>
                  </a:lnTo>
                  <a:cubicBezTo>
                    <a:pt x="1" y="232"/>
                    <a:pt x="78" y="488"/>
                    <a:pt x="232" y="668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6"/>
            <p:cNvSpPr/>
            <p:nvPr/>
          </p:nvSpPr>
          <p:spPr>
            <a:xfrm>
              <a:off x="5506200" y="4778725"/>
              <a:ext cx="53925" cy="59650"/>
            </a:xfrm>
            <a:custGeom>
              <a:avLst/>
              <a:gdLst/>
              <a:ahLst/>
              <a:cxnLst/>
              <a:rect l="l" t="t" r="r" b="b"/>
              <a:pathLst>
                <a:path w="2157" h="2386" extrusionOk="0">
                  <a:moveTo>
                    <a:pt x="1046" y="0"/>
                  </a:moveTo>
                  <a:cubicBezTo>
                    <a:pt x="890" y="0"/>
                    <a:pt x="736" y="37"/>
                    <a:pt x="591" y="115"/>
                  </a:cubicBezTo>
                  <a:cubicBezTo>
                    <a:pt x="351" y="243"/>
                    <a:pt x="146" y="500"/>
                    <a:pt x="26" y="825"/>
                  </a:cubicBezTo>
                  <a:lnTo>
                    <a:pt x="1" y="1937"/>
                  </a:lnTo>
                  <a:cubicBezTo>
                    <a:pt x="155" y="2177"/>
                    <a:pt x="377" y="2279"/>
                    <a:pt x="600" y="2331"/>
                  </a:cubicBezTo>
                  <a:cubicBezTo>
                    <a:pt x="745" y="2366"/>
                    <a:pt x="893" y="2386"/>
                    <a:pt x="1039" y="2386"/>
                  </a:cubicBezTo>
                  <a:cubicBezTo>
                    <a:pt x="1278" y="2386"/>
                    <a:pt x="1514" y="2333"/>
                    <a:pt x="1737" y="2211"/>
                  </a:cubicBezTo>
                  <a:cubicBezTo>
                    <a:pt x="1883" y="2134"/>
                    <a:pt x="2020" y="2014"/>
                    <a:pt x="2088" y="1826"/>
                  </a:cubicBezTo>
                  <a:cubicBezTo>
                    <a:pt x="2157" y="1646"/>
                    <a:pt x="2157" y="1424"/>
                    <a:pt x="2131" y="1218"/>
                  </a:cubicBezTo>
                  <a:cubicBezTo>
                    <a:pt x="2097" y="953"/>
                    <a:pt x="2037" y="688"/>
                    <a:pt x="1917" y="491"/>
                  </a:cubicBezTo>
                  <a:cubicBezTo>
                    <a:pt x="1772" y="252"/>
                    <a:pt x="1566" y="115"/>
                    <a:pt x="1352" y="46"/>
                  </a:cubicBezTo>
                  <a:cubicBezTo>
                    <a:pt x="1251" y="16"/>
                    <a:pt x="114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6"/>
            <p:cNvSpPr/>
            <p:nvPr/>
          </p:nvSpPr>
          <p:spPr>
            <a:xfrm>
              <a:off x="5510900" y="4796650"/>
              <a:ext cx="41525" cy="31875"/>
            </a:xfrm>
            <a:custGeom>
              <a:avLst/>
              <a:gdLst/>
              <a:ahLst/>
              <a:cxnLst/>
              <a:rect l="l" t="t" r="r" b="b"/>
              <a:pathLst>
                <a:path w="1661" h="1275" extrusionOk="0">
                  <a:moveTo>
                    <a:pt x="845" y="1"/>
                  </a:moveTo>
                  <a:cubicBezTo>
                    <a:pt x="733" y="1"/>
                    <a:pt x="624" y="12"/>
                    <a:pt x="514" y="48"/>
                  </a:cubicBezTo>
                  <a:cubicBezTo>
                    <a:pt x="360" y="91"/>
                    <a:pt x="223" y="185"/>
                    <a:pt x="138" y="322"/>
                  </a:cubicBezTo>
                  <a:lnTo>
                    <a:pt x="1" y="604"/>
                  </a:lnTo>
                  <a:cubicBezTo>
                    <a:pt x="112" y="955"/>
                    <a:pt x="429" y="1237"/>
                    <a:pt x="797" y="1271"/>
                  </a:cubicBezTo>
                  <a:cubicBezTo>
                    <a:pt x="819" y="1273"/>
                    <a:pt x="841" y="1275"/>
                    <a:pt x="863" y="1275"/>
                  </a:cubicBezTo>
                  <a:cubicBezTo>
                    <a:pt x="1201" y="1275"/>
                    <a:pt x="1538" y="1036"/>
                    <a:pt x="1626" y="707"/>
                  </a:cubicBezTo>
                  <a:cubicBezTo>
                    <a:pt x="1661" y="570"/>
                    <a:pt x="1661" y="416"/>
                    <a:pt x="1584" y="288"/>
                  </a:cubicBezTo>
                  <a:cubicBezTo>
                    <a:pt x="1464" y="91"/>
                    <a:pt x="1216" y="22"/>
                    <a:pt x="985" y="5"/>
                  </a:cubicBezTo>
                  <a:cubicBezTo>
                    <a:pt x="938" y="3"/>
                    <a:pt x="891" y="1"/>
                    <a:pt x="845" y="1"/>
                  </a:cubicBezTo>
                  <a:close/>
                </a:path>
              </a:pathLst>
            </a:custGeom>
            <a:solidFill>
              <a:srgbClr val="F6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6"/>
            <p:cNvSpPr/>
            <p:nvPr/>
          </p:nvSpPr>
          <p:spPr>
            <a:xfrm>
              <a:off x="5510900" y="4796650"/>
              <a:ext cx="41525" cy="24950"/>
            </a:xfrm>
            <a:custGeom>
              <a:avLst/>
              <a:gdLst/>
              <a:ahLst/>
              <a:cxnLst/>
              <a:rect l="l" t="t" r="r" b="b"/>
              <a:pathLst>
                <a:path w="1661" h="998" extrusionOk="0">
                  <a:moveTo>
                    <a:pt x="845" y="1"/>
                  </a:moveTo>
                  <a:cubicBezTo>
                    <a:pt x="733" y="1"/>
                    <a:pt x="624" y="12"/>
                    <a:pt x="514" y="48"/>
                  </a:cubicBezTo>
                  <a:cubicBezTo>
                    <a:pt x="360" y="91"/>
                    <a:pt x="223" y="185"/>
                    <a:pt x="138" y="322"/>
                  </a:cubicBezTo>
                  <a:lnTo>
                    <a:pt x="1" y="604"/>
                  </a:lnTo>
                  <a:cubicBezTo>
                    <a:pt x="35" y="724"/>
                    <a:pt x="104" y="835"/>
                    <a:pt x="189" y="938"/>
                  </a:cubicBezTo>
                  <a:cubicBezTo>
                    <a:pt x="240" y="835"/>
                    <a:pt x="317" y="758"/>
                    <a:pt x="412" y="690"/>
                  </a:cubicBezTo>
                  <a:lnTo>
                    <a:pt x="412" y="698"/>
                  </a:lnTo>
                  <a:cubicBezTo>
                    <a:pt x="538" y="619"/>
                    <a:pt x="697" y="570"/>
                    <a:pt x="854" y="570"/>
                  </a:cubicBezTo>
                  <a:cubicBezTo>
                    <a:pt x="983" y="570"/>
                    <a:pt x="1111" y="603"/>
                    <a:pt x="1216" y="681"/>
                  </a:cubicBezTo>
                  <a:cubicBezTo>
                    <a:pt x="1327" y="767"/>
                    <a:pt x="1404" y="878"/>
                    <a:pt x="1464" y="998"/>
                  </a:cubicBezTo>
                  <a:cubicBezTo>
                    <a:pt x="1541" y="921"/>
                    <a:pt x="1601" y="818"/>
                    <a:pt x="1626" y="707"/>
                  </a:cubicBezTo>
                  <a:cubicBezTo>
                    <a:pt x="1661" y="570"/>
                    <a:pt x="1652" y="416"/>
                    <a:pt x="1584" y="288"/>
                  </a:cubicBezTo>
                  <a:cubicBezTo>
                    <a:pt x="1464" y="91"/>
                    <a:pt x="1216" y="22"/>
                    <a:pt x="985" y="5"/>
                  </a:cubicBezTo>
                  <a:cubicBezTo>
                    <a:pt x="938" y="3"/>
                    <a:pt x="891" y="1"/>
                    <a:pt x="845" y="1"/>
                  </a:cubicBezTo>
                  <a:close/>
                </a:path>
              </a:pathLst>
            </a:custGeom>
            <a:solidFill>
              <a:srgbClr val="F6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6"/>
            <p:cNvSpPr/>
            <p:nvPr/>
          </p:nvSpPr>
          <p:spPr>
            <a:xfrm>
              <a:off x="5428775" y="4604950"/>
              <a:ext cx="60550" cy="146725"/>
            </a:xfrm>
            <a:custGeom>
              <a:avLst/>
              <a:gdLst/>
              <a:ahLst/>
              <a:cxnLst/>
              <a:rect l="l" t="t" r="r" b="b"/>
              <a:pathLst>
                <a:path w="2422" h="5869" extrusionOk="0">
                  <a:moveTo>
                    <a:pt x="738" y="1"/>
                  </a:moveTo>
                  <a:cubicBezTo>
                    <a:pt x="720" y="1"/>
                    <a:pt x="703" y="3"/>
                    <a:pt x="685" y="8"/>
                  </a:cubicBezTo>
                  <a:cubicBezTo>
                    <a:pt x="488" y="59"/>
                    <a:pt x="352" y="350"/>
                    <a:pt x="275" y="615"/>
                  </a:cubicBezTo>
                  <a:lnTo>
                    <a:pt x="266" y="615"/>
                  </a:lnTo>
                  <a:cubicBezTo>
                    <a:pt x="27" y="1394"/>
                    <a:pt x="1" y="2258"/>
                    <a:pt x="189" y="2951"/>
                  </a:cubicBezTo>
                  <a:cubicBezTo>
                    <a:pt x="266" y="3199"/>
                    <a:pt x="360" y="3447"/>
                    <a:pt x="352" y="3738"/>
                  </a:cubicBezTo>
                  <a:cubicBezTo>
                    <a:pt x="326" y="4166"/>
                    <a:pt x="61" y="4628"/>
                    <a:pt x="155" y="5013"/>
                  </a:cubicBezTo>
                  <a:cubicBezTo>
                    <a:pt x="206" y="5227"/>
                    <a:pt x="360" y="5338"/>
                    <a:pt x="497" y="5432"/>
                  </a:cubicBezTo>
                  <a:cubicBezTo>
                    <a:pt x="711" y="5577"/>
                    <a:pt x="933" y="5723"/>
                    <a:pt x="1147" y="5868"/>
                  </a:cubicBezTo>
                  <a:lnTo>
                    <a:pt x="2422" y="3045"/>
                  </a:lnTo>
                  <a:cubicBezTo>
                    <a:pt x="2071" y="2018"/>
                    <a:pt x="1618" y="1077"/>
                    <a:pt x="1070" y="273"/>
                  </a:cubicBezTo>
                  <a:cubicBezTo>
                    <a:pt x="979" y="137"/>
                    <a:pt x="869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6"/>
            <p:cNvSpPr/>
            <p:nvPr/>
          </p:nvSpPr>
          <p:spPr>
            <a:xfrm>
              <a:off x="5439475" y="4632850"/>
              <a:ext cx="43650" cy="105775"/>
            </a:xfrm>
            <a:custGeom>
              <a:avLst/>
              <a:gdLst/>
              <a:ahLst/>
              <a:cxnLst/>
              <a:rect l="l" t="t" r="r" b="b"/>
              <a:pathLst>
                <a:path w="1746" h="4231" extrusionOk="0">
                  <a:moveTo>
                    <a:pt x="523" y="0"/>
                  </a:moveTo>
                  <a:cubicBezTo>
                    <a:pt x="512" y="0"/>
                    <a:pt x="500" y="2"/>
                    <a:pt x="488" y="4"/>
                  </a:cubicBezTo>
                  <a:cubicBezTo>
                    <a:pt x="351" y="38"/>
                    <a:pt x="257" y="252"/>
                    <a:pt x="197" y="441"/>
                  </a:cubicBezTo>
                  <a:cubicBezTo>
                    <a:pt x="18" y="1005"/>
                    <a:pt x="1" y="1630"/>
                    <a:pt x="137" y="2126"/>
                  </a:cubicBezTo>
                  <a:cubicBezTo>
                    <a:pt x="189" y="2305"/>
                    <a:pt x="266" y="2485"/>
                    <a:pt x="249" y="2690"/>
                  </a:cubicBezTo>
                  <a:cubicBezTo>
                    <a:pt x="240" y="3007"/>
                    <a:pt x="43" y="3341"/>
                    <a:pt x="112" y="3614"/>
                  </a:cubicBezTo>
                  <a:cubicBezTo>
                    <a:pt x="146" y="3768"/>
                    <a:pt x="257" y="3854"/>
                    <a:pt x="360" y="3922"/>
                  </a:cubicBezTo>
                  <a:lnTo>
                    <a:pt x="822" y="4230"/>
                  </a:lnTo>
                  <a:lnTo>
                    <a:pt x="1746" y="2194"/>
                  </a:lnTo>
                  <a:cubicBezTo>
                    <a:pt x="1498" y="1450"/>
                    <a:pt x="1164" y="774"/>
                    <a:pt x="771" y="192"/>
                  </a:cubicBezTo>
                  <a:cubicBezTo>
                    <a:pt x="709" y="100"/>
                    <a:pt x="626" y="0"/>
                    <a:pt x="523" y="0"/>
                  </a:cubicBezTo>
                  <a:close/>
                </a:path>
              </a:pathLst>
            </a:custGeom>
            <a:solidFill>
              <a:srgbClr val="F6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6"/>
            <p:cNvSpPr/>
            <p:nvPr/>
          </p:nvSpPr>
          <p:spPr>
            <a:xfrm>
              <a:off x="5569500" y="4604950"/>
              <a:ext cx="60550" cy="146725"/>
            </a:xfrm>
            <a:custGeom>
              <a:avLst/>
              <a:gdLst/>
              <a:ahLst/>
              <a:cxnLst/>
              <a:rect l="l" t="t" r="r" b="b"/>
              <a:pathLst>
                <a:path w="2422" h="5869" extrusionOk="0">
                  <a:moveTo>
                    <a:pt x="1683" y="1"/>
                  </a:moveTo>
                  <a:cubicBezTo>
                    <a:pt x="1548" y="1"/>
                    <a:pt x="1443" y="137"/>
                    <a:pt x="1353" y="273"/>
                  </a:cubicBezTo>
                  <a:cubicBezTo>
                    <a:pt x="805" y="1077"/>
                    <a:pt x="352" y="2018"/>
                    <a:pt x="1" y="3045"/>
                  </a:cubicBezTo>
                  <a:lnTo>
                    <a:pt x="1276" y="5868"/>
                  </a:lnTo>
                  <a:cubicBezTo>
                    <a:pt x="1490" y="5723"/>
                    <a:pt x="1703" y="5577"/>
                    <a:pt x="1926" y="5432"/>
                  </a:cubicBezTo>
                  <a:cubicBezTo>
                    <a:pt x="2063" y="5338"/>
                    <a:pt x="2217" y="5227"/>
                    <a:pt x="2268" y="5013"/>
                  </a:cubicBezTo>
                  <a:cubicBezTo>
                    <a:pt x="2354" y="4628"/>
                    <a:pt x="2088" y="4166"/>
                    <a:pt x="2071" y="3738"/>
                  </a:cubicBezTo>
                  <a:cubicBezTo>
                    <a:pt x="2063" y="3447"/>
                    <a:pt x="2157" y="3199"/>
                    <a:pt x="2225" y="2951"/>
                  </a:cubicBezTo>
                  <a:cubicBezTo>
                    <a:pt x="2422" y="2258"/>
                    <a:pt x="2396" y="1394"/>
                    <a:pt x="2148" y="615"/>
                  </a:cubicBezTo>
                  <a:cubicBezTo>
                    <a:pt x="2071" y="350"/>
                    <a:pt x="1926" y="59"/>
                    <a:pt x="1738" y="8"/>
                  </a:cubicBezTo>
                  <a:cubicBezTo>
                    <a:pt x="1719" y="3"/>
                    <a:pt x="1701" y="1"/>
                    <a:pt x="1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5575725" y="4632850"/>
              <a:ext cx="43650" cy="105775"/>
            </a:xfrm>
            <a:custGeom>
              <a:avLst/>
              <a:gdLst/>
              <a:ahLst/>
              <a:cxnLst/>
              <a:rect l="l" t="t" r="r" b="b"/>
              <a:pathLst>
                <a:path w="1746" h="4231" extrusionOk="0">
                  <a:moveTo>
                    <a:pt x="1217" y="0"/>
                  </a:moveTo>
                  <a:cubicBezTo>
                    <a:pt x="1119" y="0"/>
                    <a:pt x="1037" y="100"/>
                    <a:pt x="975" y="192"/>
                  </a:cubicBezTo>
                  <a:cubicBezTo>
                    <a:pt x="582" y="774"/>
                    <a:pt x="248" y="1450"/>
                    <a:pt x="0" y="2194"/>
                  </a:cubicBezTo>
                  <a:lnTo>
                    <a:pt x="915" y="4230"/>
                  </a:lnTo>
                  <a:lnTo>
                    <a:pt x="1386" y="3922"/>
                  </a:lnTo>
                  <a:cubicBezTo>
                    <a:pt x="1489" y="3854"/>
                    <a:pt x="1600" y="3768"/>
                    <a:pt x="1634" y="3614"/>
                  </a:cubicBezTo>
                  <a:cubicBezTo>
                    <a:pt x="1694" y="3341"/>
                    <a:pt x="1506" y="3007"/>
                    <a:pt x="1489" y="2690"/>
                  </a:cubicBezTo>
                  <a:cubicBezTo>
                    <a:pt x="1480" y="2485"/>
                    <a:pt x="1557" y="2305"/>
                    <a:pt x="1608" y="2126"/>
                  </a:cubicBezTo>
                  <a:cubicBezTo>
                    <a:pt x="1745" y="1630"/>
                    <a:pt x="1720" y="1005"/>
                    <a:pt x="1549" y="441"/>
                  </a:cubicBezTo>
                  <a:cubicBezTo>
                    <a:pt x="1489" y="252"/>
                    <a:pt x="1386" y="38"/>
                    <a:pt x="1249" y="4"/>
                  </a:cubicBezTo>
                  <a:cubicBezTo>
                    <a:pt x="1238" y="2"/>
                    <a:pt x="1227" y="0"/>
                    <a:pt x="1217" y="0"/>
                  </a:cubicBezTo>
                  <a:close/>
                </a:path>
              </a:pathLst>
            </a:custGeom>
            <a:solidFill>
              <a:srgbClr val="F6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6"/>
            <p:cNvSpPr/>
            <p:nvPr/>
          </p:nvSpPr>
          <p:spPr>
            <a:xfrm>
              <a:off x="5446525" y="4668700"/>
              <a:ext cx="164925" cy="162850"/>
            </a:xfrm>
            <a:custGeom>
              <a:avLst/>
              <a:gdLst/>
              <a:ahLst/>
              <a:cxnLst/>
              <a:rect l="l" t="t" r="r" b="b"/>
              <a:pathLst>
                <a:path w="6597" h="6514" extrusionOk="0">
                  <a:moveTo>
                    <a:pt x="3081" y="0"/>
                  </a:moveTo>
                  <a:cubicBezTo>
                    <a:pt x="2964" y="0"/>
                    <a:pt x="2847" y="2"/>
                    <a:pt x="2730" y="7"/>
                  </a:cubicBezTo>
                  <a:cubicBezTo>
                    <a:pt x="2448" y="16"/>
                    <a:pt x="2165" y="33"/>
                    <a:pt x="1883" y="59"/>
                  </a:cubicBezTo>
                  <a:cubicBezTo>
                    <a:pt x="1216" y="136"/>
                    <a:pt x="660" y="940"/>
                    <a:pt x="403" y="1505"/>
                  </a:cubicBezTo>
                  <a:cubicBezTo>
                    <a:pt x="112" y="2138"/>
                    <a:pt x="1" y="2865"/>
                    <a:pt x="61" y="3558"/>
                  </a:cubicBezTo>
                  <a:cubicBezTo>
                    <a:pt x="86" y="3874"/>
                    <a:pt x="172" y="4174"/>
                    <a:pt x="215" y="4482"/>
                  </a:cubicBezTo>
                  <a:cubicBezTo>
                    <a:pt x="258" y="4790"/>
                    <a:pt x="155" y="5226"/>
                    <a:pt x="283" y="5517"/>
                  </a:cubicBezTo>
                  <a:cubicBezTo>
                    <a:pt x="335" y="5619"/>
                    <a:pt x="506" y="5654"/>
                    <a:pt x="557" y="5756"/>
                  </a:cubicBezTo>
                  <a:cubicBezTo>
                    <a:pt x="711" y="6030"/>
                    <a:pt x="899" y="6312"/>
                    <a:pt x="1190" y="6389"/>
                  </a:cubicBezTo>
                  <a:cubicBezTo>
                    <a:pt x="1244" y="6404"/>
                    <a:pt x="1298" y="6410"/>
                    <a:pt x="1353" y="6410"/>
                  </a:cubicBezTo>
                  <a:cubicBezTo>
                    <a:pt x="1526" y="6410"/>
                    <a:pt x="1701" y="6346"/>
                    <a:pt x="1857" y="6261"/>
                  </a:cubicBezTo>
                  <a:cubicBezTo>
                    <a:pt x="1986" y="6193"/>
                    <a:pt x="2114" y="6107"/>
                    <a:pt x="2225" y="6004"/>
                  </a:cubicBezTo>
                  <a:cubicBezTo>
                    <a:pt x="2345" y="5910"/>
                    <a:pt x="2448" y="5799"/>
                    <a:pt x="2533" y="5671"/>
                  </a:cubicBezTo>
                  <a:cubicBezTo>
                    <a:pt x="2661" y="5500"/>
                    <a:pt x="2756" y="5303"/>
                    <a:pt x="2892" y="5140"/>
                  </a:cubicBezTo>
                  <a:cubicBezTo>
                    <a:pt x="2952" y="5063"/>
                    <a:pt x="3021" y="4995"/>
                    <a:pt x="3098" y="4935"/>
                  </a:cubicBezTo>
                  <a:cubicBezTo>
                    <a:pt x="3192" y="4867"/>
                    <a:pt x="3286" y="4815"/>
                    <a:pt x="3406" y="4798"/>
                  </a:cubicBezTo>
                  <a:cubicBezTo>
                    <a:pt x="3431" y="4795"/>
                    <a:pt x="3456" y="4793"/>
                    <a:pt x="3481" y="4793"/>
                  </a:cubicBezTo>
                  <a:cubicBezTo>
                    <a:pt x="3753" y="4793"/>
                    <a:pt x="4010" y="4999"/>
                    <a:pt x="4167" y="5234"/>
                  </a:cubicBezTo>
                  <a:cubicBezTo>
                    <a:pt x="4347" y="5500"/>
                    <a:pt x="4449" y="5808"/>
                    <a:pt x="4629" y="6064"/>
                  </a:cubicBezTo>
                  <a:cubicBezTo>
                    <a:pt x="4680" y="6141"/>
                    <a:pt x="4740" y="6218"/>
                    <a:pt x="4809" y="6287"/>
                  </a:cubicBezTo>
                  <a:cubicBezTo>
                    <a:pt x="4961" y="6424"/>
                    <a:pt x="5140" y="6513"/>
                    <a:pt x="5329" y="6513"/>
                  </a:cubicBezTo>
                  <a:cubicBezTo>
                    <a:pt x="5352" y="6513"/>
                    <a:pt x="5375" y="6512"/>
                    <a:pt x="5399" y="6509"/>
                  </a:cubicBezTo>
                  <a:cubicBezTo>
                    <a:pt x="5587" y="6483"/>
                    <a:pt x="5741" y="6364"/>
                    <a:pt x="5861" y="6210"/>
                  </a:cubicBezTo>
                  <a:cubicBezTo>
                    <a:pt x="5947" y="6098"/>
                    <a:pt x="6143" y="5962"/>
                    <a:pt x="6203" y="5833"/>
                  </a:cubicBezTo>
                  <a:cubicBezTo>
                    <a:pt x="6494" y="5149"/>
                    <a:pt x="6434" y="4439"/>
                    <a:pt x="6520" y="3712"/>
                  </a:cubicBezTo>
                  <a:cubicBezTo>
                    <a:pt x="6537" y="3575"/>
                    <a:pt x="6554" y="3429"/>
                    <a:pt x="6563" y="3284"/>
                  </a:cubicBezTo>
                  <a:cubicBezTo>
                    <a:pt x="6597" y="2694"/>
                    <a:pt x="6545" y="2086"/>
                    <a:pt x="6332" y="1530"/>
                  </a:cubicBezTo>
                  <a:cubicBezTo>
                    <a:pt x="6103" y="945"/>
                    <a:pt x="5210" y="16"/>
                    <a:pt x="4445" y="16"/>
                  </a:cubicBezTo>
                  <a:cubicBezTo>
                    <a:pt x="4438" y="16"/>
                    <a:pt x="4431" y="16"/>
                    <a:pt x="4424" y="16"/>
                  </a:cubicBezTo>
                  <a:cubicBezTo>
                    <a:pt x="4340" y="19"/>
                    <a:pt x="4256" y="20"/>
                    <a:pt x="4172" y="20"/>
                  </a:cubicBezTo>
                  <a:cubicBezTo>
                    <a:pt x="3809" y="20"/>
                    <a:pt x="3445" y="0"/>
                    <a:pt x="3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6"/>
            <p:cNvSpPr/>
            <p:nvPr/>
          </p:nvSpPr>
          <p:spPr>
            <a:xfrm>
              <a:off x="5477925" y="4732950"/>
              <a:ext cx="16125" cy="24950"/>
            </a:xfrm>
            <a:custGeom>
              <a:avLst/>
              <a:gdLst/>
              <a:ahLst/>
              <a:cxnLst/>
              <a:rect l="l" t="t" r="r" b="b"/>
              <a:pathLst>
                <a:path w="645" h="998" extrusionOk="0">
                  <a:moveTo>
                    <a:pt x="307" y="0"/>
                  </a:moveTo>
                  <a:cubicBezTo>
                    <a:pt x="15" y="0"/>
                    <a:pt x="1" y="548"/>
                    <a:pt x="62" y="748"/>
                  </a:cubicBezTo>
                  <a:cubicBezTo>
                    <a:pt x="97" y="851"/>
                    <a:pt x="148" y="953"/>
                    <a:pt x="251" y="988"/>
                  </a:cubicBezTo>
                  <a:cubicBezTo>
                    <a:pt x="272" y="994"/>
                    <a:pt x="294" y="997"/>
                    <a:pt x="316" y="997"/>
                  </a:cubicBezTo>
                  <a:cubicBezTo>
                    <a:pt x="406" y="997"/>
                    <a:pt x="495" y="944"/>
                    <a:pt x="550" y="868"/>
                  </a:cubicBezTo>
                  <a:cubicBezTo>
                    <a:pt x="610" y="782"/>
                    <a:pt x="636" y="663"/>
                    <a:pt x="644" y="551"/>
                  </a:cubicBezTo>
                  <a:cubicBezTo>
                    <a:pt x="644" y="534"/>
                    <a:pt x="644" y="517"/>
                    <a:pt x="644" y="500"/>
                  </a:cubicBezTo>
                  <a:cubicBezTo>
                    <a:pt x="644" y="415"/>
                    <a:pt x="636" y="320"/>
                    <a:pt x="610" y="243"/>
                  </a:cubicBezTo>
                  <a:cubicBezTo>
                    <a:pt x="576" y="149"/>
                    <a:pt x="507" y="55"/>
                    <a:pt x="413" y="21"/>
                  </a:cubicBezTo>
                  <a:cubicBezTo>
                    <a:pt x="374" y="7"/>
                    <a:pt x="339" y="0"/>
                    <a:pt x="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6"/>
            <p:cNvSpPr/>
            <p:nvPr/>
          </p:nvSpPr>
          <p:spPr>
            <a:xfrm>
              <a:off x="5567975" y="4732950"/>
              <a:ext cx="16100" cy="24950"/>
            </a:xfrm>
            <a:custGeom>
              <a:avLst/>
              <a:gdLst/>
              <a:ahLst/>
              <a:cxnLst/>
              <a:rect l="l" t="t" r="r" b="b"/>
              <a:pathLst>
                <a:path w="644" h="998" extrusionOk="0">
                  <a:moveTo>
                    <a:pt x="298" y="0"/>
                  </a:moveTo>
                  <a:cubicBezTo>
                    <a:pt x="8" y="0"/>
                    <a:pt x="0" y="548"/>
                    <a:pt x="62" y="748"/>
                  </a:cubicBezTo>
                  <a:cubicBezTo>
                    <a:pt x="88" y="851"/>
                    <a:pt x="148" y="953"/>
                    <a:pt x="242" y="988"/>
                  </a:cubicBezTo>
                  <a:cubicBezTo>
                    <a:pt x="263" y="994"/>
                    <a:pt x="285" y="997"/>
                    <a:pt x="307" y="997"/>
                  </a:cubicBezTo>
                  <a:cubicBezTo>
                    <a:pt x="397" y="997"/>
                    <a:pt x="486" y="944"/>
                    <a:pt x="541" y="868"/>
                  </a:cubicBezTo>
                  <a:cubicBezTo>
                    <a:pt x="609" y="782"/>
                    <a:pt x="627" y="663"/>
                    <a:pt x="635" y="551"/>
                  </a:cubicBezTo>
                  <a:cubicBezTo>
                    <a:pt x="635" y="534"/>
                    <a:pt x="635" y="517"/>
                    <a:pt x="635" y="500"/>
                  </a:cubicBezTo>
                  <a:cubicBezTo>
                    <a:pt x="644" y="415"/>
                    <a:pt x="635" y="320"/>
                    <a:pt x="601" y="243"/>
                  </a:cubicBezTo>
                  <a:cubicBezTo>
                    <a:pt x="567" y="149"/>
                    <a:pt x="498" y="55"/>
                    <a:pt x="404" y="21"/>
                  </a:cubicBezTo>
                  <a:cubicBezTo>
                    <a:pt x="365" y="7"/>
                    <a:pt x="330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6"/>
            <p:cNvSpPr/>
            <p:nvPr/>
          </p:nvSpPr>
          <p:spPr>
            <a:xfrm>
              <a:off x="5481525" y="4736450"/>
              <a:ext cx="13150" cy="20400"/>
            </a:xfrm>
            <a:custGeom>
              <a:avLst/>
              <a:gdLst/>
              <a:ahLst/>
              <a:cxnLst/>
              <a:rect l="l" t="t" r="r" b="b"/>
              <a:pathLst>
                <a:path w="526" h="816" extrusionOk="0">
                  <a:moveTo>
                    <a:pt x="244" y="1"/>
                  </a:moveTo>
                  <a:cubicBezTo>
                    <a:pt x="10" y="1"/>
                    <a:pt x="0" y="455"/>
                    <a:pt x="47" y="617"/>
                  </a:cubicBezTo>
                  <a:cubicBezTo>
                    <a:pt x="72" y="694"/>
                    <a:pt x="124" y="779"/>
                    <a:pt x="201" y="805"/>
                  </a:cubicBezTo>
                  <a:cubicBezTo>
                    <a:pt x="219" y="812"/>
                    <a:pt x="239" y="816"/>
                    <a:pt x="258" y="816"/>
                  </a:cubicBezTo>
                  <a:cubicBezTo>
                    <a:pt x="328" y="816"/>
                    <a:pt x="400" y="771"/>
                    <a:pt x="440" y="711"/>
                  </a:cubicBezTo>
                  <a:cubicBezTo>
                    <a:pt x="500" y="634"/>
                    <a:pt x="517" y="540"/>
                    <a:pt x="517" y="446"/>
                  </a:cubicBezTo>
                  <a:cubicBezTo>
                    <a:pt x="526" y="437"/>
                    <a:pt x="526" y="420"/>
                    <a:pt x="526" y="411"/>
                  </a:cubicBezTo>
                  <a:cubicBezTo>
                    <a:pt x="526" y="343"/>
                    <a:pt x="517" y="266"/>
                    <a:pt x="492" y="198"/>
                  </a:cubicBezTo>
                  <a:cubicBezTo>
                    <a:pt x="466" y="121"/>
                    <a:pt x="406" y="52"/>
                    <a:pt x="329" y="18"/>
                  </a:cubicBezTo>
                  <a:cubicBezTo>
                    <a:pt x="298" y="6"/>
                    <a:pt x="270" y="1"/>
                    <a:pt x="244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5567300" y="4736450"/>
              <a:ext cx="13150" cy="20400"/>
            </a:xfrm>
            <a:custGeom>
              <a:avLst/>
              <a:gdLst/>
              <a:ahLst/>
              <a:cxnLst/>
              <a:rect l="l" t="t" r="r" b="b"/>
              <a:pathLst>
                <a:path w="526" h="816" extrusionOk="0">
                  <a:moveTo>
                    <a:pt x="250" y="1"/>
                  </a:moveTo>
                  <a:cubicBezTo>
                    <a:pt x="9" y="1"/>
                    <a:pt x="1" y="455"/>
                    <a:pt x="55" y="617"/>
                  </a:cubicBezTo>
                  <a:cubicBezTo>
                    <a:pt x="80" y="694"/>
                    <a:pt x="123" y="779"/>
                    <a:pt x="209" y="805"/>
                  </a:cubicBezTo>
                  <a:cubicBezTo>
                    <a:pt x="227" y="812"/>
                    <a:pt x="247" y="816"/>
                    <a:pt x="266" y="816"/>
                  </a:cubicBezTo>
                  <a:cubicBezTo>
                    <a:pt x="336" y="816"/>
                    <a:pt x="408" y="771"/>
                    <a:pt x="448" y="711"/>
                  </a:cubicBezTo>
                  <a:cubicBezTo>
                    <a:pt x="500" y="634"/>
                    <a:pt x="517" y="540"/>
                    <a:pt x="525" y="446"/>
                  </a:cubicBezTo>
                  <a:cubicBezTo>
                    <a:pt x="525" y="437"/>
                    <a:pt x="525" y="420"/>
                    <a:pt x="525" y="411"/>
                  </a:cubicBezTo>
                  <a:cubicBezTo>
                    <a:pt x="525" y="343"/>
                    <a:pt x="525" y="266"/>
                    <a:pt x="500" y="198"/>
                  </a:cubicBezTo>
                  <a:cubicBezTo>
                    <a:pt x="474" y="121"/>
                    <a:pt x="414" y="52"/>
                    <a:pt x="337" y="18"/>
                  </a:cubicBezTo>
                  <a:cubicBezTo>
                    <a:pt x="305" y="6"/>
                    <a:pt x="276" y="1"/>
                    <a:pt x="250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5452950" y="4678375"/>
              <a:ext cx="154450" cy="165350"/>
            </a:xfrm>
            <a:custGeom>
              <a:avLst/>
              <a:gdLst/>
              <a:ahLst/>
              <a:cxnLst/>
              <a:rect l="l" t="t" r="r" b="b"/>
              <a:pathLst>
                <a:path w="6178" h="6614" extrusionOk="0">
                  <a:moveTo>
                    <a:pt x="3953" y="0"/>
                  </a:moveTo>
                  <a:cubicBezTo>
                    <a:pt x="3828" y="0"/>
                    <a:pt x="3704" y="40"/>
                    <a:pt x="3602" y="125"/>
                  </a:cubicBezTo>
                  <a:cubicBezTo>
                    <a:pt x="3517" y="185"/>
                    <a:pt x="3448" y="271"/>
                    <a:pt x="3346" y="279"/>
                  </a:cubicBezTo>
                  <a:cubicBezTo>
                    <a:pt x="3337" y="280"/>
                    <a:pt x="3328" y="281"/>
                    <a:pt x="3319" y="281"/>
                  </a:cubicBezTo>
                  <a:cubicBezTo>
                    <a:pt x="3212" y="281"/>
                    <a:pt x="3124" y="188"/>
                    <a:pt x="3029" y="125"/>
                  </a:cubicBezTo>
                  <a:cubicBezTo>
                    <a:pt x="2937" y="65"/>
                    <a:pt x="2834" y="37"/>
                    <a:pt x="2730" y="37"/>
                  </a:cubicBezTo>
                  <a:cubicBezTo>
                    <a:pt x="2554" y="37"/>
                    <a:pt x="2373" y="116"/>
                    <a:pt x="2233" y="245"/>
                  </a:cubicBezTo>
                  <a:cubicBezTo>
                    <a:pt x="2165" y="313"/>
                    <a:pt x="2105" y="390"/>
                    <a:pt x="2062" y="476"/>
                  </a:cubicBezTo>
                  <a:cubicBezTo>
                    <a:pt x="1883" y="835"/>
                    <a:pt x="1934" y="1289"/>
                    <a:pt x="2105" y="1656"/>
                  </a:cubicBezTo>
                  <a:cubicBezTo>
                    <a:pt x="2191" y="1845"/>
                    <a:pt x="2319" y="2298"/>
                    <a:pt x="2268" y="2512"/>
                  </a:cubicBezTo>
                  <a:cubicBezTo>
                    <a:pt x="2208" y="2786"/>
                    <a:pt x="1985" y="2828"/>
                    <a:pt x="1780" y="2974"/>
                  </a:cubicBezTo>
                  <a:cubicBezTo>
                    <a:pt x="1583" y="3119"/>
                    <a:pt x="1438" y="3325"/>
                    <a:pt x="1352" y="3539"/>
                  </a:cubicBezTo>
                  <a:cubicBezTo>
                    <a:pt x="1258" y="3770"/>
                    <a:pt x="1250" y="4291"/>
                    <a:pt x="1250" y="4317"/>
                  </a:cubicBezTo>
                  <a:cubicBezTo>
                    <a:pt x="1267" y="4651"/>
                    <a:pt x="1198" y="5241"/>
                    <a:pt x="890" y="5412"/>
                  </a:cubicBezTo>
                  <a:cubicBezTo>
                    <a:pt x="844" y="5438"/>
                    <a:pt x="794" y="5450"/>
                    <a:pt x="743" y="5450"/>
                  </a:cubicBezTo>
                  <a:cubicBezTo>
                    <a:pt x="410" y="5450"/>
                    <a:pt x="18" y="4967"/>
                    <a:pt x="18" y="4967"/>
                  </a:cubicBezTo>
                  <a:lnTo>
                    <a:pt x="18" y="4967"/>
                  </a:lnTo>
                  <a:cubicBezTo>
                    <a:pt x="1" y="4993"/>
                    <a:pt x="214" y="5874"/>
                    <a:pt x="796" y="6259"/>
                  </a:cubicBezTo>
                  <a:cubicBezTo>
                    <a:pt x="1032" y="6416"/>
                    <a:pt x="1267" y="6573"/>
                    <a:pt x="1511" y="6573"/>
                  </a:cubicBezTo>
                  <a:cubicBezTo>
                    <a:pt x="1585" y="6573"/>
                    <a:pt x="1661" y="6558"/>
                    <a:pt x="1737" y="6524"/>
                  </a:cubicBezTo>
                  <a:cubicBezTo>
                    <a:pt x="1763" y="6516"/>
                    <a:pt x="1780" y="6507"/>
                    <a:pt x="1797" y="6499"/>
                  </a:cubicBezTo>
                  <a:cubicBezTo>
                    <a:pt x="1951" y="6413"/>
                    <a:pt x="2079" y="6276"/>
                    <a:pt x="2182" y="6131"/>
                  </a:cubicBezTo>
                  <a:cubicBezTo>
                    <a:pt x="2191" y="6131"/>
                    <a:pt x="2191" y="6122"/>
                    <a:pt x="2191" y="6122"/>
                  </a:cubicBezTo>
                  <a:cubicBezTo>
                    <a:pt x="2199" y="6105"/>
                    <a:pt x="2216" y="6088"/>
                    <a:pt x="2225" y="6071"/>
                  </a:cubicBezTo>
                  <a:cubicBezTo>
                    <a:pt x="2242" y="6045"/>
                    <a:pt x="2251" y="6028"/>
                    <a:pt x="2268" y="6002"/>
                  </a:cubicBezTo>
                  <a:cubicBezTo>
                    <a:pt x="2387" y="5806"/>
                    <a:pt x="2481" y="5592"/>
                    <a:pt x="2601" y="5395"/>
                  </a:cubicBezTo>
                  <a:cubicBezTo>
                    <a:pt x="2721" y="5215"/>
                    <a:pt x="2884" y="5036"/>
                    <a:pt x="3097" y="5010"/>
                  </a:cubicBezTo>
                  <a:lnTo>
                    <a:pt x="3192" y="5010"/>
                  </a:lnTo>
                  <a:cubicBezTo>
                    <a:pt x="3423" y="5036"/>
                    <a:pt x="3619" y="5241"/>
                    <a:pt x="3739" y="5463"/>
                  </a:cubicBezTo>
                  <a:cubicBezTo>
                    <a:pt x="3816" y="5617"/>
                    <a:pt x="3867" y="5788"/>
                    <a:pt x="3944" y="5951"/>
                  </a:cubicBezTo>
                  <a:cubicBezTo>
                    <a:pt x="3953" y="5968"/>
                    <a:pt x="3961" y="5994"/>
                    <a:pt x="3970" y="6011"/>
                  </a:cubicBezTo>
                  <a:cubicBezTo>
                    <a:pt x="3979" y="6028"/>
                    <a:pt x="3979" y="6037"/>
                    <a:pt x="3987" y="6045"/>
                  </a:cubicBezTo>
                  <a:cubicBezTo>
                    <a:pt x="4021" y="6105"/>
                    <a:pt x="4056" y="6165"/>
                    <a:pt x="4090" y="6216"/>
                  </a:cubicBezTo>
                  <a:cubicBezTo>
                    <a:pt x="4277" y="6469"/>
                    <a:pt x="4592" y="6613"/>
                    <a:pt x="4901" y="6613"/>
                  </a:cubicBezTo>
                  <a:cubicBezTo>
                    <a:pt x="5001" y="6613"/>
                    <a:pt x="5100" y="6598"/>
                    <a:pt x="5193" y="6567"/>
                  </a:cubicBezTo>
                  <a:cubicBezTo>
                    <a:pt x="5578" y="6430"/>
                    <a:pt x="6177" y="5583"/>
                    <a:pt x="6143" y="4847"/>
                  </a:cubicBezTo>
                  <a:lnTo>
                    <a:pt x="6143" y="4847"/>
                  </a:lnTo>
                  <a:cubicBezTo>
                    <a:pt x="6067" y="4984"/>
                    <a:pt x="5824" y="5636"/>
                    <a:pt x="5544" y="5636"/>
                  </a:cubicBezTo>
                  <a:cubicBezTo>
                    <a:pt x="5507" y="5636"/>
                    <a:pt x="5470" y="5625"/>
                    <a:pt x="5433" y="5600"/>
                  </a:cubicBezTo>
                  <a:cubicBezTo>
                    <a:pt x="5296" y="5506"/>
                    <a:pt x="5305" y="5292"/>
                    <a:pt x="5296" y="5121"/>
                  </a:cubicBezTo>
                  <a:cubicBezTo>
                    <a:pt x="5253" y="4634"/>
                    <a:pt x="5210" y="4137"/>
                    <a:pt x="5005" y="3675"/>
                  </a:cubicBezTo>
                  <a:cubicBezTo>
                    <a:pt x="4903" y="3453"/>
                    <a:pt x="4766" y="3248"/>
                    <a:pt x="4577" y="3077"/>
                  </a:cubicBezTo>
                  <a:cubicBezTo>
                    <a:pt x="4466" y="2982"/>
                    <a:pt x="4321" y="2914"/>
                    <a:pt x="4210" y="2803"/>
                  </a:cubicBezTo>
                  <a:cubicBezTo>
                    <a:pt x="3884" y="2478"/>
                    <a:pt x="4244" y="1845"/>
                    <a:pt x="4441" y="1562"/>
                  </a:cubicBezTo>
                  <a:cubicBezTo>
                    <a:pt x="4595" y="1349"/>
                    <a:pt x="4689" y="1075"/>
                    <a:pt x="4672" y="801"/>
                  </a:cubicBezTo>
                  <a:cubicBezTo>
                    <a:pt x="4663" y="527"/>
                    <a:pt x="4535" y="253"/>
                    <a:pt x="4312" y="108"/>
                  </a:cubicBezTo>
                  <a:cubicBezTo>
                    <a:pt x="4261" y="74"/>
                    <a:pt x="4201" y="48"/>
                    <a:pt x="4141" y="31"/>
                  </a:cubicBezTo>
                  <a:cubicBezTo>
                    <a:pt x="4080" y="11"/>
                    <a:pt x="4017" y="0"/>
                    <a:pt x="3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5499150" y="4773675"/>
              <a:ext cx="5150" cy="4075"/>
            </a:xfrm>
            <a:custGeom>
              <a:avLst/>
              <a:gdLst/>
              <a:ahLst/>
              <a:cxnLst/>
              <a:rect l="l" t="t" r="r" b="b"/>
              <a:pathLst>
                <a:path w="206" h="163" extrusionOk="0">
                  <a:moveTo>
                    <a:pt x="103" y="0"/>
                  </a:moveTo>
                  <a:cubicBezTo>
                    <a:pt x="0" y="0"/>
                    <a:pt x="0" y="163"/>
                    <a:pt x="103" y="163"/>
                  </a:cubicBezTo>
                  <a:cubicBezTo>
                    <a:pt x="206" y="163"/>
                    <a:pt x="206" y="0"/>
                    <a:pt x="103" y="0"/>
                  </a:cubicBezTo>
                  <a:close/>
                </a:path>
              </a:pathLst>
            </a:custGeom>
            <a:solidFill>
              <a:srgbClr val="554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5503200" y="4767475"/>
              <a:ext cx="5175" cy="4075"/>
            </a:xfrm>
            <a:custGeom>
              <a:avLst/>
              <a:gdLst/>
              <a:ahLst/>
              <a:cxnLst/>
              <a:rect l="l" t="t" r="r" b="b"/>
              <a:pathLst>
                <a:path w="207" h="163" extrusionOk="0">
                  <a:moveTo>
                    <a:pt x="104" y="0"/>
                  </a:moveTo>
                  <a:cubicBezTo>
                    <a:pt x="1" y="0"/>
                    <a:pt x="1" y="163"/>
                    <a:pt x="104" y="163"/>
                  </a:cubicBezTo>
                  <a:cubicBezTo>
                    <a:pt x="206" y="163"/>
                    <a:pt x="206" y="0"/>
                    <a:pt x="104" y="0"/>
                  </a:cubicBezTo>
                  <a:close/>
                </a:path>
              </a:pathLst>
            </a:custGeom>
            <a:solidFill>
              <a:srgbClr val="554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5507050" y="4777525"/>
              <a:ext cx="4100" cy="4300"/>
            </a:xfrm>
            <a:custGeom>
              <a:avLst/>
              <a:gdLst/>
              <a:ahLst/>
              <a:cxnLst/>
              <a:rect l="l" t="t" r="r" b="b"/>
              <a:pathLst>
                <a:path w="164" h="172" extrusionOk="0">
                  <a:moveTo>
                    <a:pt x="61" y="0"/>
                  </a:moveTo>
                  <a:cubicBezTo>
                    <a:pt x="52" y="9"/>
                    <a:pt x="35" y="17"/>
                    <a:pt x="27" y="26"/>
                  </a:cubicBezTo>
                  <a:lnTo>
                    <a:pt x="18" y="43"/>
                  </a:lnTo>
                  <a:cubicBezTo>
                    <a:pt x="10" y="52"/>
                    <a:pt x="1" y="69"/>
                    <a:pt x="1" y="77"/>
                  </a:cubicBezTo>
                  <a:lnTo>
                    <a:pt x="1" y="86"/>
                  </a:lnTo>
                  <a:cubicBezTo>
                    <a:pt x="1" y="103"/>
                    <a:pt x="10" y="112"/>
                    <a:pt x="10" y="120"/>
                  </a:cubicBezTo>
                  <a:cubicBezTo>
                    <a:pt x="18" y="129"/>
                    <a:pt x="18" y="137"/>
                    <a:pt x="27" y="146"/>
                  </a:cubicBezTo>
                  <a:cubicBezTo>
                    <a:pt x="35" y="154"/>
                    <a:pt x="44" y="163"/>
                    <a:pt x="52" y="163"/>
                  </a:cubicBezTo>
                  <a:cubicBezTo>
                    <a:pt x="61" y="171"/>
                    <a:pt x="78" y="171"/>
                    <a:pt x="87" y="171"/>
                  </a:cubicBezTo>
                  <a:lnTo>
                    <a:pt x="104" y="163"/>
                  </a:lnTo>
                  <a:cubicBezTo>
                    <a:pt x="121" y="163"/>
                    <a:pt x="129" y="154"/>
                    <a:pt x="138" y="146"/>
                  </a:cubicBezTo>
                  <a:lnTo>
                    <a:pt x="155" y="129"/>
                  </a:lnTo>
                  <a:cubicBezTo>
                    <a:pt x="163" y="120"/>
                    <a:pt x="163" y="103"/>
                    <a:pt x="163" y="86"/>
                  </a:cubicBezTo>
                  <a:lnTo>
                    <a:pt x="163" y="77"/>
                  </a:lnTo>
                  <a:cubicBezTo>
                    <a:pt x="163" y="69"/>
                    <a:pt x="163" y="60"/>
                    <a:pt x="155" y="52"/>
                  </a:cubicBezTo>
                  <a:cubicBezTo>
                    <a:pt x="155" y="43"/>
                    <a:pt x="146" y="35"/>
                    <a:pt x="138" y="26"/>
                  </a:cubicBezTo>
                  <a:cubicBezTo>
                    <a:pt x="138" y="17"/>
                    <a:pt x="121" y="9"/>
                    <a:pt x="112" y="9"/>
                  </a:cubicBezTo>
                  <a:cubicBezTo>
                    <a:pt x="104" y="0"/>
                    <a:pt x="95" y="0"/>
                    <a:pt x="87" y="0"/>
                  </a:cubicBezTo>
                  <a:close/>
                </a:path>
              </a:pathLst>
            </a:custGeom>
            <a:solidFill>
              <a:srgbClr val="554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5558825" y="4773675"/>
              <a:ext cx="5150" cy="4075"/>
            </a:xfrm>
            <a:custGeom>
              <a:avLst/>
              <a:gdLst/>
              <a:ahLst/>
              <a:cxnLst/>
              <a:rect l="l" t="t" r="r" b="b"/>
              <a:pathLst>
                <a:path w="206" h="163" extrusionOk="0">
                  <a:moveTo>
                    <a:pt x="103" y="0"/>
                  </a:moveTo>
                  <a:cubicBezTo>
                    <a:pt x="0" y="0"/>
                    <a:pt x="0" y="163"/>
                    <a:pt x="103" y="163"/>
                  </a:cubicBezTo>
                  <a:cubicBezTo>
                    <a:pt x="206" y="163"/>
                    <a:pt x="206" y="0"/>
                    <a:pt x="103" y="0"/>
                  </a:cubicBezTo>
                  <a:close/>
                </a:path>
              </a:pathLst>
            </a:custGeom>
            <a:solidFill>
              <a:srgbClr val="554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5554550" y="4767475"/>
              <a:ext cx="5350" cy="4075"/>
            </a:xfrm>
            <a:custGeom>
              <a:avLst/>
              <a:gdLst/>
              <a:ahLst/>
              <a:cxnLst/>
              <a:rect l="l" t="t" r="r" b="b"/>
              <a:pathLst>
                <a:path w="214" h="163" extrusionOk="0">
                  <a:moveTo>
                    <a:pt x="103" y="0"/>
                  </a:moveTo>
                  <a:cubicBezTo>
                    <a:pt x="0" y="0"/>
                    <a:pt x="0" y="163"/>
                    <a:pt x="103" y="163"/>
                  </a:cubicBezTo>
                  <a:cubicBezTo>
                    <a:pt x="214" y="163"/>
                    <a:pt x="214" y="0"/>
                    <a:pt x="103" y="0"/>
                  </a:cubicBezTo>
                  <a:close/>
                </a:path>
              </a:pathLst>
            </a:custGeom>
            <a:solidFill>
              <a:srgbClr val="554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5551975" y="4777525"/>
              <a:ext cx="3875" cy="4300"/>
            </a:xfrm>
            <a:custGeom>
              <a:avLst/>
              <a:gdLst/>
              <a:ahLst/>
              <a:cxnLst/>
              <a:rect l="l" t="t" r="r" b="b"/>
              <a:pathLst>
                <a:path w="155" h="172" extrusionOk="0">
                  <a:moveTo>
                    <a:pt x="77" y="0"/>
                  </a:moveTo>
                  <a:cubicBezTo>
                    <a:pt x="69" y="0"/>
                    <a:pt x="52" y="0"/>
                    <a:pt x="43" y="9"/>
                  </a:cubicBezTo>
                  <a:cubicBezTo>
                    <a:pt x="35" y="9"/>
                    <a:pt x="26" y="17"/>
                    <a:pt x="18" y="26"/>
                  </a:cubicBezTo>
                  <a:cubicBezTo>
                    <a:pt x="9" y="35"/>
                    <a:pt x="9" y="43"/>
                    <a:pt x="0" y="52"/>
                  </a:cubicBezTo>
                  <a:cubicBezTo>
                    <a:pt x="0" y="60"/>
                    <a:pt x="0" y="69"/>
                    <a:pt x="0" y="77"/>
                  </a:cubicBezTo>
                  <a:lnTo>
                    <a:pt x="0" y="86"/>
                  </a:lnTo>
                  <a:cubicBezTo>
                    <a:pt x="0" y="103"/>
                    <a:pt x="0" y="120"/>
                    <a:pt x="9" y="129"/>
                  </a:cubicBezTo>
                  <a:lnTo>
                    <a:pt x="18" y="146"/>
                  </a:lnTo>
                  <a:cubicBezTo>
                    <a:pt x="26" y="154"/>
                    <a:pt x="43" y="163"/>
                    <a:pt x="52" y="163"/>
                  </a:cubicBezTo>
                  <a:lnTo>
                    <a:pt x="77" y="171"/>
                  </a:lnTo>
                  <a:cubicBezTo>
                    <a:pt x="86" y="171"/>
                    <a:pt x="95" y="171"/>
                    <a:pt x="103" y="163"/>
                  </a:cubicBezTo>
                  <a:cubicBezTo>
                    <a:pt x="120" y="163"/>
                    <a:pt x="129" y="154"/>
                    <a:pt x="129" y="146"/>
                  </a:cubicBezTo>
                  <a:cubicBezTo>
                    <a:pt x="146" y="137"/>
                    <a:pt x="146" y="129"/>
                    <a:pt x="154" y="120"/>
                  </a:cubicBezTo>
                  <a:cubicBezTo>
                    <a:pt x="154" y="112"/>
                    <a:pt x="154" y="103"/>
                    <a:pt x="154" y="86"/>
                  </a:cubicBezTo>
                  <a:lnTo>
                    <a:pt x="154" y="77"/>
                  </a:lnTo>
                  <a:cubicBezTo>
                    <a:pt x="154" y="69"/>
                    <a:pt x="154" y="52"/>
                    <a:pt x="146" y="43"/>
                  </a:cubicBezTo>
                  <a:lnTo>
                    <a:pt x="137" y="26"/>
                  </a:lnTo>
                  <a:cubicBezTo>
                    <a:pt x="120" y="17"/>
                    <a:pt x="112" y="9"/>
                    <a:pt x="95" y="0"/>
                  </a:cubicBezTo>
                  <a:close/>
                </a:path>
              </a:pathLst>
            </a:custGeom>
            <a:solidFill>
              <a:srgbClr val="554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5510275" y="4748425"/>
              <a:ext cx="41075" cy="31250"/>
            </a:xfrm>
            <a:custGeom>
              <a:avLst/>
              <a:gdLst/>
              <a:ahLst/>
              <a:cxnLst/>
              <a:rect l="l" t="t" r="r" b="b"/>
              <a:pathLst>
                <a:path w="1643" h="1250" extrusionOk="0">
                  <a:moveTo>
                    <a:pt x="822" y="1"/>
                  </a:moveTo>
                  <a:cubicBezTo>
                    <a:pt x="368" y="1"/>
                    <a:pt x="0" y="78"/>
                    <a:pt x="0" y="420"/>
                  </a:cubicBezTo>
                  <a:cubicBezTo>
                    <a:pt x="0" y="771"/>
                    <a:pt x="368" y="1250"/>
                    <a:pt x="822" y="1250"/>
                  </a:cubicBezTo>
                  <a:cubicBezTo>
                    <a:pt x="1275" y="1250"/>
                    <a:pt x="1643" y="771"/>
                    <a:pt x="1643" y="420"/>
                  </a:cubicBezTo>
                  <a:cubicBezTo>
                    <a:pt x="1643" y="78"/>
                    <a:pt x="1275" y="1"/>
                    <a:pt x="822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5516475" y="4750575"/>
              <a:ext cx="28675" cy="7500"/>
            </a:xfrm>
            <a:custGeom>
              <a:avLst/>
              <a:gdLst/>
              <a:ahLst/>
              <a:cxnLst/>
              <a:rect l="l" t="t" r="r" b="b"/>
              <a:pathLst>
                <a:path w="1147" h="300" extrusionOk="0">
                  <a:moveTo>
                    <a:pt x="574" y="0"/>
                  </a:moveTo>
                  <a:cubicBezTo>
                    <a:pt x="257" y="0"/>
                    <a:pt x="0" y="69"/>
                    <a:pt x="0" y="154"/>
                  </a:cubicBezTo>
                  <a:cubicBezTo>
                    <a:pt x="0" y="240"/>
                    <a:pt x="257" y="300"/>
                    <a:pt x="574" y="300"/>
                  </a:cubicBezTo>
                  <a:cubicBezTo>
                    <a:pt x="890" y="300"/>
                    <a:pt x="1147" y="231"/>
                    <a:pt x="1147" y="154"/>
                  </a:cubicBezTo>
                  <a:cubicBezTo>
                    <a:pt x="1147" y="69"/>
                    <a:pt x="890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46"/>
          <p:cNvGrpSpPr/>
          <p:nvPr/>
        </p:nvGrpSpPr>
        <p:grpSpPr>
          <a:xfrm>
            <a:off x="-961146" y="2580015"/>
            <a:ext cx="1907240" cy="456548"/>
            <a:chOff x="1739075" y="1980300"/>
            <a:chExt cx="280625" cy="67175"/>
          </a:xfrm>
        </p:grpSpPr>
        <p:sp>
          <p:nvSpPr>
            <p:cNvPr id="1853" name="Google Shape;1853;p46"/>
            <p:cNvSpPr/>
            <p:nvPr/>
          </p:nvSpPr>
          <p:spPr>
            <a:xfrm>
              <a:off x="1739075" y="1980300"/>
              <a:ext cx="280625" cy="67175"/>
            </a:xfrm>
            <a:custGeom>
              <a:avLst/>
              <a:gdLst/>
              <a:ahLst/>
              <a:cxnLst/>
              <a:rect l="l" t="t" r="r" b="b"/>
              <a:pathLst>
                <a:path w="11225" h="2687" extrusionOk="0">
                  <a:moveTo>
                    <a:pt x="6938" y="0"/>
                  </a:moveTo>
                  <a:cubicBezTo>
                    <a:pt x="6553" y="0"/>
                    <a:pt x="6279" y="291"/>
                    <a:pt x="6237" y="565"/>
                  </a:cubicBezTo>
                  <a:cubicBezTo>
                    <a:pt x="6185" y="830"/>
                    <a:pt x="6279" y="1104"/>
                    <a:pt x="6220" y="1369"/>
                  </a:cubicBezTo>
                  <a:cubicBezTo>
                    <a:pt x="6162" y="1623"/>
                    <a:pt x="5877" y="1892"/>
                    <a:pt x="5515" y="1892"/>
                  </a:cubicBezTo>
                  <a:cubicBezTo>
                    <a:pt x="5499" y="1892"/>
                    <a:pt x="5483" y="1892"/>
                    <a:pt x="5467" y="1891"/>
                  </a:cubicBezTo>
                  <a:cubicBezTo>
                    <a:pt x="5048" y="1857"/>
                    <a:pt x="4851" y="1514"/>
                    <a:pt x="4543" y="1326"/>
                  </a:cubicBezTo>
                  <a:cubicBezTo>
                    <a:pt x="4355" y="1212"/>
                    <a:pt x="4110" y="1159"/>
                    <a:pt x="3864" y="1159"/>
                  </a:cubicBezTo>
                  <a:cubicBezTo>
                    <a:pt x="3479" y="1159"/>
                    <a:pt x="3091" y="1289"/>
                    <a:pt x="2909" y="1523"/>
                  </a:cubicBezTo>
                  <a:cubicBezTo>
                    <a:pt x="2738" y="1745"/>
                    <a:pt x="2703" y="2053"/>
                    <a:pt x="2370" y="2165"/>
                  </a:cubicBezTo>
                  <a:cubicBezTo>
                    <a:pt x="2297" y="2188"/>
                    <a:pt x="2222" y="2198"/>
                    <a:pt x="2146" y="2198"/>
                  </a:cubicBezTo>
                  <a:cubicBezTo>
                    <a:pt x="1867" y="2198"/>
                    <a:pt x="1573" y="2066"/>
                    <a:pt x="1283" y="2019"/>
                  </a:cubicBezTo>
                  <a:cubicBezTo>
                    <a:pt x="1216" y="2009"/>
                    <a:pt x="1147" y="2003"/>
                    <a:pt x="1079" y="2003"/>
                  </a:cubicBezTo>
                  <a:cubicBezTo>
                    <a:pt x="545" y="2003"/>
                    <a:pt x="30" y="2315"/>
                    <a:pt x="0" y="2686"/>
                  </a:cubicBezTo>
                  <a:lnTo>
                    <a:pt x="2738" y="2678"/>
                  </a:lnTo>
                  <a:lnTo>
                    <a:pt x="5843" y="2678"/>
                  </a:lnTo>
                  <a:lnTo>
                    <a:pt x="11113" y="2669"/>
                  </a:lnTo>
                  <a:lnTo>
                    <a:pt x="11207" y="2669"/>
                  </a:lnTo>
                  <a:cubicBezTo>
                    <a:pt x="11224" y="2139"/>
                    <a:pt x="11104" y="1617"/>
                    <a:pt x="10865" y="1112"/>
                  </a:cubicBezTo>
                  <a:cubicBezTo>
                    <a:pt x="10796" y="975"/>
                    <a:pt x="10719" y="839"/>
                    <a:pt x="10583" y="727"/>
                  </a:cubicBezTo>
                  <a:cubicBezTo>
                    <a:pt x="10453" y="622"/>
                    <a:pt x="10261" y="547"/>
                    <a:pt x="10059" y="547"/>
                  </a:cubicBezTo>
                  <a:cubicBezTo>
                    <a:pt x="10048" y="547"/>
                    <a:pt x="10037" y="547"/>
                    <a:pt x="10026" y="548"/>
                  </a:cubicBezTo>
                  <a:cubicBezTo>
                    <a:pt x="9385" y="591"/>
                    <a:pt x="9299" y="1369"/>
                    <a:pt x="8658" y="1420"/>
                  </a:cubicBezTo>
                  <a:cubicBezTo>
                    <a:pt x="8638" y="1422"/>
                    <a:pt x="8618" y="1423"/>
                    <a:pt x="8598" y="1423"/>
                  </a:cubicBezTo>
                  <a:cubicBezTo>
                    <a:pt x="8298" y="1423"/>
                    <a:pt x="8042" y="1245"/>
                    <a:pt x="7922" y="1052"/>
                  </a:cubicBezTo>
                  <a:cubicBezTo>
                    <a:pt x="7785" y="847"/>
                    <a:pt x="7759" y="616"/>
                    <a:pt x="7640" y="411"/>
                  </a:cubicBezTo>
                  <a:cubicBezTo>
                    <a:pt x="7520" y="206"/>
                    <a:pt x="7263" y="0"/>
                    <a:pt x="6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>
              <a:off x="1884925" y="2001900"/>
              <a:ext cx="131975" cy="45350"/>
            </a:xfrm>
            <a:custGeom>
              <a:avLst/>
              <a:gdLst/>
              <a:ahLst/>
              <a:cxnLst/>
              <a:rect l="l" t="t" r="r" b="b"/>
              <a:pathLst>
                <a:path w="5279" h="1814" extrusionOk="0">
                  <a:moveTo>
                    <a:pt x="1104" y="0"/>
                  </a:moveTo>
                  <a:cubicBezTo>
                    <a:pt x="711" y="0"/>
                    <a:pt x="445" y="291"/>
                    <a:pt x="403" y="556"/>
                  </a:cubicBezTo>
                  <a:cubicBezTo>
                    <a:pt x="351" y="822"/>
                    <a:pt x="445" y="1095"/>
                    <a:pt x="386" y="1369"/>
                  </a:cubicBezTo>
                  <a:cubicBezTo>
                    <a:pt x="343" y="1540"/>
                    <a:pt x="206" y="1720"/>
                    <a:pt x="1" y="1814"/>
                  </a:cubicBezTo>
                  <a:lnTo>
                    <a:pt x="9" y="1814"/>
                  </a:lnTo>
                  <a:lnTo>
                    <a:pt x="5279" y="1805"/>
                  </a:lnTo>
                  <a:cubicBezTo>
                    <a:pt x="5219" y="1566"/>
                    <a:pt x="5133" y="1335"/>
                    <a:pt x="5031" y="1112"/>
                  </a:cubicBezTo>
                  <a:cubicBezTo>
                    <a:pt x="4962" y="976"/>
                    <a:pt x="4885" y="830"/>
                    <a:pt x="4749" y="719"/>
                  </a:cubicBezTo>
                  <a:cubicBezTo>
                    <a:pt x="4624" y="618"/>
                    <a:pt x="4444" y="545"/>
                    <a:pt x="4252" y="545"/>
                  </a:cubicBezTo>
                  <a:cubicBezTo>
                    <a:pt x="4232" y="545"/>
                    <a:pt x="4212" y="546"/>
                    <a:pt x="4192" y="548"/>
                  </a:cubicBezTo>
                  <a:cubicBezTo>
                    <a:pt x="3551" y="591"/>
                    <a:pt x="3465" y="1360"/>
                    <a:pt x="2815" y="1412"/>
                  </a:cubicBezTo>
                  <a:cubicBezTo>
                    <a:pt x="2790" y="1415"/>
                    <a:pt x="2765" y="1416"/>
                    <a:pt x="2740" y="1416"/>
                  </a:cubicBezTo>
                  <a:cubicBezTo>
                    <a:pt x="2454" y="1416"/>
                    <a:pt x="2205" y="1241"/>
                    <a:pt x="2079" y="1053"/>
                  </a:cubicBezTo>
                  <a:cubicBezTo>
                    <a:pt x="1951" y="847"/>
                    <a:pt x="1925" y="616"/>
                    <a:pt x="1806" y="402"/>
                  </a:cubicBezTo>
                  <a:cubicBezTo>
                    <a:pt x="1686" y="197"/>
                    <a:pt x="1429" y="0"/>
                    <a:pt x="1104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>
              <a:off x="1807500" y="2030850"/>
              <a:ext cx="61400" cy="16400"/>
            </a:xfrm>
            <a:custGeom>
              <a:avLst/>
              <a:gdLst/>
              <a:ahLst/>
              <a:cxnLst/>
              <a:rect l="l" t="t" r="r" b="b"/>
              <a:pathLst>
                <a:path w="2456" h="656" extrusionOk="0">
                  <a:moveTo>
                    <a:pt x="1127" y="1"/>
                  </a:moveTo>
                  <a:cubicBezTo>
                    <a:pt x="742" y="1"/>
                    <a:pt x="354" y="131"/>
                    <a:pt x="172" y="365"/>
                  </a:cubicBezTo>
                  <a:cubicBezTo>
                    <a:pt x="103" y="451"/>
                    <a:pt x="52" y="562"/>
                    <a:pt x="1" y="656"/>
                  </a:cubicBezTo>
                  <a:lnTo>
                    <a:pt x="2456" y="656"/>
                  </a:lnTo>
                  <a:cubicBezTo>
                    <a:pt x="2208" y="536"/>
                    <a:pt x="2037" y="314"/>
                    <a:pt x="1806" y="168"/>
                  </a:cubicBezTo>
                  <a:cubicBezTo>
                    <a:pt x="1618" y="54"/>
                    <a:pt x="1373" y="1"/>
                    <a:pt x="1127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6" name="Google Shape;1856;p46"/>
          <p:cNvGrpSpPr/>
          <p:nvPr/>
        </p:nvGrpSpPr>
        <p:grpSpPr>
          <a:xfrm>
            <a:off x="3810785" y="7"/>
            <a:ext cx="1290806" cy="408124"/>
            <a:chOff x="2709200" y="1747675"/>
            <a:chExt cx="189925" cy="60050"/>
          </a:xfrm>
        </p:grpSpPr>
        <p:sp>
          <p:nvSpPr>
            <p:cNvPr id="1857" name="Google Shape;1857;p46"/>
            <p:cNvSpPr/>
            <p:nvPr/>
          </p:nvSpPr>
          <p:spPr>
            <a:xfrm>
              <a:off x="2709200" y="1747675"/>
              <a:ext cx="189925" cy="60050"/>
            </a:xfrm>
            <a:custGeom>
              <a:avLst/>
              <a:gdLst/>
              <a:ahLst/>
              <a:cxnLst/>
              <a:rect l="l" t="t" r="r" b="b"/>
              <a:pathLst>
                <a:path w="7597" h="2402" extrusionOk="0">
                  <a:moveTo>
                    <a:pt x="3993" y="0"/>
                  </a:moveTo>
                  <a:cubicBezTo>
                    <a:pt x="3835" y="0"/>
                    <a:pt x="3675" y="31"/>
                    <a:pt x="3525" y="92"/>
                  </a:cubicBezTo>
                  <a:cubicBezTo>
                    <a:pt x="3311" y="177"/>
                    <a:pt x="3114" y="314"/>
                    <a:pt x="2969" y="502"/>
                  </a:cubicBezTo>
                  <a:cubicBezTo>
                    <a:pt x="2900" y="605"/>
                    <a:pt x="2849" y="725"/>
                    <a:pt x="2797" y="836"/>
                  </a:cubicBezTo>
                  <a:cubicBezTo>
                    <a:pt x="2746" y="956"/>
                    <a:pt x="2686" y="1093"/>
                    <a:pt x="2575" y="1161"/>
                  </a:cubicBezTo>
                  <a:cubicBezTo>
                    <a:pt x="2504" y="1208"/>
                    <a:pt x="2427" y="1227"/>
                    <a:pt x="2348" y="1227"/>
                  </a:cubicBezTo>
                  <a:cubicBezTo>
                    <a:pt x="2141" y="1227"/>
                    <a:pt x="1918" y="1101"/>
                    <a:pt x="1745" y="1033"/>
                  </a:cubicBezTo>
                  <a:cubicBezTo>
                    <a:pt x="1579" y="971"/>
                    <a:pt x="1411" y="937"/>
                    <a:pt x="1242" y="937"/>
                  </a:cubicBezTo>
                  <a:cubicBezTo>
                    <a:pt x="1133" y="937"/>
                    <a:pt x="1023" y="951"/>
                    <a:pt x="915" y="981"/>
                  </a:cubicBezTo>
                  <a:cubicBezTo>
                    <a:pt x="368" y="1135"/>
                    <a:pt x="0" y="1666"/>
                    <a:pt x="26" y="2222"/>
                  </a:cubicBezTo>
                  <a:lnTo>
                    <a:pt x="26" y="2230"/>
                  </a:lnTo>
                  <a:lnTo>
                    <a:pt x="26" y="2256"/>
                  </a:lnTo>
                  <a:cubicBezTo>
                    <a:pt x="26" y="2289"/>
                    <a:pt x="54" y="2308"/>
                    <a:pt x="81" y="2308"/>
                  </a:cubicBezTo>
                  <a:cubicBezTo>
                    <a:pt x="96" y="2308"/>
                    <a:pt x="111" y="2302"/>
                    <a:pt x="120" y="2290"/>
                  </a:cubicBezTo>
                  <a:cubicBezTo>
                    <a:pt x="128" y="2299"/>
                    <a:pt x="137" y="2316"/>
                    <a:pt x="163" y="2316"/>
                  </a:cubicBezTo>
                  <a:cubicBezTo>
                    <a:pt x="163" y="2316"/>
                    <a:pt x="2721" y="2342"/>
                    <a:pt x="4876" y="2367"/>
                  </a:cubicBezTo>
                  <a:cubicBezTo>
                    <a:pt x="5082" y="2376"/>
                    <a:pt x="5270" y="2376"/>
                    <a:pt x="5467" y="2376"/>
                  </a:cubicBezTo>
                  <a:cubicBezTo>
                    <a:pt x="5783" y="2384"/>
                    <a:pt x="6091" y="2384"/>
                    <a:pt x="6365" y="2384"/>
                  </a:cubicBezTo>
                  <a:cubicBezTo>
                    <a:pt x="6870" y="2393"/>
                    <a:pt x="7280" y="2393"/>
                    <a:pt x="7537" y="2401"/>
                  </a:cubicBezTo>
                  <a:cubicBezTo>
                    <a:pt x="7580" y="2401"/>
                    <a:pt x="7597" y="2359"/>
                    <a:pt x="7580" y="2324"/>
                  </a:cubicBezTo>
                  <a:cubicBezTo>
                    <a:pt x="7503" y="2153"/>
                    <a:pt x="7383" y="1999"/>
                    <a:pt x="7237" y="1888"/>
                  </a:cubicBezTo>
                  <a:cubicBezTo>
                    <a:pt x="6917" y="1634"/>
                    <a:pt x="6547" y="1548"/>
                    <a:pt x="6166" y="1548"/>
                  </a:cubicBezTo>
                  <a:cubicBezTo>
                    <a:pt x="5804" y="1548"/>
                    <a:pt x="5432" y="1625"/>
                    <a:pt x="5082" y="1709"/>
                  </a:cubicBezTo>
                  <a:cubicBezTo>
                    <a:pt x="5278" y="1255"/>
                    <a:pt x="5167" y="699"/>
                    <a:pt x="4825" y="348"/>
                  </a:cubicBezTo>
                  <a:cubicBezTo>
                    <a:pt x="4604" y="116"/>
                    <a:pt x="4301" y="0"/>
                    <a:pt x="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>
              <a:off x="2709825" y="1767650"/>
              <a:ext cx="124500" cy="39225"/>
            </a:xfrm>
            <a:custGeom>
              <a:avLst/>
              <a:gdLst/>
              <a:ahLst/>
              <a:cxnLst/>
              <a:rect l="l" t="t" r="r" b="b"/>
              <a:pathLst>
                <a:path w="4980" h="1569" extrusionOk="0">
                  <a:moveTo>
                    <a:pt x="3720" y="1"/>
                  </a:moveTo>
                  <a:cubicBezTo>
                    <a:pt x="3562" y="1"/>
                    <a:pt x="3402" y="30"/>
                    <a:pt x="3252" y="88"/>
                  </a:cubicBezTo>
                  <a:cubicBezTo>
                    <a:pt x="3038" y="174"/>
                    <a:pt x="2841" y="311"/>
                    <a:pt x="2696" y="507"/>
                  </a:cubicBezTo>
                  <a:cubicBezTo>
                    <a:pt x="2627" y="602"/>
                    <a:pt x="2576" y="721"/>
                    <a:pt x="2524" y="841"/>
                  </a:cubicBezTo>
                  <a:cubicBezTo>
                    <a:pt x="2473" y="952"/>
                    <a:pt x="2413" y="1089"/>
                    <a:pt x="2302" y="1166"/>
                  </a:cubicBezTo>
                  <a:cubicBezTo>
                    <a:pt x="2233" y="1212"/>
                    <a:pt x="2158" y="1230"/>
                    <a:pt x="2081" y="1230"/>
                  </a:cubicBezTo>
                  <a:cubicBezTo>
                    <a:pt x="1872" y="1230"/>
                    <a:pt x="1647" y="1098"/>
                    <a:pt x="1472" y="1029"/>
                  </a:cubicBezTo>
                  <a:cubicBezTo>
                    <a:pt x="1306" y="967"/>
                    <a:pt x="1137" y="933"/>
                    <a:pt x="969" y="933"/>
                  </a:cubicBezTo>
                  <a:cubicBezTo>
                    <a:pt x="860" y="933"/>
                    <a:pt x="750" y="948"/>
                    <a:pt x="642" y="978"/>
                  </a:cubicBezTo>
                  <a:cubicBezTo>
                    <a:pt x="377" y="1055"/>
                    <a:pt x="155" y="1217"/>
                    <a:pt x="1" y="1431"/>
                  </a:cubicBezTo>
                  <a:lnTo>
                    <a:pt x="1" y="1457"/>
                  </a:lnTo>
                  <a:cubicBezTo>
                    <a:pt x="1" y="1490"/>
                    <a:pt x="29" y="1509"/>
                    <a:pt x="56" y="1509"/>
                  </a:cubicBezTo>
                  <a:cubicBezTo>
                    <a:pt x="71" y="1509"/>
                    <a:pt x="86" y="1503"/>
                    <a:pt x="95" y="1491"/>
                  </a:cubicBezTo>
                  <a:cubicBezTo>
                    <a:pt x="103" y="1500"/>
                    <a:pt x="112" y="1517"/>
                    <a:pt x="138" y="1517"/>
                  </a:cubicBezTo>
                  <a:cubicBezTo>
                    <a:pt x="138" y="1517"/>
                    <a:pt x="2696" y="1543"/>
                    <a:pt x="4851" y="1568"/>
                  </a:cubicBezTo>
                  <a:cubicBezTo>
                    <a:pt x="4980" y="1149"/>
                    <a:pt x="4860" y="661"/>
                    <a:pt x="4552" y="345"/>
                  </a:cubicBezTo>
                  <a:cubicBezTo>
                    <a:pt x="4331" y="113"/>
                    <a:pt x="4029" y="1"/>
                    <a:pt x="3720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484;p40">
            <a:extLst>
              <a:ext uri="{FF2B5EF4-FFF2-40B4-BE49-F238E27FC236}">
                <a16:creationId xmlns:a16="http://schemas.microsoft.com/office/drawing/2014/main" id="{0B6C85D9-0594-5A87-5B22-AF6B78B25828}"/>
              </a:ext>
            </a:extLst>
          </p:cNvPr>
          <p:cNvSpPr txBox="1"/>
          <p:nvPr/>
        </p:nvSpPr>
        <p:spPr>
          <a:xfrm>
            <a:off x="2795098" y="2290269"/>
            <a:ext cx="1313383" cy="28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Gorditas"/>
                <a:sym typeface="Gorditas"/>
              </a:rPr>
              <a:t>Claire</a:t>
            </a:r>
            <a:endParaRPr lang="en" sz="2000" dirty="0">
              <a:solidFill>
                <a:schemeClr val="dk1"/>
              </a:solidFill>
              <a:latin typeface="Gorditas"/>
              <a:sym typeface="Gordit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Gorditas"/>
                <a:ea typeface="Gorditas"/>
                <a:cs typeface="Gorditas"/>
                <a:sym typeface="Gorditas"/>
              </a:rPr>
              <a:t>leeclaire156</a:t>
            </a:r>
            <a:endParaRPr dirty="0">
              <a:solidFill>
                <a:schemeClr val="lt1"/>
              </a:solidFill>
              <a:latin typeface="Gorditas"/>
              <a:ea typeface="Gorditas"/>
              <a:cs typeface="Gorditas"/>
              <a:sym typeface="Gorditas"/>
            </a:endParaRPr>
          </a:p>
        </p:txBody>
      </p:sp>
      <p:sp>
        <p:nvSpPr>
          <p:cNvPr id="31" name="Google Shape;1484;p40">
            <a:extLst>
              <a:ext uri="{FF2B5EF4-FFF2-40B4-BE49-F238E27FC236}">
                <a16:creationId xmlns:a16="http://schemas.microsoft.com/office/drawing/2014/main" id="{38B1BEBC-66DB-FF04-27E2-44AFC9AD364A}"/>
              </a:ext>
            </a:extLst>
          </p:cNvPr>
          <p:cNvSpPr txBox="1"/>
          <p:nvPr/>
        </p:nvSpPr>
        <p:spPr>
          <a:xfrm>
            <a:off x="5427963" y="2201508"/>
            <a:ext cx="1419553" cy="47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Gorditas"/>
                <a:sym typeface="Gorditas"/>
              </a:rPr>
              <a:t>Myles</a:t>
            </a:r>
            <a:endParaRPr lang="en" sz="2000" dirty="0">
              <a:solidFill>
                <a:schemeClr val="dk1"/>
              </a:solidFill>
              <a:latin typeface="Gorditas"/>
              <a:sym typeface="Gordit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Gorditas"/>
                <a:ea typeface="Gorditas"/>
                <a:cs typeface="Gorditas"/>
                <a:sym typeface="Gorditas"/>
              </a:rPr>
              <a:t>smithm4949</a:t>
            </a:r>
            <a:endParaRPr dirty="0">
              <a:solidFill>
                <a:schemeClr val="lt1"/>
              </a:solidFill>
              <a:latin typeface="Gorditas"/>
              <a:ea typeface="Gorditas"/>
              <a:cs typeface="Gorditas"/>
              <a:sym typeface="Gorditas"/>
            </a:endParaRPr>
          </a:p>
        </p:txBody>
      </p:sp>
      <p:grpSp>
        <p:nvGrpSpPr>
          <p:cNvPr id="32" name="Google Shape;1703;p46">
            <a:extLst>
              <a:ext uri="{FF2B5EF4-FFF2-40B4-BE49-F238E27FC236}">
                <a16:creationId xmlns:a16="http://schemas.microsoft.com/office/drawing/2014/main" id="{71B5D049-6A3A-76C5-1F30-F87AD4A3B729}"/>
              </a:ext>
            </a:extLst>
          </p:cNvPr>
          <p:cNvGrpSpPr/>
          <p:nvPr/>
        </p:nvGrpSpPr>
        <p:grpSpPr>
          <a:xfrm rot="-1173001">
            <a:off x="4561526" y="2598056"/>
            <a:ext cx="599967" cy="615711"/>
            <a:chOff x="4327125" y="2454650"/>
            <a:chExt cx="979350" cy="1005050"/>
          </a:xfrm>
        </p:grpSpPr>
        <p:sp>
          <p:nvSpPr>
            <p:cNvPr id="33" name="Google Shape;1704;p46">
              <a:extLst>
                <a:ext uri="{FF2B5EF4-FFF2-40B4-BE49-F238E27FC236}">
                  <a16:creationId xmlns:a16="http://schemas.microsoft.com/office/drawing/2014/main" id="{CF270BC4-D88B-917A-1F8F-8C15A8D6CAD5}"/>
                </a:ext>
              </a:extLst>
            </p:cNvPr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05;p46">
              <a:extLst>
                <a:ext uri="{FF2B5EF4-FFF2-40B4-BE49-F238E27FC236}">
                  <a16:creationId xmlns:a16="http://schemas.microsoft.com/office/drawing/2014/main" id="{9A6CE47C-AB44-89AF-7940-AA7A855D6263}"/>
                </a:ext>
              </a:extLst>
            </p:cNvPr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06;p46">
              <a:extLst>
                <a:ext uri="{FF2B5EF4-FFF2-40B4-BE49-F238E27FC236}">
                  <a16:creationId xmlns:a16="http://schemas.microsoft.com/office/drawing/2014/main" id="{FD1ED171-3CDE-AB0D-4FFB-69005064801A}"/>
                </a:ext>
              </a:extLst>
            </p:cNvPr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07;p46">
              <a:extLst>
                <a:ext uri="{FF2B5EF4-FFF2-40B4-BE49-F238E27FC236}">
                  <a16:creationId xmlns:a16="http://schemas.microsoft.com/office/drawing/2014/main" id="{0CB695E8-4923-F999-2DBD-85603C4CB0A6}"/>
                </a:ext>
              </a:extLst>
            </p:cNvPr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08;p46">
              <a:extLst>
                <a:ext uri="{FF2B5EF4-FFF2-40B4-BE49-F238E27FC236}">
                  <a16:creationId xmlns:a16="http://schemas.microsoft.com/office/drawing/2014/main" id="{421053E2-4569-1A2D-9E2D-0549779CC076}"/>
                </a:ext>
              </a:extLst>
            </p:cNvPr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484;p40">
            <a:extLst>
              <a:ext uri="{FF2B5EF4-FFF2-40B4-BE49-F238E27FC236}">
                <a16:creationId xmlns:a16="http://schemas.microsoft.com/office/drawing/2014/main" id="{C6DB2586-B1E0-1FE8-6CA3-FF02A49D9695}"/>
              </a:ext>
            </a:extLst>
          </p:cNvPr>
          <p:cNvSpPr txBox="1"/>
          <p:nvPr/>
        </p:nvSpPr>
        <p:spPr>
          <a:xfrm>
            <a:off x="4022036" y="2817535"/>
            <a:ext cx="1462300" cy="391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Gorditas"/>
                <a:sym typeface="Gorditas"/>
              </a:rPr>
              <a:t>MaSandra</a:t>
            </a:r>
            <a:endParaRPr lang="en" sz="2000" dirty="0">
              <a:solidFill>
                <a:schemeClr val="dk1"/>
              </a:solidFill>
              <a:latin typeface="Gorditas"/>
              <a:sym typeface="Gordit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Gorditas"/>
                <a:ea typeface="Gorditas"/>
                <a:cs typeface="Gorditas"/>
                <a:sym typeface="Gorditas"/>
              </a:rPr>
              <a:t>mewing0328</a:t>
            </a:r>
            <a:endParaRPr dirty="0">
              <a:solidFill>
                <a:schemeClr val="lt1"/>
              </a:solidFill>
              <a:latin typeface="Gorditas"/>
              <a:ea typeface="Gorditas"/>
              <a:cs typeface="Gorditas"/>
              <a:sym typeface="Gorditas"/>
            </a:endParaRPr>
          </a:p>
        </p:txBody>
      </p:sp>
      <p:grpSp>
        <p:nvGrpSpPr>
          <p:cNvPr id="39" name="Google Shape;539;p27">
            <a:extLst>
              <a:ext uri="{FF2B5EF4-FFF2-40B4-BE49-F238E27FC236}">
                <a16:creationId xmlns:a16="http://schemas.microsoft.com/office/drawing/2014/main" id="{2089D653-1CC5-590E-C03B-DB3D5971EB7A}"/>
              </a:ext>
            </a:extLst>
          </p:cNvPr>
          <p:cNvGrpSpPr/>
          <p:nvPr/>
        </p:nvGrpSpPr>
        <p:grpSpPr>
          <a:xfrm>
            <a:off x="5790430" y="3947198"/>
            <a:ext cx="797814" cy="1156677"/>
            <a:chOff x="4136575" y="4780550"/>
            <a:chExt cx="202975" cy="294275"/>
          </a:xfrm>
        </p:grpSpPr>
        <p:sp>
          <p:nvSpPr>
            <p:cNvPr id="40" name="Google Shape;540;p27">
              <a:extLst>
                <a:ext uri="{FF2B5EF4-FFF2-40B4-BE49-F238E27FC236}">
                  <a16:creationId xmlns:a16="http://schemas.microsoft.com/office/drawing/2014/main" id="{884BA5AC-88B0-5E91-0BDA-75095BA1CB4A}"/>
                </a:ext>
              </a:extLst>
            </p:cNvPr>
            <p:cNvSpPr/>
            <p:nvPr/>
          </p:nvSpPr>
          <p:spPr>
            <a:xfrm>
              <a:off x="4178050" y="4780550"/>
              <a:ext cx="76600" cy="87675"/>
            </a:xfrm>
            <a:custGeom>
              <a:avLst/>
              <a:gdLst/>
              <a:ahLst/>
              <a:cxnLst/>
              <a:rect l="l" t="t" r="r" b="b"/>
              <a:pathLst>
                <a:path w="3064" h="3507" extrusionOk="0">
                  <a:moveTo>
                    <a:pt x="1232" y="1"/>
                  </a:moveTo>
                  <a:cubicBezTo>
                    <a:pt x="1145" y="1"/>
                    <a:pt x="1054" y="8"/>
                    <a:pt x="959" y="25"/>
                  </a:cubicBezTo>
                  <a:cubicBezTo>
                    <a:pt x="959" y="25"/>
                    <a:pt x="1" y="2163"/>
                    <a:pt x="2114" y="3507"/>
                  </a:cubicBezTo>
                  <a:lnTo>
                    <a:pt x="3055" y="2335"/>
                  </a:lnTo>
                  <a:cubicBezTo>
                    <a:pt x="3063" y="2310"/>
                    <a:pt x="2735" y="1"/>
                    <a:pt x="1232" y="1"/>
                  </a:cubicBezTo>
                  <a:close/>
                </a:path>
              </a:pathLst>
            </a:custGeom>
            <a:solidFill>
              <a:srgbClr val="F3B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1;p27">
              <a:extLst>
                <a:ext uri="{FF2B5EF4-FFF2-40B4-BE49-F238E27FC236}">
                  <a16:creationId xmlns:a16="http://schemas.microsoft.com/office/drawing/2014/main" id="{36E7351B-0C26-1D98-3D22-528B2A4B7366}"/>
                </a:ext>
              </a:extLst>
            </p:cNvPr>
            <p:cNvSpPr/>
            <p:nvPr/>
          </p:nvSpPr>
          <p:spPr>
            <a:xfrm>
              <a:off x="4178050" y="4780550"/>
              <a:ext cx="76600" cy="87675"/>
            </a:xfrm>
            <a:custGeom>
              <a:avLst/>
              <a:gdLst/>
              <a:ahLst/>
              <a:cxnLst/>
              <a:rect l="l" t="t" r="r" b="b"/>
              <a:pathLst>
                <a:path w="3064" h="3507" extrusionOk="0">
                  <a:moveTo>
                    <a:pt x="1232" y="1"/>
                  </a:moveTo>
                  <a:cubicBezTo>
                    <a:pt x="1145" y="1"/>
                    <a:pt x="1054" y="8"/>
                    <a:pt x="959" y="25"/>
                  </a:cubicBezTo>
                  <a:cubicBezTo>
                    <a:pt x="959" y="25"/>
                    <a:pt x="1" y="2163"/>
                    <a:pt x="2114" y="3507"/>
                  </a:cubicBezTo>
                  <a:lnTo>
                    <a:pt x="3055" y="2335"/>
                  </a:lnTo>
                  <a:cubicBezTo>
                    <a:pt x="3063" y="2310"/>
                    <a:pt x="2735" y="1"/>
                    <a:pt x="12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2;p27">
              <a:extLst>
                <a:ext uri="{FF2B5EF4-FFF2-40B4-BE49-F238E27FC236}">
                  <a16:creationId xmlns:a16="http://schemas.microsoft.com/office/drawing/2014/main" id="{BB9ACC1A-2A58-0E33-5307-91547D4EC140}"/>
                </a:ext>
              </a:extLst>
            </p:cNvPr>
            <p:cNvSpPr/>
            <p:nvPr/>
          </p:nvSpPr>
          <p:spPr>
            <a:xfrm>
              <a:off x="4190050" y="4791800"/>
              <a:ext cx="57100" cy="65100"/>
            </a:xfrm>
            <a:custGeom>
              <a:avLst/>
              <a:gdLst/>
              <a:ahLst/>
              <a:cxnLst/>
              <a:rect l="l" t="t" r="r" b="b"/>
              <a:pathLst>
                <a:path w="2284" h="2604" extrusionOk="0">
                  <a:moveTo>
                    <a:pt x="928" y="0"/>
                  </a:moveTo>
                  <a:cubicBezTo>
                    <a:pt x="862" y="0"/>
                    <a:pt x="792" y="7"/>
                    <a:pt x="719" y="20"/>
                  </a:cubicBezTo>
                  <a:cubicBezTo>
                    <a:pt x="719" y="20"/>
                    <a:pt x="0" y="1602"/>
                    <a:pt x="1574" y="2603"/>
                  </a:cubicBezTo>
                  <a:lnTo>
                    <a:pt x="2276" y="1739"/>
                  </a:lnTo>
                  <a:cubicBezTo>
                    <a:pt x="2284" y="1715"/>
                    <a:pt x="2040" y="0"/>
                    <a:pt x="928" y="0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3;p27">
              <a:extLst>
                <a:ext uri="{FF2B5EF4-FFF2-40B4-BE49-F238E27FC236}">
                  <a16:creationId xmlns:a16="http://schemas.microsoft.com/office/drawing/2014/main" id="{DEFF592F-1AAC-E223-DF3F-09D6C5F77044}"/>
                </a:ext>
              </a:extLst>
            </p:cNvPr>
            <p:cNvSpPr/>
            <p:nvPr/>
          </p:nvSpPr>
          <p:spPr>
            <a:xfrm>
              <a:off x="4210775" y="4809675"/>
              <a:ext cx="32975" cy="44650"/>
            </a:xfrm>
            <a:custGeom>
              <a:avLst/>
              <a:gdLst/>
              <a:ahLst/>
              <a:cxnLst/>
              <a:rect l="l" t="t" r="r" b="b"/>
              <a:pathLst>
                <a:path w="1319" h="1786" extrusionOk="0">
                  <a:moveTo>
                    <a:pt x="839" y="1"/>
                  </a:moveTo>
                  <a:cubicBezTo>
                    <a:pt x="808" y="1"/>
                    <a:pt x="779" y="10"/>
                    <a:pt x="754" y="32"/>
                  </a:cubicBezTo>
                  <a:cubicBezTo>
                    <a:pt x="685" y="83"/>
                    <a:pt x="677" y="169"/>
                    <a:pt x="711" y="237"/>
                  </a:cubicBezTo>
                  <a:cubicBezTo>
                    <a:pt x="728" y="288"/>
                    <a:pt x="745" y="331"/>
                    <a:pt x="762" y="382"/>
                  </a:cubicBezTo>
                  <a:cubicBezTo>
                    <a:pt x="730" y="361"/>
                    <a:pt x="696" y="351"/>
                    <a:pt x="664" y="351"/>
                  </a:cubicBezTo>
                  <a:cubicBezTo>
                    <a:pt x="568" y="351"/>
                    <a:pt x="486" y="436"/>
                    <a:pt x="506" y="545"/>
                  </a:cubicBezTo>
                  <a:cubicBezTo>
                    <a:pt x="514" y="588"/>
                    <a:pt x="523" y="622"/>
                    <a:pt x="531" y="665"/>
                  </a:cubicBezTo>
                  <a:cubicBezTo>
                    <a:pt x="505" y="650"/>
                    <a:pt x="477" y="643"/>
                    <a:pt x="450" y="643"/>
                  </a:cubicBezTo>
                  <a:cubicBezTo>
                    <a:pt x="416" y="643"/>
                    <a:pt x="384" y="654"/>
                    <a:pt x="360" y="673"/>
                  </a:cubicBezTo>
                  <a:cubicBezTo>
                    <a:pt x="292" y="725"/>
                    <a:pt x="283" y="810"/>
                    <a:pt x="317" y="879"/>
                  </a:cubicBezTo>
                  <a:cubicBezTo>
                    <a:pt x="326" y="913"/>
                    <a:pt x="343" y="947"/>
                    <a:pt x="352" y="981"/>
                  </a:cubicBezTo>
                  <a:cubicBezTo>
                    <a:pt x="343" y="964"/>
                    <a:pt x="326" y="947"/>
                    <a:pt x="309" y="930"/>
                  </a:cubicBezTo>
                  <a:cubicBezTo>
                    <a:pt x="280" y="897"/>
                    <a:pt x="243" y="883"/>
                    <a:pt x="204" y="883"/>
                  </a:cubicBezTo>
                  <a:cubicBezTo>
                    <a:pt x="105" y="883"/>
                    <a:pt x="0" y="979"/>
                    <a:pt x="44" y="1084"/>
                  </a:cubicBezTo>
                  <a:cubicBezTo>
                    <a:pt x="129" y="1332"/>
                    <a:pt x="275" y="1555"/>
                    <a:pt x="463" y="1743"/>
                  </a:cubicBezTo>
                  <a:cubicBezTo>
                    <a:pt x="497" y="1773"/>
                    <a:pt x="534" y="1786"/>
                    <a:pt x="570" y="1786"/>
                  </a:cubicBezTo>
                  <a:cubicBezTo>
                    <a:pt x="697" y="1786"/>
                    <a:pt x="807" y="1625"/>
                    <a:pt x="694" y="1512"/>
                  </a:cubicBezTo>
                  <a:cubicBezTo>
                    <a:pt x="685" y="1503"/>
                    <a:pt x="677" y="1495"/>
                    <a:pt x="660" y="1486"/>
                  </a:cubicBezTo>
                  <a:cubicBezTo>
                    <a:pt x="737" y="1452"/>
                    <a:pt x="779" y="1366"/>
                    <a:pt x="762" y="1289"/>
                  </a:cubicBezTo>
                  <a:cubicBezTo>
                    <a:pt x="762" y="1281"/>
                    <a:pt x="762" y="1281"/>
                    <a:pt x="762" y="1272"/>
                  </a:cubicBezTo>
                  <a:cubicBezTo>
                    <a:pt x="805" y="1255"/>
                    <a:pt x="831" y="1212"/>
                    <a:pt x="839" y="1170"/>
                  </a:cubicBezTo>
                  <a:cubicBezTo>
                    <a:pt x="856" y="1187"/>
                    <a:pt x="882" y="1195"/>
                    <a:pt x="908" y="1204"/>
                  </a:cubicBezTo>
                  <a:cubicBezTo>
                    <a:pt x="913" y="1204"/>
                    <a:pt x="919" y="1205"/>
                    <a:pt x="925" y="1205"/>
                  </a:cubicBezTo>
                  <a:cubicBezTo>
                    <a:pt x="997" y="1205"/>
                    <a:pt x="1071" y="1155"/>
                    <a:pt x="1087" y="1084"/>
                  </a:cubicBezTo>
                  <a:cubicBezTo>
                    <a:pt x="1096" y="1024"/>
                    <a:pt x="1113" y="956"/>
                    <a:pt x="1113" y="887"/>
                  </a:cubicBezTo>
                  <a:cubicBezTo>
                    <a:pt x="1130" y="896"/>
                    <a:pt x="1139" y="896"/>
                    <a:pt x="1156" y="896"/>
                  </a:cubicBezTo>
                  <a:cubicBezTo>
                    <a:pt x="1233" y="896"/>
                    <a:pt x="1318" y="819"/>
                    <a:pt x="1310" y="733"/>
                  </a:cubicBezTo>
                  <a:cubicBezTo>
                    <a:pt x="1284" y="468"/>
                    <a:pt x="1164" y="220"/>
                    <a:pt x="959" y="40"/>
                  </a:cubicBezTo>
                  <a:lnTo>
                    <a:pt x="959" y="49"/>
                  </a:lnTo>
                  <a:cubicBezTo>
                    <a:pt x="924" y="19"/>
                    <a:pt x="881" y="1"/>
                    <a:pt x="839" y="1"/>
                  </a:cubicBezTo>
                  <a:close/>
                </a:path>
              </a:pathLst>
            </a:custGeom>
            <a:solidFill>
              <a:srgbClr val="F3B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4;p27">
              <a:extLst>
                <a:ext uri="{FF2B5EF4-FFF2-40B4-BE49-F238E27FC236}">
                  <a16:creationId xmlns:a16="http://schemas.microsoft.com/office/drawing/2014/main" id="{85932AB3-4879-3F8D-E4B3-A55052B3FC6E}"/>
                </a:ext>
              </a:extLst>
            </p:cNvPr>
            <p:cNvSpPr/>
            <p:nvPr/>
          </p:nvSpPr>
          <p:spPr>
            <a:xfrm>
              <a:off x="4210775" y="4809675"/>
              <a:ext cx="32975" cy="44650"/>
            </a:xfrm>
            <a:custGeom>
              <a:avLst/>
              <a:gdLst/>
              <a:ahLst/>
              <a:cxnLst/>
              <a:rect l="l" t="t" r="r" b="b"/>
              <a:pathLst>
                <a:path w="1319" h="1786" extrusionOk="0">
                  <a:moveTo>
                    <a:pt x="839" y="1"/>
                  </a:moveTo>
                  <a:cubicBezTo>
                    <a:pt x="808" y="1"/>
                    <a:pt x="779" y="10"/>
                    <a:pt x="754" y="32"/>
                  </a:cubicBezTo>
                  <a:cubicBezTo>
                    <a:pt x="685" y="83"/>
                    <a:pt x="677" y="169"/>
                    <a:pt x="711" y="237"/>
                  </a:cubicBezTo>
                  <a:cubicBezTo>
                    <a:pt x="728" y="288"/>
                    <a:pt x="745" y="331"/>
                    <a:pt x="762" y="382"/>
                  </a:cubicBezTo>
                  <a:cubicBezTo>
                    <a:pt x="730" y="361"/>
                    <a:pt x="696" y="351"/>
                    <a:pt x="664" y="351"/>
                  </a:cubicBezTo>
                  <a:cubicBezTo>
                    <a:pt x="568" y="351"/>
                    <a:pt x="486" y="436"/>
                    <a:pt x="506" y="545"/>
                  </a:cubicBezTo>
                  <a:cubicBezTo>
                    <a:pt x="514" y="588"/>
                    <a:pt x="523" y="622"/>
                    <a:pt x="531" y="665"/>
                  </a:cubicBezTo>
                  <a:cubicBezTo>
                    <a:pt x="505" y="650"/>
                    <a:pt x="477" y="643"/>
                    <a:pt x="450" y="643"/>
                  </a:cubicBezTo>
                  <a:cubicBezTo>
                    <a:pt x="416" y="643"/>
                    <a:pt x="384" y="654"/>
                    <a:pt x="360" y="673"/>
                  </a:cubicBezTo>
                  <a:cubicBezTo>
                    <a:pt x="292" y="725"/>
                    <a:pt x="283" y="810"/>
                    <a:pt x="317" y="879"/>
                  </a:cubicBezTo>
                  <a:cubicBezTo>
                    <a:pt x="326" y="913"/>
                    <a:pt x="343" y="947"/>
                    <a:pt x="352" y="981"/>
                  </a:cubicBezTo>
                  <a:cubicBezTo>
                    <a:pt x="343" y="964"/>
                    <a:pt x="326" y="947"/>
                    <a:pt x="309" y="930"/>
                  </a:cubicBezTo>
                  <a:cubicBezTo>
                    <a:pt x="280" y="897"/>
                    <a:pt x="243" y="883"/>
                    <a:pt x="204" y="883"/>
                  </a:cubicBezTo>
                  <a:cubicBezTo>
                    <a:pt x="105" y="883"/>
                    <a:pt x="0" y="979"/>
                    <a:pt x="44" y="1084"/>
                  </a:cubicBezTo>
                  <a:cubicBezTo>
                    <a:pt x="129" y="1332"/>
                    <a:pt x="275" y="1555"/>
                    <a:pt x="463" y="1743"/>
                  </a:cubicBezTo>
                  <a:cubicBezTo>
                    <a:pt x="497" y="1773"/>
                    <a:pt x="534" y="1786"/>
                    <a:pt x="570" y="1786"/>
                  </a:cubicBezTo>
                  <a:cubicBezTo>
                    <a:pt x="697" y="1786"/>
                    <a:pt x="807" y="1625"/>
                    <a:pt x="694" y="1512"/>
                  </a:cubicBezTo>
                  <a:cubicBezTo>
                    <a:pt x="685" y="1503"/>
                    <a:pt x="677" y="1495"/>
                    <a:pt x="660" y="1486"/>
                  </a:cubicBezTo>
                  <a:cubicBezTo>
                    <a:pt x="737" y="1452"/>
                    <a:pt x="779" y="1366"/>
                    <a:pt x="762" y="1289"/>
                  </a:cubicBezTo>
                  <a:cubicBezTo>
                    <a:pt x="762" y="1281"/>
                    <a:pt x="762" y="1281"/>
                    <a:pt x="762" y="1272"/>
                  </a:cubicBezTo>
                  <a:cubicBezTo>
                    <a:pt x="805" y="1255"/>
                    <a:pt x="831" y="1212"/>
                    <a:pt x="839" y="1170"/>
                  </a:cubicBezTo>
                  <a:cubicBezTo>
                    <a:pt x="856" y="1187"/>
                    <a:pt x="882" y="1195"/>
                    <a:pt x="908" y="1204"/>
                  </a:cubicBezTo>
                  <a:cubicBezTo>
                    <a:pt x="913" y="1204"/>
                    <a:pt x="919" y="1205"/>
                    <a:pt x="925" y="1205"/>
                  </a:cubicBezTo>
                  <a:cubicBezTo>
                    <a:pt x="997" y="1205"/>
                    <a:pt x="1071" y="1155"/>
                    <a:pt x="1087" y="1084"/>
                  </a:cubicBezTo>
                  <a:cubicBezTo>
                    <a:pt x="1096" y="1024"/>
                    <a:pt x="1113" y="956"/>
                    <a:pt x="1113" y="887"/>
                  </a:cubicBezTo>
                  <a:cubicBezTo>
                    <a:pt x="1130" y="896"/>
                    <a:pt x="1139" y="896"/>
                    <a:pt x="1156" y="896"/>
                  </a:cubicBezTo>
                  <a:cubicBezTo>
                    <a:pt x="1233" y="896"/>
                    <a:pt x="1318" y="819"/>
                    <a:pt x="1310" y="733"/>
                  </a:cubicBezTo>
                  <a:cubicBezTo>
                    <a:pt x="1284" y="468"/>
                    <a:pt x="1164" y="220"/>
                    <a:pt x="959" y="40"/>
                  </a:cubicBezTo>
                  <a:lnTo>
                    <a:pt x="959" y="49"/>
                  </a:lnTo>
                  <a:cubicBezTo>
                    <a:pt x="924" y="19"/>
                    <a:pt x="881" y="1"/>
                    <a:pt x="8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5;p27">
              <a:extLst>
                <a:ext uri="{FF2B5EF4-FFF2-40B4-BE49-F238E27FC236}">
                  <a16:creationId xmlns:a16="http://schemas.microsoft.com/office/drawing/2014/main" id="{916EE169-584C-8C3B-8904-4DF6BE3DCEBE}"/>
                </a:ext>
              </a:extLst>
            </p:cNvPr>
            <p:cNvSpPr/>
            <p:nvPr/>
          </p:nvSpPr>
          <p:spPr>
            <a:xfrm>
              <a:off x="4268100" y="4959225"/>
              <a:ext cx="47925" cy="115600"/>
            </a:xfrm>
            <a:custGeom>
              <a:avLst/>
              <a:gdLst/>
              <a:ahLst/>
              <a:cxnLst/>
              <a:rect l="l" t="t" r="r" b="b"/>
              <a:pathLst>
                <a:path w="1917" h="4624" extrusionOk="0">
                  <a:moveTo>
                    <a:pt x="1023" y="1"/>
                  </a:moveTo>
                  <a:cubicBezTo>
                    <a:pt x="702" y="1"/>
                    <a:pt x="226" y="331"/>
                    <a:pt x="60" y="774"/>
                  </a:cubicBezTo>
                  <a:cubicBezTo>
                    <a:pt x="60" y="782"/>
                    <a:pt x="52" y="791"/>
                    <a:pt x="52" y="800"/>
                  </a:cubicBezTo>
                  <a:cubicBezTo>
                    <a:pt x="9" y="902"/>
                    <a:pt x="1" y="1022"/>
                    <a:pt x="18" y="1133"/>
                  </a:cubicBezTo>
                  <a:lnTo>
                    <a:pt x="574" y="4624"/>
                  </a:lnTo>
                  <a:lnTo>
                    <a:pt x="1917" y="4624"/>
                  </a:lnTo>
                  <a:cubicBezTo>
                    <a:pt x="1917" y="4102"/>
                    <a:pt x="1130" y="3948"/>
                    <a:pt x="1130" y="3948"/>
                  </a:cubicBezTo>
                  <a:lnTo>
                    <a:pt x="1335" y="406"/>
                  </a:lnTo>
                  <a:cubicBezTo>
                    <a:pt x="1354" y="120"/>
                    <a:pt x="1217" y="1"/>
                    <a:pt x="1023" y="1"/>
                  </a:cubicBezTo>
                  <a:close/>
                </a:path>
              </a:pathLst>
            </a:custGeom>
            <a:solidFill>
              <a:srgbClr val="F3B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6;p27">
              <a:extLst>
                <a:ext uri="{FF2B5EF4-FFF2-40B4-BE49-F238E27FC236}">
                  <a16:creationId xmlns:a16="http://schemas.microsoft.com/office/drawing/2014/main" id="{CAB5D2EF-2B01-7950-E7CC-0C2EB7739D0E}"/>
                </a:ext>
              </a:extLst>
            </p:cNvPr>
            <p:cNvSpPr/>
            <p:nvPr/>
          </p:nvSpPr>
          <p:spPr>
            <a:xfrm>
              <a:off x="4268100" y="4959225"/>
              <a:ext cx="47925" cy="115600"/>
            </a:xfrm>
            <a:custGeom>
              <a:avLst/>
              <a:gdLst/>
              <a:ahLst/>
              <a:cxnLst/>
              <a:rect l="l" t="t" r="r" b="b"/>
              <a:pathLst>
                <a:path w="1917" h="4624" extrusionOk="0">
                  <a:moveTo>
                    <a:pt x="1023" y="1"/>
                  </a:moveTo>
                  <a:cubicBezTo>
                    <a:pt x="702" y="1"/>
                    <a:pt x="226" y="331"/>
                    <a:pt x="60" y="774"/>
                  </a:cubicBezTo>
                  <a:cubicBezTo>
                    <a:pt x="60" y="782"/>
                    <a:pt x="52" y="791"/>
                    <a:pt x="52" y="800"/>
                  </a:cubicBezTo>
                  <a:cubicBezTo>
                    <a:pt x="9" y="902"/>
                    <a:pt x="1" y="1022"/>
                    <a:pt x="18" y="1133"/>
                  </a:cubicBezTo>
                  <a:lnTo>
                    <a:pt x="574" y="4624"/>
                  </a:lnTo>
                  <a:lnTo>
                    <a:pt x="1917" y="4624"/>
                  </a:lnTo>
                  <a:cubicBezTo>
                    <a:pt x="1917" y="4102"/>
                    <a:pt x="1130" y="3948"/>
                    <a:pt x="1130" y="3948"/>
                  </a:cubicBezTo>
                  <a:lnTo>
                    <a:pt x="1335" y="406"/>
                  </a:lnTo>
                  <a:cubicBezTo>
                    <a:pt x="1354" y="120"/>
                    <a:pt x="1217" y="1"/>
                    <a:pt x="1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7;p27">
              <a:extLst>
                <a:ext uri="{FF2B5EF4-FFF2-40B4-BE49-F238E27FC236}">
                  <a16:creationId xmlns:a16="http://schemas.microsoft.com/office/drawing/2014/main" id="{30614FC3-62AA-A478-746D-BC622EA4004C}"/>
                </a:ext>
              </a:extLst>
            </p:cNvPr>
            <p:cNvSpPr/>
            <p:nvPr/>
          </p:nvSpPr>
          <p:spPr>
            <a:xfrm>
              <a:off x="4136575" y="4994400"/>
              <a:ext cx="43650" cy="63825"/>
            </a:xfrm>
            <a:custGeom>
              <a:avLst/>
              <a:gdLst/>
              <a:ahLst/>
              <a:cxnLst/>
              <a:rect l="l" t="t" r="r" b="b"/>
              <a:pathLst>
                <a:path w="1746" h="2553" extrusionOk="0">
                  <a:moveTo>
                    <a:pt x="147" y="1"/>
                  </a:moveTo>
                  <a:cubicBezTo>
                    <a:pt x="122" y="1"/>
                    <a:pt x="99" y="14"/>
                    <a:pt x="94" y="43"/>
                  </a:cubicBezTo>
                  <a:cubicBezTo>
                    <a:pt x="0" y="607"/>
                    <a:pt x="847" y="2293"/>
                    <a:pt x="1403" y="2549"/>
                  </a:cubicBezTo>
                  <a:cubicBezTo>
                    <a:pt x="1410" y="2552"/>
                    <a:pt x="1417" y="2553"/>
                    <a:pt x="1424" y="2553"/>
                  </a:cubicBezTo>
                  <a:cubicBezTo>
                    <a:pt x="1442" y="2553"/>
                    <a:pt x="1459" y="2545"/>
                    <a:pt x="1472" y="2532"/>
                  </a:cubicBezTo>
                  <a:cubicBezTo>
                    <a:pt x="1479" y="2536"/>
                    <a:pt x="1487" y="2538"/>
                    <a:pt x="1496" y="2538"/>
                  </a:cubicBezTo>
                  <a:cubicBezTo>
                    <a:pt x="1509" y="2538"/>
                    <a:pt x="1522" y="2534"/>
                    <a:pt x="1532" y="2524"/>
                  </a:cubicBezTo>
                  <a:cubicBezTo>
                    <a:pt x="1745" y="2293"/>
                    <a:pt x="1728" y="1933"/>
                    <a:pt x="1480" y="1737"/>
                  </a:cubicBezTo>
                  <a:cubicBezTo>
                    <a:pt x="1361" y="1642"/>
                    <a:pt x="1207" y="1583"/>
                    <a:pt x="1095" y="1480"/>
                  </a:cubicBezTo>
                  <a:cubicBezTo>
                    <a:pt x="984" y="1369"/>
                    <a:pt x="257" y="188"/>
                    <a:pt x="206" y="43"/>
                  </a:cubicBezTo>
                  <a:cubicBezTo>
                    <a:pt x="201" y="16"/>
                    <a:pt x="174" y="1"/>
                    <a:pt x="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8;p27">
              <a:extLst>
                <a:ext uri="{FF2B5EF4-FFF2-40B4-BE49-F238E27FC236}">
                  <a16:creationId xmlns:a16="http://schemas.microsoft.com/office/drawing/2014/main" id="{E2178F73-F11D-A4EF-435F-45975C3A28D5}"/>
                </a:ext>
              </a:extLst>
            </p:cNvPr>
            <p:cNvSpPr/>
            <p:nvPr/>
          </p:nvSpPr>
          <p:spPr>
            <a:xfrm>
              <a:off x="4169300" y="4824375"/>
              <a:ext cx="133900" cy="250025"/>
            </a:xfrm>
            <a:custGeom>
              <a:avLst/>
              <a:gdLst/>
              <a:ahLst/>
              <a:cxnLst/>
              <a:rect l="l" t="t" r="r" b="b"/>
              <a:pathLst>
                <a:path w="5356" h="10001" extrusionOk="0">
                  <a:moveTo>
                    <a:pt x="3241" y="1"/>
                  </a:moveTo>
                  <a:cubicBezTo>
                    <a:pt x="2502" y="1"/>
                    <a:pt x="1986" y="236"/>
                    <a:pt x="1634" y="804"/>
                  </a:cubicBezTo>
                  <a:cubicBezTo>
                    <a:pt x="1523" y="984"/>
                    <a:pt x="1360" y="1120"/>
                    <a:pt x="1172" y="1197"/>
                  </a:cubicBezTo>
                  <a:cubicBezTo>
                    <a:pt x="1035" y="1257"/>
                    <a:pt x="890" y="1292"/>
                    <a:pt x="736" y="1300"/>
                  </a:cubicBezTo>
                  <a:lnTo>
                    <a:pt x="360" y="1309"/>
                  </a:lnTo>
                  <a:cubicBezTo>
                    <a:pt x="257" y="1309"/>
                    <a:pt x="171" y="1394"/>
                    <a:pt x="171" y="1497"/>
                  </a:cubicBezTo>
                  <a:cubicBezTo>
                    <a:pt x="171" y="1925"/>
                    <a:pt x="248" y="2224"/>
                    <a:pt x="360" y="2455"/>
                  </a:cubicBezTo>
                  <a:cubicBezTo>
                    <a:pt x="539" y="2806"/>
                    <a:pt x="916" y="3037"/>
                    <a:pt x="1309" y="3045"/>
                  </a:cubicBezTo>
                  <a:lnTo>
                    <a:pt x="1916" y="3071"/>
                  </a:lnTo>
                  <a:cubicBezTo>
                    <a:pt x="2387" y="3080"/>
                    <a:pt x="2746" y="3396"/>
                    <a:pt x="2883" y="3790"/>
                  </a:cubicBezTo>
                  <a:cubicBezTo>
                    <a:pt x="2977" y="4063"/>
                    <a:pt x="2960" y="4371"/>
                    <a:pt x="2798" y="4654"/>
                  </a:cubicBezTo>
                  <a:cubicBezTo>
                    <a:pt x="2447" y="5244"/>
                    <a:pt x="1951" y="5612"/>
                    <a:pt x="1951" y="5612"/>
                  </a:cubicBezTo>
                  <a:cubicBezTo>
                    <a:pt x="616" y="6536"/>
                    <a:pt x="94" y="7922"/>
                    <a:pt x="17" y="9470"/>
                  </a:cubicBezTo>
                  <a:cubicBezTo>
                    <a:pt x="0" y="9764"/>
                    <a:pt x="240" y="10001"/>
                    <a:pt x="524" y="10001"/>
                  </a:cubicBezTo>
                  <a:cubicBezTo>
                    <a:pt x="529" y="10001"/>
                    <a:pt x="534" y="10001"/>
                    <a:pt x="539" y="10000"/>
                  </a:cubicBezTo>
                  <a:lnTo>
                    <a:pt x="2515" y="9923"/>
                  </a:lnTo>
                  <a:cubicBezTo>
                    <a:pt x="2507" y="9795"/>
                    <a:pt x="2592" y="9615"/>
                    <a:pt x="2712" y="9436"/>
                  </a:cubicBezTo>
                  <a:cubicBezTo>
                    <a:pt x="2935" y="9068"/>
                    <a:pt x="3217" y="8751"/>
                    <a:pt x="3550" y="8495"/>
                  </a:cubicBezTo>
                  <a:cubicBezTo>
                    <a:pt x="4269" y="7930"/>
                    <a:pt x="4902" y="7271"/>
                    <a:pt x="5193" y="6228"/>
                  </a:cubicBezTo>
                  <a:cubicBezTo>
                    <a:pt x="5313" y="5791"/>
                    <a:pt x="5356" y="5347"/>
                    <a:pt x="5330" y="4893"/>
                  </a:cubicBezTo>
                  <a:lnTo>
                    <a:pt x="5159" y="1822"/>
                  </a:lnTo>
                  <a:cubicBezTo>
                    <a:pt x="5150" y="1685"/>
                    <a:pt x="5142" y="1557"/>
                    <a:pt x="5125" y="1437"/>
                  </a:cubicBezTo>
                  <a:cubicBezTo>
                    <a:pt x="5030" y="693"/>
                    <a:pt x="4432" y="102"/>
                    <a:pt x="3687" y="25"/>
                  </a:cubicBezTo>
                  <a:cubicBezTo>
                    <a:pt x="3530" y="9"/>
                    <a:pt x="3381" y="1"/>
                    <a:pt x="3241" y="1"/>
                  </a:cubicBezTo>
                  <a:close/>
                </a:path>
              </a:pathLst>
            </a:custGeom>
            <a:solidFill>
              <a:srgbClr val="F3B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9;p27">
              <a:extLst>
                <a:ext uri="{FF2B5EF4-FFF2-40B4-BE49-F238E27FC236}">
                  <a16:creationId xmlns:a16="http://schemas.microsoft.com/office/drawing/2014/main" id="{530D20D5-3D3B-7D00-1AD4-46BC6497B25C}"/>
                </a:ext>
              </a:extLst>
            </p:cNvPr>
            <p:cNvSpPr/>
            <p:nvPr/>
          </p:nvSpPr>
          <p:spPr>
            <a:xfrm>
              <a:off x="4169500" y="4824350"/>
              <a:ext cx="133475" cy="250050"/>
            </a:xfrm>
            <a:custGeom>
              <a:avLst/>
              <a:gdLst/>
              <a:ahLst/>
              <a:cxnLst/>
              <a:rect l="l" t="t" r="r" b="b"/>
              <a:pathLst>
                <a:path w="5339" h="10002" extrusionOk="0">
                  <a:moveTo>
                    <a:pt x="3253" y="0"/>
                  </a:moveTo>
                  <a:cubicBezTo>
                    <a:pt x="3179" y="0"/>
                    <a:pt x="3107" y="3"/>
                    <a:pt x="3038" y="9"/>
                  </a:cubicBezTo>
                  <a:cubicBezTo>
                    <a:pt x="2405" y="52"/>
                    <a:pt x="1943" y="292"/>
                    <a:pt x="1626" y="805"/>
                  </a:cubicBezTo>
                  <a:cubicBezTo>
                    <a:pt x="1515" y="985"/>
                    <a:pt x="1352" y="1121"/>
                    <a:pt x="1164" y="1207"/>
                  </a:cubicBezTo>
                  <a:cubicBezTo>
                    <a:pt x="1027" y="1267"/>
                    <a:pt x="882" y="1301"/>
                    <a:pt x="728" y="1301"/>
                  </a:cubicBezTo>
                  <a:lnTo>
                    <a:pt x="352" y="1310"/>
                  </a:lnTo>
                  <a:cubicBezTo>
                    <a:pt x="249" y="1310"/>
                    <a:pt x="163" y="1395"/>
                    <a:pt x="163" y="1506"/>
                  </a:cubicBezTo>
                  <a:cubicBezTo>
                    <a:pt x="163" y="1926"/>
                    <a:pt x="249" y="2234"/>
                    <a:pt x="352" y="2456"/>
                  </a:cubicBezTo>
                  <a:cubicBezTo>
                    <a:pt x="531" y="2807"/>
                    <a:pt x="908" y="3038"/>
                    <a:pt x="1301" y="3046"/>
                  </a:cubicBezTo>
                  <a:lnTo>
                    <a:pt x="1908" y="3072"/>
                  </a:lnTo>
                  <a:cubicBezTo>
                    <a:pt x="1960" y="3072"/>
                    <a:pt x="2020" y="3081"/>
                    <a:pt x="2071" y="3089"/>
                  </a:cubicBezTo>
                  <a:cubicBezTo>
                    <a:pt x="2088" y="3089"/>
                    <a:pt x="2105" y="3098"/>
                    <a:pt x="2131" y="3098"/>
                  </a:cubicBezTo>
                  <a:cubicBezTo>
                    <a:pt x="2131" y="3098"/>
                    <a:pt x="2139" y="3098"/>
                    <a:pt x="2148" y="3106"/>
                  </a:cubicBezTo>
                  <a:cubicBezTo>
                    <a:pt x="2165" y="3106"/>
                    <a:pt x="2182" y="3115"/>
                    <a:pt x="2199" y="3115"/>
                  </a:cubicBezTo>
                  <a:cubicBezTo>
                    <a:pt x="2216" y="3123"/>
                    <a:pt x="2234" y="3132"/>
                    <a:pt x="2251" y="3140"/>
                  </a:cubicBezTo>
                  <a:cubicBezTo>
                    <a:pt x="2268" y="3140"/>
                    <a:pt x="2285" y="3149"/>
                    <a:pt x="2302" y="3158"/>
                  </a:cubicBezTo>
                  <a:cubicBezTo>
                    <a:pt x="2353" y="3175"/>
                    <a:pt x="2388" y="3200"/>
                    <a:pt x="2430" y="3226"/>
                  </a:cubicBezTo>
                  <a:cubicBezTo>
                    <a:pt x="2439" y="3235"/>
                    <a:pt x="2456" y="3243"/>
                    <a:pt x="2465" y="3252"/>
                  </a:cubicBezTo>
                  <a:cubicBezTo>
                    <a:pt x="2524" y="3294"/>
                    <a:pt x="2584" y="3337"/>
                    <a:pt x="2636" y="3389"/>
                  </a:cubicBezTo>
                  <a:cubicBezTo>
                    <a:pt x="2653" y="3406"/>
                    <a:pt x="2670" y="3423"/>
                    <a:pt x="2678" y="3448"/>
                  </a:cubicBezTo>
                  <a:cubicBezTo>
                    <a:pt x="2696" y="3466"/>
                    <a:pt x="2713" y="3483"/>
                    <a:pt x="2730" y="3500"/>
                  </a:cubicBezTo>
                  <a:cubicBezTo>
                    <a:pt x="2738" y="3517"/>
                    <a:pt x="2755" y="3543"/>
                    <a:pt x="2764" y="3560"/>
                  </a:cubicBezTo>
                  <a:cubicBezTo>
                    <a:pt x="2781" y="3577"/>
                    <a:pt x="2790" y="3602"/>
                    <a:pt x="2798" y="3620"/>
                  </a:cubicBezTo>
                  <a:cubicBezTo>
                    <a:pt x="2815" y="3637"/>
                    <a:pt x="2824" y="3662"/>
                    <a:pt x="2832" y="3679"/>
                  </a:cubicBezTo>
                  <a:cubicBezTo>
                    <a:pt x="2841" y="3697"/>
                    <a:pt x="2850" y="3714"/>
                    <a:pt x="2858" y="3731"/>
                  </a:cubicBezTo>
                  <a:cubicBezTo>
                    <a:pt x="2867" y="3748"/>
                    <a:pt x="2867" y="3765"/>
                    <a:pt x="2875" y="3791"/>
                  </a:cubicBezTo>
                  <a:cubicBezTo>
                    <a:pt x="2927" y="3936"/>
                    <a:pt x="2944" y="4107"/>
                    <a:pt x="2927" y="4270"/>
                  </a:cubicBezTo>
                  <a:cubicBezTo>
                    <a:pt x="2918" y="4278"/>
                    <a:pt x="2918" y="4295"/>
                    <a:pt x="2918" y="4312"/>
                  </a:cubicBezTo>
                  <a:cubicBezTo>
                    <a:pt x="2909" y="4321"/>
                    <a:pt x="2909" y="4330"/>
                    <a:pt x="2909" y="4347"/>
                  </a:cubicBezTo>
                  <a:cubicBezTo>
                    <a:pt x="2909" y="4364"/>
                    <a:pt x="2901" y="4372"/>
                    <a:pt x="2901" y="4389"/>
                  </a:cubicBezTo>
                  <a:cubicBezTo>
                    <a:pt x="2892" y="4415"/>
                    <a:pt x="2884" y="4432"/>
                    <a:pt x="2875" y="4458"/>
                  </a:cubicBezTo>
                  <a:cubicBezTo>
                    <a:pt x="2867" y="4484"/>
                    <a:pt x="2858" y="4509"/>
                    <a:pt x="2850" y="4526"/>
                  </a:cubicBezTo>
                  <a:cubicBezTo>
                    <a:pt x="2841" y="4552"/>
                    <a:pt x="2832" y="4569"/>
                    <a:pt x="2824" y="4586"/>
                  </a:cubicBezTo>
                  <a:cubicBezTo>
                    <a:pt x="2815" y="4612"/>
                    <a:pt x="2798" y="4629"/>
                    <a:pt x="2790" y="4655"/>
                  </a:cubicBezTo>
                  <a:cubicBezTo>
                    <a:pt x="2439" y="5245"/>
                    <a:pt x="1943" y="5613"/>
                    <a:pt x="1943" y="5613"/>
                  </a:cubicBezTo>
                  <a:cubicBezTo>
                    <a:pt x="608" y="6537"/>
                    <a:pt x="86" y="7923"/>
                    <a:pt x="9" y="9471"/>
                  </a:cubicBezTo>
                  <a:cubicBezTo>
                    <a:pt x="1" y="9728"/>
                    <a:pt x="172" y="9942"/>
                    <a:pt x="403" y="9984"/>
                  </a:cubicBezTo>
                  <a:cubicBezTo>
                    <a:pt x="446" y="10001"/>
                    <a:pt x="488" y="10001"/>
                    <a:pt x="531" y="10001"/>
                  </a:cubicBezTo>
                  <a:lnTo>
                    <a:pt x="2507" y="9924"/>
                  </a:lnTo>
                  <a:cubicBezTo>
                    <a:pt x="2499" y="9805"/>
                    <a:pt x="2584" y="9616"/>
                    <a:pt x="2704" y="9437"/>
                  </a:cubicBezTo>
                  <a:cubicBezTo>
                    <a:pt x="2927" y="9069"/>
                    <a:pt x="3217" y="8752"/>
                    <a:pt x="3551" y="8496"/>
                  </a:cubicBezTo>
                  <a:cubicBezTo>
                    <a:pt x="4261" y="7931"/>
                    <a:pt x="4894" y="7272"/>
                    <a:pt x="5185" y="6229"/>
                  </a:cubicBezTo>
                  <a:cubicBezTo>
                    <a:pt x="5305" y="5792"/>
                    <a:pt x="5339" y="5348"/>
                    <a:pt x="5313" y="4894"/>
                  </a:cubicBezTo>
                  <a:lnTo>
                    <a:pt x="5279" y="4158"/>
                  </a:lnTo>
                  <a:lnTo>
                    <a:pt x="5219" y="3217"/>
                  </a:lnTo>
                  <a:lnTo>
                    <a:pt x="5142" y="1823"/>
                  </a:lnTo>
                  <a:cubicBezTo>
                    <a:pt x="5142" y="1686"/>
                    <a:pt x="5125" y="1558"/>
                    <a:pt x="5117" y="1438"/>
                  </a:cubicBezTo>
                  <a:cubicBezTo>
                    <a:pt x="5022" y="694"/>
                    <a:pt x="4424" y="103"/>
                    <a:pt x="3679" y="26"/>
                  </a:cubicBezTo>
                  <a:cubicBezTo>
                    <a:pt x="3530" y="10"/>
                    <a:pt x="3388" y="0"/>
                    <a:pt x="3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0;p27">
              <a:extLst>
                <a:ext uri="{FF2B5EF4-FFF2-40B4-BE49-F238E27FC236}">
                  <a16:creationId xmlns:a16="http://schemas.microsoft.com/office/drawing/2014/main" id="{F4B29239-516B-AED1-2852-76A99F195E8C}"/>
                </a:ext>
              </a:extLst>
            </p:cNvPr>
            <p:cNvSpPr/>
            <p:nvPr/>
          </p:nvSpPr>
          <p:spPr>
            <a:xfrm>
              <a:off x="4169500" y="4824575"/>
              <a:ext cx="122800" cy="249400"/>
            </a:xfrm>
            <a:custGeom>
              <a:avLst/>
              <a:gdLst/>
              <a:ahLst/>
              <a:cxnLst/>
              <a:rect l="l" t="t" r="r" b="b"/>
              <a:pathLst>
                <a:path w="4912" h="9976" extrusionOk="0">
                  <a:moveTo>
                    <a:pt x="3038" y="0"/>
                  </a:moveTo>
                  <a:cubicBezTo>
                    <a:pt x="2405" y="43"/>
                    <a:pt x="1943" y="283"/>
                    <a:pt x="1626" y="796"/>
                  </a:cubicBezTo>
                  <a:cubicBezTo>
                    <a:pt x="1515" y="976"/>
                    <a:pt x="1352" y="1112"/>
                    <a:pt x="1164" y="1198"/>
                  </a:cubicBezTo>
                  <a:cubicBezTo>
                    <a:pt x="1027" y="1258"/>
                    <a:pt x="882" y="1292"/>
                    <a:pt x="728" y="1292"/>
                  </a:cubicBezTo>
                  <a:lnTo>
                    <a:pt x="352" y="1301"/>
                  </a:lnTo>
                  <a:cubicBezTo>
                    <a:pt x="249" y="1301"/>
                    <a:pt x="163" y="1386"/>
                    <a:pt x="163" y="1489"/>
                  </a:cubicBezTo>
                  <a:cubicBezTo>
                    <a:pt x="163" y="1917"/>
                    <a:pt x="249" y="2225"/>
                    <a:pt x="352" y="2447"/>
                  </a:cubicBezTo>
                  <a:cubicBezTo>
                    <a:pt x="531" y="2798"/>
                    <a:pt x="908" y="3020"/>
                    <a:pt x="1301" y="3037"/>
                  </a:cubicBezTo>
                  <a:lnTo>
                    <a:pt x="1908" y="3063"/>
                  </a:lnTo>
                  <a:cubicBezTo>
                    <a:pt x="1960" y="3063"/>
                    <a:pt x="2020" y="3072"/>
                    <a:pt x="2071" y="3080"/>
                  </a:cubicBezTo>
                  <a:cubicBezTo>
                    <a:pt x="2088" y="3080"/>
                    <a:pt x="2105" y="3080"/>
                    <a:pt x="2131" y="3089"/>
                  </a:cubicBezTo>
                  <a:cubicBezTo>
                    <a:pt x="2131" y="3089"/>
                    <a:pt x="2139" y="3089"/>
                    <a:pt x="2148" y="3097"/>
                  </a:cubicBezTo>
                  <a:cubicBezTo>
                    <a:pt x="2165" y="3097"/>
                    <a:pt x="2182" y="3106"/>
                    <a:pt x="2199" y="3106"/>
                  </a:cubicBezTo>
                  <a:cubicBezTo>
                    <a:pt x="2216" y="3114"/>
                    <a:pt x="2234" y="3123"/>
                    <a:pt x="2251" y="3131"/>
                  </a:cubicBezTo>
                  <a:cubicBezTo>
                    <a:pt x="2268" y="3131"/>
                    <a:pt x="2285" y="3140"/>
                    <a:pt x="2302" y="3149"/>
                  </a:cubicBezTo>
                  <a:cubicBezTo>
                    <a:pt x="2353" y="3166"/>
                    <a:pt x="2388" y="3191"/>
                    <a:pt x="2430" y="3217"/>
                  </a:cubicBezTo>
                  <a:cubicBezTo>
                    <a:pt x="2439" y="3226"/>
                    <a:pt x="2456" y="3234"/>
                    <a:pt x="2465" y="3243"/>
                  </a:cubicBezTo>
                  <a:cubicBezTo>
                    <a:pt x="2524" y="3285"/>
                    <a:pt x="2584" y="3328"/>
                    <a:pt x="2636" y="3380"/>
                  </a:cubicBezTo>
                  <a:cubicBezTo>
                    <a:pt x="2653" y="3397"/>
                    <a:pt x="2670" y="3414"/>
                    <a:pt x="2678" y="3439"/>
                  </a:cubicBezTo>
                  <a:cubicBezTo>
                    <a:pt x="2696" y="3457"/>
                    <a:pt x="2713" y="3474"/>
                    <a:pt x="2730" y="3491"/>
                  </a:cubicBezTo>
                  <a:cubicBezTo>
                    <a:pt x="2738" y="3508"/>
                    <a:pt x="2755" y="3534"/>
                    <a:pt x="2764" y="3551"/>
                  </a:cubicBezTo>
                  <a:cubicBezTo>
                    <a:pt x="2781" y="3568"/>
                    <a:pt x="2790" y="3585"/>
                    <a:pt x="2798" y="3611"/>
                  </a:cubicBezTo>
                  <a:cubicBezTo>
                    <a:pt x="2815" y="3628"/>
                    <a:pt x="2824" y="3653"/>
                    <a:pt x="2832" y="3670"/>
                  </a:cubicBezTo>
                  <a:cubicBezTo>
                    <a:pt x="2841" y="3688"/>
                    <a:pt x="2850" y="3705"/>
                    <a:pt x="2858" y="3722"/>
                  </a:cubicBezTo>
                  <a:cubicBezTo>
                    <a:pt x="2867" y="3739"/>
                    <a:pt x="2867" y="3756"/>
                    <a:pt x="2875" y="3782"/>
                  </a:cubicBezTo>
                  <a:cubicBezTo>
                    <a:pt x="2927" y="3927"/>
                    <a:pt x="2944" y="4098"/>
                    <a:pt x="2927" y="4261"/>
                  </a:cubicBezTo>
                  <a:cubicBezTo>
                    <a:pt x="2918" y="4269"/>
                    <a:pt x="2918" y="4286"/>
                    <a:pt x="2918" y="4303"/>
                  </a:cubicBezTo>
                  <a:cubicBezTo>
                    <a:pt x="2909" y="4312"/>
                    <a:pt x="2909" y="4321"/>
                    <a:pt x="2909" y="4338"/>
                  </a:cubicBezTo>
                  <a:cubicBezTo>
                    <a:pt x="2909" y="4355"/>
                    <a:pt x="2901" y="4363"/>
                    <a:pt x="2901" y="4380"/>
                  </a:cubicBezTo>
                  <a:cubicBezTo>
                    <a:pt x="2892" y="4406"/>
                    <a:pt x="2884" y="4423"/>
                    <a:pt x="2875" y="4449"/>
                  </a:cubicBezTo>
                  <a:cubicBezTo>
                    <a:pt x="2867" y="4475"/>
                    <a:pt x="2858" y="4500"/>
                    <a:pt x="2850" y="4517"/>
                  </a:cubicBezTo>
                  <a:cubicBezTo>
                    <a:pt x="2841" y="4543"/>
                    <a:pt x="2832" y="4560"/>
                    <a:pt x="2824" y="4577"/>
                  </a:cubicBezTo>
                  <a:cubicBezTo>
                    <a:pt x="2815" y="4603"/>
                    <a:pt x="2798" y="4620"/>
                    <a:pt x="2790" y="4646"/>
                  </a:cubicBezTo>
                  <a:cubicBezTo>
                    <a:pt x="2439" y="5236"/>
                    <a:pt x="1943" y="5604"/>
                    <a:pt x="1943" y="5604"/>
                  </a:cubicBezTo>
                  <a:cubicBezTo>
                    <a:pt x="608" y="6528"/>
                    <a:pt x="86" y="7914"/>
                    <a:pt x="9" y="9462"/>
                  </a:cubicBezTo>
                  <a:cubicBezTo>
                    <a:pt x="1" y="9710"/>
                    <a:pt x="172" y="9924"/>
                    <a:pt x="403" y="9975"/>
                  </a:cubicBezTo>
                  <a:lnTo>
                    <a:pt x="2080" y="9915"/>
                  </a:lnTo>
                  <a:cubicBezTo>
                    <a:pt x="2071" y="9796"/>
                    <a:pt x="2157" y="9607"/>
                    <a:pt x="2276" y="9428"/>
                  </a:cubicBezTo>
                  <a:cubicBezTo>
                    <a:pt x="2499" y="9060"/>
                    <a:pt x="2790" y="8743"/>
                    <a:pt x="3115" y="8487"/>
                  </a:cubicBezTo>
                  <a:cubicBezTo>
                    <a:pt x="3833" y="7922"/>
                    <a:pt x="4466" y="7263"/>
                    <a:pt x="4757" y="6220"/>
                  </a:cubicBezTo>
                  <a:cubicBezTo>
                    <a:pt x="4877" y="5783"/>
                    <a:pt x="4911" y="5339"/>
                    <a:pt x="4886" y="4885"/>
                  </a:cubicBezTo>
                  <a:lnTo>
                    <a:pt x="4851" y="4269"/>
                  </a:lnTo>
                  <a:lnTo>
                    <a:pt x="4809" y="3414"/>
                  </a:lnTo>
                  <a:lnTo>
                    <a:pt x="4714" y="1814"/>
                  </a:lnTo>
                  <a:cubicBezTo>
                    <a:pt x="4714" y="1677"/>
                    <a:pt x="4697" y="1549"/>
                    <a:pt x="4689" y="1429"/>
                  </a:cubicBezTo>
                  <a:cubicBezTo>
                    <a:pt x="4595" y="685"/>
                    <a:pt x="3996" y="94"/>
                    <a:pt x="3252" y="17"/>
                  </a:cubicBezTo>
                  <a:cubicBezTo>
                    <a:pt x="3175" y="9"/>
                    <a:pt x="3106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1;p27">
              <a:extLst>
                <a:ext uri="{FF2B5EF4-FFF2-40B4-BE49-F238E27FC236}">
                  <a16:creationId xmlns:a16="http://schemas.microsoft.com/office/drawing/2014/main" id="{D3B5F590-57A3-0FC3-C31F-7C78C418557C}"/>
                </a:ext>
              </a:extLst>
            </p:cNvPr>
            <p:cNvSpPr/>
            <p:nvPr/>
          </p:nvSpPr>
          <p:spPr>
            <a:xfrm>
              <a:off x="4169925" y="5009150"/>
              <a:ext cx="89650" cy="65675"/>
            </a:xfrm>
            <a:custGeom>
              <a:avLst/>
              <a:gdLst/>
              <a:ahLst/>
              <a:cxnLst/>
              <a:rect l="l" t="t" r="r" b="b"/>
              <a:pathLst>
                <a:path w="3586" h="2627" extrusionOk="0">
                  <a:moveTo>
                    <a:pt x="1638" y="0"/>
                  </a:moveTo>
                  <a:cubicBezTo>
                    <a:pt x="1505" y="0"/>
                    <a:pt x="1368" y="27"/>
                    <a:pt x="1233" y="86"/>
                  </a:cubicBezTo>
                  <a:cubicBezTo>
                    <a:pt x="471" y="411"/>
                    <a:pt x="172" y="1395"/>
                    <a:pt x="61" y="2036"/>
                  </a:cubicBezTo>
                  <a:cubicBezTo>
                    <a:pt x="1" y="2344"/>
                    <a:pt x="240" y="2627"/>
                    <a:pt x="548" y="2627"/>
                  </a:cubicBezTo>
                  <a:lnTo>
                    <a:pt x="3371" y="2627"/>
                  </a:lnTo>
                  <a:cubicBezTo>
                    <a:pt x="3500" y="2627"/>
                    <a:pt x="3585" y="2498"/>
                    <a:pt x="3534" y="2387"/>
                  </a:cubicBezTo>
                  <a:cubicBezTo>
                    <a:pt x="3403" y="2044"/>
                    <a:pt x="3098" y="1963"/>
                    <a:pt x="2839" y="1963"/>
                  </a:cubicBezTo>
                  <a:cubicBezTo>
                    <a:pt x="2608" y="1963"/>
                    <a:pt x="2413" y="2028"/>
                    <a:pt x="2413" y="2028"/>
                  </a:cubicBezTo>
                  <a:cubicBezTo>
                    <a:pt x="2550" y="1745"/>
                    <a:pt x="2627" y="1489"/>
                    <a:pt x="2670" y="1275"/>
                  </a:cubicBezTo>
                  <a:cubicBezTo>
                    <a:pt x="2797" y="591"/>
                    <a:pt x="2261" y="0"/>
                    <a:pt x="1638" y="0"/>
                  </a:cubicBezTo>
                  <a:close/>
                </a:path>
              </a:pathLst>
            </a:custGeom>
            <a:solidFill>
              <a:srgbClr val="F3B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2;p27">
              <a:extLst>
                <a:ext uri="{FF2B5EF4-FFF2-40B4-BE49-F238E27FC236}">
                  <a16:creationId xmlns:a16="http://schemas.microsoft.com/office/drawing/2014/main" id="{E5F53507-F42F-6E7C-1F8D-4833754ACFB0}"/>
                </a:ext>
              </a:extLst>
            </p:cNvPr>
            <p:cNvSpPr/>
            <p:nvPr/>
          </p:nvSpPr>
          <p:spPr>
            <a:xfrm>
              <a:off x="4248850" y="4967875"/>
              <a:ext cx="47925" cy="106950"/>
            </a:xfrm>
            <a:custGeom>
              <a:avLst/>
              <a:gdLst/>
              <a:ahLst/>
              <a:cxnLst/>
              <a:rect l="l" t="t" r="r" b="b"/>
              <a:pathLst>
                <a:path w="1917" h="4278" extrusionOk="0">
                  <a:moveTo>
                    <a:pt x="665" y="1"/>
                  </a:moveTo>
                  <a:cubicBezTo>
                    <a:pt x="417" y="1"/>
                    <a:pt x="171" y="133"/>
                    <a:pt x="60" y="428"/>
                  </a:cubicBezTo>
                  <a:cubicBezTo>
                    <a:pt x="60" y="436"/>
                    <a:pt x="52" y="445"/>
                    <a:pt x="52" y="454"/>
                  </a:cubicBezTo>
                  <a:cubicBezTo>
                    <a:pt x="9" y="556"/>
                    <a:pt x="1" y="676"/>
                    <a:pt x="18" y="787"/>
                  </a:cubicBezTo>
                  <a:lnTo>
                    <a:pt x="574" y="4278"/>
                  </a:lnTo>
                  <a:lnTo>
                    <a:pt x="1917" y="4278"/>
                  </a:lnTo>
                  <a:cubicBezTo>
                    <a:pt x="1917" y="3756"/>
                    <a:pt x="1130" y="3602"/>
                    <a:pt x="1130" y="3602"/>
                  </a:cubicBezTo>
                  <a:lnTo>
                    <a:pt x="1335" y="710"/>
                  </a:lnTo>
                  <a:cubicBezTo>
                    <a:pt x="1365" y="265"/>
                    <a:pt x="1014" y="1"/>
                    <a:pt x="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3;p27">
              <a:extLst>
                <a:ext uri="{FF2B5EF4-FFF2-40B4-BE49-F238E27FC236}">
                  <a16:creationId xmlns:a16="http://schemas.microsoft.com/office/drawing/2014/main" id="{C1B30292-6CDA-D60B-A5F8-DEA50FD27AF2}"/>
                </a:ext>
              </a:extLst>
            </p:cNvPr>
            <p:cNvSpPr/>
            <p:nvPr/>
          </p:nvSpPr>
          <p:spPr>
            <a:xfrm>
              <a:off x="4262975" y="4786725"/>
              <a:ext cx="76575" cy="87500"/>
            </a:xfrm>
            <a:custGeom>
              <a:avLst/>
              <a:gdLst/>
              <a:ahLst/>
              <a:cxnLst/>
              <a:rect l="l" t="t" r="r" b="b"/>
              <a:pathLst>
                <a:path w="3063" h="3500" extrusionOk="0">
                  <a:moveTo>
                    <a:pt x="1825" y="0"/>
                  </a:moveTo>
                  <a:cubicBezTo>
                    <a:pt x="328" y="0"/>
                    <a:pt x="1" y="2303"/>
                    <a:pt x="9" y="2336"/>
                  </a:cubicBezTo>
                  <a:lnTo>
                    <a:pt x="950" y="3499"/>
                  </a:lnTo>
                  <a:cubicBezTo>
                    <a:pt x="3063" y="2156"/>
                    <a:pt x="2105" y="18"/>
                    <a:pt x="2105" y="17"/>
                  </a:cubicBezTo>
                  <a:lnTo>
                    <a:pt x="2105" y="17"/>
                  </a:lnTo>
                  <a:lnTo>
                    <a:pt x="2105" y="26"/>
                  </a:lnTo>
                  <a:cubicBezTo>
                    <a:pt x="2007" y="8"/>
                    <a:pt x="1914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54;p27">
              <a:extLst>
                <a:ext uri="{FF2B5EF4-FFF2-40B4-BE49-F238E27FC236}">
                  <a16:creationId xmlns:a16="http://schemas.microsoft.com/office/drawing/2014/main" id="{BF59776D-494A-9416-FEBF-D2F4E9E943E8}"/>
                </a:ext>
              </a:extLst>
            </p:cNvPr>
            <p:cNvSpPr/>
            <p:nvPr/>
          </p:nvSpPr>
          <p:spPr>
            <a:xfrm>
              <a:off x="4270450" y="4798275"/>
              <a:ext cx="57125" cy="64825"/>
            </a:xfrm>
            <a:custGeom>
              <a:avLst/>
              <a:gdLst/>
              <a:ahLst/>
              <a:cxnLst/>
              <a:rect l="l" t="t" r="r" b="b"/>
              <a:pathLst>
                <a:path w="2285" h="2593" extrusionOk="0">
                  <a:moveTo>
                    <a:pt x="1566" y="0"/>
                  </a:moveTo>
                  <a:lnTo>
                    <a:pt x="1566" y="0"/>
                  </a:lnTo>
                  <a:cubicBezTo>
                    <a:pt x="232" y="231"/>
                    <a:pt x="1" y="1703"/>
                    <a:pt x="9" y="1720"/>
                  </a:cubicBezTo>
                  <a:lnTo>
                    <a:pt x="711" y="2592"/>
                  </a:lnTo>
                  <a:cubicBezTo>
                    <a:pt x="2285" y="1591"/>
                    <a:pt x="1566" y="0"/>
                    <a:pt x="1566" y="0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5;p27">
              <a:extLst>
                <a:ext uri="{FF2B5EF4-FFF2-40B4-BE49-F238E27FC236}">
                  <a16:creationId xmlns:a16="http://schemas.microsoft.com/office/drawing/2014/main" id="{7EB3864A-B89E-7991-B70E-DB369E05DB55}"/>
                </a:ext>
              </a:extLst>
            </p:cNvPr>
            <p:cNvSpPr/>
            <p:nvPr/>
          </p:nvSpPr>
          <p:spPr>
            <a:xfrm>
              <a:off x="4265750" y="4825625"/>
              <a:ext cx="33050" cy="44625"/>
            </a:xfrm>
            <a:custGeom>
              <a:avLst/>
              <a:gdLst/>
              <a:ahLst/>
              <a:cxnLst/>
              <a:rect l="l" t="t" r="r" b="b"/>
              <a:pathLst>
                <a:path w="1322" h="1785" extrusionOk="0">
                  <a:moveTo>
                    <a:pt x="473" y="1"/>
                  </a:moveTo>
                  <a:cubicBezTo>
                    <a:pt x="432" y="1"/>
                    <a:pt x="392" y="16"/>
                    <a:pt x="360" y="44"/>
                  </a:cubicBezTo>
                  <a:cubicBezTo>
                    <a:pt x="154" y="224"/>
                    <a:pt x="43" y="463"/>
                    <a:pt x="9" y="737"/>
                  </a:cubicBezTo>
                  <a:cubicBezTo>
                    <a:pt x="0" y="822"/>
                    <a:pt x="95" y="891"/>
                    <a:pt x="172" y="891"/>
                  </a:cubicBezTo>
                  <a:lnTo>
                    <a:pt x="206" y="891"/>
                  </a:lnTo>
                  <a:cubicBezTo>
                    <a:pt x="214" y="959"/>
                    <a:pt x="223" y="1019"/>
                    <a:pt x="240" y="1088"/>
                  </a:cubicBezTo>
                  <a:cubicBezTo>
                    <a:pt x="256" y="1158"/>
                    <a:pt x="322" y="1200"/>
                    <a:pt x="392" y="1200"/>
                  </a:cubicBezTo>
                  <a:cubicBezTo>
                    <a:pt x="398" y="1200"/>
                    <a:pt x="405" y="1200"/>
                    <a:pt x="411" y="1199"/>
                  </a:cubicBezTo>
                  <a:cubicBezTo>
                    <a:pt x="437" y="1199"/>
                    <a:pt x="462" y="1182"/>
                    <a:pt x="480" y="1173"/>
                  </a:cubicBezTo>
                  <a:cubicBezTo>
                    <a:pt x="497" y="1216"/>
                    <a:pt x="522" y="1250"/>
                    <a:pt x="557" y="1276"/>
                  </a:cubicBezTo>
                  <a:cubicBezTo>
                    <a:pt x="557" y="1276"/>
                    <a:pt x="557" y="1284"/>
                    <a:pt x="557" y="1284"/>
                  </a:cubicBezTo>
                  <a:cubicBezTo>
                    <a:pt x="539" y="1370"/>
                    <a:pt x="582" y="1455"/>
                    <a:pt x="659" y="1481"/>
                  </a:cubicBezTo>
                  <a:cubicBezTo>
                    <a:pt x="651" y="1490"/>
                    <a:pt x="642" y="1507"/>
                    <a:pt x="625" y="1515"/>
                  </a:cubicBezTo>
                  <a:cubicBezTo>
                    <a:pt x="512" y="1621"/>
                    <a:pt x="626" y="1784"/>
                    <a:pt x="750" y="1784"/>
                  </a:cubicBezTo>
                  <a:cubicBezTo>
                    <a:pt x="786" y="1784"/>
                    <a:pt x="823" y="1770"/>
                    <a:pt x="856" y="1738"/>
                  </a:cubicBezTo>
                  <a:cubicBezTo>
                    <a:pt x="1044" y="1558"/>
                    <a:pt x="1190" y="1336"/>
                    <a:pt x="1284" y="1088"/>
                  </a:cubicBezTo>
                  <a:cubicBezTo>
                    <a:pt x="1321" y="981"/>
                    <a:pt x="1212" y="879"/>
                    <a:pt x="1111" y="879"/>
                  </a:cubicBezTo>
                  <a:cubicBezTo>
                    <a:pt x="1074" y="879"/>
                    <a:pt x="1037" y="893"/>
                    <a:pt x="1010" y="925"/>
                  </a:cubicBezTo>
                  <a:cubicBezTo>
                    <a:pt x="1001" y="942"/>
                    <a:pt x="984" y="959"/>
                    <a:pt x="967" y="976"/>
                  </a:cubicBezTo>
                  <a:cubicBezTo>
                    <a:pt x="984" y="942"/>
                    <a:pt x="993" y="917"/>
                    <a:pt x="1010" y="882"/>
                  </a:cubicBezTo>
                  <a:cubicBezTo>
                    <a:pt x="1036" y="805"/>
                    <a:pt x="1036" y="728"/>
                    <a:pt x="967" y="677"/>
                  </a:cubicBezTo>
                  <a:cubicBezTo>
                    <a:pt x="938" y="653"/>
                    <a:pt x="904" y="642"/>
                    <a:pt x="870" y="642"/>
                  </a:cubicBezTo>
                  <a:cubicBezTo>
                    <a:pt x="844" y="642"/>
                    <a:pt x="818" y="649"/>
                    <a:pt x="796" y="660"/>
                  </a:cubicBezTo>
                  <a:cubicBezTo>
                    <a:pt x="796" y="626"/>
                    <a:pt x="805" y="583"/>
                    <a:pt x="813" y="549"/>
                  </a:cubicBezTo>
                  <a:cubicBezTo>
                    <a:pt x="839" y="432"/>
                    <a:pt x="753" y="350"/>
                    <a:pt x="657" y="350"/>
                  </a:cubicBezTo>
                  <a:cubicBezTo>
                    <a:pt x="626" y="350"/>
                    <a:pt x="594" y="359"/>
                    <a:pt x="565" y="378"/>
                  </a:cubicBezTo>
                  <a:cubicBezTo>
                    <a:pt x="574" y="335"/>
                    <a:pt x="591" y="283"/>
                    <a:pt x="608" y="241"/>
                  </a:cubicBezTo>
                  <a:cubicBezTo>
                    <a:pt x="642" y="164"/>
                    <a:pt x="634" y="87"/>
                    <a:pt x="574" y="35"/>
                  </a:cubicBezTo>
                  <a:cubicBezTo>
                    <a:pt x="542" y="12"/>
                    <a:pt x="507" y="1"/>
                    <a:pt x="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56;p27">
              <a:extLst>
                <a:ext uri="{FF2B5EF4-FFF2-40B4-BE49-F238E27FC236}">
                  <a16:creationId xmlns:a16="http://schemas.microsoft.com/office/drawing/2014/main" id="{25E8EAC9-AD43-85EA-77DE-AD9BB135A334}"/>
                </a:ext>
              </a:extLst>
            </p:cNvPr>
            <p:cNvSpPr/>
            <p:nvPr/>
          </p:nvSpPr>
          <p:spPr>
            <a:xfrm>
              <a:off x="4173575" y="4854525"/>
              <a:ext cx="95400" cy="64600"/>
            </a:xfrm>
            <a:custGeom>
              <a:avLst/>
              <a:gdLst/>
              <a:ahLst/>
              <a:cxnLst/>
              <a:rect l="l" t="t" r="r" b="b"/>
              <a:pathLst>
                <a:path w="3816" h="2584" extrusionOk="0">
                  <a:moveTo>
                    <a:pt x="1001" y="0"/>
                  </a:moveTo>
                  <a:cubicBezTo>
                    <a:pt x="864" y="60"/>
                    <a:pt x="719" y="94"/>
                    <a:pt x="565" y="94"/>
                  </a:cubicBezTo>
                  <a:lnTo>
                    <a:pt x="189" y="103"/>
                  </a:lnTo>
                  <a:cubicBezTo>
                    <a:pt x="86" y="103"/>
                    <a:pt x="1" y="187"/>
                    <a:pt x="0" y="298"/>
                  </a:cubicBezTo>
                  <a:lnTo>
                    <a:pt x="0" y="298"/>
                  </a:lnTo>
                  <a:cubicBezTo>
                    <a:pt x="0" y="295"/>
                    <a:pt x="0" y="293"/>
                    <a:pt x="0" y="291"/>
                  </a:cubicBezTo>
                  <a:lnTo>
                    <a:pt x="0" y="299"/>
                  </a:lnTo>
                  <a:cubicBezTo>
                    <a:pt x="0" y="299"/>
                    <a:pt x="0" y="298"/>
                    <a:pt x="0" y="298"/>
                  </a:cubicBezTo>
                  <a:lnTo>
                    <a:pt x="0" y="298"/>
                  </a:lnTo>
                  <a:cubicBezTo>
                    <a:pt x="1" y="722"/>
                    <a:pt x="78" y="1028"/>
                    <a:pt x="189" y="1249"/>
                  </a:cubicBezTo>
                  <a:cubicBezTo>
                    <a:pt x="368" y="1600"/>
                    <a:pt x="745" y="1831"/>
                    <a:pt x="1138" y="1839"/>
                  </a:cubicBezTo>
                  <a:lnTo>
                    <a:pt x="1745" y="1865"/>
                  </a:lnTo>
                  <a:cubicBezTo>
                    <a:pt x="2216" y="1874"/>
                    <a:pt x="2575" y="2190"/>
                    <a:pt x="2712" y="2584"/>
                  </a:cubicBezTo>
                  <a:cubicBezTo>
                    <a:pt x="3260" y="2327"/>
                    <a:pt x="3568" y="1839"/>
                    <a:pt x="3730" y="1480"/>
                  </a:cubicBezTo>
                  <a:cubicBezTo>
                    <a:pt x="3816" y="1292"/>
                    <a:pt x="3670" y="1078"/>
                    <a:pt x="3465" y="1061"/>
                  </a:cubicBezTo>
                  <a:cubicBezTo>
                    <a:pt x="2601" y="1010"/>
                    <a:pt x="1318" y="419"/>
                    <a:pt x="1001" y="0"/>
                  </a:cubicBez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57;p27">
              <a:extLst>
                <a:ext uri="{FF2B5EF4-FFF2-40B4-BE49-F238E27FC236}">
                  <a16:creationId xmlns:a16="http://schemas.microsoft.com/office/drawing/2014/main" id="{96C620C8-CE42-271D-7575-105D8AC6F9A8}"/>
                </a:ext>
              </a:extLst>
            </p:cNvPr>
            <p:cNvSpPr/>
            <p:nvPr/>
          </p:nvSpPr>
          <p:spPr>
            <a:xfrm>
              <a:off x="4186625" y="4869275"/>
              <a:ext cx="5150" cy="3875"/>
            </a:xfrm>
            <a:custGeom>
              <a:avLst/>
              <a:gdLst/>
              <a:ahLst/>
              <a:cxnLst/>
              <a:rect l="l" t="t" r="r" b="b"/>
              <a:pathLst>
                <a:path w="206" h="155" extrusionOk="0">
                  <a:moveTo>
                    <a:pt x="103" y="0"/>
                  </a:moveTo>
                  <a:cubicBezTo>
                    <a:pt x="0" y="0"/>
                    <a:pt x="0" y="154"/>
                    <a:pt x="103" y="154"/>
                  </a:cubicBezTo>
                  <a:cubicBezTo>
                    <a:pt x="205" y="154"/>
                    <a:pt x="205" y="0"/>
                    <a:pt x="103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58;p27">
              <a:extLst>
                <a:ext uri="{FF2B5EF4-FFF2-40B4-BE49-F238E27FC236}">
                  <a16:creationId xmlns:a16="http://schemas.microsoft.com/office/drawing/2014/main" id="{20EE0AD1-9682-3278-643A-CF801656F27A}"/>
                </a:ext>
              </a:extLst>
            </p:cNvPr>
            <p:cNvSpPr/>
            <p:nvPr/>
          </p:nvSpPr>
          <p:spPr>
            <a:xfrm>
              <a:off x="4190900" y="4863075"/>
              <a:ext cx="5150" cy="3875"/>
            </a:xfrm>
            <a:custGeom>
              <a:avLst/>
              <a:gdLst/>
              <a:ahLst/>
              <a:cxnLst/>
              <a:rect l="l" t="t" r="r" b="b"/>
              <a:pathLst>
                <a:path w="206" h="155" extrusionOk="0">
                  <a:moveTo>
                    <a:pt x="103" y="0"/>
                  </a:moveTo>
                  <a:cubicBezTo>
                    <a:pt x="0" y="0"/>
                    <a:pt x="0" y="154"/>
                    <a:pt x="103" y="154"/>
                  </a:cubicBezTo>
                  <a:cubicBezTo>
                    <a:pt x="206" y="154"/>
                    <a:pt x="206" y="0"/>
                    <a:pt x="103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59;p27">
              <a:extLst>
                <a:ext uri="{FF2B5EF4-FFF2-40B4-BE49-F238E27FC236}">
                  <a16:creationId xmlns:a16="http://schemas.microsoft.com/office/drawing/2014/main" id="{CA6C71B0-F849-B2B4-103D-F7DB99EAB2E9}"/>
                </a:ext>
              </a:extLst>
            </p:cNvPr>
            <p:cNvSpPr/>
            <p:nvPr/>
          </p:nvSpPr>
          <p:spPr>
            <a:xfrm>
              <a:off x="4194750" y="4872900"/>
              <a:ext cx="4075" cy="4300"/>
            </a:xfrm>
            <a:custGeom>
              <a:avLst/>
              <a:gdLst/>
              <a:ahLst/>
              <a:cxnLst/>
              <a:rect l="l" t="t" r="r" b="b"/>
              <a:pathLst>
                <a:path w="163" h="172" extrusionOk="0">
                  <a:moveTo>
                    <a:pt x="77" y="1"/>
                  </a:moveTo>
                  <a:lnTo>
                    <a:pt x="60" y="9"/>
                  </a:lnTo>
                  <a:cubicBezTo>
                    <a:pt x="43" y="9"/>
                    <a:pt x="34" y="18"/>
                    <a:pt x="26" y="26"/>
                  </a:cubicBezTo>
                  <a:lnTo>
                    <a:pt x="9" y="44"/>
                  </a:lnTo>
                  <a:cubicBezTo>
                    <a:pt x="0" y="52"/>
                    <a:pt x="0" y="69"/>
                    <a:pt x="0" y="86"/>
                  </a:cubicBezTo>
                  <a:lnTo>
                    <a:pt x="0" y="95"/>
                  </a:lnTo>
                  <a:cubicBezTo>
                    <a:pt x="0" y="103"/>
                    <a:pt x="0" y="112"/>
                    <a:pt x="9" y="121"/>
                  </a:cubicBezTo>
                  <a:cubicBezTo>
                    <a:pt x="9" y="129"/>
                    <a:pt x="17" y="138"/>
                    <a:pt x="26" y="146"/>
                  </a:cubicBezTo>
                  <a:cubicBezTo>
                    <a:pt x="26" y="155"/>
                    <a:pt x="34" y="163"/>
                    <a:pt x="52" y="163"/>
                  </a:cubicBezTo>
                  <a:cubicBezTo>
                    <a:pt x="60" y="172"/>
                    <a:pt x="69" y="172"/>
                    <a:pt x="77" y="172"/>
                  </a:cubicBezTo>
                  <a:lnTo>
                    <a:pt x="103" y="172"/>
                  </a:lnTo>
                  <a:cubicBezTo>
                    <a:pt x="111" y="163"/>
                    <a:pt x="129" y="155"/>
                    <a:pt x="137" y="146"/>
                  </a:cubicBezTo>
                  <a:lnTo>
                    <a:pt x="146" y="129"/>
                  </a:lnTo>
                  <a:cubicBezTo>
                    <a:pt x="154" y="121"/>
                    <a:pt x="163" y="103"/>
                    <a:pt x="163" y="95"/>
                  </a:cubicBezTo>
                  <a:lnTo>
                    <a:pt x="163" y="86"/>
                  </a:lnTo>
                  <a:cubicBezTo>
                    <a:pt x="163" y="69"/>
                    <a:pt x="154" y="61"/>
                    <a:pt x="154" y="52"/>
                  </a:cubicBezTo>
                  <a:cubicBezTo>
                    <a:pt x="154" y="44"/>
                    <a:pt x="146" y="35"/>
                    <a:pt x="137" y="26"/>
                  </a:cubicBezTo>
                  <a:cubicBezTo>
                    <a:pt x="129" y="18"/>
                    <a:pt x="120" y="18"/>
                    <a:pt x="111" y="9"/>
                  </a:cubicBezTo>
                  <a:cubicBezTo>
                    <a:pt x="103" y="1"/>
                    <a:pt x="94" y="1"/>
                    <a:pt x="77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60;p27">
              <a:extLst>
                <a:ext uri="{FF2B5EF4-FFF2-40B4-BE49-F238E27FC236}">
                  <a16:creationId xmlns:a16="http://schemas.microsoft.com/office/drawing/2014/main" id="{A7265738-D039-AF7D-F987-029E6BDEF4B2}"/>
                </a:ext>
              </a:extLst>
            </p:cNvPr>
            <p:cNvSpPr/>
            <p:nvPr/>
          </p:nvSpPr>
          <p:spPr>
            <a:xfrm>
              <a:off x="4240300" y="4904775"/>
              <a:ext cx="61200" cy="31425"/>
            </a:xfrm>
            <a:custGeom>
              <a:avLst/>
              <a:gdLst/>
              <a:ahLst/>
              <a:cxnLst/>
              <a:rect l="l" t="t" r="r" b="b"/>
              <a:pathLst>
                <a:path w="2448" h="1257" extrusionOk="0">
                  <a:moveTo>
                    <a:pt x="2396" y="0"/>
                  </a:moveTo>
                  <a:cubicBezTo>
                    <a:pt x="2259" y="77"/>
                    <a:pt x="2122" y="146"/>
                    <a:pt x="1977" y="206"/>
                  </a:cubicBezTo>
                  <a:cubicBezTo>
                    <a:pt x="1520" y="396"/>
                    <a:pt x="1021" y="502"/>
                    <a:pt x="521" y="502"/>
                  </a:cubicBezTo>
                  <a:cubicBezTo>
                    <a:pt x="347" y="502"/>
                    <a:pt x="173" y="489"/>
                    <a:pt x="0" y="462"/>
                  </a:cubicBezTo>
                  <a:lnTo>
                    <a:pt x="0" y="462"/>
                  </a:lnTo>
                  <a:cubicBezTo>
                    <a:pt x="9" y="480"/>
                    <a:pt x="18" y="497"/>
                    <a:pt x="26" y="514"/>
                  </a:cubicBezTo>
                  <a:cubicBezTo>
                    <a:pt x="35" y="531"/>
                    <a:pt x="43" y="548"/>
                    <a:pt x="43" y="574"/>
                  </a:cubicBezTo>
                  <a:cubicBezTo>
                    <a:pt x="95" y="719"/>
                    <a:pt x="112" y="890"/>
                    <a:pt x="95" y="1053"/>
                  </a:cubicBezTo>
                  <a:cubicBezTo>
                    <a:pt x="86" y="1061"/>
                    <a:pt x="86" y="1078"/>
                    <a:pt x="86" y="1095"/>
                  </a:cubicBezTo>
                  <a:cubicBezTo>
                    <a:pt x="86" y="1104"/>
                    <a:pt x="77" y="1113"/>
                    <a:pt x="77" y="1130"/>
                  </a:cubicBezTo>
                  <a:cubicBezTo>
                    <a:pt x="77" y="1147"/>
                    <a:pt x="69" y="1155"/>
                    <a:pt x="69" y="1172"/>
                  </a:cubicBezTo>
                  <a:cubicBezTo>
                    <a:pt x="60" y="1198"/>
                    <a:pt x="52" y="1215"/>
                    <a:pt x="43" y="1241"/>
                  </a:cubicBezTo>
                  <a:cubicBezTo>
                    <a:pt x="193" y="1252"/>
                    <a:pt x="343" y="1257"/>
                    <a:pt x="494" y="1257"/>
                  </a:cubicBezTo>
                  <a:cubicBezTo>
                    <a:pt x="945" y="1257"/>
                    <a:pt x="1397" y="1209"/>
                    <a:pt x="1840" y="1113"/>
                  </a:cubicBezTo>
                  <a:cubicBezTo>
                    <a:pt x="1900" y="1095"/>
                    <a:pt x="1959" y="1078"/>
                    <a:pt x="2019" y="1070"/>
                  </a:cubicBezTo>
                  <a:cubicBezTo>
                    <a:pt x="2139" y="1036"/>
                    <a:pt x="2250" y="1001"/>
                    <a:pt x="2353" y="967"/>
                  </a:cubicBezTo>
                  <a:cubicBezTo>
                    <a:pt x="2387" y="959"/>
                    <a:pt x="2413" y="950"/>
                    <a:pt x="2447" y="941"/>
                  </a:cubicBezTo>
                  <a:lnTo>
                    <a:pt x="2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61;p27">
              <a:extLst>
                <a:ext uri="{FF2B5EF4-FFF2-40B4-BE49-F238E27FC236}">
                  <a16:creationId xmlns:a16="http://schemas.microsoft.com/office/drawing/2014/main" id="{3CD8B4F4-DF65-C733-7A71-BB6E25704B29}"/>
                </a:ext>
              </a:extLst>
            </p:cNvPr>
            <p:cNvSpPr/>
            <p:nvPr/>
          </p:nvSpPr>
          <p:spPr>
            <a:xfrm>
              <a:off x="4244800" y="4921025"/>
              <a:ext cx="11125" cy="11150"/>
            </a:xfrm>
            <a:custGeom>
              <a:avLst/>
              <a:gdLst/>
              <a:ahLst/>
              <a:cxnLst/>
              <a:rect l="l" t="t" r="r" b="b"/>
              <a:pathLst>
                <a:path w="445" h="446" extrusionOk="0">
                  <a:moveTo>
                    <a:pt x="205" y="1"/>
                  </a:moveTo>
                  <a:cubicBezTo>
                    <a:pt x="188" y="9"/>
                    <a:pt x="171" y="9"/>
                    <a:pt x="163" y="9"/>
                  </a:cubicBezTo>
                  <a:cubicBezTo>
                    <a:pt x="154" y="9"/>
                    <a:pt x="154" y="9"/>
                    <a:pt x="146" y="18"/>
                  </a:cubicBezTo>
                  <a:cubicBezTo>
                    <a:pt x="137" y="18"/>
                    <a:pt x="120" y="26"/>
                    <a:pt x="111" y="35"/>
                  </a:cubicBezTo>
                  <a:lnTo>
                    <a:pt x="103" y="35"/>
                  </a:lnTo>
                  <a:cubicBezTo>
                    <a:pt x="86" y="43"/>
                    <a:pt x="77" y="52"/>
                    <a:pt x="60" y="69"/>
                  </a:cubicBezTo>
                  <a:cubicBezTo>
                    <a:pt x="60" y="69"/>
                    <a:pt x="60" y="69"/>
                    <a:pt x="51" y="78"/>
                  </a:cubicBezTo>
                  <a:cubicBezTo>
                    <a:pt x="51" y="78"/>
                    <a:pt x="43" y="86"/>
                    <a:pt x="43" y="95"/>
                  </a:cubicBezTo>
                  <a:cubicBezTo>
                    <a:pt x="34" y="95"/>
                    <a:pt x="34" y="103"/>
                    <a:pt x="34" y="103"/>
                  </a:cubicBezTo>
                  <a:cubicBezTo>
                    <a:pt x="34" y="103"/>
                    <a:pt x="26" y="112"/>
                    <a:pt x="26" y="112"/>
                  </a:cubicBezTo>
                  <a:cubicBezTo>
                    <a:pt x="17" y="120"/>
                    <a:pt x="17" y="137"/>
                    <a:pt x="9" y="155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0" y="180"/>
                    <a:pt x="0" y="197"/>
                    <a:pt x="0" y="214"/>
                  </a:cubicBezTo>
                  <a:lnTo>
                    <a:pt x="0" y="223"/>
                  </a:lnTo>
                  <a:cubicBezTo>
                    <a:pt x="0" y="240"/>
                    <a:pt x="0" y="266"/>
                    <a:pt x="9" y="283"/>
                  </a:cubicBezTo>
                  <a:cubicBezTo>
                    <a:pt x="17" y="300"/>
                    <a:pt x="17" y="317"/>
                    <a:pt x="26" y="334"/>
                  </a:cubicBezTo>
                  <a:cubicBezTo>
                    <a:pt x="26" y="334"/>
                    <a:pt x="34" y="334"/>
                    <a:pt x="34" y="343"/>
                  </a:cubicBezTo>
                  <a:cubicBezTo>
                    <a:pt x="43" y="351"/>
                    <a:pt x="51" y="360"/>
                    <a:pt x="60" y="377"/>
                  </a:cubicBezTo>
                  <a:cubicBezTo>
                    <a:pt x="69" y="386"/>
                    <a:pt x="77" y="394"/>
                    <a:pt x="86" y="394"/>
                  </a:cubicBezTo>
                  <a:cubicBezTo>
                    <a:pt x="94" y="403"/>
                    <a:pt x="103" y="411"/>
                    <a:pt x="111" y="411"/>
                  </a:cubicBezTo>
                  <a:cubicBezTo>
                    <a:pt x="111" y="411"/>
                    <a:pt x="111" y="420"/>
                    <a:pt x="111" y="420"/>
                  </a:cubicBezTo>
                  <a:cubicBezTo>
                    <a:pt x="128" y="420"/>
                    <a:pt x="146" y="428"/>
                    <a:pt x="154" y="437"/>
                  </a:cubicBezTo>
                  <a:cubicBezTo>
                    <a:pt x="163" y="437"/>
                    <a:pt x="180" y="437"/>
                    <a:pt x="188" y="445"/>
                  </a:cubicBezTo>
                  <a:lnTo>
                    <a:pt x="222" y="445"/>
                  </a:lnTo>
                  <a:cubicBezTo>
                    <a:pt x="240" y="445"/>
                    <a:pt x="265" y="445"/>
                    <a:pt x="282" y="437"/>
                  </a:cubicBezTo>
                  <a:cubicBezTo>
                    <a:pt x="291" y="428"/>
                    <a:pt x="317" y="420"/>
                    <a:pt x="325" y="411"/>
                  </a:cubicBezTo>
                  <a:lnTo>
                    <a:pt x="334" y="411"/>
                  </a:lnTo>
                  <a:cubicBezTo>
                    <a:pt x="342" y="403"/>
                    <a:pt x="359" y="394"/>
                    <a:pt x="368" y="386"/>
                  </a:cubicBezTo>
                  <a:cubicBezTo>
                    <a:pt x="385" y="368"/>
                    <a:pt x="394" y="351"/>
                    <a:pt x="411" y="334"/>
                  </a:cubicBezTo>
                  <a:cubicBezTo>
                    <a:pt x="411" y="334"/>
                    <a:pt x="411" y="326"/>
                    <a:pt x="411" y="326"/>
                  </a:cubicBezTo>
                  <a:cubicBezTo>
                    <a:pt x="419" y="309"/>
                    <a:pt x="428" y="300"/>
                    <a:pt x="428" y="283"/>
                  </a:cubicBezTo>
                  <a:cubicBezTo>
                    <a:pt x="428" y="283"/>
                    <a:pt x="436" y="283"/>
                    <a:pt x="436" y="274"/>
                  </a:cubicBezTo>
                  <a:cubicBezTo>
                    <a:pt x="436" y="257"/>
                    <a:pt x="436" y="240"/>
                    <a:pt x="445" y="223"/>
                  </a:cubicBezTo>
                  <a:lnTo>
                    <a:pt x="445" y="214"/>
                  </a:lnTo>
                  <a:cubicBezTo>
                    <a:pt x="436" y="197"/>
                    <a:pt x="436" y="180"/>
                    <a:pt x="436" y="172"/>
                  </a:cubicBezTo>
                  <a:cubicBezTo>
                    <a:pt x="436" y="172"/>
                    <a:pt x="436" y="163"/>
                    <a:pt x="436" y="163"/>
                  </a:cubicBezTo>
                  <a:cubicBezTo>
                    <a:pt x="428" y="146"/>
                    <a:pt x="419" y="129"/>
                    <a:pt x="411" y="120"/>
                  </a:cubicBezTo>
                  <a:cubicBezTo>
                    <a:pt x="411" y="112"/>
                    <a:pt x="411" y="112"/>
                    <a:pt x="411" y="112"/>
                  </a:cubicBezTo>
                  <a:cubicBezTo>
                    <a:pt x="402" y="95"/>
                    <a:pt x="394" y="86"/>
                    <a:pt x="376" y="69"/>
                  </a:cubicBezTo>
                  <a:cubicBezTo>
                    <a:pt x="368" y="60"/>
                    <a:pt x="359" y="60"/>
                    <a:pt x="359" y="52"/>
                  </a:cubicBezTo>
                  <a:cubicBezTo>
                    <a:pt x="351" y="43"/>
                    <a:pt x="342" y="43"/>
                    <a:pt x="334" y="35"/>
                  </a:cubicBezTo>
                  <a:lnTo>
                    <a:pt x="325" y="35"/>
                  </a:lnTo>
                  <a:cubicBezTo>
                    <a:pt x="317" y="26"/>
                    <a:pt x="299" y="18"/>
                    <a:pt x="282" y="18"/>
                  </a:cubicBezTo>
                  <a:cubicBezTo>
                    <a:pt x="282" y="9"/>
                    <a:pt x="282" y="9"/>
                    <a:pt x="274" y="9"/>
                  </a:cubicBezTo>
                  <a:lnTo>
                    <a:pt x="265" y="9"/>
                  </a:lnTo>
                  <a:cubicBezTo>
                    <a:pt x="257" y="9"/>
                    <a:pt x="240" y="9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62;p27">
              <a:extLst>
                <a:ext uri="{FF2B5EF4-FFF2-40B4-BE49-F238E27FC236}">
                  <a16:creationId xmlns:a16="http://schemas.microsoft.com/office/drawing/2014/main" id="{3604A385-F8F1-430E-D6AF-6C0B78A646E3}"/>
                </a:ext>
              </a:extLst>
            </p:cNvPr>
            <p:cNvSpPr/>
            <p:nvPr/>
          </p:nvSpPr>
          <p:spPr>
            <a:xfrm>
              <a:off x="4258900" y="4920175"/>
              <a:ext cx="12000" cy="11875"/>
            </a:xfrm>
            <a:custGeom>
              <a:avLst/>
              <a:gdLst/>
              <a:ahLst/>
              <a:cxnLst/>
              <a:rect l="l" t="t" r="r" b="b"/>
              <a:pathLst>
                <a:path w="480" h="475" extrusionOk="0">
                  <a:moveTo>
                    <a:pt x="232" y="0"/>
                  </a:moveTo>
                  <a:cubicBezTo>
                    <a:pt x="206" y="0"/>
                    <a:pt x="189" y="0"/>
                    <a:pt x="172" y="9"/>
                  </a:cubicBezTo>
                  <a:cubicBezTo>
                    <a:pt x="163" y="9"/>
                    <a:pt x="163" y="17"/>
                    <a:pt x="163" y="17"/>
                  </a:cubicBezTo>
                  <a:cubicBezTo>
                    <a:pt x="146" y="17"/>
                    <a:pt x="129" y="26"/>
                    <a:pt x="112" y="35"/>
                  </a:cubicBezTo>
                  <a:cubicBezTo>
                    <a:pt x="103" y="43"/>
                    <a:pt x="86" y="52"/>
                    <a:pt x="78" y="60"/>
                  </a:cubicBezTo>
                  <a:cubicBezTo>
                    <a:pt x="69" y="69"/>
                    <a:pt x="61" y="77"/>
                    <a:pt x="52" y="86"/>
                  </a:cubicBezTo>
                  <a:cubicBezTo>
                    <a:pt x="52" y="94"/>
                    <a:pt x="43" y="103"/>
                    <a:pt x="35" y="112"/>
                  </a:cubicBezTo>
                  <a:cubicBezTo>
                    <a:pt x="26" y="129"/>
                    <a:pt x="26" y="146"/>
                    <a:pt x="18" y="163"/>
                  </a:cubicBezTo>
                  <a:cubicBezTo>
                    <a:pt x="9" y="171"/>
                    <a:pt x="9" y="189"/>
                    <a:pt x="9" y="206"/>
                  </a:cubicBezTo>
                  <a:cubicBezTo>
                    <a:pt x="9" y="214"/>
                    <a:pt x="1" y="231"/>
                    <a:pt x="9" y="248"/>
                  </a:cubicBezTo>
                  <a:cubicBezTo>
                    <a:pt x="9" y="266"/>
                    <a:pt x="9" y="283"/>
                    <a:pt x="9" y="300"/>
                  </a:cubicBezTo>
                  <a:cubicBezTo>
                    <a:pt x="9" y="300"/>
                    <a:pt x="18" y="308"/>
                    <a:pt x="18" y="308"/>
                  </a:cubicBezTo>
                  <a:cubicBezTo>
                    <a:pt x="18" y="325"/>
                    <a:pt x="26" y="343"/>
                    <a:pt x="35" y="360"/>
                  </a:cubicBezTo>
                  <a:lnTo>
                    <a:pt x="43" y="368"/>
                  </a:lnTo>
                  <a:cubicBezTo>
                    <a:pt x="52" y="377"/>
                    <a:pt x="61" y="394"/>
                    <a:pt x="69" y="402"/>
                  </a:cubicBezTo>
                  <a:cubicBezTo>
                    <a:pt x="86" y="420"/>
                    <a:pt x="103" y="428"/>
                    <a:pt x="112" y="437"/>
                  </a:cubicBezTo>
                  <a:lnTo>
                    <a:pt x="120" y="445"/>
                  </a:lnTo>
                  <a:lnTo>
                    <a:pt x="129" y="445"/>
                  </a:lnTo>
                  <a:cubicBezTo>
                    <a:pt x="138" y="454"/>
                    <a:pt x="155" y="462"/>
                    <a:pt x="172" y="462"/>
                  </a:cubicBezTo>
                  <a:cubicBezTo>
                    <a:pt x="189" y="471"/>
                    <a:pt x="215" y="471"/>
                    <a:pt x="232" y="471"/>
                  </a:cubicBezTo>
                  <a:cubicBezTo>
                    <a:pt x="240" y="474"/>
                    <a:pt x="248" y="475"/>
                    <a:pt x="255" y="475"/>
                  </a:cubicBezTo>
                  <a:cubicBezTo>
                    <a:pt x="270" y="475"/>
                    <a:pt x="283" y="471"/>
                    <a:pt x="300" y="471"/>
                  </a:cubicBezTo>
                  <a:cubicBezTo>
                    <a:pt x="300" y="471"/>
                    <a:pt x="309" y="462"/>
                    <a:pt x="309" y="462"/>
                  </a:cubicBezTo>
                  <a:cubicBezTo>
                    <a:pt x="326" y="462"/>
                    <a:pt x="343" y="454"/>
                    <a:pt x="360" y="445"/>
                  </a:cubicBezTo>
                  <a:cubicBezTo>
                    <a:pt x="360" y="445"/>
                    <a:pt x="360" y="437"/>
                    <a:pt x="369" y="437"/>
                  </a:cubicBezTo>
                  <a:cubicBezTo>
                    <a:pt x="377" y="428"/>
                    <a:pt x="394" y="420"/>
                    <a:pt x="403" y="411"/>
                  </a:cubicBezTo>
                  <a:cubicBezTo>
                    <a:pt x="411" y="402"/>
                    <a:pt x="411" y="402"/>
                    <a:pt x="411" y="402"/>
                  </a:cubicBezTo>
                  <a:cubicBezTo>
                    <a:pt x="420" y="402"/>
                    <a:pt x="420" y="394"/>
                    <a:pt x="420" y="394"/>
                  </a:cubicBezTo>
                  <a:cubicBezTo>
                    <a:pt x="428" y="385"/>
                    <a:pt x="437" y="368"/>
                    <a:pt x="446" y="360"/>
                  </a:cubicBezTo>
                  <a:cubicBezTo>
                    <a:pt x="446" y="360"/>
                    <a:pt x="454" y="351"/>
                    <a:pt x="454" y="351"/>
                  </a:cubicBezTo>
                  <a:cubicBezTo>
                    <a:pt x="454" y="343"/>
                    <a:pt x="454" y="334"/>
                    <a:pt x="463" y="325"/>
                  </a:cubicBezTo>
                  <a:cubicBezTo>
                    <a:pt x="463" y="317"/>
                    <a:pt x="471" y="308"/>
                    <a:pt x="471" y="300"/>
                  </a:cubicBezTo>
                  <a:cubicBezTo>
                    <a:pt x="471" y="300"/>
                    <a:pt x="471" y="291"/>
                    <a:pt x="471" y="291"/>
                  </a:cubicBezTo>
                  <a:cubicBezTo>
                    <a:pt x="480" y="274"/>
                    <a:pt x="480" y="257"/>
                    <a:pt x="480" y="240"/>
                  </a:cubicBezTo>
                  <a:lnTo>
                    <a:pt x="480" y="231"/>
                  </a:lnTo>
                  <a:cubicBezTo>
                    <a:pt x="480" y="214"/>
                    <a:pt x="480" y="197"/>
                    <a:pt x="471" y="180"/>
                  </a:cubicBezTo>
                  <a:cubicBezTo>
                    <a:pt x="471" y="180"/>
                    <a:pt x="471" y="180"/>
                    <a:pt x="471" y="171"/>
                  </a:cubicBezTo>
                  <a:cubicBezTo>
                    <a:pt x="463" y="154"/>
                    <a:pt x="454" y="146"/>
                    <a:pt x="454" y="129"/>
                  </a:cubicBezTo>
                  <a:cubicBezTo>
                    <a:pt x="454" y="129"/>
                    <a:pt x="446" y="120"/>
                    <a:pt x="446" y="120"/>
                  </a:cubicBezTo>
                  <a:cubicBezTo>
                    <a:pt x="446" y="112"/>
                    <a:pt x="437" y="103"/>
                    <a:pt x="428" y="94"/>
                  </a:cubicBezTo>
                  <a:cubicBezTo>
                    <a:pt x="420" y="86"/>
                    <a:pt x="411" y="77"/>
                    <a:pt x="403" y="69"/>
                  </a:cubicBezTo>
                  <a:cubicBezTo>
                    <a:pt x="394" y="52"/>
                    <a:pt x="377" y="43"/>
                    <a:pt x="369" y="35"/>
                  </a:cubicBezTo>
                  <a:cubicBezTo>
                    <a:pt x="360" y="35"/>
                    <a:pt x="360" y="26"/>
                    <a:pt x="351" y="26"/>
                  </a:cubicBezTo>
                  <a:cubicBezTo>
                    <a:pt x="334" y="17"/>
                    <a:pt x="326" y="17"/>
                    <a:pt x="309" y="9"/>
                  </a:cubicBezTo>
                  <a:lnTo>
                    <a:pt x="300" y="9"/>
                  </a:lnTo>
                  <a:cubicBezTo>
                    <a:pt x="300" y="9"/>
                    <a:pt x="300" y="9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63;p27">
              <a:extLst>
                <a:ext uri="{FF2B5EF4-FFF2-40B4-BE49-F238E27FC236}">
                  <a16:creationId xmlns:a16="http://schemas.microsoft.com/office/drawing/2014/main" id="{FEAC9965-86D6-64AC-96C6-D53E3E448D50}"/>
                </a:ext>
              </a:extLst>
            </p:cNvPr>
            <p:cNvSpPr/>
            <p:nvPr/>
          </p:nvSpPr>
          <p:spPr>
            <a:xfrm>
              <a:off x="4273225" y="49176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223" y="1"/>
                  </a:moveTo>
                  <a:cubicBezTo>
                    <a:pt x="198" y="1"/>
                    <a:pt x="181" y="1"/>
                    <a:pt x="163" y="9"/>
                  </a:cubicBezTo>
                  <a:cubicBezTo>
                    <a:pt x="163" y="9"/>
                    <a:pt x="155" y="18"/>
                    <a:pt x="155" y="18"/>
                  </a:cubicBezTo>
                  <a:cubicBezTo>
                    <a:pt x="138" y="18"/>
                    <a:pt x="121" y="26"/>
                    <a:pt x="112" y="35"/>
                  </a:cubicBezTo>
                  <a:cubicBezTo>
                    <a:pt x="95" y="44"/>
                    <a:pt x="78" y="52"/>
                    <a:pt x="69" y="61"/>
                  </a:cubicBezTo>
                  <a:cubicBezTo>
                    <a:pt x="61" y="69"/>
                    <a:pt x="52" y="78"/>
                    <a:pt x="52" y="86"/>
                  </a:cubicBezTo>
                  <a:cubicBezTo>
                    <a:pt x="44" y="95"/>
                    <a:pt x="35" y="103"/>
                    <a:pt x="27" y="112"/>
                  </a:cubicBezTo>
                  <a:cubicBezTo>
                    <a:pt x="18" y="129"/>
                    <a:pt x="18" y="146"/>
                    <a:pt x="9" y="163"/>
                  </a:cubicBezTo>
                  <a:cubicBezTo>
                    <a:pt x="1" y="172"/>
                    <a:pt x="1" y="189"/>
                    <a:pt x="1" y="206"/>
                  </a:cubicBezTo>
                  <a:cubicBezTo>
                    <a:pt x="1" y="215"/>
                    <a:pt x="1" y="232"/>
                    <a:pt x="1" y="249"/>
                  </a:cubicBezTo>
                  <a:cubicBezTo>
                    <a:pt x="1" y="266"/>
                    <a:pt x="1" y="283"/>
                    <a:pt x="9" y="300"/>
                  </a:cubicBezTo>
                  <a:cubicBezTo>
                    <a:pt x="9" y="300"/>
                    <a:pt x="9" y="309"/>
                    <a:pt x="9" y="309"/>
                  </a:cubicBezTo>
                  <a:cubicBezTo>
                    <a:pt x="9" y="326"/>
                    <a:pt x="18" y="343"/>
                    <a:pt x="27" y="360"/>
                  </a:cubicBezTo>
                  <a:lnTo>
                    <a:pt x="35" y="369"/>
                  </a:lnTo>
                  <a:cubicBezTo>
                    <a:pt x="44" y="377"/>
                    <a:pt x="52" y="394"/>
                    <a:pt x="69" y="403"/>
                  </a:cubicBezTo>
                  <a:cubicBezTo>
                    <a:pt x="78" y="420"/>
                    <a:pt x="95" y="428"/>
                    <a:pt x="104" y="437"/>
                  </a:cubicBezTo>
                  <a:lnTo>
                    <a:pt x="112" y="446"/>
                  </a:lnTo>
                  <a:lnTo>
                    <a:pt x="121" y="446"/>
                  </a:lnTo>
                  <a:cubicBezTo>
                    <a:pt x="138" y="454"/>
                    <a:pt x="146" y="463"/>
                    <a:pt x="163" y="463"/>
                  </a:cubicBezTo>
                  <a:cubicBezTo>
                    <a:pt x="181" y="471"/>
                    <a:pt x="206" y="471"/>
                    <a:pt x="223" y="471"/>
                  </a:cubicBezTo>
                  <a:cubicBezTo>
                    <a:pt x="249" y="471"/>
                    <a:pt x="266" y="471"/>
                    <a:pt x="292" y="463"/>
                  </a:cubicBezTo>
                  <a:lnTo>
                    <a:pt x="300" y="463"/>
                  </a:lnTo>
                  <a:cubicBezTo>
                    <a:pt x="317" y="454"/>
                    <a:pt x="335" y="454"/>
                    <a:pt x="352" y="446"/>
                  </a:cubicBezTo>
                  <a:cubicBezTo>
                    <a:pt x="352" y="446"/>
                    <a:pt x="352" y="437"/>
                    <a:pt x="360" y="437"/>
                  </a:cubicBezTo>
                  <a:cubicBezTo>
                    <a:pt x="369" y="428"/>
                    <a:pt x="386" y="420"/>
                    <a:pt x="403" y="403"/>
                  </a:cubicBezTo>
                  <a:lnTo>
                    <a:pt x="412" y="403"/>
                  </a:lnTo>
                  <a:cubicBezTo>
                    <a:pt x="412" y="394"/>
                    <a:pt x="412" y="394"/>
                    <a:pt x="412" y="394"/>
                  </a:cubicBezTo>
                  <a:cubicBezTo>
                    <a:pt x="420" y="386"/>
                    <a:pt x="429" y="369"/>
                    <a:pt x="437" y="360"/>
                  </a:cubicBezTo>
                  <a:cubicBezTo>
                    <a:pt x="437" y="351"/>
                    <a:pt x="446" y="351"/>
                    <a:pt x="446" y="351"/>
                  </a:cubicBezTo>
                  <a:cubicBezTo>
                    <a:pt x="446" y="343"/>
                    <a:pt x="454" y="334"/>
                    <a:pt x="454" y="326"/>
                  </a:cubicBezTo>
                  <a:cubicBezTo>
                    <a:pt x="454" y="317"/>
                    <a:pt x="463" y="309"/>
                    <a:pt x="463" y="300"/>
                  </a:cubicBezTo>
                  <a:cubicBezTo>
                    <a:pt x="463" y="300"/>
                    <a:pt x="463" y="292"/>
                    <a:pt x="463" y="292"/>
                  </a:cubicBezTo>
                  <a:cubicBezTo>
                    <a:pt x="471" y="274"/>
                    <a:pt x="471" y="257"/>
                    <a:pt x="471" y="240"/>
                  </a:cubicBezTo>
                  <a:lnTo>
                    <a:pt x="471" y="232"/>
                  </a:lnTo>
                  <a:cubicBezTo>
                    <a:pt x="471" y="215"/>
                    <a:pt x="471" y="197"/>
                    <a:pt x="463" y="180"/>
                  </a:cubicBezTo>
                  <a:cubicBezTo>
                    <a:pt x="463" y="180"/>
                    <a:pt x="463" y="172"/>
                    <a:pt x="463" y="172"/>
                  </a:cubicBezTo>
                  <a:cubicBezTo>
                    <a:pt x="454" y="155"/>
                    <a:pt x="454" y="138"/>
                    <a:pt x="446" y="129"/>
                  </a:cubicBezTo>
                  <a:cubicBezTo>
                    <a:pt x="446" y="129"/>
                    <a:pt x="446" y="120"/>
                    <a:pt x="437" y="120"/>
                  </a:cubicBezTo>
                  <a:cubicBezTo>
                    <a:pt x="437" y="112"/>
                    <a:pt x="429" y="103"/>
                    <a:pt x="420" y="95"/>
                  </a:cubicBezTo>
                  <a:cubicBezTo>
                    <a:pt x="412" y="86"/>
                    <a:pt x="403" y="78"/>
                    <a:pt x="403" y="69"/>
                  </a:cubicBezTo>
                  <a:cubicBezTo>
                    <a:pt x="386" y="52"/>
                    <a:pt x="369" y="44"/>
                    <a:pt x="360" y="35"/>
                  </a:cubicBezTo>
                  <a:cubicBezTo>
                    <a:pt x="352" y="26"/>
                    <a:pt x="352" y="26"/>
                    <a:pt x="343" y="26"/>
                  </a:cubicBezTo>
                  <a:cubicBezTo>
                    <a:pt x="326" y="18"/>
                    <a:pt x="317" y="9"/>
                    <a:pt x="300" y="9"/>
                  </a:cubicBezTo>
                  <a:lnTo>
                    <a:pt x="292" y="9"/>
                  </a:lnTo>
                  <a:cubicBezTo>
                    <a:pt x="292" y="9"/>
                    <a:pt x="292" y="1"/>
                    <a:pt x="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564;p27">
              <a:extLst>
                <a:ext uri="{FF2B5EF4-FFF2-40B4-BE49-F238E27FC236}">
                  <a16:creationId xmlns:a16="http://schemas.microsoft.com/office/drawing/2014/main" id="{48E12ABE-7639-5695-D8F1-EA04FB24B32B}"/>
                </a:ext>
              </a:extLst>
            </p:cNvPr>
            <p:cNvSpPr/>
            <p:nvPr/>
          </p:nvSpPr>
          <p:spPr>
            <a:xfrm>
              <a:off x="4288000" y="4913125"/>
              <a:ext cx="11775" cy="12000"/>
            </a:xfrm>
            <a:custGeom>
              <a:avLst/>
              <a:gdLst/>
              <a:ahLst/>
              <a:cxnLst/>
              <a:rect l="l" t="t" r="r" b="b"/>
              <a:pathLst>
                <a:path w="471" h="480" extrusionOk="0">
                  <a:moveTo>
                    <a:pt x="223" y="0"/>
                  </a:moveTo>
                  <a:cubicBezTo>
                    <a:pt x="197" y="0"/>
                    <a:pt x="180" y="0"/>
                    <a:pt x="163" y="9"/>
                  </a:cubicBezTo>
                  <a:cubicBezTo>
                    <a:pt x="163" y="9"/>
                    <a:pt x="154" y="17"/>
                    <a:pt x="154" y="17"/>
                  </a:cubicBezTo>
                  <a:cubicBezTo>
                    <a:pt x="137" y="17"/>
                    <a:pt x="120" y="26"/>
                    <a:pt x="111" y="34"/>
                  </a:cubicBezTo>
                  <a:cubicBezTo>
                    <a:pt x="94" y="43"/>
                    <a:pt x="77" y="51"/>
                    <a:pt x="69" y="69"/>
                  </a:cubicBezTo>
                  <a:cubicBezTo>
                    <a:pt x="60" y="69"/>
                    <a:pt x="51" y="77"/>
                    <a:pt x="51" y="86"/>
                  </a:cubicBezTo>
                  <a:cubicBezTo>
                    <a:pt x="43" y="94"/>
                    <a:pt x="34" y="103"/>
                    <a:pt x="26" y="111"/>
                  </a:cubicBezTo>
                  <a:cubicBezTo>
                    <a:pt x="17" y="128"/>
                    <a:pt x="17" y="146"/>
                    <a:pt x="9" y="163"/>
                  </a:cubicBezTo>
                  <a:cubicBezTo>
                    <a:pt x="0" y="171"/>
                    <a:pt x="0" y="188"/>
                    <a:pt x="0" y="205"/>
                  </a:cubicBezTo>
                  <a:cubicBezTo>
                    <a:pt x="0" y="223"/>
                    <a:pt x="0" y="231"/>
                    <a:pt x="0" y="248"/>
                  </a:cubicBezTo>
                  <a:cubicBezTo>
                    <a:pt x="0" y="265"/>
                    <a:pt x="0" y="282"/>
                    <a:pt x="0" y="299"/>
                  </a:cubicBezTo>
                  <a:cubicBezTo>
                    <a:pt x="0" y="308"/>
                    <a:pt x="9" y="308"/>
                    <a:pt x="9" y="308"/>
                  </a:cubicBezTo>
                  <a:cubicBezTo>
                    <a:pt x="9" y="325"/>
                    <a:pt x="17" y="342"/>
                    <a:pt x="26" y="359"/>
                  </a:cubicBezTo>
                  <a:lnTo>
                    <a:pt x="34" y="368"/>
                  </a:lnTo>
                  <a:cubicBezTo>
                    <a:pt x="43" y="385"/>
                    <a:pt x="51" y="394"/>
                    <a:pt x="69" y="411"/>
                  </a:cubicBezTo>
                  <a:cubicBezTo>
                    <a:pt x="77" y="419"/>
                    <a:pt x="94" y="428"/>
                    <a:pt x="103" y="436"/>
                  </a:cubicBezTo>
                  <a:lnTo>
                    <a:pt x="111" y="445"/>
                  </a:lnTo>
                  <a:lnTo>
                    <a:pt x="120" y="445"/>
                  </a:lnTo>
                  <a:cubicBezTo>
                    <a:pt x="137" y="453"/>
                    <a:pt x="146" y="462"/>
                    <a:pt x="163" y="462"/>
                  </a:cubicBezTo>
                  <a:cubicBezTo>
                    <a:pt x="180" y="471"/>
                    <a:pt x="205" y="471"/>
                    <a:pt x="223" y="479"/>
                  </a:cubicBezTo>
                  <a:cubicBezTo>
                    <a:pt x="248" y="479"/>
                    <a:pt x="265" y="471"/>
                    <a:pt x="291" y="471"/>
                  </a:cubicBezTo>
                  <a:cubicBezTo>
                    <a:pt x="291" y="471"/>
                    <a:pt x="300" y="462"/>
                    <a:pt x="300" y="462"/>
                  </a:cubicBezTo>
                  <a:cubicBezTo>
                    <a:pt x="317" y="462"/>
                    <a:pt x="334" y="453"/>
                    <a:pt x="351" y="445"/>
                  </a:cubicBezTo>
                  <a:cubicBezTo>
                    <a:pt x="351" y="445"/>
                    <a:pt x="351" y="445"/>
                    <a:pt x="359" y="436"/>
                  </a:cubicBezTo>
                  <a:cubicBezTo>
                    <a:pt x="377" y="428"/>
                    <a:pt x="385" y="419"/>
                    <a:pt x="402" y="411"/>
                  </a:cubicBezTo>
                  <a:cubicBezTo>
                    <a:pt x="402" y="402"/>
                    <a:pt x="402" y="402"/>
                    <a:pt x="411" y="402"/>
                  </a:cubicBezTo>
                  <a:cubicBezTo>
                    <a:pt x="411" y="402"/>
                    <a:pt x="411" y="402"/>
                    <a:pt x="411" y="394"/>
                  </a:cubicBezTo>
                  <a:cubicBezTo>
                    <a:pt x="419" y="385"/>
                    <a:pt x="428" y="368"/>
                    <a:pt x="436" y="359"/>
                  </a:cubicBezTo>
                  <a:cubicBezTo>
                    <a:pt x="436" y="359"/>
                    <a:pt x="445" y="351"/>
                    <a:pt x="445" y="351"/>
                  </a:cubicBezTo>
                  <a:cubicBezTo>
                    <a:pt x="445" y="342"/>
                    <a:pt x="454" y="334"/>
                    <a:pt x="454" y="325"/>
                  </a:cubicBezTo>
                  <a:cubicBezTo>
                    <a:pt x="454" y="317"/>
                    <a:pt x="462" y="308"/>
                    <a:pt x="462" y="299"/>
                  </a:cubicBezTo>
                  <a:cubicBezTo>
                    <a:pt x="462" y="299"/>
                    <a:pt x="462" y="291"/>
                    <a:pt x="462" y="291"/>
                  </a:cubicBezTo>
                  <a:cubicBezTo>
                    <a:pt x="471" y="274"/>
                    <a:pt x="471" y="257"/>
                    <a:pt x="471" y="248"/>
                  </a:cubicBezTo>
                  <a:lnTo>
                    <a:pt x="471" y="240"/>
                  </a:lnTo>
                  <a:lnTo>
                    <a:pt x="471" y="231"/>
                  </a:lnTo>
                  <a:cubicBezTo>
                    <a:pt x="471" y="214"/>
                    <a:pt x="471" y="197"/>
                    <a:pt x="462" y="188"/>
                  </a:cubicBezTo>
                  <a:cubicBezTo>
                    <a:pt x="462" y="180"/>
                    <a:pt x="462" y="180"/>
                    <a:pt x="462" y="171"/>
                  </a:cubicBezTo>
                  <a:cubicBezTo>
                    <a:pt x="454" y="154"/>
                    <a:pt x="454" y="146"/>
                    <a:pt x="445" y="128"/>
                  </a:cubicBezTo>
                  <a:lnTo>
                    <a:pt x="436" y="120"/>
                  </a:lnTo>
                  <a:cubicBezTo>
                    <a:pt x="436" y="111"/>
                    <a:pt x="428" y="103"/>
                    <a:pt x="419" y="94"/>
                  </a:cubicBezTo>
                  <a:cubicBezTo>
                    <a:pt x="411" y="86"/>
                    <a:pt x="402" y="77"/>
                    <a:pt x="402" y="69"/>
                  </a:cubicBezTo>
                  <a:cubicBezTo>
                    <a:pt x="385" y="51"/>
                    <a:pt x="368" y="43"/>
                    <a:pt x="359" y="34"/>
                  </a:cubicBezTo>
                  <a:cubicBezTo>
                    <a:pt x="351" y="34"/>
                    <a:pt x="351" y="26"/>
                    <a:pt x="342" y="26"/>
                  </a:cubicBezTo>
                  <a:cubicBezTo>
                    <a:pt x="325" y="17"/>
                    <a:pt x="317" y="17"/>
                    <a:pt x="300" y="9"/>
                  </a:cubicBezTo>
                  <a:lnTo>
                    <a:pt x="291" y="9"/>
                  </a:lnTo>
                  <a:cubicBezTo>
                    <a:pt x="274" y="0"/>
                    <a:pt x="25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565;p27">
              <a:extLst>
                <a:ext uri="{FF2B5EF4-FFF2-40B4-BE49-F238E27FC236}">
                  <a16:creationId xmlns:a16="http://schemas.microsoft.com/office/drawing/2014/main" id="{3A154998-15DE-7EFC-3AB3-75B07940AA51}"/>
                </a:ext>
              </a:extLst>
            </p:cNvPr>
            <p:cNvSpPr/>
            <p:nvPr/>
          </p:nvSpPr>
          <p:spPr>
            <a:xfrm>
              <a:off x="4170350" y="4853450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198" y="0"/>
                  </a:moveTo>
                  <a:cubicBezTo>
                    <a:pt x="155" y="0"/>
                    <a:pt x="112" y="17"/>
                    <a:pt x="78" y="43"/>
                  </a:cubicBezTo>
                  <a:cubicBezTo>
                    <a:pt x="44" y="69"/>
                    <a:pt x="18" y="111"/>
                    <a:pt x="10" y="163"/>
                  </a:cubicBezTo>
                  <a:cubicBezTo>
                    <a:pt x="10" y="180"/>
                    <a:pt x="1" y="197"/>
                    <a:pt x="1" y="223"/>
                  </a:cubicBezTo>
                  <a:cubicBezTo>
                    <a:pt x="1" y="291"/>
                    <a:pt x="1" y="385"/>
                    <a:pt x="1" y="471"/>
                  </a:cubicBezTo>
                  <a:cubicBezTo>
                    <a:pt x="10" y="582"/>
                    <a:pt x="95" y="676"/>
                    <a:pt x="198" y="676"/>
                  </a:cubicBezTo>
                  <a:cubicBezTo>
                    <a:pt x="437" y="676"/>
                    <a:pt x="634" y="411"/>
                    <a:pt x="634" y="223"/>
                  </a:cubicBezTo>
                  <a:cubicBezTo>
                    <a:pt x="634" y="77"/>
                    <a:pt x="514" y="17"/>
                    <a:pt x="343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566;p27">
              <a:extLst>
                <a:ext uri="{FF2B5EF4-FFF2-40B4-BE49-F238E27FC236}">
                  <a16:creationId xmlns:a16="http://schemas.microsoft.com/office/drawing/2014/main" id="{19026B1A-A34F-B100-E4CE-5601CC86863A}"/>
                </a:ext>
              </a:extLst>
            </p:cNvPr>
            <p:cNvSpPr/>
            <p:nvPr/>
          </p:nvSpPr>
          <p:spPr>
            <a:xfrm>
              <a:off x="4171225" y="4854300"/>
              <a:ext cx="11575" cy="5375"/>
            </a:xfrm>
            <a:custGeom>
              <a:avLst/>
              <a:gdLst/>
              <a:ahLst/>
              <a:cxnLst/>
              <a:rect l="l" t="t" r="r" b="b"/>
              <a:pathLst>
                <a:path w="463" h="215" extrusionOk="0">
                  <a:moveTo>
                    <a:pt x="180" y="0"/>
                  </a:moveTo>
                  <a:cubicBezTo>
                    <a:pt x="146" y="0"/>
                    <a:pt x="111" y="0"/>
                    <a:pt x="77" y="9"/>
                  </a:cubicBezTo>
                  <a:cubicBezTo>
                    <a:pt x="43" y="35"/>
                    <a:pt x="17" y="77"/>
                    <a:pt x="9" y="129"/>
                  </a:cubicBezTo>
                  <a:cubicBezTo>
                    <a:pt x="9" y="146"/>
                    <a:pt x="0" y="163"/>
                    <a:pt x="0" y="189"/>
                  </a:cubicBezTo>
                  <a:cubicBezTo>
                    <a:pt x="52" y="206"/>
                    <a:pt x="111" y="214"/>
                    <a:pt x="180" y="214"/>
                  </a:cubicBezTo>
                  <a:cubicBezTo>
                    <a:pt x="334" y="214"/>
                    <a:pt x="462" y="163"/>
                    <a:pt x="462" y="103"/>
                  </a:cubicBezTo>
                  <a:cubicBezTo>
                    <a:pt x="462" y="52"/>
                    <a:pt x="334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567;p27">
              <a:extLst>
                <a:ext uri="{FF2B5EF4-FFF2-40B4-BE49-F238E27FC236}">
                  <a16:creationId xmlns:a16="http://schemas.microsoft.com/office/drawing/2014/main" id="{91C83FAB-2B19-06AD-6C17-5EF27FF6B03F}"/>
                </a:ext>
              </a:extLst>
            </p:cNvPr>
            <p:cNvSpPr/>
            <p:nvPr/>
          </p:nvSpPr>
          <p:spPr>
            <a:xfrm>
              <a:off x="4232600" y="4843175"/>
              <a:ext cx="11650" cy="17875"/>
            </a:xfrm>
            <a:custGeom>
              <a:avLst/>
              <a:gdLst/>
              <a:ahLst/>
              <a:cxnLst/>
              <a:rect l="l" t="t" r="r" b="b"/>
              <a:pathLst>
                <a:path w="466" h="715" extrusionOk="0">
                  <a:moveTo>
                    <a:pt x="251" y="1"/>
                  </a:moveTo>
                  <a:cubicBezTo>
                    <a:pt x="227" y="1"/>
                    <a:pt x="201" y="6"/>
                    <a:pt x="172" y="18"/>
                  </a:cubicBezTo>
                  <a:cubicBezTo>
                    <a:pt x="103" y="43"/>
                    <a:pt x="52" y="103"/>
                    <a:pt x="26" y="172"/>
                  </a:cubicBezTo>
                  <a:cubicBezTo>
                    <a:pt x="9" y="232"/>
                    <a:pt x="0" y="292"/>
                    <a:pt x="9" y="360"/>
                  </a:cubicBezTo>
                  <a:lnTo>
                    <a:pt x="0" y="360"/>
                  </a:lnTo>
                  <a:cubicBezTo>
                    <a:pt x="0" y="368"/>
                    <a:pt x="0" y="377"/>
                    <a:pt x="9" y="394"/>
                  </a:cubicBezTo>
                  <a:cubicBezTo>
                    <a:pt x="9" y="471"/>
                    <a:pt x="26" y="557"/>
                    <a:pt x="69" y="625"/>
                  </a:cubicBezTo>
                  <a:cubicBezTo>
                    <a:pt x="108" y="677"/>
                    <a:pt x="166" y="714"/>
                    <a:pt x="226" y="714"/>
                  </a:cubicBezTo>
                  <a:cubicBezTo>
                    <a:pt x="245" y="714"/>
                    <a:pt x="264" y="710"/>
                    <a:pt x="283" y="702"/>
                  </a:cubicBezTo>
                  <a:cubicBezTo>
                    <a:pt x="360" y="685"/>
                    <a:pt x="394" y="608"/>
                    <a:pt x="420" y="540"/>
                  </a:cubicBezTo>
                  <a:cubicBezTo>
                    <a:pt x="466" y="394"/>
                    <a:pt x="457" y="1"/>
                    <a:pt x="251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568;p27">
              <a:extLst>
                <a:ext uri="{FF2B5EF4-FFF2-40B4-BE49-F238E27FC236}">
                  <a16:creationId xmlns:a16="http://schemas.microsoft.com/office/drawing/2014/main" id="{DF20E151-870B-9A4D-F6B4-DF8A27C77A76}"/>
                </a:ext>
              </a:extLst>
            </p:cNvPr>
            <p:cNvSpPr/>
            <p:nvPr/>
          </p:nvSpPr>
          <p:spPr>
            <a:xfrm>
              <a:off x="4178525" y="4870325"/>
              <a:ext cx="35500" cy="22275"/>
            </a:xfrm>
            <a:custGeom>
              <a:avLst/>
              <a:gdLst/>
              <a:ahLst/>
              <a:cxnLst/>
              <a:rect l="l" t="t" r="r" b="b"/>
              <a:pathLst>
                <a:path w="1420" h="891" extrusionOk="0">
                  <a:moveTo>
                    <a:pt x="1093" y="1"/>
                  </a:moveTo>
                  <a:cubicBezTo>
                    <a:pt x="1072" y="1"/>
                    <a:pt x="1054" y="10"/>
                    <a:pt x="1043" y="27"/>
                  </a:cubicBezTo>
                  <a:cubicBezTo>
                    <a:pt x="1026" y="61"/>
                    <a:pt x="1043" y="95"/>
                    <a:pt x="1068" y="112"/>
                  </a:cubicBezTo>
                  <a:cubicBezTo>
                    <a:pt x="1103" y="129"/>
                    <a:pt x="1128" y="147"/>
                    <a:pt x="1163" y="172"/>
                  </a:cubicBezTo>
                  <a:cubicBezTo>
                    <a:pt x="1077" y="181"/>
                    <a:pt x="1000" y="241"/>
                    <a:pt x="949" y="309"/>
                  </a:cubicBezTo>
                  <a:cubicBezTo>
                    <a:pt x="880" y="403"/>
                    <a:pt x="846" y="523"/>
                    <a:pt x="778" y="617"/>
                  </a:cubicBezTo>
                  <a:cubicBezTo>
                    <a:pt x="695" y="727"/>
                    <a:pt x="573" y="768"/>
                    <a:pt x="445" y="768"/>
                  </a:cubicBezTo>
                  <a:cubicBezTo>
                    <a:pt x="334" y="768"/>
                    <a:pt x="218" y="738"/>
                    <a:pt x="119" y="694"/>
                  </a:cubicBezTo>
                  <a:cubicBezTo>
                    <a:pt x="109" y="689"/>
                    <a:pt x="100" y="687"/>
                    <a:pt x="91" y="687"/>
                  </a:cubicBezTo>
                  <a:cubicBezTo>
                    <a:pt x="36" y="687"/>
                    <a:pt x="0" y="767"/>
                    <a:pt x="59" y="797"/>
                  </a:cubicBezTo>
                  <a:cubicBezTo>
                    <a:pt x="180" y="852"/>
                    <a:pt x="315" y="890"/>
                    <a:pt x="447" y="890"/>
                  </a:cubicBezTo>
                  <a:cubicBezTo>
                    <a:pt x="558" y="890"/>
                    <a:pt x="666" y="863"/>
                    <a:pt x="760" y="797"/>
                  </a:cubicBezTo>
                  <a:cubicBezTo>
                    <a:pt x="863" y="720"/>
                    <a:pt x="914" y="617"/>
                    <a:pt x="974" y="506"/>
                  </a:cubicBezTo>
                  <a:cubicBezTo>
                    <a:pt x="1016" y="407"/>
                    <a:pt x="1081" y="292"/>
                    <a:pt x="1201" y="292"/>
                  </a:cubicBezTo>
                  <a:cubicBezTo>
                    <a:pt x="1205" y="292"/>
                    <a:pt x="1209" y="292"/>
                    <a:pt x="1214" y="292"/>
                  </a:cubicBezTo>
                  <a:cubicBezTo>
                    <a:pt x="1231" y="292"/>
                    <a:pt x="1248" y="283"/>
                    <a:pt x="1257" y="266"/>
                  </a:cubicBezTo>
                  <a:cubicBezTo>
                    <a:pt x="1257" y="275"/>
                    <a:pt x="1257" y="275"/>
                    <a:pt x="1257" y="275"/>
                  </a:cubicBezTo>
                  <a:lnTo>
                    <a:pt x="1274" y="301"/>
                  </a:lnTo>
                  <a:lnTo>
                    <a:pt x="1282" y="309"/>
                  </a:lnTo>
                  <a:cubicBezTo>
                    <a:pt x="1282" y="326"/>
                    <a:pt x="1291" y="343"/>
                    <a:pt x="1291" y="360"/>
                  </a:cubicBezTo>
                  <a:lnTo>
                    <a:pt x="1291" y="378"/>
                  </a:lnTo>
                  <a:cubicBezTo>
                    <a:pt x="1291" y="386"/>
                    <a:pt x="1291" y="395"/>
                    <a:pt x="1291" y="403"/>
                  </a:cubicBezTo>
                  <a:cubicBezTo>
                    <a:pt x="1282" y="429"/>
                    <a:pt x="1317" y="455"/>
                    <a:pt x="1351" y="455"/>
                  </a:cubicBezTo>
                  <a:cubicBezTo>
                    <a:pt x="1354" y="455"/>
                    <a:pt x="1358" y="456"/>
                    <a:pt x="1361" y="456"/>
                  </a:cubicBezTo>
                  <a:cubicBezTo>
                    <a:pt x="1389" y="456"/>
                    <a:pt x="1403" y="426"/>
                    <a:pt x="1411" y="403"/>
                  </a:cubicBezTo>
                  <a:cubicBezTo>
                    <a:pt x="1419" y="309"/>
                    <a:pt x="1376" y="224"/>
                    <a:pt x="1325" y="164"/>
                  </a:cubicBezTo>
                  <a:cubicBezTo>
                    <a:pt x="1265" y="95"/>
                    <a:pt x="1197" y="52"/>
                    <a:pt x="1128" y="10"/>
                  </a:cubicBezTo>
                  <a:cubicBezTo>
                    <a:pt x="1116" y="4"/>
                    <a:pt x="1104" y="1"/>
                    <a:pt x="1093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4" name="Google Shape;569;p27">
            <a:extLst>
              <a:ext uri="{FF2B5EF4-FFF2-40B4-BE49-F238E27FC236}">
                <a16:creationId xmlns:a16="http://schemas.microsoft.com/office/drawing/2014/main" id="{75436415-09CF-33DC-1399-FC1EA2111CFB}"/>
              </a:ext>
            </a:extLst>
          </p:cNvPr>
          <p:cNvGrpSpPr/>
          <p:nvPr/>
        </p:nvGrpSpPr>
        <p:grpSpPr>
          <a:xfrm>
            <a:off x="1425838" y="3615963"/>
            <a:ext cx="785583" cy="1365134"/>
            <a:chOff x="3507575" y="541425"/>
            <a:chExt cx="214975" cy="373600"/>
          </a:xfrm>
        </p:grpSpPr>
        <p:sp>
          <p:nvSpPr>
            <p:cNvPr id="1865" name="Google Shape;570;p27">
              <a:extLst>
                <a:ext uri="{FF2B5EF4-FFF2-40B4-BE49-F238E27FC236}">
                  <a16:creationId xmlns:a16="http://schemas.microsoft.com/office/drawing/2014/main" id="{11A8529D-4B5C-0307-AD8D-1BBBB526A95C}"/>
                </a:ext>
              </a:extLst>
            </p:cNvPr>
            <p:cNvSpPr/>
            <p:nvPr/>
          </p:nvSpPr>
          <p:spPr>
            <a:xfrm>
              <a:off x="3507575" y="541425"/>
              <a:ext cx="75300" cy="90650"/>
            </a:xfrm>
            <a:custGeom>
              <a:avLst/>
              <a:gdLst/>
              <a:ahLst/>
              <a:cxnLst/>
              <a:rect l="l" t="t" r="r" b="b"/>
              <a:pathLst>
                <a:path w="3012" h="3626" extrusionOk="0">
                  <a:moveTo>
                    <a:pt x="245" y="0"/>
                  </a:moveTo>
                  <a:cubicBezTo>
                    <a:pt x="234" y="0"/>
                    <a:pt x="223" y="2"/>
                    <a:pt x="214" y="7"/>
                  </a:cubicBezTo>
                  <a:cubicBezTo>
                    <a:pt x="206" y="24"/>
                    <a:pt x="197" y="49"/>
                    <a:pt x="197" y="67"/>
                  </a:cubicBezTo>
                  <a:cubicBezTo>
                    <a:pt x="154" y="315"/>
                    <a:pt x="120" y="563"/>
                    <a:pt x="120" y="811"/>
                  </a:cubicBezTo>
                  <a:cubicBezTo>
                    <a:pt x="129" y="1059"/>
                    <a:pt x="172" y="1316"/>
                    <a:pt x="291" y="1538"/>
                  </a:cubicBezTo>
                  <a:cubicBezTo>
                    <a:pt x="206" y="1538"/>
                    <a:pt x="112" y="1529"/>
                    <a:pt x="26" y="1504"/>
                  </a:cubicBezTo>
                  <a:lnTo>
                    <a:pt x="26" y="1504"/>
                  </a:lnTo>
                  <a:cubicBezTo>
                    <a:pt x="0" y="1504"/>
                    <a:pt x="43" y="1932"/>
                    <a:pt x="52" y="1966"/>
                  </a:cubicBezTo>
                  <a:cubicBezTo>
                    <a:pt x="180" y="2522"/>
                    <a:pt x="479" y="2958"/>
                    <a:pt x="941" y="3292"/>
                  </a:cubicBezTo>
                  <a:cubicBezTo>
                    <a:pt x="1104" y="3403"/>
                    <a:pt x="1258" y="3514"/>
                    <a:pt x="1421" y="3625"/>
                  </a:cubicBezTo>
                  <a:lnTo>
                    <a:pt x="1677" y="3471"/>
                  </a:lnTo>
                  <a:lnTo>
                    <a:pt x="2892" y="2753"/>
                  </a:lnTo>
                  <a:lnTo>
                    <a:pt x="2918" y="2736"/>
                  </a:lnTo>
                  <a:cubicBezTo>
                    <a:pt x="3012" y="2265"/>
                    <a:pt x="2969" y="1760"/>
                    <a:pt x="2789" y="1316"/>
                  </a:cubicBezTo>
                  <a:cubicBezTo>
                    <a:pt x="2764" y="1393"/>
                    <a:pt x="2747" y="1470"/>
                    <a:pt x="2721" y="1547"/>
                  </a:cubicBezTo>
                  <a:cubicBezTo>
                    <a:pt x="2550" y="1076"/>
                    <a:pt x="2165" y="700"/>
                    <a:pt x="1720" y="452"/>
                  </a:cubicBezTo>
                  <a:cubicBezTo>
                    <a:pt x="1275" y="212"/>
                    <a:pt x="779" y="84"/>
                    <a:pt x="283" y="7"/>
                  </a:cubicBezTo>
                  <a:cubicBezTo>
                    <a:pt x="270" y="2"/>
                    <a:pt x="257" y="0"/>
                    <a:pt x="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571;p27">
              <a:extLst>
                <a:ext uri="{FF2B5EF4-FFF2-40B4-BE49-F238E27FC236}">
                  <a16:creationId xmlns:a16="http://schemas.microsoft.com/office/drawing/2014/main" id="{A1C8D91F-59BB-13B0-84E5-4C6C1A03EC89}"/>
                </a:ext>
              </a:extLst>
            </p:cNvPr>
            <p:cNvSpPr/>
            <p:nvPr/>
          </p:nvSpPr>
          <p:spPr>
            <a:xfrm>
              <a:off x="3512075" y="560650"/>
              <a:ext cx="67800" cy="67575"/>
            </a:xfrm>
            <a:custGeom>
              <a:avLst/>
              <a:gdLst/>
              <a:ahLst/>
              <a:cxnLst/>
              <a:rect l="l" t="t" r="r" b="b"/>
              <a:pathLst>
                <a:path w="2712" h="2703" extrusionOk="0">
                  <a:moveTo>
                    <a:pt x="725" y="1"/>
                  </a:moveTo>
                  <a:cubicBezTo>
                    <a:pt x="680" y="1"/>
                    <a:pt x="635" y="3"/>
                    <a:pt x="590" y="8"/>
                  </a:cubicBezTo>
                  <a:cubicBezTo>
                    <a:pt x="590" y="8"/>
                    <a:pt x="0" y="1633"/>
                    <a:pt x="1497" y="2702"/>
                  </a:cubicBezTo>
                  <a:lnTo>
                    <a:pt x="2712" y="1984"/>
                  </a:lnTo>
                  <a:cubicBezTo>
                    <a:pt x="2678" y="1787"/>
                    <a:pt x="2644" y="1582"/>
                    <a:pt x="2575" y="1393"/>
                  </a:cubicBezTo>
                  <a:cubicBezTo>
                    <a:pt x="2498" y="1205"/>
                    <a:pt x="2378" y="1043"/>
                    <a:pt x="2259" y="880"/>
                  </a:cubicBezTo>
                  <a:cubicBezTo>
                    <a:pt x="2053" y="624"/>
                    <a:pt x="1814" y="393"/>
                    <a:pt x="1531" y="230"/>
                  </a:cubicBezTo>
                  <a:cubicBezTo>
                    <a:pt x="1288" y="90"/>
                    <a:pt x="1006" y="1"/>
                    <a:pt x="725" y="1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572;p27">
              <a:extLst>
                <a:ext uri="{FF2B5EF4-FFF2-40B4-BE49-F238E27FC236}">
                  <a16:creationId xmlns:a16="http://schemas.microsoft.com/office/drawing/2014/main" id="{DC11CFFB-5748-6356-5E03-A5E6D7ACAB48}"/>
                </a:ext>
              </a:extLst>
            </p:cNvPr>
            <p:cNvSpPr/>
            <p:nvPr/>
          </p:nvSpPr>
          <p:spPr>
            <a:xfrm>
              <a:off x="3647225" y="541425"/>
              <a:ext cx="75325" cy="90650"/>
            </a:xfrm>
            <a:custGeom>
              <a:avLst/>
              <a:gdLst/>
              <a:ahLst/>
              <a:cxnLst/>
              <a:rect l="l" t="t" r="r" b="b"/>
              <a:pathLst>
                <a:path w="3013" h="3626" extrusionOk="0">
                  <a:moveTo>
                    <a:pt x="2768" y="0"/>
                  </a:moveTo>
                  <a:cubicBezTo>
                    <a:pt x="2758" y="0"/>
                    <a:pt x="2747" y="2"/>
                    <a:pt x="2738" y="7"/>
                  </a:cubicBezTo>
                  <a:cubicBezTo>
                    <a:pt x="2242" y="84"/>
                    <a:pt x="1737" y="212"/>
                    <a:pt x="1301" y="452"/>
                  </a:cubicBezTo>
                  <a:cubicBezTo>
                    <a:pt x="856" y="700"/>
                    <a:pt x="471" y="1076"/>
                    <a:pt x="292" y="1547"/>
                  </a:cubicBezTo>
                  <a:cubicBezTo>
                    <a:pt x="275" y="1470"/>
                    <a:pt x="249" y="1393"/>
                    <a:pt x="232" y="1316"/>
                  </a:cubicBezTo>
                  <a:cubicBezTo>
                    <a:pt x="52" y="1760"/>
                    <a:pt x="1" y="2265"/>
                    <a:pt x="95" y="2736"/>
                  </a:cubicBezTo>
                  <a:lnTo>
                    <a:pt x="129" y="2753"/>
                  </a:lnTo>
                  <a:lnTo>
                    <a:pt x="1344" y="3471"/>
                  </a:lnTo>
                  <a:lnTo>
                    <a:pt x="1592" y="3625"/>
                  </a:lnTo>
                  <a:cubicBezTo>
                    <a:pt x="1754" y="3514"/>
                    <a:pt x="1917" y="3403"/>
                    <a:pt x="2071" y="3292"/>
                  </a:cubicBezTo>
                  <a:cubicBezTo>
                    <a:pt x="2533" y="2958"/>
                    <a:pt x="2841" y="2522"/>
                    <a:pt x="2961" y="1966"/>
                  </a:cubicBezTo>
                  <a:cubicBezTo>
                    <a:pt x="2969" y="1932"/>
                    <a:pt x="3012" y="1504"/>
                    <a:pt x="2995" y="1504"/>
                  </a:cubicBezTo>
                  <a:lnTo>
                    <a:pt x="2995" y="1504"/>
                  </a:lnTo>
                  <a:cubicBezTo>
                    <a:pt x="2901" y="1529"/>
                    <a:pt x="2815" y="1538"/>
                    <a:pt x="2721" y="1538"/>
                  </a:cubicBezTo>
                  <a:cubicBezTo>
                    <a:pt x="2841" y="1316"/>
                    <a:pt x="2892" y="1059"/>
                    <a:pt x="2892" y="811"/>
                  </a:cubicBezTo>
                  <a:cubicBezTo>
                    <a:pt x="2901" y="563"/>
                    <a:pt x="2858" y="315"/>
                    <a:pt x="2824" y="67"/>
                  </a:cubicBezTo>
                  <a:cubicBezTo>
                    <a:pt x="2815" y="49"/>
                    <a:pt x="2815" y="24"/>
                    <a:pt x="2798" y="7"/>
                  </a:cubicBezTo>
                  <a:cubicBezTo>
                    <a:pt x="2790" y="2"/>
                    <a:pt x="2779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573;p27">
              <a:extLst>
                <a:ext uri="{FF2B5EF4-FFF2-40B4-BE49-F238E27FC236}">
                  <a16:creationId xmlns:a16="http://schemas.microsoft.com/office/drawing/2014/main" id="{533FF9E2-0084-224D-6BE7-CE8D336B177B}"/>
                </a:ext>
              </a:extLst>
            </p:cNvPr>
            <p:cNvSpPr/>
            <p:nvPr/>
          </p:nvSpPr>
          <p:spPr>
            <a:xfrm>
              <a:off x="3650450" y="560650"/>
              <a:ext cx="67800" cy="67575"/>
            </a:xfrm>
            <a:custGeom>
              <a:avLst/>
              <a:gdLst/>
              <a:ahLst/>
              <a:cxnLst/>
              <a:rect l="l" t="t" r="r" b="b"/>
              <a:pathLst>
                <a:path w="2712" h="2703" extrusionOk="0">
                  <a:moveTo>
                    <a:pt x="1984" y="1"/>
                  </a:moveTo>
                  <a:cubicBezTo>
                    <a:pt x="1699" y="1"/>
                    <a:pt x="1424" y="90"/>
                    <a:pt x="1181" y="230"/>
                  </a:cubicBezTo>
                  <a:cubicBezTo>
                    <a:pt x="898" y="393"/>
                    <a:pt x="659" y="624"/>
                    <a:pt x="453" y="880"/>
                  </a:cubicBezTo>
                  <a:cubicBezTo>
                    <a:pt x="325" y="1043"/>
                    <a:pt x="214" y="1205"/>
                    <a:pt x="137" y="1393"/>
                  </a:cubicBezTo>
                  <a:cubicBezTo>
                    <a:pt x="60" y="1582"/>
                    <a:pt x="26" y="1787"/>
                    <a:pt x="0" y="1984"/>
                  </a:cubicBezTo>
                  <a:lnTo>
                    <a:pt x="1215" y="2702"/>
                  </a:lnTo>
                  <a:cubicBezTo>
                    <a:pt x="2712" y="1633"/>
                    <a:pt x="2122" y="8"/>
                    <a:pt x="2122" y="8"/>
                  </a:cubicBezTo>
                  <a:cubicBezTo>
                    <a:pt x="2076" y="3"/>
                    <a:pt x="2030" y="1"/>
                    <a:pt x="1984" y="1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574;p27">
              <a:extLst>
                <a:ext uri="{FF2B5EF4-FFF2-40B4-BE49-F238E27FC236}">
                  <a16:creationId xmlns:a16="http://schemas.microsoft.com/office/drawing/2014/main" id="{DDC7C156-5E10-DFB0-D60F-AFF8E26DC501}"/>
                </a:ext>
              </a:extLst>
            </p:cNvPr>
            <p:cNvSpPr/>
            <p:nvPr/>
          </p:nvSpPr>
          <p:spPr>
            <a:xfrm>
              <a:off x="3532175" y="734075"/>
              <a:ext cx="183950" cy="180950"/>
            </a:xfrm>
            <a:custGeom>
              <a:avLst/>
              <a:gdLst/>
              <a:ahLst/>
              <a:cxnLst/>
              <a:rect l="l" t="t" r="r" b="b"/>
              <a:pathLst>
                <a:path w="7358" h="7238" extrusionOk="0">
                  <a:moveTo>
                    <a:pt x="5202" y="0"/>
                  </a:moveTo>
                  <a:lnTo>
                    <a:pt x="3713" y="428"/>
                  </a:lnTo>
                  <a:lnTo>
                    <a:pt x="3645" y="428"/>
                  </a:lnTo>
                  <a:lnTo>
                    <a:pt x="1805" y="34"/>
                  </a:lnTo>
                  <a:cubicBezTo>
                    <a:pt x="1805" y="34"/>
                    <a:pt x="1728" y="120"/>
                    <a:pt x="1600" y="274"/>
                  </a:cubicBezTo>
                  <a:cubicBezTo>
                    <a:pt x="1472" y="428"/>
                    <a:pt x="1292" y="650"/>
                    <a:pt x="1112" y="907"/>
                  </a:cubicBezTo>
                  <a:cubicBezTo>
                    <a:pt x="1061" y="984"/>
                    <a:pt x="1010" y="1069"/>
                    <a:pt x="950" y="1146"/>
                  </a:cubicBezTo>
                  <a:cubicBezTo>
                    <a:pt x="702" y="1531"/>
                    <a:pt x="479" y="1959"/>
                    <a:pt x="428" y="2301"/>
                  </a:cubicBezTo>
                  <a:lnTo>
                    <a:pt x="873" y="2087"/>
                  </a:lnTo>
                  <a:lnTo>
                    <a:pt x="873" y="2087"/>
                  </a:lnTo>
                  <a:cubicBezTo>
                    <a:pt x="796" y="2147"/>
                    <a:pt x="0" y="2797"/>
                    <a:pt x="342" y="5236"/>
                  </a:cubicBezTo>
                  <a:cubicBezTo>
                    <a:pt x="342" y="5236"/>
                    <a:pt x="377" y="5783"/>
                    <a:pt x="223" y="5980"/>
                  </a:cubicBezTo>
                  <a:cubicBezTo>
                    <a:pt x="208" y="6002"/>
                    <a:pt x="225" y="6024"/>
                    <a:pt x="247" y="6024"/>
                  </a:cubicBezTo>
                  <a:cubicBezTo>
                    <a:pt x="250" y="6024"/>
                    <a:pt x="253" y="6024"/>
                    <a:pt x="257" y="6023"/>
                  </a:cubicBezTo>
                  <a:cubicBezTo>
                    <a:pt x="360" y="5997"/>
                    <a:pt x="514" y="5920"/>
                    <a:pt x="616" y="5689"/>
                  </a:cubicBezTo>
                  <a:lnTo>
                    <a:pt x="616" y="5689"/>
                  </a:lnTo>
                  <a:cubicBezTo>
                    <a:pt x="454" y="6485"/>
                    <a:pt x="1070" y="7237"/>
                    <a:pt x="1882" y="7237"/>
                  </a:cubicBezTo>
                  <a:lnTo>
                    <a:pt x="5475" y="7237"/>
                  </a:lnTo>
                  <a:cubicBezTo>
                    <a:pt x="6288" y="7237"/>
                    <a:pt x="6895" y="6485"/>
                    <a:pt x="6741" y="5689"/>
                  </a:cubicBezTo>
                  <a:lnTo>
                    <a:pt x="6741" y="5689"/>
                  </a:lnTo>
                  <a:cubicBezTo>
                    <a:pt x="6844" y="5911"/>
                    <a:pt x="6998" y="5997"/>
                    <a:pt x="7101" y="6031"/>
                  </a:cubicBezTo>
                  <a:cubicBezTo>
                    <a:pt x="7104" y="6032"/>
                    <a:pt x="7106" y="6033"/>
                    <a:pt x="7109" y="6033"/>
                  </a:cubicBezTo>
                  <a:cubicBezTo>
                    <a:pt x="7131" y="6033"/>
                    <a:pt x="7150" y="6003"/>
                    <a:pt x="7135" y="5980"/>
                  </a:cubicBezTo>
                  <a:cubicBezTo>
                    <a:pt x="6981" y="5783"/>
                    <a:pt x="7015" y="5236"/>
                    <a:pt x="7015" y="5236"/>
                  </a:cubicBezTo>
                  <a:cubicBezTo>
                    <a:pt x="7357" y="2797"/>
                    <a:pt x="6562" y="2147"/>
                    <a:pt x="6476" y="2087"/>
                  </a:cubicBezTo>
                  <a:lnTo>
                    <a:pt x="6476" y="2087"/>
                  </a:lnTo>
                  <a:lnTo>
                    <a:pt x="6930" y="2301"/>
                  </a:lnTo>
                  <a:cubicBezTo>
                    <a:pt x="6878" y="1951"/>
                    <a:pt x="6587" y="1506"/>
                    <a:pt x="6262" y="1104"/>
                  </a:cubicBezTo>
                  <a:cubicBezTo>
                    <a:pt x="6194" y="1027"/>
                    <a:pt x="6126" y="950"/>
                    <a:pt x="6066" y="873"/>
                  </a:cubicBezTo>
                  <a:cubicBezTo>
                    <a:pt x="5852" y="633"/>
                    <a:pt x="5638" y="419"/>
                    <a:pt x="5475" y="257"/>
                  </a:cubicBezTo>
                  <a:cubicBezTo>
                    <a:pt x="5313" y="103"/>
                    <a:pt x="5202" y="0"/>
                    <a:pt x="5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575;p27">
              <a:extLst>
                <a:ext uri="{FF2B5EF4-FFF2-40B4-BE49-F238E27FC236}">
                  <a16:creationId xmlns:a16="http://schemas.microsoft.com/office/drawing/2014/main" id="{74B8FC71-0E34-707E-6BC6-833E675F588A}"/>
                </a:ext>
              </a:extLst>
            </p:cNvPr>
            <p:cNvSpPr/>
            <p:nvPr/>
          </p:nvSpPr>
          <p:spPr>
            <a:xfrm>
              <a:off x="3555900" y="740475"/>
              <a:ext cx="132850" cy="29675"/>
            </a:xfrm>
            <a:custGeom>
              <a:avLst/>
              <a:gdLst/>
              <a:ahLst/>
              <a:cxnLst/>
              <a:rect l="l" t="t" r="r" b="b"/>
              <a:pathLst>
                <a:path w="5314" h="1187" extrusionOk="0">
                  <a:moveTo>
                    <a:pt x="4526" y="1"/>
                  </a:moveTo>
                  <a:cubicBezTo>
                    <a:pt x="3859" y="118"/>
                    <a:pt x="3194" y="176"/>
                    <a:pt x="2535" y="176"/>
                  </a:cubicBezTo>
                  <a:cubicBezTo>
                    <a:pt x="1901" y="176"/>
                    <a:pt x="1272" y="123"/>
                    <a:pt x="651" y="18"/>
                  </a:cubicBezTo>
                  <a:cubicBezTo>
                    <a:pt x="523" y="172"/>
                    <a:pt x="343" y="394"/>
                    <a:pt x="163" y="651"/>
                  </a:cubicBezTo>
                  <a:cubicBezTo>
                    <a:pt x="112" y="728"/>
                    <a:pt x="52" y="813"/>
                    <a:pt x="1" y="890"/>
                  </a:cubicBezTo>
                  <a:cubicBezTo>
                    <a:pt x="843" y="1086"/>
                    <a:pt x="1695" y="1187"/>
                    <a:pt x="2558" y="1187"/>
                  </a:cubicBezTo>
                  <a:cubicBezTo>
                    <a:pt x="3465" y="1187"/>
                    <a:pt x="4384" y="1076"/>
                    <a:pt x="5313" y="848"/>
                  </a:cubicBezTo>
                  <a:cubicBezTo>
                    <a:pt x="5245" y="771"/>
                    <a:pt x="5177" y="694"/>
                    <a:pt x="5117" y="617"/>
                  </a:cubicBezTo>
                  <a:cubicBezTo>
                    <a:pt x="4903" y="377"/>
                    <a:pt x="4689" y="163"/>
                    <a:pt x="4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576;p27">
              <a:extLst>
                <a:ext uri="{FF2B5EF4-FFF2-40B4-BE49-F238E27FC236}">
                  <a16:creationId xmlns:a16="http://schemas.microsoft.com/office/drawing/2014/main" id="{9A814BAF-74B6-BB43-80C8-61C997770AAA}"/>
                </a:ext>
              </a:extLst>
            </p:cNvPr>
            <p:cNvSpPr/>
            <p:nvPr/>
          </p:nvSpPr>
          <p:spPr>
            <a:xfrm>
              <a:off x="3559975" y="740475"/>
              <a:ext cx="123850" cy="23400"/>
            </a:xfrm>
            <a:custGeom>
              <a:avLst/>
              <a:gdLst/>
              <a:ahLst/>
              <a:cxnLst/>
              <a:rect l="l" t="t" r="r" b="b"/>
              <a:pathLst>
                <a:path w="4954" h="936" extrusionOk="0">
                  <a:moveTo>
                    <a:pt x="4363" y="1"/>
                  </a:moveTo>
                  <a:cubicBezTo>
                    <a:pt x="3696" y="118"/>
                    <a:pt x="3031" y="176"/>
                    <a:pt x="2372" y="176"/>
                  </a:cubicBezTo>
                  <a:cubicBezTo>
                    <a:pt x="1738" y="176"/>
                    <a:pt x="1109" y="123"/>
                    <a:pt x="488" y="18"/>
                  </a:cubicBezTo>
                  <a:cubicBezTo>
                    <a:pt x="360" y="172"/>
                    <a:pt x="180" y="394"/>
                    <a:pt x="0" y="651"/>
                  </a:cubicBezTo>
                  <a:cubicBezTo>
                    <a:pt x="787" y="839"/>
                    <a:pt x="1585" y="935"/>
                    <a:pt x="2392" y="935"/>
                  </a:cubicBezTo>
                  <a:cubicBezTo>
                    <a:pt x="3235" y="935"/>
                    <a:pt x="4089" y="831"/>
                    <a:pt x="4954" y="617"/>
                  </a:cubicBezTo>
                  <a:cubicBezTo>
                    <a:pt x="4740" y="377"/>
                    <a:pt x="4526" y="163"/>
                    <a:pt x="4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577;p27">
              <a:extLst>
                <a:ext uri="{FF2B5EF4-FFF2-40B4-BE49-F238E27FC236}">
                  <a16:creationId xmlns:a16="http://schemas.microsoft.com/office/drawing/2014/main" id="{ACB45D21-0194-5082-7AEA-073144CF3D55}"/>
                </a:ext>
              </a:extLst>
            </p:cNvPr>
            <p:cNvSpPr/>
            <p:nvPr/>
          </p:nvSpPr>
          <p:spPr>
            <a:xfrm>
              <a:off x="3605750" y="768700"/>
              <a:ext cx="27825" cy="27850"/>
            </a:xfrm>
            <a:custGeom>
              <a:avLst/>
              <a:gdLst/>
              <a:ahLst/>
              <a:cxnLst/>
              <a:rect l="l" t="t" r="r" b="b"/>
              <a:pathLst>
                <a:path w="1113" h="1114" extrusionOk="0">
                  <a:moveTo>
                    <a:pt x="556" y="1"/>
                  </a:moveTo>
                  <a:cubicBezTo>
                    <a:pt x="248" y="1"/>
                    <a:pt x="0" y="258"/>
                    <a:pt x="0" y="557"/>
                  </a:cubicBezTo>
                  <a:cubicBezTo>
                    <a:pt x="0" y="865"/>
                    <a:pt x="248" y="1113"/>
                    <a:pt x="556" y="1113"/>
                  </a:cubicBezTo>
                  <a:cubicBezTo>
                    <a:pt x="864" y="1113"/>
                    <a:pt x="1112" y="865"/>
                    <a:pt x="1112" y="557"/>
                  </a:cubicBezTo>
                  <a:cubicBezTo>
                    <a:pt x="1112" y="249"/>
                    <a:pt x="864" y="1"/>
                    <a:pt x="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578;p27">
              <a:extLst>
                <a:ext uri="{FF2B5EF4-FFF2-40B4-BE49-F238E27FC236}">
                  <a16:creationId xmlns:a16="http://schemas.microsoft.com/office/drawing/2014/main" id="{DE29178F-2EEF-F053-127F-CC3B4B79928A}"/>
                </a:ext>
              </a:extLst>
            </p:cNvPr>
            <p:cNvSpPr/>
            <p:nvPr/>
          </p:nvSpPr>
          <p:spPr>
            <a:xfrm>
              <a:off x="3608300" y="771275"/>
              <a:ext cx="22700" cy="22900"/>
            </a:xfrm>
            <a:custGeom>
              <a:avLst/>
              <a:gdLst/>
              <a:ahLst/>
              <a:cxnLst/>
              <a:rect l="l" t="t" r="r" b="b"/>
              <a:pathLst>
                <a:path w="908" h="916" extrusionOk="0">
                  <a:moveTo>
                    <a:pt x="454" y="1"/>
                  </a:moveTo>
                  <a:cubicBezTo>
                    <a:pt x="206" y="1"/>
                    <a:pt x="1" y="206"/>
                    <a:pt x="1" y="454"/>
                  </a:cubicBezTo>
                  <a:cubicBezTo>
                    <a:pt x="1" y="711"/>
                    <a:pt x="206" y="916"/>
                    <a:pt x="454" y="916"/>
                  </a:cubicBezTo>
                  <a:cubicBezTo>
                    <a:pt x="711" y="916"/>
                    <a:pt x="908" y="711"/>
                    <a:pt x="908" y="454"/>
                  </a:cubicBezTo>
                  <a:cubicBezTo>
                    <a:pt x="908" y="206"/>
                    <a:pt x="711" y="1"/>
                    <a:pt x="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579;p27">
              <a:extLst>
                <a:ext uri="{FF2B5EF4-FFF2-40B4-BE49-F238E27FC236}">
                  <a16:creationId xmlns:a16="http://schemas.microsoft.com/office/drawing/2014/main" id="{6971B847-672E-D055-8A5B-4C6C6D9D892C}"/>
                </a:ext>
              </a:extLst>
            </p:cNvPr>
            <p:cNvSpPr/>
            <p:nvPr/>
          </p:nvSpPr>
          <p:spPr>
            <a:xfrm>
              <a:off x="3614075" y="761450"/>
              <a:ext cx="11150" cy="11125"/>
            </a:xfrm>
            <a:custGeom>
              <a:avLst/>
              <a:gdLst/>
              <a:ahLst/>
              <a:cxnLst/>
              <a:rect l="l" t="t" r="r" b="b"/>
              <a:pathLst>
                <a:path w="446" h="445" extrusionOk="0">
                  <a:moveTo>
                    <a:pt x="112" y="0"/>
                  </a:moveTo>
                  <a:cubicBezTo>
                    <a:pt x="52" y="0"/>
                    <a:pt x="1" y="51"/>
                    <a:pt x="1" y="111"/>
                  </a:cubicBezTo>
                  <a:lnTo>
                    <a:pt x="1" y="342"/>
                  </a:lnTo>
                  <a:cubicBezTo>
                    <a:pt x="1" y="402"/>
                    <a:pt x="52" y="445"/>
                    <a:pt x="112" y="445"/>
                  </a:cubicBezTo>
                  <a:lnTo>
                    <a:pt x="343" y="445"/>
                  </a:lnTo>
                  <a:cubicBezTo>
                    <a:pt x="403" y="445"/>
                    <a:pt x="446" y="402"/>
                    <a:pt x="446" y="342"/>
                  </a:cubicBezTo>
                  <a:lnTo>
                    <a:pt x="446" y="111"/>
                  </a:lnTo>
                  <a:cubicBezTo>
                    <a:pt x="446" y="51"/>
                    <a:pt x="403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580;p27">
              <a:extLst>
                <a:ext uri="{FF2B5EF4-FFF2-40B4-BE49-F238E27FC236}">
                  <a16:creationId xmlns:a16="http://schemas.microsoft.com/office/drawing/2014/main" id="{07F31340-F9AC-E983-8ED7-A0FC445C1C7D}"/>
                </a:ext>
              </a:extLst>
            </p:cNvPr>
            <p:cNvSpPr/>
            <p:nvPr/>
          </p:nvSpPr>
          <p:spPr>
            <a:xfrm>
              <a:off x="3549275" y="824100"/>
              <a:ext cx="151225" cy="90925"/>
            </a:xfrm>
            <a:custGeom>
              <a:avLst/>
              <a:gdLst/>
              <a:ahLst/>
              <a:cxnLst/>
              <a:rect l="l" t="t" r="r" b="b"/>
              <a:pathLst>
                <a:path w="6049" h="3637" extrusionOk="0">
                  <a:moveTo>
                    <a:pt x="445" y="1"/>
                  </a:moveTo>
                  <a:cubicBezTo>
                    <a:pt x="1" y="1344"/>
                    <a:pt x="925" y="2054"/>
                    <a:pt x="925" y="2054"/>
                  </a:cubicBezTo>
                  <a:cubicBezTo>
                    <a:pt x="771" y="1669"/>
                    <a:pt x="1147" y="1096"/>
                    <a:pt x="1147" y="1096"/>
                  </a:cubicBezTo>
                  <a:lnTo>
                    <a:pt x="1190" y="2276"/>
                  </a:lnTo>
                  <a:lnTo>
                    <a:pt x="1156" y="2610"/>
                  </a:lnTo>
                  <a:cubicBezTo>
                    <a:pt x="1156" y="2610"/>
                    <a:pt x="514" y="2687"/>
                    <a:pt x="343" y="3303"/>
                  </a:cubicBezTo>
                  <a:cubicBezTo>
                    <a:pt x="291" y="3474"/>
                    <a:pt x="420" y="3636"/>
                    <a:pt x="599" y="3636"/>
                  </a:cubicBezTo>
                  <a:lnTo>
                    <a:pt x="2182" y="3636"/>
                  </a:lnTo>
                  <a:cubicBezTo>
                    <a:pt x="2387" y="3636"/>
                    <a:pt x="2550" y="3474"/>
                    <a:pt x="2550" y="3277"/>
                  </a:cubicBezTo>
                  <a:lnTo>
                    <a:pt x="2550" y="2413"/>
                  </a:lnTo>
                  <a:cubicBezTo>
                    <a:pt x="2550" y="2413"/>
                    <a:pt x="2730" y="2695"/>
                    <a:pt x="3046" y="2807"/>
                  </a:cubicBezTo>
                  <a:cubicBezTo>
                    <a:pt x="3046" y="2807"/>
                    <a:pt x="3052" y="2808"/>
                    <a:pt x="3065" y="2808"/>
                  </a:cubicBezTo>
                  <a:cubicBezTo>
                    <a:pt x="3117" y="2808"/>
                    <a:pt x="3277" y="2775"/>
                    <a:pt x="3500" y="2413"/>
                  </a:cubicBezTo>
                  <a:lnTo>
                    <a:pt x="3500" y="3277"/>
                  </a:lnTo>
                  <a:cubicBezTo>
                    <a:pt x="3500" y="3474"/>
                    <a:pt x="3662" y="3636"/>
                    <a:pt x="3867" y="3636"/>
                  </a:cubicBezTo>
                  <a:lnTo>
                    <a:pt x="5450" y="3636"/>
                  </a:lnTo>
                  <a:cubicBezTo>
                    <a:pt x="5630" y="3636"/>
                    <a:pt x="5758" y="3474"/>
                    <a:pt x="5707" y="3303"/>
                  </a:cubicBezTo>
                  <a:cubicBezTo>
                    <a:pt x="5536" y="2687"/>
                    <a:pt x="4894" y="2610"/>
                    <a:pt x="4894" y="2610"/>
                  </a:cubicBezTo>
                  <a:lnTo>
                    <a:pt x="4860" y="2276"/>
                  </a:lnTo>
                  <a:lnTo>
                    <a:pt x="4903" y="1096"/>
                  </a:lnTo>
                  <a:cubicBezTo>
                    <a:pt x="4903" y="1096"/>
                    <a:pt x="5279" y="1669"/>
                    <a:pt x="5125" y="2054"/>
                  </a:cubicBezTo>
                  <a:cubicBezTo>
                    <a:pt x="5125" y="2054"/>
                    <a:pt x="6049" y="1344"/>
                    <a:pt x="5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581;p27">
              <a:extLst>
                <a:ext uri="{FF2B5EF4-FFF2-40B4-BE49-F238E27FC236}">
                  <a16:creationId xmlns:a16="http://schemas.microsoft.com/office/drawing/2014/main" id="{6C1E28D4-C105-B8A7-406B-3CC02C3259E9}"/>
                </a:ext>
              </a:extLst>
            </p:cNvPr>
            <p:cNvSpPr/>
            <p:nvPr/>
          </p:nvSpPr>
          <p:spPr>
            <a:xfrm>
              <a:off x="3551425" y="801425"/>
              <a:ext cx="144800" cy="72975"/>
            </a:xfrm>
            <a:custGeom>
              <a:avLst/>
              <a:gdLst/>
              <a:ahLst/>
              <a:cxnLst/>
              <a:rect l="l" t="t" r="r" b="b"/>
              <a:pathLst>
                <a:path w="5792" h="2919" extrusionOk="0">
                  <a:moveTo>
                    <a:pt x="3123" y="1"/>
                  </a:moveTo>
                  <a:cubicBezTo>
                    <a:pt x="3114" y="1"/>
                    <a:pt x="3114" y="9"/>
                    <a:pt x="3114" y="18"/>
                  </a:cubicBezTo>
                  <a:lnTo>
                    <a:pt x="60" y="531"/>
                  </a:lnTo>
                  <a:cubicBezTo>
                    <a:pt x="0" y="728"/>
                    <a:pt x="9" y="942"/>
                    <a:pt x="94" y="1122"/>
                  </a:cubicBezTo>
                  <a:cubicBezTo>
                    <a:pt x="188" y="1301"/>
                    <a:pt x="342" y="1447"/>
                    <a:pt x="531" y="1524"/>
                  </a:cubicBezTo>
                  <a:cubicBezTo>
                    <a:pt x="582" y="1327"/>
                    <a:pt x="702" y="1156"/>
                    <a:pt x="856" y="1027"/>
                  </a:cubicBezTo>
                  <a:lnTo>
                    <a:pt x="856" y="1027"/>
                  </a:lnTo>
                  <a:cubicBezTo>
                    <a:pt x="847" y="1421"/>
                    <a:pt x="1070" y="1806"/>
                    <a:pt x="1403" y="2003"/>
                  </a:cubicBezTo>
                  <a:cubicBezTo>
                    <a:pt x="1446" y="1797"/>
                    <a:pt x="1514" y="1601"/>
                    <a:pt x="1600" y="1404"/>
                  </a:cubicBezTo>
                  <a:lnTo>
                    <a:pt x="1600" y="1404"/>
                  </a:lnTo>
                  <a:cubicBezTo>
                    <a:pt x="1540" y="1789"/>
                    <a:pt x="1754" y="2199"/>
                    <a:pt x="2096" y="2371"/>
                  </a:cubicBezTo>
                  <a:cubicBezTo>
                    <a:pt x="2105" y="2234"/>
                    <a:pt x="2130" y="2097"/>
                    <a:pt x="2182" y="1960"/>
                  </a:cubicBezTo>
                  <a:cubicBezTo>
                    <a:pt x="2250" y="2157"/>
                    <a:pt x="2327" y="2353"/>
                    <a:pt x="2438" y="2533"/>
                  </a:cubicBezTo>
                  <a:cubicBezTo>
                    <a:pt x="2550" y="2696"/>
                    <a:pt x="2695" y="2841"/>
                    <a:pt x="2883" y="2909"/>
                  </a:cubicBezTo>
                  <a:lnTo>
                    <a:pt x="2883" y="2918"/>
                  </a:lnTo>
                  <a:lnTo>
                    <a:pt x="2909" y="2918"/>
                  </a:lnTo>
                  <a:lnTo>
                    <a:pt x="2909" y="2909"/>
                  </a:lnTo>
                  <a:cubicBezTo>
                    <a:pt x="3097" y="2841"/>
                    <a:pt x="3242" y="2696"/>
                    <a:pt x="3354" y="2525"/>
                  </a:cubicBezTo>
                  <a:cubicBezTo>
                    <a:pt x="3465" y="2353"/>
                    <a:pt x="3542" y="2157"/>
                    <a:pt x="3610" y="1960"/>
                  </a:cubicBezTo>
                  <a:cubicBezTo>
                    <a:pt x="3662" y="2088"/>
                    <a:pt x="3687" y="2234"/>
                    <a:pt x="3696" y="2371"/>
                  </a:cubicBezTo>
                  <a:cubicBezTo>
                    <a:pt x="4038" y="2199"/>
                    <a:pt x="4252" y="1789"/>
                    <a:pt x="4192" y="1404"/>
                  </a:cubicBezTo>
                  <a:lnTo>
                    <a:pt x="4192" y="1404"/>
                  </a:lnTo>
                  <a:cubicBezTo>
                    <a:pt x="4278" y="1592"/>
                    <a:pt x="4346" y="1797"/>
                    <a:pt x="4389" y="2003"/>
                  </a:cubicBezTo>
                  <a:cubicBezTo>
                    <a:pt x="4722" y="1806"/>
                    <a:pt x="4945" y="1421"/>
                    <a:pt x="4936" y="1027"/>
                  </a:cubicBezTo>
                  <a:lnTo>
                    <a:pt x="4936" y="1027"/>
                  </a:lnTo>
                  <a:cubicBezTo>
                    <a:pt x="5090" y="1147"/>
                    <a:pt x="5202" y="1327"/>
                    <a:pt x="5261" y="1515"/>
                  </a:cubicBezTo>
                  <a:cubicBezTo>
                    <a:pt x="5450" y="1447"/>
                    <a:pt x="5604" y="1301"/>
                    <a:pt x="5698" y="1122"/>
                  </a:cubicBezTo>
                  <a:cubicBezTo>
                    <a:pt x="5783" y="942"/>
                    <a:pt x="5792" y="719"/>
                    <a:pt x="5732" y="531"/>
                  </a:cubicBezTo>
                  <a:lnTo>
                    <a:pt x="3251" y="26"/>
                  </a:lnTo>
                  <a:cubicBezTo>
                    <a:pt x="3251" y="18"/>
                    <a:pt x="3251" y="1"/>
                    <a:pt x="3251" y="1"/>
                  </a:cubicBezTo>
                  <a:lnTo>
                    <a:pt x="3174" y="9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582;p27">
              <a:extLst>
                <a:ext uri="{FF2B5EF4-FFF2-40B4-BE49-F238E27FC236}">
                  <a16:creationId xmlns:a16="http://schemas.microsoft.com/office/drawing/2014/main" id="{E2CDCC62-BB98-35A8-94C9-AE06288A5DC5}"/>
                </a:ext>
              </a:extLst>
            </p:cNvPr>
            <p:cNvSpPr/>
            <p:nvPr/>
          </p:nvSpPr>
          <p:spPr>
            <a:xfrm>
              <a:off x="3514425" y="579225"/>
              <a:ext cx="206825" cy="191875"/>
            </a:xfrm>
            <a:custGeom>
              <a:avLst/>
              <a:gdLst/>
              <a:ahLst/>
              <a:cxnLst/>
              <a:rect l="l" t="t" r="r" b="b"/>
              <a:pathLst>
                <a:path w="8273" h="7675" extrusionOk="0">
                  <a:moveTo>
                    <a:pt x="3345" y="0"/>
                  </a:moveTo>
                  <a:lnTo>
                    <a:pt x="3345" y="0"/>
                  </a:lnTo>
                  <a:cubicBezTo>
                    <a:pt x="3491" y="112"/>
                    <a:pt x="3610" y="248"/>
                    <a:pt x="3704" y="394"/>
                  </a:cubicBezTo>
                  <a:cubicBezTo>
                    <a:pt x="3524" y="342"/>
                    <a:pt x="3338" y="316"/>
                    <a:pt x="3152" y="316"/>
                  </a:cubicBezTo>
                  <a:cubicBezTo>
                    <a:pt x="3030" y="316"/>
                    <a:pt x="2908" y="327"/>
                    <a:pt x="2789" y="351"/>
                  </a:cubicBezTo>
                  <a:cubicBezTo>
                    <a:pt x="2481" y="411"/>
                    <a:pt x="2190" y="548"/>
                    <a:pt x="1882" y="582"/>
                  </a:cubicBezTo>
                  <a:cubicBezTo>
                    <a:pt x="1840" y="587"/>
                    <a:pt x="1797" y="589"/>
                    <a:pt x="1753" y="589"/>
                  </a:cubicBezTo>
                  <a:cubicBezTo>
                    <a:pt x="1479" y="589"/>
                    <a:pt x="1194" y="493"/>
                    <a:pt x="1061" y="257"/>
                  </a:cubicBezTo>
                  <a:lnTo>
                    <a:pt x="1061" y="257"/>
                  </a:lnTo>
                  <a:cubicBezTo>
                    <a:pt x="1121" y="505"/>
                    <a:pt x="1181" y="753"/>
                    <a:pt x="1241" y="1001"/>
                  </a:cubicBezTo>
                  <a:cubicBezTo>
                    <a:pt x="1070" y="1010"/>
                    <a:pt x="916" y="1138"/>
                    <a:pt x="830" y="1292"/>
                  </a:cubicBezTo>
                  <a:cubicBezTo>
                    <a:pt x="744" y="1446"/>
                    <a:pt x="719" y="1626"/>
                    <a:pt x="702" y="1805"/>
                  </a:cubicBezTo>
                  <a:cubicBezTo>
                    <a:pt x="676" y="2079"/>
                    <a:pt x="676" y="2361"/>
                    <a:pt x="659" y="2635"/>
                  </a:cubicBezTo>
                  <a:cubicBezTo>
                    <a:pt x="642" y="2815"/>
                    <a:pt x="633" y="2995"/>
                    <a:pt x="599" y="3166"/>
                  </a:cubicBezTo>
                  <a:cubicBezTo>
                    <a:pt x="522" y="3619"/>
                    <a:pt x="351" y="4072"/>
                    <a:pt x="0" y="4363"/>
                  </a:cubicBezTo>
                  <a:cubicBezTo>
                    <a:pt x="35" y="4368"/>
                    <a:pt x="70" y="4371"/>
                    <a:pt x="106" y="4371"/>
                  </a:cubicBezTo>
                  <a:cubicBezTo>
                    <a:pt x="252" y="4371"/>
                    <a:pt x="400" y="4330"/>
                    <a:pt x="531" y="4261"/>
                  </a:cubicBezTo>
                  <a:lnTo>
                    <a:pt x="531" y="4261"/>
                  </a:lnTo>
                  <a:cubicBezTo>
                    <a:pt x="257" y="4457"/>
                    <a:pt x="223" y="4851"/>
                    <a:pt x="291" y="5176"/>
                  </a:cubicBezTo>
                  <a:cubicBezTo>
                    <a:pt x="394" y="5595"/>
                    <a:pt x="633" y="5972"/>
                    <a:pt x="975" y="6228"/>
                  </a:cubicBezTo>
                  <a:cubicBezTo>
                    <a:pt x="864" y="5955"/>
                    <a:pt x="839" y="5629"/>
                    <a:pt x="924" y="5339"/>
                  </a:cubicBezTo>
                  <a:lnTo>
                    <a:pt x="924" y="5339"/>
                  </a:lnTo>
                  <a:cubicBezTo>
                    <a:pt x="1010" y="6040"/>
                    <a:pt x="1437" y="6682"/>
                    <a:pt x="2045" y="7041"/>
                  </a:cubicBezTo>
                  <a:cubicBezTo>
                    <a:pt x="2011" y="6844"/>
                    <a:pt x="2019" y="6630"/>
                    <a:pt x="2062" y="6434"/>
                  </a:cubicBezTo>
                  <a:cubicBezTo>
                    <a:pt x="2182" y="6707"/>
                    <a:pt x="2413" y="6913"/>
                    <a:pt x="2669" y="7058"/>
                  </a:cubicBezTo>
                  <a:cubicBezTo>
                    <a:pt x="2926" y="7204"/>
                    <a:pt x="3208" y="7289"/>
                    <a:pt x="3499" y="7375"/>
                  </a:cubicBezTo>
                  <a:cubicBezTo>
                    <a:pt x="3414" y="7238"/>
                    <a:pt x="3388" y="7067"/>
                    <a:pt x="3414" y="6913"/>
                  </a:cubicBezTo>
                  <a:lnTo>
                    <a:pt x="3414" y="6913"/>
                  </a:lnTo>
                  <a:cubicBezTo>
                    <a:pt x="3448" y="7127"/>
                    <a:pt x="3773" y="7409"/>
                    <a:pt x="4030" y="7597"/>
                  </a:cubicBezTo>
                  <a:cubicBezTo>
                    <a:pt x="4072" y="7623"/>
                    <a:pt x="4107" y="7648"/>
                    <a:pt x="4141" y="7674"/>
                  </a:cubicBezTo>
                  <a:cubicBezTo>
                    <a:pt x="4166" y="7648"/>
                    <a:pt x="4201" y="7623"/>
                    <a:pt x="4243" y="7597"/>
                  </a:cubicBezTo>
                  <a:cubicBezTo>
                    <a:pt x="4500" y="7409"/>
                    <a:pt x="4825" y="7127"/>
                    <a:pt x="4859" y="6913"/>
                  </a:cubicBezTo>
                  <a:lnTo>
                    <a:pt x="4859" y="6913"/>
                  </a:lnTo>
                  <a:cubicBezTo>
                    <a:pt x="4894" y="7067"/>
                    <a:pt x="4859" y="7238"/>
                    <a:pt x="4774" y="7375"/>
                  </a:cubicBezTo>
                  <a:cubicBezTo>
                    <a:pt x="5065" y="7289"/>
                    <a:pt x="5347" y="7204"/>
                    <a:pt x="5604" y="7058"/>
                  </a:cubicBezTo>
                  <a:cubicBezTo>
                    <a:pt x="5860" y="6913"/>
                    <a:pt x="6100" y="6707"/>
                    <a:pt x="6211" y="6434"/>
                  </a:cubicBezTo>
                  <a:cubicBezTo>
                    <a:pt x="6254" y="6630"/>
                    <a:pt x="6262" y="6844"/>
                    <a:pt x="6228" y="7041"/>
                  </a:cubicBezTo>
                  <a:cubicBezTo>
                    <a:pt x="6836" y="6682"/>
                    <a:pt x="7263" y="6040"/>
                    <a:pt x="7349" y="5339"/>
                  </a:cubicBezTo>
                  <a:lnTo>
                    <a:pt x="7349" y="5339"/>
                  </a:lnTo>
                  <a:cubicBezTo>
                    <a:pt x="7434" y="5629"/>
                    <a:pt x="7409" y="5955"/>
                    <a:pt x="7297" y="6237"/>
                  </a:cubicBezTo>
                  <a:cubicBezTo>
                    <a:pt x="7640" y="5972"/>
                    <a:pt x="7888" y="5595"/>
                    <a:pt x="7982" y="5176"/>
                  </a:cubicBezTo>
                  <a:cubicBezTo>
                    <a:pt x="8048" y="4860"/>
                    <a:pt x="8018" y="4478"/>
                    <a:pt x="7772" y="4277"/>
                  </a:cubicBezTo>
                  <a:lnTo>
                    <a:pt x="7772" y="4277"/>
                  </a:lnTo>
                  <a:cubicBezTo>
                    <a:pt x="7900" y="4344"/>
                    <a:pt x="8043" y="4376"/>
                    <a:pt x="8184" y="4376"/>
                  </a:cubicBezTo>
                  <a:cubicBezTo>
                    <a:pt x="8213" y="4376"/>
                    <a:pt x="8243" y="4375"/>
                    <a:pt x="8273" y="4372"/>
                  </a:cubicBezTo>
                  <a:cubicBezTo>
                    <a:pt x="7922" y="4072"/>
                    <a:pt x="7751" y="3619"/>
                    <a:pt x="7674" y="3166"/>
                  </a:cubicBezTo>
                  <a:cubicBezTo>
                    <a:pt x="7640" y="2935"/>
                    <a:pt x="7623" y="2704"/>
                    <a:pt x="7605" y="2464"/>
                  </a:cubicBezTo>
                  <a:cubicBezTo>
                    <a:pt x="7597" y="2242"/>
                    <a:pt x="7588" y="2019"/>
                    <a:pt x="7571" y="1805"/>
                  </a:cubicBezTo>
                  <a:cubicBezTo>
                    <a:pt x="7554" y="1626"/>
                    <a:pt x="7528" y="1446"/>
                    <a:pt x="7443" y="1292"/>
                  </a:cubicBezTo>
                  <a:cubicBezTo>
                    <a:pt x="7357" y="1138"/>
                    <a:pt x="7203" y="1010"/>
                    <a:pt x="7032" y="1001"/>
                  </a:cubicBezTo>
                  <a:cubicBezTo>
                    <a:pt x="7092" y="753"/>
                    <a:pt x="7152" y="505"/>
                    <a:pt x="7212" y="257"/>
                  </a:cubicBezTo>
                  <a:lnTo>
                    <a:pt x="7212" y="257"/>
                  </a:lnTo>
                  <a:cubicBezTo>
                    <a:pt x="7079" y="493"/>
                    <a:pt x="6794" y="589"/>
                    <a:pt x="6520" y="589"/>
                  </a:cubicBezTo>
                  <a:cubicBezTo>
                    <a:pt x="6476" y="589"/>
                    <a:pt x="6433" y="587"/>
                    <a:pt x="6391" y="582"/>
                  </a:cubicBezTo>
                  <a:cubicBezTo>
                    <a:pt x="6083" y="548"/>
                    <a:pt x="5792" y="411"/>
                    <a:pt x="5492" y="351"/>
                  </a:cubicBezTo>
                  <a:cubicBezTo>
                    <a:pt x="5370" y="327"/>
                    <a:pt x="5246" y="316"/>
                    <a:pt x="5123" y="316"/>
                  </a:cubicBezTo>
                  <a:cubicBezTo>
                    <a:pt x="4935" y="316"/>
                    <a:pt x="4749" y="342"/>
                    <a:pt x="4568" y="394"/>
                  </a:cubicBezTo>
                  <a:cubicBezTo>
                    <a:pt x="4663" y="248"/>
                    <a:pt x="4791" y="112"/>
                    <a:pt x="4928" y="0"/>
                  </a:cubicBezTo>
                  <a:lnTo>
                    <a:pt x="4928" y="0"/>
                  </a:lnTo>
                  <a:cubicBezTo>
                    <a:pt x="4586" y="17"/>
                    <a:pt x="4286" y="180"/>
                    <a:pt x="4141" y="334"/>
                  </a:cubicBezTo>
                  <a:cubicBezTo>
                    <a:pt x="3987" y="180"/>
                    <a:pt x="3696" y="17"/>
                    <a:pt x="3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583;p27">
              <a:extLst>
                <a:ext uri="{FF2B5EF4-FFF2-40B4-BE49-F238E27FC236}">
                  <a16:creationId xmlns:a16="http://schemas.microsoft.com/office/drawing/2014/main" id="{DDFB2294-1279-538F-9866-F9429D0B9C26}"/>
                </a:ext>
              </a:extLst>
            </p:cNvPr>
            <p:cNvSpPr/>
            <p:nvPr/>
          </p:nvSpPr>
          <p:spPr>
            <a:xfrm>
              <a:off x="3605950" y="729575"/>
              <a:ext cx="27400" cy="29975"/>
            </a:xfrm>
            <a:custGeom>
              <a:avLst/>
              <a:gdLst/>
              <a:ahLst/>
              <a:cxnLst/>
              <a:rect l="l" t="t" r="r" b="b"/>
              <a:pathLst>
                <a:path w="1096" h="1199" extrusionOk="0">
                  <a:moveTo>
                    <a:pt x="565" y="0"/>
                  </a:moveTo>
                  <a:cubicBezTo>
                    <a:pt x="540" y="17"/>
                    <a:pt x="505" y="35"/>
                    <a:pt x="471" y="52"/>
                  </a:cubicBezTo>
                  <a:cubicBezTo>
                    <a:pt x="403" y="94"/>
                    <a:pt x="334" y="137"/>
                    <a:pt x="257" y="180"/>
                  </a:cubicBezTo>
                  <a:cubicBezTo>
                    <a:pt x="180" y="214"/>
                    <a:pt x="95" y="283"/>
                    <a:pt x="1" y="308"/>
                  </a:cubicBezTo>
                  <a:cubicBezTo>
                    <a:pt x="26" y="796"/>
                    <a:pt x="138" y="1198"/>
                    <a:pt x="548" y="1198"/>
                  </a:cubicBezTo>
                  <a:cubicBezTo>
                    <a:pt x="959" y="1198"/>
                    <a:pt x="1070" y="796"/>
                    <a:pt x="1096" y="300"/>
                  </a:cubicBezTo>
                  <a:cubicBezTo>
                    <a:pt x="1027" y="283"/>
                    <a:pt x="950" y="240"/>
                    <a:pt x="890" y="206"/>
                  </a:cubicBezTo>
                  <a:cubicBezTo>
                    <a:pt x="830" y="171"/>
                    <a:pt x="779" y="137"/>
                    <a:pt x="719" y="103"/>
                  </a:cubicBezTo>
                  <a:cubicBezTo>
                    <a:pt x="668" y="69"/>
                    <a:pt x="617" y="35"/>
                    <a:pt x="565" y="0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584;p27">
              <a:extLst>
                <a:ext uri="{FF2B5EF4-FFF2-40B4-BE49-F238E27FC236}">
                  <a16:creationId xmlns:a16="http://schemas.microsoft.com/office/drawing/2014/main" id="{A2F414BB-47F4-403A-EF3B-ABB056CF5C0A}"/>
                </a:ext>
              </a:extLst>
            </p:cNvPr>
            <p:cNvSpPr/>
            <p:nvPr/>
          </p:nvSpPr>
          <p:spPr>
            <a:xfrm>
              <a:off x="3605950" y="729575"/>
              <a:ext cx="27400" cy="29975"/>
            </a:xfrm>
            <a:custGeom>
              <a:avLst/>
              <a:gdLst/>
              <a:ahLst/>
              <a:cxnLst/>
              <a:rect l="l" t="t" r="r" b="b"/>
              <a:pathLst>
                <a:path w="1096" h="1199" extrusionOk="0">
                  <a:moveTo>
                    <a:pt x="565" y="0"/>
                  </a:moveTo>
                  <a:cubicBezTo>
                    <a:pt x="540" y="17"/>
                    <a:pt x="505" y="35"/>
                    <a:pt x="471" y="52"/>
                  </a:cubicBezTo>
                  <a:cubicBezTo>
                    <a:pt x="403" y="94"/>
                    <a:pt x="334" y="137"/>
                    <a:pt x="257" y="180"/>
                  </a:cubicBezTo>
                  <a:cubicBezTo>
                    <a:pt x="180" y="214"/>
                    <a:pt x="95" y="283"/>
                    <a:pt x="1" y="308"/>
                  </a:cubicBezTo>
                  <a:cubicBezTo>
                    <a:pt x="26" y="796"/>
                    <a:pt x="138" y="1198"/>
                    <a:pt x="548" y="1198"/>
                  </a:cubicBezTo>
                  <a:cubicBezTo>
                    <a:pt x="959" y="1198"/>
                    <a:pt x="1070" y="796"/>
                    <a:pt x="1096" y="300"/>
                  </a:cubicBezTo>
                  <a:cubicBezTo>
                    <a:pt x="1027" y="283"/>
                    <a:pt x="950" y="240"/>
                    <a:pt x="890" y="206"/>
                  </a:cubicBezTo>
                  <a:cubicBezTo>
                    <a:pt x="830" y="171"/>
                    <a:pt x="779" y="137"/>
                    <a:pt x="719" y="103"/>
                  </a:cubicBezTo>
                  <a:cubicBezTo>
                    <a:pt x="668" y="69"/>
                    <a:pt x="617" y="35"/>
                    <a:pt x="565" y="0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585;p27">
              <a:extLst>
                <a:ext uri="{FF2B5EF4-FFF2-40B4-BE49-F238E27FC236}">
                  <a16:creationId xmlns:a16="http://schemas.microsoft.com/office/drawing/2014/main" id="{99336028-60C3-2238-FBBB-C72368167890}"/>
                </a:ext>
              </a:extLst>
            </p:cNvPr>
            <p:cNvSpPr/>
            <p:nvPr/>
          </p:nvSpPr>
          <p:spPr>
            <a:xfrm>
              <a:off x="3618775" y="729575"/>
              <a:ext cx="2175" cy="13175"/>
            </a:xfrm>
            <a:custGeom>
              <a:avLst/>
              <a:gdLst/>
              <a:ahLst/>
              <a:cxnLst/>
              <a:rect l="l" t="t" r="r" b="b"/>
              <a:pathLst>
                <a:path w="87" h="527" extrusionOk="0">
                  <a:moveTo>
                    <a:pt x="52" y="0"/>
                  </a:moveTo>
                  <a:cubicBezTo>
                    <a:pt x="35" y="9"/>
                    <a:pt x="18" y="26"/>
                    <a:pt x="1" y="35"/>
                  </a:cubicBezTo>
                  <a:lnTo>
                    <a:pt x="1" y="488"/>
                  </a:lnTo>
                  <a:cubicBezTo>
                    <a:pt x="1" y="514"/>
                    <a:pt x="22" y="527"/>
                    <a:pt x="44" y="527"/>
                  </a:cubicBezTo>
                  <a:cubicBezTo>
                    <a:pt x="65" y="527"/>
                    <a:pt x="86" y="514"/>
                    <a:pt x="86" y="488"/>
                  </a:cubicBezTo>
                  <a:lnTo>
                    <a:pt x="86" y="26"/>
                  </a:lnTo>
                  <a:cubicBezTo>
                    <a:pt x="78" y="17"/>
                    <a:pt x="61" y="9"/>
                    <a:pt x="52" y="0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586;p27">
              <a:extLst>
                <a:ext uri="{FF2B5EF4-FFF2-40B4-BE49-F238E27FC236}">
                  <a16:creationId xmlns:a16="http://schemas.microsoft.com/office/drawing/2014/main" id="{C7E70107-E585-A856-A446-12BDA291BEB2}"/>
                </a:ext>
              </a:extLst>
            </p:cNvPr>
            <p:cNvSpPr/>
            <p:nvPr/>
          </p:nvSpPr>
          <p:spPr>
            <a:xfrm>
              <a:off x="3530875" y="579225"/>
              <a:ext cx="173900" cy="94125"/>
            </a:xfrm>
            <a:custGeom>
              <a:avLst/>
              <a:gdLst/>
              <a:ahLst/>
              <a:cxnLst/>
              <a:rect l="l" t="t" r="r" b="b"/>
              <a:pathLst>
                <a:path w="6956" h="3765" extrusionOk="0">
                  <a:moveTo>
                    <a:pt x="2696" y="0"/>
                  </a:moveTo>
                  <a:lnTo>
                    <a:pt x="2696" y="0"/>
                  </a:lnTo>
                  <a:cubicBezTo>
                    <a:pt x="2833" y="112"/>
                    <a:pt x="2952" y="248"/>
                    <a:pt x="3055" y="394"/>
                  </a:cubicBezTo>
                  <a:cubicBezTo>
                    <a:pt x="2875" y="342"/>
                    <a:pt x="2688" y="316"/>
                    <a:pt x="2501" y="316"/>
                  </a:cubicBezTo>
                  <a:cubicBezTo>
                    <a:pt x="2377" y="316"/>
                    <a:pt x="2254" y="327"/>
                    <a:pt x="2131" y="351"/>
                  </a:cubicBezTo>
                  <a:cubicBezTo>
                    <a:pt x="1823" y="411"/>
                    <a:pt x="1541" y="548"/>
                    <a:pt x="1233" y="582"/>
                  </a:cubicBezTo>
                  <a:cubicBezTo>
                    <a:pt x="1189" y="587"/>
                    <a:pt x="1145" y="589"/>
                    <a:pt x="1101" y="589"/>
                  </a:cubicBezTo>
                  <a:cubicBezTo>
                    <a:pt x="824" y="589"/>
                    <a:pt x="544" y="493"/>
                    <a:pt x="412" y="257"/>
                  </a:cubicBezTo>
                  <a:lnTo>
                    <a:pt x="412" y="257"/>
                  </a:lnTo>
                  <a:cubicBezTo>
                    <a:pt x="471" y="505"/>
                    <a:pt x="531" y="753"/>
                    <a:pt x="591" y="1001"/>
                  </a:cubicBezTo>
                  <a:cubicBezTo>
                    <a:pt x="412" y="1010"/>
                    <a:pt x="258" y="1138"/>
                    <a:pt x="172" y="1292"/>
                  </a:cubicBezTo>
                  <a:cubicBezTo>
                    <a:pt x="95" y="1446"/>
                    <a:pt x="69" y="1626"/>
                    <a:pt x="52" y="1805"/>
                  </a:cubicBezTo>
                  <a:cubicBezTo>
                    <a:pt x="27" y="2079"/>
                    <a:pt x="18" y="2361"/>
                    <a:pt x="1" y="2635"/>
                  </a:cubicBezTo>
                  <a:cubicBezTo>
                    <a:pt x="215" y="2447"/>
                    <a:pt x="454" y="2276"/>
                    <a:pt x="702" y="2139"/>
                  </a:cubicBezTo>
                  <a:lnTo>
                    <a:pt x="702" y="2139"/>
                  </a:lnTo>
                  <a:cubicBezTo>
                    <a:pt x="471" y="2438"/>
                    <a:pt x="369" y="2832"/>
                    <a:pt x="412" y="3200"/>
                  </a:cubicBezTo>
                  <a:cubicBezTo>
                    <a:pt x="677" y="2798"/>
                    <a:pt x="1027" y="2456"/>
                    <a:pt x="1430" y="2190"/>
                  </a:cubicBezTo>
                  <a:lnTo>
                    <a:pt x="1430" y="2190"/>
                  </a:lnTo>
                  <a:cubicBezTo>
                    <a:pt x="1284" y="2490"/>
                    <a:pt x="1233" y="2823"/>
                    <a:pt x="1267" y="3149"/>
                  </a:cubicBezTo>
                  <a:cubicBezTo>
                    <a:pt x="1404" y="2892"/>
                    <a:pt x="1609" y="2687"/>
                    <a:pt x="1849" y="2533"/>
                  </a:cubicBezTo>
                  <a:lnTo>
                    <a:pt x="1849" y="2533"/>
                  </a:lnTo>
                  <a:cubicBezTo>
                    <a:pt x="1772" y="2781"/>
                    <a:pt x="1797" y="3063"/>
                    <a:pt x="1926" y="3285"/>
                  </a:cubicBezTo>
                  <a:cubicBezTo>
                    <a:pt x="2037" y="3131"/>
                    <a:pt x="2199" y="3012"/>
                    <a:pt x="2371" y="2952"/>
                  </a:cubicBezTo>
                  <a:cubicBezTo>
                    <a:pt x="2388" y="3234"/>
                    <a:pt x="2473" y="3516"/>
                    <a:pt x="2619" y="3764"/>
                  </a:cubicBezTo>
                  <a:cubicBezTo>
                    <a:pt x="3064" y="3328"/>
                    <a:pt x="3337" y="2310"/>
                    <a:pt x="3423" y="1959"/>
                  </a:cubicBezTo>
                  <a:cubicBezTo>
                    <a:pt x="3440" y="1891"/>
                    <a:pt x="3500" y="1840"/>
                    <a:pt x="3568" y="1840"/>
                  </a:cubicBezTo>
                  <a:cubicBezTo>
                    <a:pt x="3654" y="1840"/>
                    <a:pt x="3722" y="1900"/>
                    <a:pt x="3731" y="1985"/>
                  </a:cubicBezTo>
                  <a:cubicBezTo>
                    <a:pt x="3756" y="2353"/>
                    <a:pt x="3885" y="3345"/>
                    <a:pt x="4390" y="3764"/>
                  </a:cubicBezTo>
                  <a:cubicBezTo>
                    <a:pt x="4544" y="3525"/>
                    <a:pt x="4775" y="3234"/>
                    <a:pt x="4783" y="2952"/>
                  </a:cubicBezTo>
                  <a:cubicBezTo>
                    <a:pt x="4963" y="3012"/>
                    <a:pt x="5125" y="3131"/>
                    <a:pt x="5236" y="3285"/>
                  </a:cubicBezTo>
                  <a:cubicBezTo>
                    <a:pt x="5365" y="3063"/>
                    <a:pt x="5390" y="2781"/>
                    <a:pt x="5313" y="2533"/>
                  </a:cubicBezTo>
                  <a:lnTo>
                    <a:pt x="5313" y="2533"/>
                  </a:lnTo>
                  <a:cubicBezTo>
                    <a:pt x="5553" y="2687"/>
                    <a:pt x="5758" y="2892"/>
                    <a:pt x="5895" y="3149"/>
                  </a:cubicBezTo>
                  <a:cubicBezTo>
                    <a:pt x="5929" y="2823"/>
                    <a:pt x="5870" y="2490"/>
                    <a:pt x="5724" y="2190"/>
                  </a:cubicBezTo>
                  <a:lnTo>
                    <a:pt x="5724" y="2190"/>
                  </a:lnTo>
                  <a:cubicBezTo>
                    <a:pt x="6135" y="2456"/>
                    <a:pt x="6477" y="2798"/>
                    <a:pt x="6742" y="3200"/>
                  </a:cubicBezTo>
                  <a:cubicBezTo>
                    <a:pt x="6785" y="2832"/>
                    <a:pt x="6682" y="2438"/>
                    <a:pt x="6460" y="2139"/>
                  </a:cubicBezTo>
                  <a:lnTo>
                    <a:pt x="6468" y="2139"/>
                  </a:lnTo>
                  <a:cubicBezTo>
                    <a:pt x="6639" y="2233"/>
                    <a:pt x="6802" y="2344"/>
                    <a:pt x="6956" y="2464"/>
                  </a:cubicBezTo>
                  <a:cubicBezTo>
                    <a:pt x="6947" y="2242"/>
                    <a:pt x="6939" y="2019"/>
                    <a:pt x="6913" y="1805"/>
                  </a:cubicBezTo>
                  <a:cubicBezTo>
                    <a:pt x="6905" y="1626"/>
                    <a:pt x="6879" y="1446"/>
                    <a:pt x="6793" y="1292"/>
                  </a:cubicBezTo>
                  <a:cubicBezTo>
                    <a:pt x="6708" y="1138"/>
                    <a:pt x="6554" y="1010"/>
                    <a:pt x="6383" y="1001"/>
                  </a:cubicBezTo>
                  <a:cubicBezTo>
                    <a:pt x="6434" y="753"/>
                    <a:pt x="6503" y="505"/>
                    <a:pt x="6562" y="257"/>
                  </a:cubicBezTo>
                  <a:lnTo>
                    <a:pt x="6562" y="257"/>
                  </a:lnTo>
                  <a:cubicBezTo>
                    <a:pt x="6430" y="493"/>
                    <a:pt x="6144" y="589"/>
                    <a:pt x="5870" y="589"/>
                  </a:cubicBezTo>
                  <a:cubicBezTo>
                    <a:pt x="5827" y="589"/>
                    <a:pt x="5784" y="587"/>
                    <a:pt x="5741" y="582"/>
                  </a:cubicBezTo>
                  <a:cubicBezTo>
                    <a:pt x="5433" y="548"/>
                    <a:pt x="5142" y="411"/>
                    <a:pt x="4834" y="351"/>
                  </a:cubicBezTo>
                  <a:cubicBezTo>
                    <a:pt x="4715" y="327"/>
                    <a:pt x="4592" y="316"/>
                    <a:pt x="4469" y="316"/>
                  </a:cubicBezTo>
                  <a:cubicBezTo>
                    <a:pt x="4282" y="316"/>
                    <a:pt x="4094" y="342"/>
                    <a:pt x="3919" y="394"/>
                  </a:cubicBezTo>
                  <a:cubicBezTo>
                    <a:pt x="4013" y="248"/>
                    <a:pt x="4133" y="112"/>
                    <a:pt x="4278" y="0"/>
                  </a:cubicBezTo>
                  <a:lnTo>
                    <a:pt x="4278" y="0"/>
                  </a:lnTo>
                  <a:cubicBezTo>
                    <a:pt x="3928" y="17"/>
                    <a:pt x="3637" y="180"/>
                    <a:pt x="3483" y="334"/>
                  </a:cubicBezTo>
                  <a:cubicBezTo>
                    <a:pt x="3337" y="180"/>
                    <a:pt x="3038" y="17"/>
                    <a:pt x="2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587;p27">
              <a:extLst>
                <a:ext uri="{FF2B5EF4-FFF2-40B4-BE49-F238E27FC236}">
                  <a16:creationId xmlns:a16="http://schemas.microsoft.com/office/drawing/2014/main" id="{923F7DD6-1116-DF89-EECF-C02F1BE65321}"/>
                </a:ext>
              </a:extLst>
            </p:cNvPr>
            <p:cNvSpPr/>
            <p:nvPr/>
          </p:nvSpPr>
          <p:spPr>
            <a:xfrm>
              <a:off x="3541550" y="674475"/>
              <a:ext cx="66975" cy="64150"/>
            </a:xfrm>
            <a:custGeom>
              <a:avLst/>
              <a:gdLst/>
              <a:ahLst/>
              <a:cxnLst/>
              <a:rect l="l" t="t" r="r" b="b"/>
              <a:pathLst>
                <a:path w="2679" h="2566" extrusionOk="0">
                  <a:moveTo>
                    <a:pt x="1461" y="0"/>
                  </a:moveTo>
                  <a:cubicBezTo>
                    <a:pt x="1343" y="0"/>
                    <a:pt x="1224" y="10"/>
                    <a:pt x="1105" y="31"/>
                  </a:cubicBezTo>
                  <a:cubicBezTo>
                    <a:pt x="669" y="117"/>
                    <a:pt x="267" y="365"/>
                    <a:pt x="36" y="742"/>
                  </a:cubicBezTo>
                  <a:cubicBezTo>
                    <a:pt x="1" y="791"/>
                    <a:pt x="46" y="834"/>
                    <a:pt x="92" y="834"/>
                  </a:cubicBezTo>
                  <a:cubicBezTo>
                    <a:pt x="102" y="834"/>
                    <a:pt x="112" y="832"/>
                    <a:pt x="121" y="827"/>
                  </a:cubicBezTo>
                  <a:cubicBezTo>
                    <a:pt x="207" y="793"/>
                    <a:pt x="293" y="759"/>
                    <a:pt x="378" y="742"/>
                  </a:cubicBezTo>
                  <a:lnTo>
                    <a:pt x="378" y="742"/>
                  </a:lnTo>
                  <a:cubicBezTo>
                    <a:pt x="113" y="972"/>
                    <a:pt x="2" y="1349"/>
                    <a:pt x="147" y="1700"/>
                  </a:cubicBezTo>
                  <a:cubicBezTo>
                    <a:pt x="157" y="1729"/>
                    <a:pt x="184" y="1748"/>
                    <a:pt x="210" y="1748"/>
                  </a:cubicBezTo>
                  <a:cubicBezTo>
                    <a:pt x="229" y="1748"/>
                    <a:pt x="248" y="1738"/>
                    <a:pt x="258" y="1717"/>
                  </a:cubicBezTo>
                  <a:cubicBezTo>
                    <a:pt x="284" y="1665"/>
                    <a:pt x="318" y="1631"/>
                    <a:pt x="352" y="1588"/>
                  </a:cubicBezTo>
                  <a:lnTo>
                    <a:pt x="352" y="1588"/>
                  </a:lnTo>
                  <a:cubicBezTo>
                    <a:pt x="258" y="1879"/>
                    <a:pt x="352" y="2213"/>
                    <a:pt x="609" y="2410"/>
                  </a:cubicBezTo>
                  <a:cubicBezTo>
                    <a:pt x="619" y="2417"/>
                    <a:pt x="630" y="2420"/>
                    <a:pt x="642" y="2420"/>
                  </a:cubicBezTo>
                  <a:cubicBezTo>
                    <a:pt x="672" y="2420"/>
                    <a:pt x="703" y="2400"/>
                    <a:pt x="703" y="2375"/>
                  </a:cubicBezTo>
                  <a:cubicBezTo>
                    <a:pt x="712" y="2324"/>
                    <a:pt x="720" y="2290"/>
                    <a:pt x="737" y="2247"/>
                  </a:cubicBezTo>
                  <a:cubicBezTo>
                    <a:pt x="806" y="2410"/>
                    <a:pt x="951" y="2529"/>
                    <a:pt x="1122" y="2564"/>
                  </a:cubicBezTo>
                  <a:cubicBezTo>
                    <a:pt x="1128" y="2565"/>
                    <a:pt x="1133" y="2565"/>
                    <a:pt x="1139" y="2565"/>
                  </a:cubicBezTo>
                  <a:cubicBezTo>
                    <a:pt x="1212" y="2565"/>
                    <a:pt x="1236" y="2460"/>
                    <a:pt x="1157" y="2444"/>
                  </a:cubicBezTo>
                  <a:cubicBezTo>
                    <a:pt x="977" y="2410"/>
                    <a:pt x="831" y="2256"/>
                    <a:pt x="814" y="2068"/>
                  </a:cubicBezTo>
                  <a:cubicBezTo>
                    <a:pt x="814" y="2030"/>
                    <a:pt x="784" y="2006"/>
                    <a:pt x="753" y="2006"/>
                  </a:cubicBezTo>
                  <a:cubicBezTo>
                    <a:pt x="734" y="2006"/>
                    <a:pt x="716" y="2014"/>
                    <a:pt x="703" y="2033"/>
                  </a:cubicBezTo>
                  <a:cubicBezTo>
                    <a:pt x="660" y="2102"/>
                    <a:pt x="626" y="2170"/>
                    <a:pt x="609" y="2239"/>
                  </a:cubicBezTo>
                  <a:cubicBezTo>
                    <a:pt x="395" y="2016"/>
                    <a:pt x="378" y="1657"/>
                    <a:pt x="583" y="1417"/>
                  </a:cubicBezTo>
                  <a:cubicBezTo>
                    <a:pt x="627" y="1366"/>
                    <a:pt x="590" y="1309"/>
                    <a:pt x="541" y="1309"/>
                  </a:cubicBezTo>
                  <a:cubicBezTo>
                    <a:pt x="533" y="1309"/>
                    <a:pt x="524" y="1311"/>
                    <a:pt x="515" y="1315"/>
                  </a:cubicBezTo>
                  <a:cubicBezTo>
                    <a:pt x="395" y="1366"/>
                    <a:pt x="301" y="1443"/>
                    <a:pt x="224" y="1537"/>
                  </a:cubicBezTo>
                  <a:cubicBezTo>
                    <a:pt x="147" y="1195"/>
                    <a:pt x="335" y="827"/>
                    <a:pt x="686" y="707"/>
                  </a:cubicBezTo>
                  <a:cubicBezTo>
                    <a:pt x="746" y="682"/>
                    <a:pt x="746" y="579"/>
                    <a:pt x="669" y="579"/>
                  </a:cubicBezTo>
                  <a:cubicBezTo>
                    <a:pt x="523" y="588"/>
                    <a:pt x="387" y="613"/>
                    <a:pt x="250" y="647"/>
                  </a:cubicBezTo>
                  <a:cubicBezTo>
                    <a:pt x="472" y="382"/>
                    <a:pt x="797" y="220"/>
                    <a:pt x="1139" y="160"/>
                  </a:cubicBezTo>
                  <a:cubicBezTo>
                    <a:pt x="1253" y="137"/>
                    <a:pt x="1367" y="127"/>
                    <a:pt x="1482" y="127"/>
                  </a:cubicBezTo>
                  <a:cubicBezTo>
                    <a:pt x="1850" y="127"/>
                    <a:pt x="2218" y="234"/>
                    <a:pt x="2551" y="391"/>
                  </a:cubicBezTo>
                  <a:cubicBezTo>
                    <a:pt x="2561" y="395"/>
                    <a:pt x="2571" y="397"/>
                    <a:pt x="2580" y="397"/>
                  </a:cubicBezTo>
                  <a:cubicBezTo>
                    <a:pt x="2641" y="397"/>
                    <a:pt x="2679" y="309"/>
                    <a:pt x="2619" y="280"/>
                  </a:cubicBezTo>
                  <a:cubicBezTo>
                    <a:pt x="2256" y="114"/>
                    <a:pt x="1862" y="0"/>
                    <a:pt x="1461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588;p27">
              <a:extLst>
                <a:ext uri="{FF2B5EF4-FFF2-40B4-BE49-F238E27FC236}">
                  <a16:creationId xmlns:a16="http://schemas.microsoft.com/office/drawing/2014/main" id="{E816CB9F-F702-998B-7866-FAC3BC53CE5B}"/>
                </a:ext>
              </a:extLst>
            </p:cNvPr>
            <p:cNvSpPr/>
            <p:nvPr/>
          </p:nvSpPr>
          <p:spPr>
            <a:xfrm>
              <a:off x="3583275" y="728925"/>
              <a:ext cx="34875" cy="12000"/>
            </a:xfrm>
            <a:custGeom>
              <a:avLst/>
              <a:gdLst/>
              <a:ahLst/>
              <a:cxnLst/>
              <a:rect l="l" t="t" r="r" b="b"/>
              <a:pathLst>
                <a:path w="1395" h="480" extrusionOk="0">
                  <a:moveTo>
                    <a:pt x="291" y="0"/>
                  </a:moveTo>
                  <a:cubicBezTo>
                    <a:pt x="267" y="0"/>
                    <a:pt x="242" y="13"/>
                    <a:pt x="232" y="43"/>
                  </a:cubicBezTo>
                  <a:cubicBezTo>
                    <a:pt x="198" y="172"/>
                    <a:pt x="129" y="274"/>
                    <a:pt x="27" y="360"/>
                  </a:cubicBezTo>
                  <a:cubicBezTo>
                    <a:pt x="1" y="394"/>
                    <a:pt x="9" y="463"/>
                    <a:pt x="61" y="463"/>
                  </a:cubicBezTo>
                  <a:cubicBezTo>
                    <a:pt x="143" y="474"/>
                    <a:pt x="226" y="479"/>
                    <a:pt x="309" y="479"/>
                  </a:cubicBezTo>
                  <a:cubicBezTo>
                    <a:pt x="674" y="479"/>
                    <a:pt x="1037" y="372"/>
                    <a:pt x="1344" y="163"/>
                  </a:cubicBezTo>
                  <a:cubicBezTo>
                    <a:pt x="1394" y="127"/>
                    <a:pt x="1360" y="42"/>
                    <a:pt x="1307" y="42"/>
                  </a:cubicBezTo>
                  <a:cubicBezTo>
                    <a:pt x="1297" y="42"/>
                    <a:pt x="1286" y="45"/>
                    <a:pt x="1276" y="52"/>
                  </a:cubicBezTo>
                  <a:cubicBezTo>
                    <a:pt x="997" y="246"/>
                    <a:pt x="662" y="355"/>
                    <a:pt x="322" y="355"/>
                  </a:cubicBezTo>
                  <a:cubicBezTo>
                    <a:pt x="286" y="355"/>
                    <a:pt x="250" y="354"/>
                    <a:pt x="215" y="351"/>
                  </a:cubicBezTo>
                  <a:cubicBezTo>
                    <a:pt x="275" y="274"/>
                    <a:pt x="326" y="180"/>
                    <a:pt x="352" y="78"/>
                  </a:cubicBezTo>
                  <a:cubicBezTo>
                    <a:pt x="367" y="31"/>
                    <a:pt x="329" y="0"/>
                    <a:pt x="291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589;p27">
              <a:extLst>
                <a:ext uri="{FF2B5EF4-FFF2-40B4-BE49-F238E27FC236}">
                  <a16:creationId xmlns:a16="http://schemas.microsoft.com/office/drawing/2014/main" id="{99504261-8877-C537-2575-8FA5BA388E25}"/>
                </a:ext>
              </a:extLst>
            </p:cNvPr>
            <p:cNvSpPr/>
            <p:nvPr/>
          </p:nvSpPr>
          <p:spPr>
            <a:xfrm>
              <a:off x="3578100" y="655975"/>
              <a:ext cx="12475" cy="19275"/>
            </a:xfrm>
            <a:custGeom>
              <a:avLst/>
              <a:gdLst/>
              <a:ahLst/>
              <a:cxnLst/>
              <a:rect l="l" t="t" r="r" b="b"/>
              <a:pathLst>
                <a:path w="499" h="771" extrusionOk="0">
                  <a:moveTo>
                    <a:pt x="232" y="0"/>
                  </a:moveTo>
                  <a:cubicBezTo>
                    <a:pt x="8" y="0"/>
                    <a:pt x="0" y="421"/>
                    <a:pt x="54" y="575"/>
                  </a:cubicBezTo>
                  <a:cubicBezTo>
                    <a:pt x="71" y="652"/>
                    <a:pt x="114" y="729"/>
                    <a:pt x="191" y="763"/>
                  </a:cubicBezTo>
                  <a:cubicBezTo>
                    <a:pt x="208" y="768"/>
                    <a:pt x="225" y="770"/>
                    <a:pt x="242" y="770"/>
                  </a:cubicBezTo>
                  <a:cubicBezTo>
                    <a:pt x="312" y="770"/>
                    <a:pt x="381" y="731"/>
                    <a:pt x="422" y="669"/>
                  </a:cubicBezTo>
                  <a:cubicBezTo>
                    <a:pt x="473" y="600"/>
                    <a:pt x="490" y="506"/>
                    <a:pt x="499" y="421"/>
                  </a:cubicBezTo>
                  <a:cubicBezTo>
                    <a:pt x="499" y="412"/>
                    <a:pt x="499" y="395"/>
                    <a:pt x="499" y="386"/>
                  </a:cubicBezTo>
                  <a:cubicBezTo>
                    <a:pt x="499" y="318"/>
                    <a:pt x="490" y="250"/>
                    <a:pt x="473" y="190"/>
                  </a:cubicBezTo>
                  <a:cubicBezTo>
                    <a:pt x="447" y="113"/>
                    <a:pt x="387" y="44"/>
                    <a:pt x="319" y="19"/>
                  </a:cubicBezTo>
                  <a:cubicBezTo>
                    <a:pt x="287" y="6"/>
                    <a:pt x="258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590;p27">
              <a:extLst>
                <a:ext uri="{FF2B5EF4-FFF2-40B4-BE49-F238E27FC236}">
                  <a16:creationId xmlns:a16="http://schemas.microsoft.com/office/drawing/2014/main" id="{C34B8672-6BAA-BF36-B1DE-7A82159689CA}"/>
                </a:ext>
              </a:extLst>
            </p:cNvPr>
            <p:cNvSpPr/>
            <p:nvPr/>
          </p:nvSpPr>
          <p:spPr>
            <a:xfrm>
              <a:off x="3632475" y="674475"/>
              <a:ext cx="67025" cy="64150"/>
            </a:xfrm>
            <a:custGeom>
              <a:avLst/>
              <a:gdLst/>
              <a:ahLst/>
              <a:cxnLst/>
              <a:rect l="l" t="t" r="r" b="b"/>
              <a:pathLst>
                <a:path w="2681" h="2566" extrusionOk="0">
                  <a:moveTo>
                    <a:pt x="1223" y="0"/>
                  </a:moveTo>
                  <a:cubicBezTo>
                    <a:pt x="823" y="0"/>
                    <a:pt x="424" y="114"/>
                    <a:pt x="60" y="280"/>
                  </a:cubicBezTo>
                  <a:cubicBezTo>
                    <a:pt x="1" y="309"/>
                    <a:pt x="38" y="397"/>
                    <a:pt x="100" y="397"/>
                  </a:cubicBezTo>
                  <a:cubicBezTo>
                    <a:pt x="109" y="397"/>
                    <a:pt x="119" y="395"/>
                    <a:pt x="129" y="391"/>
                  </a:cubicBezTo>
                  <a:cubicBezTo>
                    <a:pt x="462" y="234"/>
                    <a:pt x="830" y="127"/>
                    <a:pt x="1202" y="127"/>
                  </a:cubicBezTo>
                  <a:cubicBezTo>
                    <a:pt x="1317" y="127"/>
                    <a:pt x="1433" y="137"/>
                    <a:pt x="1549" y="160"/>
                  </a:cubicBezTo>
                  <a:cubicBezTo>
                    <a:pt x="1883" y="220"/>
                    <a:pt x="2208" y="382"/>
                    <a:pt x="2430" y="647"/>
                  </a:cubicBezTo>
                  <a:cubicBezTo>
                    <a:pt x="2293" y="613"/>
                    <a:pt x="2156" y="588"/>
                    <a:pt x="2011" y="579"/>
                  </a:cubicBezTo>
                  <a:cubicBezTo>
                    <a:pt x="1934" y="579"/>
                    <a:pt x="1934" y="682"/>
                    <a:pt x="1994" y="707"/>
                  </a:cubicBezTo>
                  <a:cubicBezTo>
                    <a:pt x="2344" y="827"/>
                    <a:pt x="2533" y="1195"/>
                    <a:pt x="2456" y="1537"/>
                  </a:cubicBezTo>
                  <a:cubicBezTo>
                    <a:pt x="2379" y="1443"/>
                    <a:pt x="2285" y="1366"/>
                    <a:pt x="2173" y="1315"/>
                  </a:cubicBezTo>
                  <a:cubicBezTo>
                    <a:pt x="2163" y="1311"/>
                    <a:pt x="2153" y="1309"/>
                    <a:pt x="2144" y="1309"/>
                  </a:cubicBezTo>
                  <a:cubicBezTo>
                    <a:pt x="2090" y="1309"/>
                    <a:pt x="2053" y="1366"/>
                    <a:pt x="2096" y="1417"/>
                  </a:cubicBezTo>
                  <a:cubicBezTo>
                    <a:pt x="2302" y="1657"/>
                    <a:pt x="2293" y="2016"/>
                    <a:pt x="2071" y="2239"/>
                  </a:cubicBezTo>
                  <a:cubicBezTo>
                    <a:pt x="2054" y="2170"/>
                    <a:pt x="2019" y="2102"/>
                    <a:pt x="1985" y="2033"/>
                  </a:cubicBezTo>
                  <a:cubicBezTo>
                    <a:pt x="1969" y="2014"/>
                    <a:pt x="1949" y="2006"/>
                    <a:pt x="1929" y="2006"/>
                  </a:cubicBezTo>
                  <a:cubicBezTo>
                    <a:pt x="1896" y="2006"/>
                    <a:pt x="1865" y="2030"/>
                    <a:pt x="1865" y="2068"/>
                  </a:cubicBezTo>
                  <a:cubicBezTo>
                    <a:pt x="1848" y="2256"/>
                    <a:pt x="1703" y="2410"/>
                    <a:pt x="1523" y="2444"/>
                  </a:cubicBezTo>
                  <a:cubicBezTo>
                    <a:pt x="1443" y="2460"/>
                    <a:pt x="1468" y="2565"/>
                    <a:pt x="1541" y="2565"/>
                  </a:cubicBezTo>
                  <a:cubicBezTo>
                    <a:pt x="1546" y="2565"/>
                    <a:pt x="1552" y="2565"/>
                    <a:pt x="1557" y="2564"/>
                  </a:cubicBezTo>
                  <a:cubicBezTo>
                    <a:pt x="1729" y="2529"/>
                    <a:pt x="1874" y="2410"/>
                    <a:pt x="1942" y="2247"/>
                  </a:cubicBezTo>
                  <a:cubicBezTo>
                    <a:pt x="1960" y="2290"/>
                    <a:pt x="1968" y="2324"/>
                    <a:pt x="1977" y="2375"/>
                  </a:cubicBezTo>
                  <a:cubicBezTo>
                    <a:pt x="1983" y="2400"/>
                    <a:pt x="2011" y="2420"/>
                    <a:pt x="2039" y="2420"/>
                  </a:cubicBezTo>
                  <a:cubicBezTo>
                    <a:pt x="2050" y="2420"/>
                    <a:pt x="2061" y="2417"/>
                    <a:pt x="2071" y="2410"/>
                  </a:cubicBezTo>
                  <a:cubicBezTo>
                    <a:pt x="2336" y="2213"/>
                    <a:pt x="2430" y="1879"/>
                    <a:pt x="2336" y="1588"/>
                  </a:cubicBezTo>
                  <a:lnTo>
                    <a:pt x="2336" y="1588"/>
                  </a:lnTo>
                  <a:cubicBezTo>
                    <a:pt x="2370" y="1631"/>
                    <a:pt x="2396" y="1665"/>
                    <a:pt x="2421" y="1717"/>
                  </a:cubicBezTo>
                  <a:cubicBezTo>
                    <a:pt x="2436" y="1738"/>
                    <a:pt x="2456" y="1748"/>
                    <a:pt x="2476" y="1748"/>
                  </a:cubicBezTo>
                  <a:cubicBezTo>
                    <a:pt x="2504" y="1748"/>
                    <a:pt x="2531" y="1729"/>
                    <a:pt x="2541" y="1700"/>
                  </a:cubicBezTo>
                  <a:cubicBezTo>
                    <a:pt x="2678" y="1349"/>
                    <a:pt x="2567" y="972"/>
                    <a:pt x="2302" y="742"/>
                  </a:cubicBezTo>
                  <a:lnTo>
                    <a:pt x="2302" y="742"/>
                  </a:lnTo>
                  <a:cubicBezTo>
                    <a:pt x="2387" y="759"/>
                    <a:pt x="2481" y="793"/>
                    <a:pt x="2567" y="827"/>
                  </a:cubicBezTo>
                  <a:cubicBezTo>
                    <a:pt x="2576" y="832"/>
                    <a:pt x="2586" y="834"/>
                    <a:pt x="2596" y="834"/>
                  </a:cubicBezTo>
                  <a:cubicBezTo>
                    <a:pt x="2640" y="834"/>
                    <a:pt x="2680" y="791"/>
                    <a:pt x="2652" y="742"/>
                  </a:cubicBezTo>
                  <a:cubicBezTo>
                    <a:pt x="2413" y="365"/>
                    <a:pt x="2011" y="117"/>
                    <a:pt x="1575" y="31"/>
                  </a:cubicBezTo>
                  <a:cubicBezTo>
                    <a:pt x="1458" y="10"/>
                    <a:pt x="1340" y="0"/>
                    <a:pt x="1223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591;p27">
              <a:extLst>
                <a:ext uri="{FF2B5EF4-FFF2-40B4-BE49-F238E27FC236}">
                  <a16:creationId xmlns:a16="http://schemas.microsoft.com/office/drawing/2014/main" id="{2A0432F1-E504-1329-57B0-79BFAE11A1C5}"/>
                </a:ext>
              </a:extLst>
            </p:cNvPr>
            <p:cNvSpPr/>
            <p:nvPr/>
          </p:nvSpPr>
          <p:spPr>
            <a:xfrm>
              <a:off x="3622900" y="728925"/>
              <a:ext cx="35050" cy="12000"/>
            </a:xfrm>
            <a:custGeom>
              <a:avLst/>
              <a:gdLst/>
              <a:ahLst/>
              <a:cxnLst/>
              <a:rect l="l" t="t" r="r" b="b"/>
              <a:pathLst>
                <a:path w="1402" h="480" extrusionOk="0">
                  <a:moveTo>
                    <a:pt x="1106" y="0"/>
                  </a:moveTo>
                  <a:cubicBezTo>
                    <a:pt x="1068" y="0"/>
                    <a:pt x="1027" y="31"/>
                    <a:pt x="1042" y="78"/>
                  </a:cubicBezTo>
                  <a:cubicBezTo>
                    <a:pt x="1068" y="180"/>
                    <a:pt x="1119" y="274"/>
                    <a:pt x="1188" y="351"/>
                  </a:cubicBezTo>
                  <a:cubicBezTo>
                    <a:pt x="1152" y="354"/>
                    <a:pt x="1116" y="355"/>
                    <a:pt x="1080" y="355"/>
                  </a:cubicBezTo>
                  <a:cubicBezTo>
                    <a:pt x="739" y="355"/>
                    <a:pt x="397" y="246"/>
                    <a:pt x="118" y="52"/>
                  </a:cubicBezTo>
                  <a:cubicBezTo>
                    <a:pt x="108" y="45"/>
                    <a:pt x="97" y="42"/>
                    <a:pt x="87" y="42"/>
                  </a:cubicBezTo>
                  <a:cubicBezTo>
                    <a:pt x="34" y="42"/>
                    <a:pt x="1" y="127"/>
                    <a:pt x="58" y="163"/>
                  </a:cubicBezTo>
                  <a:cubicBezTo>
                    <a:pt x="358" y="372"/>
                    <a:pt x="720" y="479"/>
                    <a:pt x="1085" y="479"/>
                  </a:cubicBezTo>
                  <a:cubicBezTo>
                    <a:pt x="1168" y="479"/>
                    <a:pt x="1251" y="474"/>
                    <a:pt x="1333" y="463"/>
                  </a:cubicBezTo>
                  <a:cubicBezTo>
                    <a:pt x="1384" y="463"/>
                    <a:pt x="1401" y="394"/>
                    <a:pt x="1367" y="360"/>
                  </a:cubicBezTo>
                  <a:cubicBezTo>
                    <a:pt x="1265" y="274"/>
                    <a:pt x="1196" y="172"/>
                    <a:pt x="1162" y="43"/>
                  </a:cubicBezTo>
                  <a:cubicBezTo>
                    <a:pt x="1155" y="13"/>
                    <a:pt x="1131" y="0"/>
                    <a:pt x="1106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592;p27">
              <a:extLst>
                <a:ext uri="{FF2B5EF4-FFF2-40B4-BE49-F238E27FC236}">
                  <a16:creationId xmlns:a16="http://schemas.microsoft.com/office/drawing/2014/main" id="{1D7588CB-B683-E47C-78F9-92417C0F411F}"/>
                </a:ext>
              </a:extLst>
            </p:cNvPr>
            <p:cNvSpPr/>
            <p:nvPr/>
          </p:nvSpPr>
          <p:spPr>
            <a:xfrm>
              <a:off x="3648525" y="655975"/>
              <a:ext cx="12275" cy="19275"/>
            </a:xfrm>
            <a:custGeom>
              <a:avLst/>
              <a:gdLst/>
              <a:ahLst/>
              <a:cxnLst/>
              <a:rect l="l" t="t" r="r" b="b"/>
              <a:pathLst>
                <a:path w="491" h="771" extrusionOk="0">
                  <a:moveTo>
                    <a:pt x="264" y="0"/>
                  </a:moveTo>
                  <a:cubicBezTo>
                    <a:pt x="239" y="0"/>
                    <a:pt x="211" y="6"/>
                    <a:pt x="180" y="19"/>
                  </a:cubicBezTo>
                  <a:cubicBezTo>
                    <a:pt x="103" y="44"/>
                    <a:pt x="51" y="113"/>
                    <a:pt x="26" y="190"/>
                  </a:cubicBezTo>
                  <a:cubicBezTo>
                    <a:pt x="0" y="250"/>
                    <a:pt x="0" y="318"/>
                    <a:pt x="0" y="386"/>
                  </a:cubicBezTo>
                  <a:cubicBezTo>
                    <a:pt x="0" y="395"/>
                    <a:pt x="0" y="412"/>
                    <a:pt x="0" y="421"/>
                  </a:cubicBezTo>
                  <a:cubicBezTo>
                    <a:pt x="9" y="506"/>
                    <a:pt x="26" y="600"/>
                    <a:pt x="77" y="669"/>
                  </a:cubicBezTo>
                  <a:cubicBezTo>
                    <a:pt x="118" y="731"/>
                    <a:pt x="187" y="770"/>
                    <a:pt x="252" y="770"/>
                  </a:cubicBezTo>
                  <a:cubicBezTo>
                    <a:pt x="268" y="770"/>
                    <a:pt x="284" y="768"/>
                    <a:pt x="299" y="763"/>
                  </a:cubicBezTo>
                  <a:cubicBezTo>
                    <a:pt x="376" y="729"/>
                    <a:pt x="419" y="652"/>
                    <a:pt x="445" y="575"/>
                  </a:cubicBezTo>
                  <a:cubicBezTo>
                    <a:pt x="491" y="421"/>
                    <a:pt x="482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593;p27">
              <a:extLst>
                <a:ext uri="{FF2B5EF4-FFF2-40B4-BE49-F238E27FC236}">
                  <a16:creationId xmlns:a16="http://schemas.microsoft.com/office/drawing/2014/main" id="{393E0503-1ABA-F805-2B70-F69B8009EDA9}"/>
                </a:ext>
              </a:extLst>
            </p:cNvPr>
            <p:cNvSpPr/>
            <p:nvPr/>
          </p:nvSpPr>
          <p:spPr>
            <a:xfrm>
              <a:off x="3601025" y="688925"/>
              <a:ext cx="30625" cy="23350"/>
            </a:xfrm>
            <a:custGeom>
              <a:avLst/>
              <a:gdLst/>
              <a:ahLst/>
              <a:cxnLst/>
              <a:rect l="l" t="t" r="r" b="b"/>
              <a:pathLst>
                <a:path w="1225" h="934" extrusionOk="0">
                  <a:moveTo>
                    <a:pt x="608" y="1"/>
                  </a:moveTo>
                  <a:cubicBezTo>
                    <a:pt x="275" y="1"/>
                    <a:pt x="1" y="61"/>
                    <a:pt x="1" y="317"/>
                  </a:cubicBezTo>
                  <a:cubicBezTo>
                    <a:pt x="1" y="574"/>
                    <a:pt x="275" y="933"/>
                    <a:pt x="608" y="933"/>
                  </a:cubicBezTo>
                  <a:cubicBezTo>
                    <a:pt x="950" y="933"/>
                    <a:pt x="1224" y="574"/>
                    <a:pt x="1224" y="317"/>
                  </a:cubicBezTo>
                  <a:cubicBezTo>
                    <a:pt x="1224" y="61"/>
                    <a:pt x="950" y="1"/>
                    <a:pt x="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594;p27">
              <a:extLst>
                <a:ext uri="{FF2B5EF4-FFF2-40B4-BE49-F238E27FC236}">
                  <a16:creationId xmlns:a16="http://schemas.microsoft.com/office/drawing/2014/main" id="{BCEEB167-6289-264D-87A3-BCD63429B85C}"/>
                </a:ext>
              </a:extLst>
            </p:cNvPr>
            <p:cNvSpPr/>
            <p:nvPr/>
          </p:nvSpPr>
          <p:spPr>
            <a:xfrm>
              <a:off x="3606600" y="691300"/>
              <a:ext cx="18425" cy="6850"/>
            </a:xfrm>
            <a:custGeom>
              <a:avLst/>
              <a:gdLst/>
              <a:ahLst/>
              <a:cxnLst/>
              <a:rect l="l" t="t" r="r" b="b"/>
              <a:pathLst>
                <a:path w="737" h="274" extrusionOk="0">
                  <a:moveTo>
                    <a:pt x="368" y="0"/>
                  </a:moveTo>
                  <a:cubicBezTo>
                    <a:pt x="163" y="0"/>
                    <a:pt x="0" y="60"/>
                    <a:pt x="0" y="137"/>
                  </a:cubicBezTo>
                  <a:cubicBezTo>
                    <a:pt x="0" y="214"/>
                    <a:pt x="163" y="274"/>
                    <a:pt x="368" y="274"/>
                  </a:cubicBezTo>
                  <a:cubicBezTo>
                    <a:pt x="573" y="274"/>
                    <a:pt x="736" y="214"/>
                    <a:pt x="736" y="137"/>
                  </a:cubicBezTo>
                  <a:cubicBezTo>
                    <a:pt x="736" y="60"/>
                    <a:pt x="573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0" name="Google Shape;1716;p46">
            <a:extLst>
              <a:ext uri="{FF2B5EF4-FFF2-40B4-BE49-F238E27FC236}">
                <a16:creationId xmlns:a16="http://schemas.microsoft.com/office/drawing/2014/main" id="{BAFB1CCF-3248-8904-C983-024499BA0255}"/>
              </a:ext>
            </a:extLst>
          </p:cNvPr>
          <p:cNvGrpSpPr/>
          <p:nvPr/>
        </p:nvGrpSpPr>
        <p:grpSpPr>
          <a:xfrm rot="-1173001">
            <a:off x="2045076" y="2621085"/>
            <a:ext cx="599967" cy="615711"/>
            <a:chOff x="4327125" y="2454650"/>
            <a:chExt cx="979350" cy="1005050"/>
          </a:xfrm>
        </p:grpSpPr>
        <p:sp>
          <p:nvSpPr>
            <p:cNvPr id="1891" name="Google Shape;1717;p46">
              <a:extLst>
                <a:ext uri="{FF2B5EF4-FFF2-40B4-BE49-F238E27FC236}">
                  <a16:creationId xmlns:a16="http://schemas.microsoft.com/office/drawing/2014/main" id="{3B96BD76-4ADD-2BC5-F25B-80CF394446C1}"/>
                </a:ext>
              </a:extLst>
            </p:cNvPr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718;p46">
              <a:extLst>
                <a:ext uri="{FF2B5EF4-FFF2-40B4-BE49-F238E27FC236}">
                  <a16:creationId xmlns:a16="http://schemas.microsoft.com/office/drawing/2014/main" id="{70C65F1D-C0FB-8443-E877-D8AE792AD91A}"/>
                </a:ext>
              </a:extLst>
            </p:cNvPr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719;p46">
              <a:extLst>
                <a:ext uri="{FF2B5EF4-FFF2-40B4-BE49-F238E27FC236}">
                  <a16:creationId xmlns:a16="http://schemas.microsoft.com/office/drawing/2014/main" id="{66298FA6-B928-7823-F3F4-958A5266FF6B}"/>
                </a:ext>
              </a:extLst>
            </p:cNvPr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720;p46">
              <a:extLst>
                <a:ext uri="{FF2B5EF4-FFF2-40B4-BE49-F238E27FC236}">
                  <a16:creationId xmlns:a16="http://schemas.microsoft.com/office/drawing/2014/main" id="{6F1A56B0-2534-4572-CBE2-3F2349D3476B}"/>
                </a:ext>
              </a:extLst>
            </p:cNvPr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721;p46">
              <a:extLst>
                <a:ext uri="{FF2B5EF4-FFF2-40B4-BE49-F238E27FC236}">
                  <a16:creationId xmlns:a16="http://schemas.microsoft.com/office/drawing/2014/main" id="{AAD1D732-A758-EED2-EC7F-07708A36CEF7}"/>
                </a:ext>
              </a:extLst>
            </p:cNvPr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6" name="Google Shape;1484;p40">
            <a:extLst>
              <a:ext uri="{FF2B5EF4-FFF2-40B4-BE49-F238E27FC236}">
                <a16:creationId xmlns:a16="http://schemas.microsoft.com/office/drawing/2014/main" id="{A0EB5BA2-01AC-B654-632B-6C1CA9D6CA5A}"/>
              </a:ext>
            </a:extLst>
          </p:cNvPr>
          <p:cNvSpPr txBox="1"/>
          <p:nvPr/>
        </p:nvSpPr>
        <p:spPr>
          <a:xfrm>
            <a:off x="1654836" y="2968994"/>
            <a:ext cx="949928" cy="28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Gorditas"/>
                <a:sym typeface="Gorditas"/>
              </a:rPr>
              <a:t>Andre</a:t>
            </a:r>
            <a:endParaRPr lang="en" sz="2000" dirty="0">
              <a:solidFill>
                <a:schemeClr val="dk1"/>
              </a:solidFill>
              <a:latin typeface="Gorditas"/>
              <a:sym typeface="Gordit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Gorditas"/>
                <a:ea typeface="Gorditas"/>
                <a:cs typeface="Gorditas"/>
                <a:sym typeface="Gorditas"/>
              </a:rPr>
              <a:t>VenBak</a:t>
            </a:r>
            <a:endParaRPr dirty="0">
              <a:solidFill>
                <a:schemeClr val="lt1"/>
              </a:solidFill>
              <a:latin typeface="Gorditas"/>
              <a:ea typeface="Gorditas"/>
              <a:cs typeface="Gorditas"/>
              <a:sym typeface="Gorditas"/>
            </a:endParaRPr>
          </a:p>
        </p:txBody>
      </p:sp>
    </p:spTree>
    <p:extLst>
      <p:ext uri="{BB962C8B-B14F-4D97-AF65-F5344CB8AC3E}">
        <p14:creationId xmlns:p14="http://schemas.microsoft.com/office/powerpoint/2010/main" val="202118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</a:t>
            </a:r>
            <a:r>
              <a:rPr lang="en">
                <a:solidFill>
                  <a:schemeClr val="lt1"/>
                </a:solidFill>
              </a:rPr>
              <a:t>pack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64" name="Google Shape;1864;p47"/>
          <p:cNvGrpSpPr/>
          <p:nvPr/>
        </p:nvGrpSpPr>
        <p:grpSpPr>
          <a:xfrm>
            <a:off x="6767600" y="3775392"/>
            <a:ext cx="408866" cy="349180"/>
            <a:chOff x="6935563" y="3986025"/>
            <a:chExt cx="460850" cy="393575"/>
          </a:xfrm>
        </p:grpSpPr>
        <p:sp>
          <p:nvSpPr>
            <p:cNvPr id="1865" name="Google Shape;1865;p47"/>
            <p:cNvSpPr/>
            <p:nvPr/>
          </p:nvSpPr>
          <p:spPr>
            <a:xfrm>
              <a:off x="7287463" y="4004200"/>
              <a:ext cx="108950" cy="159625"/>
            </a:xfrm>
            <a:custGeom>
              <a:avLst/>
              <a:gdLst/>
              <a:ahLst/>
              <a:cxnLst/>
              <a:rect l="l" t="t" r="r" b="b"/>
              <a:pathLst>
                <a:path w="4358" h="6385" extrusionOk="0">
                  <a:moveTo>
                    <a:pt x="1056" y="1"/>
                  </a:moveTo>
                  <a:lnTo>
                    <a:pt x="1" y="1124"/>
                  </a:lnTo>
                  <a:lnTo>
                    <a:pt x="1" y="4542"/>
                  </a:lnTo>
                  <a:cubicBezTo>
                    <a:pt x="1" y="5049"/>
                    <a:pt x="104" y="5549"/>
                    <a:pt x="316" y="6029"/>
                  </a:cubicBezTo>
                  <a:lnTo>
                    <a:pt x="467" y="6385"/>
                  </a:lnTo>
                  <a:lnTo>
                    <a:pt x="850" y="6357"/>
                  </a:lnTo>
                  <a:cubicBezTo>
                    <a:pt x="2268" y="6255"/>
                    <a:pt x="3535" y="5405"/>
                    <a:pt x="4138" y="4159"/>
                  </a:cubicBezTo>
                  <a:lnTo>
                    <a:pt x="4357" y="3576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7"/>
            <p:cNvSpPr/>
            <p:nvPr/>
          </p:nvSpPr>
          <p:spPr>
            <a:xfrm>
              <a:off x="6935563" y="4003700"/>
              <a:ext cx="108950" cy="160125"/>
            </a:xfrm>
            <a:custGeom>
              <a:avLst/>
              <a:gdLst/>
              <a:ahLst/>
              <a:cxnLst/>
              <a:rect l="l" t="t" r="r" b="b"/>
              <a:pathLst>
                <a:path w="4358" h="6405" extrusionOk="0">
                  <a:moveTo>
                    <a:pt x="3275" y="0"/>
                  </a:moveTo>
                  <a:lnTo>
                    <a:pt x="1" y="3596"/>
                  </a:lnTo>
                  <a:lnTo>
                    <a:pt x="295" y="4158"/>
                  </a:lnTo>
                  <a:cubicBezTo>
                    <a:pt x="912" y="5425"/>
                    <a:pt x="2083" y="6275"/>
                    <a:pt x="3508" y="6377"/>
                  </a:cubicBezTo>
                  <a:lnTo>
                    <a:pt x="3891" y="6405"/>
                  </a:lnTo>
                  <a:lnTo>
                    <a:pt x="4042" y="6049"/>
                  </a:lnTo>
                  <a:cubicBezTo>
                    <a:pt x="4247" y="5569"/>
                    <a:pt x="4357" y="5069"/>
                    <a:pt x="4357" y="4562"/>
                  </a:cubicBezTo>
                  <a:lnTo>
                    <a:pt x="4357" y="1816"/>
                  </a:lnTo>
                  <a:lnTo>
                    <a:pt x="3275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7"/>
            <p:cNvSpPr/>
            <p:nvPr/>
          </p:nvSpPr>
          <p:spPr>
            <a:xfrm>
              <a:off x="6955613" y="3986050"/>
              <a:ext cx="420750" cy="366675"/>
            </a:xfrm>
            <a:custGeom>
              <a:avLst/>
              <a:gdLst/>
              <a:ahLst/>
              <a:cxnLst/>
              <a:rect l="l" t="t" r="r" b="b"/>
              <a:pathLst>
                <a:path w="16830" h="14667" extrusionOk="0">
                  <a:moveTo>
                    <a:pt x="5885" y="1"/>
                  </a:moveTo>
                  <a:cubicBezTo>
                    <a:pt x="4382" y="1"/>
                    <a:pt x="3240" y="585"/>
                    <a:pt x="2473" y="713"/>
                  </a:cubicBezTo>
                  <a:lnTo>
                    <a:pt x="2473" y="5268"/>
                  </a:lnTo>
                  <a:cubicBezTo>
                    <a:pt x="2473" y="5624"/>
                    <a:pt x="2397" y="5981"/>
                    <a:pt x="2260" y="6316"/>
                  </a:cubicBezTo>
                  <a:cubicBezTo>
                    <a:pt x="2110" y="6618"/>
                    <a:pt x="1939" y="6885"/>
                    <a:pt x="1719" y="7104"/>
                  </a:cubicBezTo>
                  <a:lnTo>
                    <a:pt x="1397" y="7426"/>
                  </a:lnTo>
                  <a:cubicBezTo>
                    <a:pt x="281" y="8529"/>
                    <a:pt x="0" y="10248"/>
                    <a:pt x="706" y="11680"/>
                  </a:cubicBezTo>
                  <a:cubicBezTo>
                    <a:pt x="1041" y="12371"/>
                    <a:pt x="1651" y="12967"/>
                    <a:pt x="2432" y="13344"/>
                  </a:cubicBezTo>
                  <a:lnTo>
                    <a:pt x="2843" y="13550"/>
                  </a:lnTo>
                  <a:lnTo>
                    <a:pt x="5987" y="14632"/>
                  </a:lnTo>
                  <a:lnTo>
                    <a:pt x="8412" y="14652"/>
                  </a:lnTo>
                  <a:lnTo>
                    <a:pt x="10754" y="14666"/>
                  </a:lnTo>
                  <a:lnTo>
                    <a:pt x="14063" y="13522"/>
                  </a:lnTo>
                  <a:lnTo>
                    <a:pt x="14384" y="13358"/>
                  </a:lnTo>
                  <a:cubicBezTo>
                    <a:pt x="15172" y="12967"/>
                    <a:pt x="15789" y="12371"/>
                    <a:pt x="16124" y="11686"/>
                  </a:cubicBezTo>
                  <a:cubicBezTo>
                    <a:pt x="16830" y="10248"/>
                    <a:pt x="16549" y="8529"/>
                    <a:pt x="15433" y="7426"/>
                  </a:cubicBezTo>
                  <a:lnTo>
                    <a:pt x="15111" y="7104"/>
                  </a:lnTo>
                  <a:cubicBezTo>
                    <a:pt x="14891" y="6892"/>
                    <a:pt x="14720" y="6618"/>
                    <a:pt x="14583" y="6330"/>
                  </a:cubicBezTo>
                  <a:cubicBezTo>
                    <a:pt x="14432" y="5981"/>
                    <a:pt x="14357" y="5624"/>
                    <a:pt x="14357" y="5268"/>
                  </a:cubicBezTo>
                  <a:lnTo>
                    <a:pt x="14357" y="1165"/>
                  </a:lnTo>
                  <a:lnTo>
                    <a:pt x="14330" y="720"/>
                  </a:lnTo>
                  <a:cubicBezTo>
                    <a:pt x="13581" y="566"/>
                    <a:pt x="12432" y="3"/>
                    <a:pt x="10943" y="3"/>
                  </a:cubicBezTo>
                  <a:cubicBezTo>
                    <a:pt x="10185" y="3"/>
                    <a:pt x="9338" y="149"/>
                    <a:pt x="8412" y="569"/>
                  </a:cubicBezTo>
                  <a:cubicBezTo>
                    <a:pt x="7480" y="147"/>
                    <a:pt x="6637" y="1"/>
                    <a:pt x="5885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7"/>
            <p:cNvSpPr/>
            <p:nvPr/>
          </p:nvSpPr>
          <p:spPr>
            <a:xfrm>
              <a:off x="7165888" y="3986025"/>
              <a:ext cx="210300" cy="366700"/>
            </a:xfrm>
            <a:custGeom>
              <a:avLst/>
              <a:gdLst/>
              <a:ahLst/>
              <a:cxnLst/>
              <a:rect l="l" t="t" r="r" b="b"/>
              <a:pathLst>
                <a:path w="8412" h="14668" extrusionOk="0">
                  <a:moveTo>
                    <a:pt x="2535" y="1"/>
                  </a:moveTo>
                  <a:cubicBezTo>
                    <a:pt x="1777" y="1"/>
                    <a:pt x="930" y="147"/>
                    <a:pt x="1" y="570"/>
                  </a:cubicBezTo>
                  <a:lnTo>
                    <a:pt x="1" y="14653"/>
                  </a:lnTo>
                  <a:lnTo>
                    <a:pt x="2343" y="14667"/>
                  </a:lnTo>
                  <a:lnTo>
                    <a:pt x="5652" y="13516"/>
                  </a:lnTo>
                  <a:lnTo>
                    <a:pt x="5973" y="13359"/>
                  </a:lnTo>
                  <a:cubicBezTo>
                    <a:pt x="6761" y="12968"/>
                    <a:pt x="7378" y="12372"/>
                    <a:pt x="7713" y="11681"/>
                  </a:cubicBezTo>
                  <a:cubicBezTo>
                    <a:pt x="8412" y="10249"/>
                    <a:pt x="8131" y="8530"/>
                    <a:pt x="7022" y="7427"/>
                  </a:cubicBezTo>
                  <a:lnTo>
                    <a:pt x="6700" y="7105"/>
                  </a:lnTo>
                  <a:cubicBezTo>
                    <a:pt x="6480" y="6886"/>
                    <a:pt x="6309" y="6619"/>
                    <a:pt x="6172" y="6324"/>
                  </a:cubicBezTo>
                  <a:cubicBezTo>
                    <a:pt x="6015" y="5982"/>
                    <a:pt x="5939" y="5625"/>
                    <a:pt x="5939" y="5269"/>
                  </a:cubicBezTo>
                  <a:lnTo>
                    <a:pt x="5939" y="1166"/>
                  </a:lnTo>
                  <a:lnTo>
                    <a:pt x="5919" y="721"/>
                  </a:lnTo>
                  <a:cubicBezTo>
                    <a:pt x="5170" y="567"/>
                    <a:pt x="4024" y="1"/>
                    <a:pt x="2535" y="1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7"/>
            <p:cNvSpPr/>
            <p:nvPr/>
          </p:nvSpPr>
          <p:spPr>
            <a:xfrm>
              <a:off x="7017413" y="4152325"/>
              <a:ext cx="296975" cy="227275"/>
            </a:xfrm>
            <a:custGeom>
              <a:avLst/>
              <a:gdLst/>
              <a:ahLst/>
              <a:cxnLst/>
              <a:rect l="l" t="t" r="r" b="b"/>
              <a:pathLst>
                <a:path w="11879" h="9091" extrusionOk="0">
                  <a:moveTo>
                    <a:pt x="4926" y="1"/>
                  </a:moveTo>
                  <a:lnTo>
                    <a:pt x="1008" y="3165"/>
                  </a:lnTo>
                  <a:cubicBezTo>
                    <a:pt x="371" y="3679"/>
                    <a:pt x="1" y="4446"/>
                    <a:pt x="1" y="5268"/>
                  </a:cubicBezTo>
                  <a:lnTo>
                    <a:pt x="1" y="6933"/>
                  </a:lnTo>
                  <a:cubicBezTo>
                    <a:pt x="1" y="8118"/>
                    <a:pt x="973" y="9090"/>
                    <a:pt x="2158" y="9090"/>
                  </a:cubicBezTo>
                  <a:cubicBezTo>
                    <a:pt x="3350" y="9090"/>
                    <a:pt x="4323" y="8118"/>
                    <a:pt x="4323" y="6933"/>
                  </a:cubicBezTo>
                  <a:lnTo>
                    <a:pt x="4323" y="6508"/>
                  </a:lnTo>
                  <a:cubicBezTo>
                    <a:pt x="4323" y="5659"/>
                    <a:pt x="4905" y="4926"/>
                    <a:pt x="5659" y="4796"/>
                  </a:cubicBezTo>
                  <a:cubicBezTo>
                    <a:pt x="5755" y="4782"/>
                    <a:pt x="5857" y="4775"/>
                    <a:pt x="5940" y="4775"/>
                  </a:cubicBezTo>
                  <a:cubicBezTo>
                    <a:pt x="6337" y="4775"/>
                    <a:pt x="6686" y="4898"/>
                    <a:pt x="6988" y="5159"/>
                  </a:cubicBezTo>
                  <a:cubicBezTo>
                    <a:pt x="7357" y="5460"/>
                    <a:pt x="7563" y="5919"/>
                    <a:pt x="7563" y="6392"/>
                  </a:cubicBezTo>
                  <a:lnTo>
                    <a:pt x="7563" y="6933"/>
                  </a:lnTo>
                  <a:cubicBezTo>
                    <a:pt x="7563" y="8118"/>
                    <a:pt x="8536" y="9090"/>
                    <a:pt x="9721" y="9090"/>
                  </a:cubicBezTo>
                  <a:cubicBezTo>
                    <a:pt x="10912" y="9090"/>
                    <a:pt x="11878" y="8118"/>
                    <a:pt x="11878" y="6933"/>
                  </a:cubicBezTo>
                  <a:lnTo>
                    <a:pt x="11878" y="5268"/>
                  </a:lnTo>
                  <a:cubicBezTo>
                    <a:pt x="11878" y="4446"/>
                    <a:pt x="11515" y="3679"/>
                    <a:pt x="10878" y="3165"/>
                  </a:cubicBezTo>
                  <a:lnTo>
                    <a:pt x="6953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7"/>
            <p:cNvSpPr/>
            <p:nvPr/>
          </p:nvSpPr>
          <p:spPr>
            <a:xfrm>
              <a:off x="7108688" y="4056275"/>
              <a:ext cx="114600" cy="66975"/>
            </a:xfrm>
            <a:custGeom>
              <a:avLst/>
              <a:gdLst/>
              <a:ahLst/>
              <a:cxnLst/>
              <a:rect l="l" t="t" r="r" b="b"/>
              <a:pathLst>
                <a:path w="4584" h="2679" extrusionOk="0">
                  <a:moveTo>
                    <a:pt x="261" y="0"/>
                  </a:moveTo>
                  <a:lnTo>
                    <a:pt x="1" y="1035"/>
                  </a:lnTo>
                  <a:lnTo>
                    <a:pt x="1754" y="1480"/>
                  </a:lnTo>
                  <a:lnTo>
                    <a:pt x="1754" y="2678"/>
                  </a:lnTo>
                  <a:lnTo>
                    <a:pt x="2830" y="2678"/>
                  </a:lnTo>
                  <a:lnTo>
                    <a:pt x="2830" y="1480"/>
                  </a:lnTo>
                  <a:lnTo>
                    <a:pt x="4583" y="1035"/>
                  </a:lnTo>
                  <a:lnTo>
                    <a:pt x="4323" y="0"/>
                  </a:lnTo>
                  <a:lnTo>
                    <a:pt x="2289" y="49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7"/>
            <p:cNvSpPr/>
            <p:nvPr/>
          </p:nvSpPr>
          <p:spPr>
            <a:xfrm>
              <a:off x="7071363" y="4136575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1083" y="10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7"/>
            <p:cNvSpPr/>
            <p:nvPr/>
          </p:nvSpPr>
          <p:spPr>
            <a:xfrm>
              <a:off x="7233363" y="4136575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1083" y="10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7"/>
            <p:cNvSpPr/>
            <p:nvPr/>
          </p:nvSpPr>
          <p:spPr>
            <a:xfrm>
              <a:off x="7165888" y="4056275"/>
              <a:ext cx="57400" cy="66975"/>
            </a:xfrm>
            <a:custGeom>
              <a:avLst/>
              <a:gdLst/>
              <a:ahLst/>
              <a:cxnLst/>
              <a:rect l="l" t="t" r="r" b="b"/>
              <a:pathLst>
                <a:path w="2296" h="2679" extrusionOk="0">
                  <a:moveTo>
                    <a:pt x="2035" y="0"/>
                  </a:moveTo>
                  <a:lnTo>
                    <a:pt x="1" y="493"/>
                  </a:lnTo>
                  <a:lnTo>
                    <a:pt x="1" y="2678"/>
                  </a:lnTo>
                  <a:lnTo>
                    <a:pt x="542" y="2678"/>
                  </a:lnTo>
                  <a:lnTo>
                    <a:pt x="542" y="1480"/>
                  </a:lnTo>
                  <a:lnTo>
                    <a:pt x="2295" y="1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7"/>
            <p:cNvSpPr/>
            <p:nvPr/>
          </p:nvSpPr>
          <p:spPr>
            <a:xfrm>
              <a:off x="7165888" y="4152325"/>
              <a:ext cx="148500" cy="227275"/>
            </a:xfrm>
            <a:custGeom>
              <a:avLst/>
              <a:gdLst/>
              <a:ahLst/>
              <a:cxnLst/>
              <a:rect l="l" t="t" r="r" b="b"/>
              <a:pathLst>
                <a:path w="5940" h="9091" extrusionOk="0">
                  <a:moveTo>
                    <a:pt x="1" y="1"/>
                  </a:moveTo>
                  <a:lnTo>
                    <a:pt x="1" y="4775"/>
                  </a:lnTo>
                  <a:cubicBezTo>
                    <a:pt x="398" y="4775"/>
                    <a:pt x="747" y="4898"/>
                    <a:pt x="1049" y="5159"/>
                  </a:cubicBezTo>
                  <a:cubicBezTo>
                    <a:pt x="1418" y="5460"/>
                    <a:pt x="1624" y="5919"/>
                    <a:pt x="1624" y="6392"/>
                  </a:cubicBezTo>
                  <a:lnTo>
                    <a:pt x="1624" y="6933"/>
                  </a:lnTo>
                  <a:cubicBezTo>
                    <a:pt x="1624" y="8118"/>
                    <a:pt x="2597" y="9090"/>
                    <a:pt x="3782" y="9090"/>
                  </a:cubicBezTo>
                  <a:cubicBezTo>
                    <a:pt x="4973" y="9090"/>
                    <a:pt x="5939" y="8118"/>
                    <a:pt x="5939" y="6933"/>
                  </a:cubicBezTo>
                  <a:lnTo>
                    <a:pt x="5939" y="5268"/>
                  </a:lnTo>
                  <a:cubicBezTo>
                    <a:pt x="5939" y="4446"/>
                    <a:pt x="5576" y="3679"/>
                    <a:pt x="4939" y="3165"/>
                  </a:cubicBezTo>
                  <a:lnTo>
                    <a:pt x="1014" y="1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7"/>
            <p:cNvSpPr/>
            <p:nvPr/>
          </p:nvSpPr>
          <p:spPr>
            <a:xfrm>
              <a:off x="7125463" y="4143600"/>
              <a:ext cx="81025" cy="95575"/>
            </a:xfrm>
            <a:custGeom>
              <a:avLst/>
              <a:gdLst/>
              <a:ahLst/>
              <a:cxnLst/>
              <a:rect l="l" t="t" r="r" b="b"/>
              <a:pathLst>
                <a:path w="3241" h="3823" extrusionOk="0">
                  <a:moveTo>
                    <a:pt x="1618" y="1"/>
                  </a:moveTo>
                  <a:cubicBezTo>
                    <a:pt x="1254" y="1"/>
                    <a:pt x="885" y="110"/>
                    <a:pt x="604" y="350"/>
                  </a:cubicBezTo>
                  <a:cubicBezTo>
                    <a:pt x="213" y="665"/>
                    <a:pt x="1" y="1117"/>
                    <a:pt x="1" y="1610"/>
                  </a:cubicBezTo>
                  <a:lnTo>
                    <a:pt x="1" y="1809"/>
                  </a:lnTo>
                  <a:lnTo>
                    <a:pt x="1618" y="3823"/>
                  </a:lnTo>
                  <a:lnTo>
                    <a:pt x="3241" y="1809"/>
                  </a:lnTo>
                  <a:lnTo>
                    <a:pt x="3241" y="1610"/>
                  </a:lnTo>
                  <a:cubicBezTo>
                    <a:pt x="3241" y="1117"/>
                    <a:pt x="3022" y="665"/>
                    <a:pt x="2638" y="350"/>
                  </a:cubicBezTo>
                  <a:cubicBezTo>
                    <a:pt x="2350" y="110"/>
                    <a:pt x="1987" y="1"/>
                    <a:pt x="1618" y="1"/>
                  </a:cubicBezTo>
                  <a:close/>
                </a:path>
              </a:pathLst>
            </a:custGeom>
            <a:solidFill>
              <a:srgbClr val="C67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7"/>
            <p:cNvSpPr/>
            <p:nvPr/>
          </p:nvSpPr>
          <p:spPr>
            <a:xfrm>
              <a:off x="7165888" y="4143600"/>
              <a:ext cx="40600" cy="95575"/>
            </a:xfrm>
            <a:custGeom>
              <a:avLst/>
              <a:gdLst/>
              <a:ahLst/>
              <a:cxnLst/>
              <a:rect l="l" t="t" r="r" b="b"/>
              <a:pathLst>
                <a:path w="1624" h="3823" extrusionOk="0">
                  <a:moveTo>
                    <a:pt x="1" y="1"/>
                  </a:moveTo>
                  <a:lnTo>
                    <a:pt x="1" y="3823"/>
                  </a:lnTo>
                  <a:lnTo>
                    <a:pt x="1624" y="1809"/>
                  </a:lnTo>
                  <a:lnTo>
                    <a:pt x="1624" y="1610"/>
                  </a:lnTo>
                  <a:cubicBezTo>
                    <a:pt x="1624" y="1117"/>
                    <a:pt x="1405" y="665"/>
                    <a:pt x="1021" y="350"/>
                  </a:cubicBezTo>
                  <a:cubicBezTo>
                    <a:pt x="733" y="110"/>
                    <a:pt x="370" y="1"/>
                    <a:pt x="1" y="1"/>
                  </a:cubicBezTo>
                  <a:close/>
                </a:path>
              </a:pathLst>
            </a:custGeom>
            <a:solidFill>
              <a:srgbClr val="B35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7" name="Google Shape;1877;p47"/>
          <p:cNvGrpSpPr/>
          <p:nvPr/>
        </p:nvGrpSpPr>
        <p:grpSpPr>
          <a:xfrm>
            <a:off x="5445905" y="3745637"/>
            <a:ext cx="408866" cy="408689"/>
            <a:chOff x="5451738" y="3952850"/>
            <a:chExt cx="460850" cy="460650"/>
          </a:xfrm>
        </p:grpSpPr>
        <p:sp>
          <p:nvSpPr>
            <p:cNvPr id="1878" name="Google Shape;1878;p47"/>
            <p:cNvSpPr/>
            <p:nvPr/>
          </p:nvSpPr>
          <p:spPr>
            <a:xfrm>
              <a:off x="5668713" y="3966375"/>
              <a:ext cx="26900" cy="135800"/>
            </a:xfrm>
            <a:custGeom>
              <a:avLst/>
              <a:gdLst/>
              <a:ahLst/>
              <a:cxnLst/>
              <a:rect l="l" t="t" r="r" b="b"/>
              <a:pathLst>
                <a:path w="1076" h="5432" extrusionOk="0">
                  <a:moveTo>
                    <a:pt x="0" y="0"/>
                  </a:moveTo>
                  <a:lnTo>
                    <a:pt x="0" y="5432"/>
                  </a:lnTo>
                  <a:lnTo>
                    <a:pt x="1076" y="5432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7"/>
            <p:cNvSpPr/>
            <p:nvPr/>
          </p:nvSpPr>
          <p:spPr>
            <a:xfrm>
              <a:off x="5682063" y="3966375"/>
              <a:ext cx="13550" cy="135800"/>
            </a:xfrm>
            <a:custGeom>
              <a:avLst/>
              <a:gdLst/>
              <a:ahLst/>
              <a:cxnLst/>
              <a:rect l="l" t="t" r="r" b="b"/>
              <a:pathLst>
                <a:path w="542" h="5432" extrusionOk="0">
                  <a:moveTo>
                    <a:pt x="1" y="0"/>
                  </a:moveTo>
                  <a:lnTo>
                    <a:pt x="1" y="5432"/>
                  </a:lnTo>
                  <a:lnTo>
                    <a:pt x="542" y="5432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7"/>
            <p:cNvSpPr/>
            <p:nvPr/>
          </p:nvSpPr>
          <p:spPr>
            <a:xfrm>
              <a:off x="5506713" y="4277675"/>
              <a:ext cx="51225" cy="26925"/>
            </a:xfrm>
            <a:custGeom>
              <a:avLst/>
              <a:gdLst/>
              <a:ahLst/>
              <a:cxnLst/>
              <a:rect l="l" t="t" r="r" b="b"/>
              <a:pathLst>
                <a:path w="2049" h="1077" extrusionOk="0">
                  <a:moveTo>
                    <a:pt x="1" y="1"/>
                  </a:moveTo>
                  <a:lnTo>
                    <a:pt x="1" y="1076"/>
                  </a:lnTo>
                  <a:lnTo>
                    <a:pt x="2049" y="1076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7"/>
            <p:cNvSpPr/>
            <p:nvPr/>
          </p:nvSpPr>
          <p:spPr>
            <a:xfrm>
              <a:off x="5479663" y="4331625"/>
              <a:ext cx="45900" cy="27075"/>
            </a:xfrm>
            <a:custGeom>
              <a:avLst/>
              <a:gdLst/>
              <a:ahLst/>
              <a:cxnLst/>
              <a:rect l="l" t="t" r="r" b="b"/>
              <a:pathLst>
                <a:path w="1836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1836" y="1083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7"/>
            <p:cNvSpPr/>
            <p:nvPr/>
          </p:nvSpPr>
          <p:spPr>
            <a:xfrm>
              <a:off x="5587713" y="4264150"/>
              <a:ext cx="26900" cy="136000"/>
            </a:xfrm>
            <a:custGeom>
              <a:avLst/>
              <a:gdLst/>
              <a:ahLst/>
              <a:cxnLst/>
              <a:rect l="l" t="t" r="r" b="b"/>
              <a:pathLst>
                <a:path w="1076" h="5440" extrusionOk="0">
                  <a:moveTo>
                    <a:pt x="0" y="1"/>
                  </a:moveTo>
                  <a:lnTo>
                    <a:pt x="0" y="5439"/>
                  </a:lnTo>
                  <a:lnTo>
                    <a:pt x="1076" y="5439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7"/>
            <p:cNvSpPr/>
            <p:nvPr/>
          </p:nvSpPr>
          <p:spPr>
            <a:xfrm>
              <a:off x="5591813" y="4269300"/>
              <a:ext cx="180875" cy="85300"/>
            </a:xfrm>
            <a:custGeom>
              <a:avLst/>
              <a:gdLst/>
              <a:ahLst/>
              <a:cxnLst/>
              <a:rect l="l" t="t" r="r" b="b"/>
              <a:pathLst>
                <a:path w="7235" h="3412" extrusionOk="0">
                  <a:moveTo>
                    <a:pt x="2652" y="0"/>
                  </a:moveTo>
                  <a:lnTo>
                    <a:pt x="1" y="2658"/>
                  </a:lnTo>
                  <a:lnTo>
                    <a:pt x="754" y="3411"/>
                  </a:lnTo>
                  <a:lnTo>
                    <a:pt x="3618" y="562"/>
                  </a:lnTo>
                  <a:lnTo>
                    <a:pt x="6474" y="3411"/>
                  </a:lnTo>
                  <a:lnTo>
                    <a:pt x="7234" y="2658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7"/>
            <p:cNvSpPr/>
            <p:nvPr/>
          </p:nvSpPr>
          <p:spPr>
            <a:xfrm>
              <a:off x="5682238" y="4269300"/>
              <a:ext cx="90450" cy="85300"/>
            </a:xfrm>
            <a:custGeom>
              <a:avLst/>
              <a:gdLst/>
              <a:ahLst/>
              <a:cxnLst/>
              <a:rect l="l" t="t" r="r" b="b"/>
              <a:pathLst>
                <a:path w="3618" h="3412" extrusionOk="0">
                  <a:moveTo>
                    <a:pt x="1" y="0"/>
                  </a:moveTo>
                  <a:lnTo>
                    <a:pt x="1" y="562"/>
                  </a:lnTo>
                  <a:lnTo>
                    <a:pt x="2857" y="3411"/>
                  </a:lnTo>
                  <a:lnTo>
                    <a:pt x="3617" y="2658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7"/>
            <p:cNvSpPr/>
            <p:nvPr/>
          </p:nvSpPr>
          <p:spPr>
            <a:xfrm>
              <a:off x="5451738" y="4250625"/>
              <a:ext cx="460850" cy="162875"/>
            </a:xfrm>
            <a:custGeom>
              <a:avLst/>
              <a:gdLst/>
              <a:ahLst/>
              <a:cxnLst/>
              <a:rect l="l" t="t" r="r" b="b"/>
              <a:pathLst>
                <a:path w="18434" h="6515" extrusionOk="0">
                  <a:moveTo>
                    <a:pt x="4597" y="1"/>
                  </a:moveTo>
                  <a:lnTo>
                    <a:pt x="1357" y="5439"/>
                  </a:lnTo>
                  <a:lnTo>
                    <a:pt x="1" y="5439"/>
                  </a:lnTo>
                  <a:lnTo>
                    <a:pt x="1" y="6515"/>
                  </a:lnTo>
                  <a:lnTo>
                    <a:pt x="1960" y="6515"/>
                  </a:lnTo>
                  <a:lnTo>
                    <a:pt x="5200" y="1083"/>
                  </a:lnTo>
                  <a:lnTo>
                    <a:pt x="13234" y="1083"/>
                  </a:lnTo>
                  <a:lnTo>
                    <a:pt x="16474" y="6515"/>
                  </a:lnTo>
                  <a:lnTo>
                    <a:pt x="18433" y="6515"/>
                  </a:lnTo>
                  <a:lnTo>
                    <a:pt x="18433" y="5439"/>
                  </a:lnTo>
                  <a:lnTo>
                    <a:pt x="17077" y="5439"/>
                  </a:lnTo>
                  <a:lnTo>
                    <a:pt x="13837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7"/>
            <p:cNvSpPr/>
            <p:nvPr/>
          </p:nvSpPr>
          <p:spPr>
            <a:xfrm>
              <a:off x="5749713" y="4264150"/>
              <a:ext cx="26900" cy="136000"/>
            </a:xfrm>
            <a:custGeom>
              <a:avLst/>
              <a:gdLst/>
              <a:ahLst/>
              <a:cxnLst/>
              <a:rect l="l" t="t" r="r" b="b"/>
              <a:pathLst>
                <a:path w="1076" h="5440" extrusionOk="0">
                  <a:moveTo>
                    <a:pt x="0" y="1"/>
                  </a:moveTo>
                  <a:lnTo>
                    <a:pt x="0" y="5439"/>
                  </a:lnTo>
                  <a:lnTo>
                    <a:pt x="1076" y="5439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7"/>
            <p:cNvSpPr/>
            <p:nvPr/>
          </p:nvSpPr>
          <p:spPr>
            <a:xfrm>
              <a:off x="5560663" y="4386600"/>
              <a:ext cx="81025" cy="26900"/>
            </a:xfrm>
            <a:custGeom>
              <a:avLst/>
              <a:gdLst/>
              <a:ahLst/>
              <a:cxnLst/>
              <a:rect l="l" t="t" r="r" b="b"/>
              <a:pathLst>
                <a:path w="3241" h="1076" extrusionOk="0">
                  <a:moveTo>
                    <a:pt x="0" y="0"/>
                  </a:moveTo>
                  <a:lnTo>
                    <a:pt x="0" y="1076"/>
                  </a:lnTo>
                  <a:lnTo>
                    <a:pt x="3240" y="1076"/>
                  </a:lnTo>
                  <a:lnTo>
                    <a:pt x="3240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7"/>
            <p:cNvSpPr/>
            <p:nvPr/>
          </p:nvSpPr>
          <p:spPr>
            <a:xfrm>
              <a:off x="5722663" y="4386600"/>
              <a:ext cx="81000" cy="26900"/>
            </a:xfrm>
            <a:custGeom>
              <a:avLst/>
              <a:gdLst/>
              <a:ahLst/>
              <a:cxnLst/>
              <a:rect l="l" t="t" r="r" b="b"/>
              <a:pathLst>
                <a:path w="3240" h="1076" extrusionOk="0">
                  <a:moveTo>
                    <a:pt x="0" y="0"/>
                  </a:moveTo>
                  <a:lnTo>
                    <a:pt x="0" y="1076"/>
                  </a:lnTo>
                  <a:lnTo>
                    <a:pt x="3240" y="1076"/>
                  </a:lnTo>
                  <a:lnTo>
                    <a:pt x="3240" y="0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7"/>
            <p:cNvSpPr/>
            <p:nvPr/>
          </p:nvSpPr>
          <p:spPr>
            <a:xfrm>
              <a:off x="5806388" y="4277675"/>
              <a:ext cx="51225" cy="26925"/>
            </a:xfrm>
            <a:custGeom>
              <a:avLst/>
              <a:gdLst/>
              <a:ahLst/>
              <a:cxnLst/>
              <a:rect l="l" t="t" r="r" b="b"/>
              <a:pathLst>
                <a:path w="2049" h="1077" extrusionOk="0">
                  <a:moveTo>
                    <a:pt x="1" y="1"/>
                  </a:moveTo>
                  <a:lnTo>
                    <a:pt x="1" y="1076"/>
                  </a:lnTo>
                  <a:lnTo>
                    <a:pt x="2049" y="1076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7"/>
            <p:cNvSpPr/>
            <p:nvPr/>
          </p:nvSpPr>
          <p:spPr>
            <a:xfrm>
              <a:off x="5838763" y="4331625"/>
              <a:ext cx="45900" cy="27075"/>
            </a:xfrm>
            <a:custGeom>
              <a:avLst/>
              <a:gdLst/>
              <a:ahLst/>
              <a:cxnLst/>
              <a:rect l="l" t="t" r="r" b="b"/>
              <a:pathLst>
                <a:path w="1836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1836" y="1083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7"/>
            <p:cNvSpPr/>
            <p:nvPr/>
          </p:nvSpPr>
          <p:spPr>
            <a:xfrm>
              <a:off x="5614588" y="4088625"/>
              <a:ext cx="135150" cy="134975"/>
            </a:xfrm>
            <a:custGeom>
              <a:avLst/>
              <a:gdLst/>
              <a:ahLst/>
              <a:cxnLst/>
              <a:rect l="l" t="t" r="r" b="b"/>
              <a:pathLst>
                <a:path w="5406" h="5399" extrusionOk="0">
                  <a:moveTo>
                    <a:pt x="2707" y="1083"/>
                  </a:moveTo>
                  <a:cubicBezTo>
                    <a:pt x="3597" y="1083"/>
                    <a:pt x="4323" y="1802"/>
                    <a:pt x="4323" y="2700"/>
                  </a:cubicBezTo>
                  <a:cubicBezTo>
                    <a:pt x="4323" y="3597"/>
                    <a:pt x="3597" y="4323"/>
                    <a:pt x="2707" y="4323"/>
                  </a:cubicBezTo>
                  <a:cubicBezTo>
                    <a:pt x="1809" y="4323"/>
                    <a:pt x="1083" y="3597"/>
                    <a:pt x="1083" y="2700"/>
                  </a:cubicBezTo>
                  <a:cubicBezTo>
                    <a:pt x="1083" y="1802"/>
                    <a:pt x="1809" y="1083"/>
                    <a:pt x="2707" y="1083"/>
                  </a:cubicBezTo>
                  <a:close/>
                  <a:moveTo>
                    <a:pt x="2707" y="1"/>
                  </a:moveTo>
                  <a:cubicBezTo>
                    <a:pt x="1213" y="1"/>
                    <a:pt x="1" y="1213"/>
                    <a:pt x="1" y="2700"/>
                  </a:cubicBezTo>
                  <a:cubicBezTo>
                    <a:pt x="1" y="4193"/>
                    <a:pt x="1213" y="5398"/>
                    <a:pt x="2707" y="5398"/>
                  </a:cubicBezTo>
                  <a:cubicBezTo>
                    <a:pt x="4193" y="5398"/>
                    <a:pt x="5405" y="4193"/>
                    <a:pt x="5405" y="2700"/>
                  </a:cubicBezTo>
                  <a:cubicBezTo>
                    <a:pt x="5405" y="1213"/>
                    <a:pt x="4193" y="1"/>
                    <a:pt x="2707" y="1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7"/>
            <p:cNvSpPr/>
            <p:nvPr/>
          </p:nvSpPr>
          <p:spPr>
            <a:xfrm>
              <a:off x="5614588" y="3952850"/>
              <a:ext cx="135150" cy="26900"/>
            </a:xfrm>
            <a:custGeom>
              <a:avLst/>
              <a:gdLst/>
              <a:ahLst/>
              <a:cxnLst/>
              <a:rect l="l" t="t" r="r" b="b"/>
              <a:pathLst>
                <a:path w="5406" h="1076" extrusionOk="0">
                  <a:moveTo>
                    <a:pt x="1" y="0"/>
                  </a:moveTo>
                  <a:lnTo>
                    <a:pt x="1" y="1075"/>
                  </a:lnTo>
                  <a:lnTo>
                    <a:pt x="5405" y="1075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7"/>
            <p:cNvSpPr/>
            <p:nvPr/>
          </p:nvSpPr>
          <p:spPr>
            <a:xfrm>
              <a:off x="5682238" y="4088625"/>
              <a:ext cx="67500" cy="135150"/>
            </a:xfrm>
            <a:custGeom>
              <a:avLst/>
              <a:gdLst/>
              <a:ahLst/>
              <a:cxnLst/>
              <a:rect l="l" t="t" r="r" b="b"/>
              <a:pathLst>
                <a:path w="2700" h="5406" extrusionOk="0">
                  <a:moveTo>
                    <a:pt x="1" y="1"/>
                  </a:moveTo>
                  <a:lnTo>
                    <a:pt x="1" y="1083"/>
                  </a:lnTo>
                  <a:cubicBezTo>
                    <a:pt x="898" y="1083"/>
                    <a:pt x="1617" y="1809"/>
                    <a:pt x="1617" y="2700"/>
                  </a:cubicBezTo>
                  <a:cubicBezTo>
                    <a:pt x="1617" y="3597"/>
                    <a:pt x="891" y="4323"/>
                    <a:pt x="1" y="4323"/>
                  </a:cubicBezTo>
                  <a:lnTo>
                    <a:pt x="1" y="5405"/>
                  </a:lnTo>
                  <a:cubicBezTo>
                    <a:pt x="1487" y="5405"/>
                    <a:pt x="2699" y="4193"/>
                    <a:pt x="2699" y="2700"/>
                  </a:cubicBezTo>
                  <a:cubicBezTo>
                    <a:pt x="2699" y="1213"/>
                    <a:pt x="1487" y="1"/>
                    <a:pt x="1" y="1"/>
                  </a:cubicBez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7"/>
            <p:cNvSpPr/>
            <p:nvPr/>
          </p:nvSpPr>
          <p:spPr>
            <a:xfrm>
              <a:off x="5682063" y="3952850"/>
              <a:ext cx="67675" cy="26900"/>
            </a:xfrm>
            <a:custGeom>
              <a:avLst/>
              <a:gdLst/>
              <a:ahLst/>
              <a:cxnLst/>
              <a:rect l="l" t="t" r="r" b="b"/>
              <a:pathLst>
                <a:path w="2707" h="1076" extrusionOk="0">
                  <a:moveTo>
                    <a:pt x="1" y="0"/>
                  </a:moveTo>
                  <a:lnTo>
                    <a:pt x="1" y="1075"/>
                  </a:lnTo>
                  <a:lnTo>
                    <a:pt x="2706" y="1075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7"/>
            <p:cNvSpPr/>
            <p:nvPr/>
          </p:nvSpPr>
          <p:spPr>
            <a:xfrm>
              <a:off x="5682238" y="4250625"/>
              <a:ext cx="230350" cy="162875"/>
            </a:xfrm>
            <a:custGeom>
              <a:avLst/>
              <a:gdLst/>
              <a:ahLst/>
              <a:cxnLst/>
              <a:rect l="l" t="t" r="r" b="b"/>
              <a:pathLst>
                <a:path w="9214" h="6515" extrusionOk="0">
                  <a:moveTo>
                    <a:pt x="1" y="1"/>
                  </a:moveTo>
                  <a:lnTo>
                    <a:pt x="1" y="1083"/>
                  </a:lnTo>
                  <a:lnTo>
                    <a:pt x="4014" y="1083"/>
                  </a:lnTo>
                  <a:lnTo>
                    <a:pt x="7254" y="6515"/>
                  </a:lnTo>
                  <a:lnTo>
                    <a:pt x="9213" y="6515"/>
                  </a:lnTo>
                  <a:lnTo>
                    <a:pt x="9213" y="5439"/>
                  </a:lnTo>
                  <a:lnTo>
                    <a:pt x="7857" y="5439"/>
                  </a:lnTo>
                  <a:lnTo>
                    <a:pt x="4617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6" name="Google Shape;1896;p47"/>
          <p:cNvGrpSpPr/>
          <p:nvPr/>
        </p:nvGrpSpPr>
        <p:grpSpPr>
          <a:xfrm>
            <a:off x="4788523" y="3745637"/>
            <a:ext cx="408866" cy="408689"/>
            <a:chOff x="4709913" y="3952850"/>
            <a:chExt cx="460850" cy="460650"/>
          </a:xfrm>
        </p:grpSpPr>
        <p:sp>
          <p:nvSpPr>
            <p:cNvPr id="1897" name="Google Shape;1897;p47"/>
            <p:cNvSpPr/>
            <p:nvPr/>
          </p:nvSpPr>
          <p:spPr>
            <a:xfrm>
              <a:off x="4709913" y="4247375"/>
              <a:ext cx="145750" cy="147975"/>
            </a:xfrm>
            <a:custGeom>
              <a:avLst/>
              <a:gdLst/>
              <a:ahLst/>
              <a:cxnLst/>
              <a:rect l="l" t="t" r="r" b="b"/>
              <a:pathLst>
                <a:path w="5830" h="5919" extrusionOk="0">
                  <a:moveTo>
                    <a:pt x="3967" y="0"/>
                  </a:moveTo>
                  <a:lnTo>
                    <a:pt x="1" y="2144"/>
                  </a:lnTo>
                  <a:lnTo>
                    <a:pt x="3775" y="5919"/>
                  </a:lnTo>
                  <a:lnTo>
                    <a:pt x="5830" y="3384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7"/>
            <p:cNvSpPr/>
            <p:nvPr/>
          </p:nvSpPr>
          <p:spPr>
            <a:xfrm>
              <a:off x="5004463" y="3952850"/>
              <a:ext cx="147975" cy="122100"/>
            </a:xfrm>
            <a:custGeom>
              <a:avLst/>
              <a:gdLst/>
              <a:ahLst/>
              <a:cxnLst/>
              <a:rect l="l" t="t" r="r" b="b"/>
              <a:pathLst>
                <a:path w="5919" h="4884" extrusionOk="0">
                  <a:moveTo>
                    <a:pt x="2144" y="0"/>
                  </a:moveTo>
                  <a:lnTo>
                    <a:pt x="0" y="3966"/>
                  </a:lnTo>
                  <a:lnTo>
                    <a:pt x="4994" y="4884"/>
                  </a:lnTo>
                  <a:lnTo>
                    <a:pt x="5918" y="3774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7"/>
            <p:cNvSpPr/>
            <p:nvPr/>
          </p:nvSpPr>
          <p:spPr>
            <a:xfrm>
              <a:off x="5004463" y="4017225"/>
              <a:ext cx="166300" cy="136150"/>
            </a:xfrm>
            <a:custGeom>
              <a:avLst/>
              <a:gdLst/>
              <a:ahLst/>
              <a:cxnLst/>
              <a:rect l="l" t="t" r="r" b="b"/>
              <a:pathLst>
                <a:path w="6652" h="5446" extrusionOk="0">
                  <a:moveTo>
                    <a:pt x="6651" y="0"/>
                  </a:moveTo>
                  <a:lnTo>
                    <a:pt x="0" y="1391"/>
                  </a:lnTo>
                  <a:lnTo>
                    <a:pt x="411" y="2980"/>
                  </a:lnTo>
                  <a:lnTo>
                    <a:pt x="2685" y="5446"/>
                  </a:lnTo>
                  <a:lnTo>
                    <a:pt x="3816" y="5206"/>
                  </a:lnTo>
                  <a:lnTo>
                    <a:pt x="6651" y="4069"/>
                  </a:lnTo>
                  <a:lnTo>
                    <a:pt x="6651" y="0"/>
                  </a:ln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7"/>
            <p:cNvSpPr/>
            <p:nvPr/>
          </p:nvSpPr>
          <p:spPr>
            <a:xfrm>
              <a:off x="4774488" y="4247375"/>
              <a:ext cx="130850" cy="166125"/>
            </a:xfrm>
            <a:custGeom>
              <a:avLst/>
              <a:gdLst/>
              <a:ahLst/>
              <a:cxnLst/>
              <a:rect l="l" t="t" r="r" b="b"/>
              <a:pathLst>
                <a:path w="5234" h="6645" extrusionOk="0">
                  <a:moveTo>
                    <a:pt x="1384" y="0"/>
                  </a:moveTo>
                  <a:lnTo>
                    <a:pt x="0" y="6645"/>
                  </a:lnTo>
                  <a:lnTo>
                    <a:pt x="4062" y="6645"/>
                  </a:lnTo>
                  <a:lnTo>
                    <a:pt x="5199" y="3816"/>
                  </a:lnTo>
                  <a:lnTo>
                    <a:pt x="5233" y="1624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7"/>
            <p:cNvSpPr/>
            <p:nvPr/>
          </p:nvSpPr>
          <p:spPr>
            <a:xfrm>
              <a:off x="4809063" y="4051825"/>
              <a:ext cx="238050" cy="290950"/>
            </a:xfrm>
            <a:custGeom>
              <a:avLst/>
              <a:gdLst/>
              <a:ahLst/>
              <a:cxnLst/>
              <a:rect l="l" t="t" r="r" b="b"/>
              <a:pathLst>
                <a:path w="9522" h="11638" extrusionOk="0">
                  <a:moveTo>
                    <a:pt x="7816" y="0"/>
                  </a:moveTo>
                  <a:lnTo>
                    <a:pt x="1" y="7816"/>
                  </a:lnTo>
                  <a:lnTo>
                    <a:pt x="1" y="7822"/>
                  </a:lnTo>
                  <a:lnTo>
                    <a:pt x="3816" y="11638"/>
                  </a:lnTo>
                  <a:lnTo>
                    <a:pt x="9522" y="4733"/>
                  </a:lnTo>
                  <a:lnTo>
                    <a:pt x="7816" y="0"/>
                  </a:ln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7"/>
            <p:cNvSpPr/>
            <p:nvPr/>
          </p:nvSpPr>
          <p:spPr>
            <a:xfrm>
              <a:off x="4904463" y="4051975"/>
              <a:ext cx="195400" cy="290800"/>
            </a:xfrm>
            <a:custGeom>
              <a:avLst/>
              <a:gdLst/>
              <a:ahLst/>
              <a:cxnLst/>
              <a:rect l="l" t="t" r="r" b="b"/>
              <a:pathLst>
                <a:path w="7816" h="11632" extrusionOk="0">
                  <a:moveTo>
                    <a:pt x="4000" y="1"/>
                  </a:moveTo>
                  <a:lnTo>
                    <a:pt x="0" y="11632"/>
                  </a:lnTo>
                  <a:lnTo>
                    <a:pt x="0" y="11632"/>
                  </a:lnTo>
                  <a:lnTo>
                    <a:pt x="7816" y="3816"/>
                  </a:lnTo>
                  <a:lnTo>
                    <a:pt x="4000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47"/>
          <p:cNvGrpSpPr/>
          <p:nvPr/>
        </p:nvGrpSpPr>
        <p:grpSpPr>
          <a:xfrm>
            <a:off x="2891191" y="3745637"/>
            <a:ext cx="263609" cy="408689"/>
            <a:chOff x="2647988" y="3952850"/>
            <a:chExt cx="297125" cy="460650"/>
          </a:xfrm>
        </p:grpSpPr>
        <p:sp>
          <p:nvSpPr>
            <p:cNvPr id="1904" name="Google Shape;1904;p47"/>
            <p:cNvSpPr/>
            <p:nvPr/>
          </p:nvSpPr>
          <p:spPr>
            <a:xfrm>
              <a:off x="2720063" y="3952850"/>
              <a:ext cx="152950" cy="135800"/>
            </a:xfrm>
            <a:custGeom>
              <a:avLst/>
              <a:gdLst/>
              <a:ahLst/>
              <a:cxnLst/>
              <a:rect l="l" t="t" r="r" b="b"/>
              <a:pathLst>
                <a:path w="6118" h="5432" extrusionOk="0">
                  <a:moveTo>
                    <a:pt x="3056" y="0"/>
                  </a:moveTo>
                  <a:cubicBezTo>
                    <a:pt x="2165" y="0"/>
                    <a:pt x="1439" y="719"/>
                    <a:pt x="1439" y="1617"/>
                  </a:cubicBezTo>
                  <a:lnTo>
                    <a:pt x="2522" y="1617"/>
                  </a:lnTo>
                  <a:cubicBezTo>
                    <a:pt x="2522" y="1315"/>
                    <a:pt x="2755" y="1075"/>
                    <a:pt x="3056" y="1075"/>
                  </a:cubicBezTo>
                  <a:cubicBezTo>
                    <a:pt x="3364" y="1075"/>
                    <a:pt x="3597" y="1315"/>
                    <a:pt x="3597" y="1617"/>
                  </a:cubicBezTo>
                  <a:cubicBezTo>
                    <a:pt x="3597" y="1918"/>
                    <a:pt x="3357" y="2158"/>
                    <a:pt x="3056" y="2158"/>
                  </a:cubicBezTo>
                  <a:lnTo>
                    <a:pt x="2522" y="2158"/>
                  </a:lnTo>
                  <a:lnTo>
                    <a:pt x="2522" y="4356"/>
                  </a:lnTo>
                  <a:lnTo>
                    <a:pt x="1" y="4356"/>
                  </a:lnTo>
                  <a:lnTo>
                    <a:pt x="1" y="5432"/>
                  </a:lnTo>
                  <a:lnTo>
                    <a:pt x="6118" y="5432"/>
                  </a:lnTo>
                  <a:lnTo>
                    <a:pt x="6118" y="4356"/>
                  </a:lnTo>
                  <a:lnTo>
                    <a:pt x="6118" y="4350"/>
                  </a:lnTo>
                  <a:lnTo>
                    <a:pt x="3597" y="4350"/>
                  </a:lnTo>
                  <a:lnTo>
                    <a:pt x="3597" y="3137"/>
                  </a:lnTo>
                  <a:cubicBezTo>
                    <a:pt x="4227" y="2925"/>
                    <a:pt x="4679" y="2322"/>
                    <a:pt x="4679" y="1617"/>
                  </a:cubicBezTo>
                  <a:cubicBezTo>
                    <a:pt x="4679" y="719"/>
                    <a:pt x="3953" y="0"/>
                    <a:pt x="3056" y="0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7"/>
            <p:cNvSpPr/>
            <p:nvPr/>
          </p:nvSpPr>
          <p:spPr>
            <a:xfrm>
              <a:off x="2796438" y="3952850"/>
              <a:ext cx="76575" cy="135800"/>
            </a:xfrm>
            <a:custGeom>
              <a:avLst/>
              <a:gdLst/>
              <a:ahLst/>
              <a:cxnLst/>
              <a:rect l="l" t="t" r="r" b="b"/>
              <a:pathLst>
                <a:path w="3063" h="5432" extrusionOk="0">
                  <a:moveTo>
                    <a:pt x="1" y="0"/>
                  </a:moveTo>
                  <a:lnTo>
                    <a:pt x="1" y="1075"/>
                  </a:lnTo>
                  <a:cubicBezTo>
                    <a:pt x="302" y="1075"/>
                    <a:pt x="542" y="1315"/>
                    <a:pt x="542" y="1617"/>
                  </a:cubicBezTo>
                  <a:cubicBezTo>
                    <a:pt x="542" y="1918"/>
                    <a:pt x="302" y="2158"/>
                    <a:pt x="1" y="2158"/>
                  </a:cubicBezTo>
                  <a:lnTo>
                    <a:pt x="1" y="5432"/>
                  </a:lnTo>
                  <a:lnTo>
                    <a:pt x="3063" y="5432"/>
                  </a:lnTo>
                  <a:lnTo>
                    <a:pt x="3063" y="4356"/>
                  </a:lnTo>
                  <a:lnTo>
                    <a:pt x="3056" y="4350"/>
                  </a:lnTo>
                  <a:lnTo>
                    <a:pt x="542" y="4350"/>
                  </a:lnTo>
                  <a:lnTo>
                    <a:pt x="542" y="3137"/>
                  </a:lnTo>
                  <a:cubicBezTo>
                    <a:pt x="1172" y="2925"/>
                    <a:pt x="1624" y="2322"/>
                    <a:pt x="1624" y="1617"/>
                  </a:cubicBezTo>
                  <a:cubicBezTo>
                    <a:pt x="1624" y="719"/>
                    <a:pt x="898" y="0"/>
                    <a:pt x="1" y="0"/>
                  </a:cubicBez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7"/>
            <p:cNvSpPr/>
            <p:nvPr/>
          </p:nvSpPr>
          <p:spPr>
            <a:xfrm>
              <a:off x="2837038" y="4142750"/>
              <a:ext cx="26900" cy="26900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7"/>
            <p:cNvSpPr/>
            <p:nvPr/>
          </p:nvSpPr>
          <p:spPr>
            <a:xfrm>
              <a:off x="2837038" y="4196675"/>
              <a:ext cx="26900" cy="27100"/>
            </a:xfrm>
            <a:custGeom>
              <a:avLst/>
              <a:gdLst/>
              <a:ahLst/>
              <a:cxnLst/>
              <a:rect l="l" t="t" r="r" b="b"/>
              <a:pathLst>
                <a:path w="1076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1076" y="1083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7"/>
            <p:cNvSpPr/>
            <p:nvPr/>
          </p:nvSpPr>
          <p:spPr>
            <a:xfrm>
              <a:off x="2647988" y="4331625"/>
              <a:ext cx="108075" cy="81875"/>
            </a:xfrm>
            <a:custGeom>
              <a:avLst/>
              <a:gdLst/>
              <a:ahLst/>
              <a:cxnLst/>
              <a:rect l="l" t="t" r="r" b="b"/>
              <a:pathLst>
                <a:path w="4323" h="3275" extrusionOk="0">
                  <a:moveTo>
                    <a:pt x="1219" y="1"/>
                  </a:moveTo>
                  <a:lnTo>
                    <a:pt x="0" y="1083"/>
                  </a:lnTo>
                  <a:lnTo>
                    <a:pt x="0" y="3275"/>
                  </a:lnTo>
                  <a:lnTo>
                    <a:pt x="4322" y="3275"/>
                  </a:lnTo>
                  <a:lnTo>
                    <a:pt x="4322" y="1083"/>
                  </a:lnTo>
                  <a:lnTo>
                    <a:pt x="3343" y="1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7"/>
            <p:cNvSpPr/>
            <p:nvPr/>
          </p:nvSpPr>
          <p:spPr>
            <a:xfrm>
              <a:off x="2837038" y="4331625"/>
              <a:ext cx="108075" cy="81875"/>
            </a:xfrm>
            <a:custGeom>
              <a:avLst/>
              <a:gdLst/>
              <a:ahLst/>
              <a:cxnLst/>
              <a:rect l="l" t="t" r="r" b="b"/>
              <a:pathLst>
                <a:path w="4323" h="3275" extrusionOk="0">
                  <a:moveTo>
                    <a:pt x="1220" y="1"/>
                  </a:moveTo>
                  <a:lnTo>
                    <a:pt x="0" y="1083"/>
                  </a:lnTo>
                  <a:lnTo>
                    <a:pt x="0" y="3275"/>
                  </a:lnTo>
                  <a:lnTo>
                    <a:pt x="4322" y="3275"/>
                  </a:lnTo>
                  <a:lnTo>
                    <a:pt x="4322" y="1083"/>
                  </a:lnTo>
                  <a:lnTo>
                    <a:pt x="3343" y="1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7"/>
            <p:cNvSpPr/>
            <p:nvPr/>
          </p:nvSpPr>
          <p:spPr>
            <a:xfrm>
              <a:off x="2647988" y="4033825"/>
              <a:ext cx="297125" cy="324875"/>
            </a:xfrm>
            <a:custGeom>
              <a:avLst/>
              <a:gdLst/>
              <a:ahLst/>
              <a:cxnLst/>
              <a:rect l="l" t="t" r="r" b="b"/>
              <a:pathLst>
                <a:path w="11885" h="12995" extrusionOk="0">
                  <a:moveTo>
                    <a:pt x="0" y="1"/>
                  </a:moveTo>
                  <a:lnTo>
                    <a:pt x="0" y="12995"/>
                  </a:lnTo>
                  <a:lnTo>
                    <a:pt x="4322" y="12995"/>
                  </a:lnTo>
                  <a:lnTo>
                    <a:pt x="4322" y="10830"/>
                  </a:lnTo>
                  <a:lnTo>
                    <a:pt x="7562" y="10830"/>
                  </a:lnTo>
                  <a:lnTo>
                    <a:pt x="7562" y="12995"/>
                  </a:lnTo>
                  <a:lnTo>
                    <a:pt x="11884" y="12995"/>
                  </a:lnTo>
                  <a:lnTo>
                    <a:pt x="11884" y="1"/>
                  </a:lnTo>
                  <a:lnTo>
                    <a:pt x="8645" y="1"/>
                  </a:lnTo>
                  <a:lnTo>
                    <a:pt x="8645" y="542"/>
                  </a:lnTo>
                  <a:cubicBezTo>
                    <a:pt x="8645" y="1843"/>
                    <a:pt x="7713" y="2974"/>
                    <a:pt x="6480" y="3220"/>
                  </a:cubicBezTo>
                  <a:lnTo>
                    <a:pt x="6049" y="3796"/>
                  </a:lnTo>
                  <a:lnTo>
                    <a:pt x="5946" y="3693"/>
                  </a:lnTo>
                  <a:lnTo>
                    <a:pt x="5405" y="3220"/>
                  </a:lnTo>
                  <a:cubicBezTo>
                    <a:pt x="4172" y="2974"/>
                    <a:pt x="3240" y="1843"/>
                    <a:pt x="3240" y="542"/>
                  </a:cubicBezTo>
                  <a:lnTo>
                    <a:pt x="3240" y="1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7"/>
            <p:cNvSpPr/>
            <p:nvPr/>
          </p:nvSpPr>
          <p:spPr>
            <a:xfrm>
              <a:off x="2796438" y="4033825"/>
              <a:ext cx="148675" cy="324875"/>
            </a:xfrm>
            <a:custGeom>
              <a:avLst/>
              <a:gdLst/>
              <a:ahLst/>
              <a:cxnLst/>
              <a:rect l="l" t="t" r="r" b="b"/>
              <a:pathLst>
                <a:path w="5947" h="12995" extrusionOk="0">
                  <a:moveTo>
                    <a:pt x="2707" y="1"/>
                  </a:moveTo>
                  <a:lnTo>
                    <a:pt x="2707" y="535"/>
                  </a:lnTo>
                  <a:cubicBezTo>
                    <a:pt x="2707" y="1843"/>
                    <a:pt x="1775" y="2974"/>
                    <a:pt x="542" y="3220"/>
                  </a:cubicBezTo>
                  <a:lnTo>
                    <a:pt x="111" y="3789"/>
                  </a:lnTo>
                  <a:lnTo>
                    <a:pt x="1" y="3693"/>
                  </a:lnTo>
                  <a:lnTo>
                    <a:pt x="1" y="10830"/>
                  </a:lnTo>
                  <a:lnTo>
                    <a:pt x="1624" y="10830"/>
                  </a:lnTo>
                  <a:lnTo>
                    <a:pt x="1624" y="12995"/>
                  </a:lnTo>
                  <a:lnTo>
                    <a:pt x="5946" y="12995"/>
                  </a:lnTo>
                  <a:lnTo>
                    <a:pt x="5946" y="1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7"/>
            <p:cNvSpPr/>
            <p:nvPr/>
          </p:nvSpPr>
          <p:spPr>
            <a:xfrm>
              <a:off x="2783088" y="4114325"/>
              <a:ext cx="26925" cy="109450"/>
            </a:xfrm>
            <a:custGeom>
              <a:avLst/>
              <a:gdLst/>
              <a:ahLst/>
              <a:cxnLst/>
              <a:rect l="l" t="t" r="r" b="b"/>
              <a:pathLst>
                <a:path w="1077" h="4378" extrusionOk="0">
                  <a:moveTo>
                    <a:pt x="1" y="0"/>
                  </a:moveTo>
                  <a:lnTo>
                    <a:pt x="1" y="4377"/>
                  </a:lnTo>
                  <a:lnTo>
                    <a:pt x="1076" y="4377"/>
                  </a:lnTo>
                  <a:lnTo>
                    <a:pt x="1076" y="0"/>
                  </a:lnTo>
                  <a:cubicBezTo>
                    <a:pt x="905" y="35"/>
                    <a:pt x="720" y="55"/>
                    <a:pt x="535" y="55"/>
                  </a:cubicBezTo>
                  <a:cubicBezTo>
                    <a:pt x="357" y="55"/>
                    <a:pt x="172" y="35"/>
                    <a:pt x="1" y="0"/>
                  </a:cubicBez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7"/>
            <p:cNvSpPr/>
            <p:nvPr/>
          </p:nvSpPr>
          <p:spPr>
            <a:xfrm>
              <a:off x="2796438" y="4114325"/>
              <a:ext cx="13575" cy="109450"/>
            </a:xfrm>
            <a:custGeom>
              <a:avLst/>
              <a:gdLst/>
              <a:ahLst/>
              <a:cxnLst/>
              <a:rect l="l" t="t" r="r" b="b"/>
              <a:pathLst>
                <a:path w="543" h="4378" extrusionOk="0">
                  <a:moveTo>
                    <a:pt x="542" y="0"/>
                  </a:moveTo>
                  <a:cubicBezTo>
                    <a:pt x="371" y="35"/>
                    <a:pt x="186" y="55"/>
                    <a:pt x="1" y="55"/>
                  </a:cubicBezTo>
                  <a:lnTo>
                    <a:pt x="1" y="4377"/>
                  </a:lnTo>
                  <a:lnTo>
                    <a:pt x="542" y="4377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47"/>
          <p:cNvGrpSpPr/>
          <p:nvPr/>
        </p:nvGrpSpPr>
        <p:grpSpPr>
          <a:xfrm>
            <a:off x="6102843" y="3745604"/>
            <a:ext cx="410840" cy="408755"/>
            <a:chOff x="6193738" y="3952775"/>
            <a:chExt cx="463075" cy="460725"/>
          </a:xfrm>
        </p:grpSpPr>
        <p:sp>
          <p:nvSpPr>
            <p:cNvPr id="1915" name="Google Shape;1915;p47"/>
            <p:cNvSpPr/>
            <p:nvPr/>
          </p:nvSpPr>
          <p:spPr>
            <a:xfrm>
              <a:off x="6274738" y="3952775"/>
              <a:ext cx="382075" cy="377400"/>
            </a:xfrm>
            <a:custGeom>
              <a:avLst/>
              <a:gdLst/>
              <a:ahLst/>
              <a:cxnLst/>
              <a:rect l="l" t="t" r="r" b="b"/>
              <a:pathLst>
                <a:path w="15283" h="15096" extrusionOk="0">
                  <a:moveTo>
                    <a:pt x="7674" y="0"/>
                  </a:moveTo>
                  <a:cubicBezTo>
                    <a:pt x="7547" y="0"/>
                    <a:pt x="7421" y="4"/>
                    <a:pt x="7296" y="10"/>
                  </a:cubicBezTo>
                  <a:lnTo>
                    <a:pt x="6967" y="626"/>
                  </a:lnTo>
                  <a:lnTo>
                    <a:pt x="6206" y="126"/>
                  </a:lnTo>
                  <a:cubicBezTo>
                    <a:pt x="4768" y="400"/>
                    <a:pt x="3405" y="1092"/>
                    <a:pt x="2295" y="2202"/>
                  </a:cubicBezTo>
                  <a:cubicBezTo>
                    <a:pt x="1186" y="3311"/>
                    <a:pt x="494" y="4675"/>
                    <a:pt x="220" y="6113"/>
                  </a:cubicBezTo>
                  <a:lnTo>
                    <a:pt x="747" y="6716"/>
                  </a:lnTo>
                  <a:lnTo>
                    <a:pt x="96" y="7195"/>
                  </a:lnTo>
                  <a:cubicBezTo>
                    <a:pt x="1" y="9250"/>
                    <a:pt x="733" y="11326"/>
                    <a:pt x="2295" y="12894"/>
                  </a:cubicBezTo>
                  <a:cubicBezTo>
                    <a:pt x="3767" y="14360"/>
                    <a:pt x="5686" y="15095"/>
                    <a:pt x="7609" y="15095"/>
                  </a:cubicBezTo>
                  <a:cubicBezTo>
                    <a:pt x="7735" y="15095"/>
                    <a:pt x="7861" y="15092"/>
                    <a:pt x="7987" y="15086"/>
                  </a:cubicBezTo>
                  <a:lnTo>
                    <a:pt x="8289" y="14353"/>
                  </a:lnTo>
                  <a:lnTo>
                    <a:pt x="9076" y="14970"/>
                  </a:lnTo>
                  <a:cubicBezTo>
                    <a:pt x="10515" y="14696"/>
                    <a:pt x="11878" y="13997"/>
                    <a:pt x="12988" y="12894"/>
                  </a:cubicBezTo>
                  <a:cubicBezTo>
                    <a:pt x="14097" y="11784"/>
                    <a:pt x="14789" y="10421"/>
                    <a:pt x="15063" y="8983"/>
                  </a:cubicBezTo>
                  <a:lnTo>
                    <a:pt x="14515" y="8360"/>
                  </a:lnTo>
                  <a:lnTo>
                    <a:pt x="15180" y="7894"/>
                  </a:lnTo>
                  <a:cubicBezTo>
                    <a:pt x="15282" y="5846"/>
                    <a:pt x="14549" y="3770"/>
                    <a:pt x="12988" y="2202"/>
                  </a:cubicBezTo>
                  <a:cubicBezTo>
                    <a:pt x="11516" y="736"/>
                    <a:pt x="9597" y="0"/>
                    <a:pt x="76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7"/>
            <p:cNvSpPr/>
            <p:nvPr/>
          </p:nvSpPr>
          <p:spPr>
            <a:xfrm>
              <a:off x="6332113" y="4007800"/>
              <a:ext cx="324700" cy="322375"/>
            </a:xfrm>
            <a:custGeom>
              <a:avLst/>
              <a:gdLst/>
              <a:ahLst/>
              <a:cxnLst/>
              <a:rect l="l" t="t" r="r" b="b"/>
              <a:pathLst>
                <a:path w="12988" h="12895" extrusionOk="0">
                  <a:moveTo>
                    <a:pt x="10693" y="1"/>
                  </a:moveTo>
                  <a:lnTo>
                    <a:pt x="0" y="10693"/>
                  </a:lnTo>
                  <a:cubicBezTo>
                    <a:pt x="1472" y="12159"/>
                    <a:pt x="3391" y="12894"/>
                    <a:pt x="5314" y="12894"/>
                  </a:cubicBezTo>
                  <a:cubicBezTo>
                    <a:pt x="5440" y="12894"/>
                    <a:pt x="5566" y="12891"/>
                    <a:pt x="5692" y="12885"/>
                  </a:cubicBezTo>
                  <a:lnTo>
                    <a:pt x="5994" y="12152"/>
                  </a:lnTo>
                  <a:lnTo>
                    <a:pt x="6781" y="12769"/>
                  </a:lnTo>
                  <a:cubicBezTo>
                    <a:pt x="8220" y="12495"/>
                    <a:pt x="9583" y="11796"/>
                    <a:pt x="10693" y="10693"/>
                  </a:cubicBezTo>
                  <a:cubicBezTo>
                    <a:pt x="11802" y="9583"/>
                    <a:pt x="12494" y="8220"/>
                    <a:pt x="12768" y="6782"/>
                  </a:cubicBezTo>
                  <a:lnTo>
                    <a:pt x="12220" y="6159"/>
                  </a:lnTo>
                  <a:lnTo>
                    <a:pt x="12885" y="5693"/>
                  </a:lnTo>
                  <a:cubicBezTo>
                    <a:pt x="12987" y="3645"/>
                    <a:pt x="12254" y="1569"/>
                    <a:pt x="10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7"/>
            <p:cNvSpPr/>
            <p:nvPr/>
          </p:nvSpPr>
          <p:spPr>
            <a:xfrm>
              <a:off x="6193738" y="4318100"/>
              <a:ext cx="95400" cy="95400"/>
            </a:xfrm>
            <a:custGeom>
              <a:avLst/>
              <a:gdLst/>
              <a:ahLst/>
              <a:cxnLst/>
              <a:rect l="l" t="t" r="r" b="b"/>
              <a:pathLst>
                <a:path w="3816" h="3816" extrusionOk="0">
                  <a:moveTo>
                    <a:pt x="3056" y="0"/>
                  </a:moveTo>
                  <a:lnTo>
                    <a:pt x="1" y="3055"/>
                  </a:lnTo>
                  <a:lnTo>
                    <a:pt x="761" y="3816"/>
                  </a:lnTo>
                  <a:lnTo>
                    <a:pt x="3816" y="768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rgbClr val="EE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7"/>
            <p:cNvSpPr/>
            <p:nvPr/>
          </p:nvSpPr>
          <p:spPr>
            <a:xfrm>
              <a:off x="6193738" y="4222725"/>
              <a:ext cx="76400" cy="76400"/>
            </a:xfrm>
            <a:custGeom>
              <a:avLst/>
              <a:gdLst/>
              <a:ahLst/>
              <a:cxnLst/>
              <a:rect l="l" t="t" r="r" b="b"/>
              <a:pathLst>
                <a:path w="3056" h="3056" extrusionOk="0">
                  <a:moveTo>
                    <a:pt x="2288" y="0"/>
                  </a:moveTo>
                  <a:lnTo>
                    <a:pt x="1" y="2288"/>
                  </a:lnTo>
                  <a:lnTo>
                    <a:pt x="761" y="3055"/>
                  </a:lnTo>
                  <a:lnTo>
                    <a:pt x="3056" y="760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EE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7"/>
            <p:cNvSpPr/>
            <p:nvPr/>
          </p:nvSpPr>
          <p:spPr>
            <a:xfrm>
              <a:off x="6308138" y="4337100"/>
              <a:ext cx="76400" cy="76400"/>
            </a:xfrm>
            <a:custGeom>
              <a:avLst/>
              <a:gdLst/>
              <a:ahLst/>
              <a:cxnLst/>
              <a:rect l="l" t="t" r="r" b="b"/>
              <a:pathLst>
                <a:path w="3056" h="3056" extrusionOk="0">
                  <a:moveTo>
                    <a:pt x="2295" y="1"/>
                  </a:moveTo>
                  <a:lnTo>
                    <a:pt x="0" y="2295"/>
                  </a:lnTo>
                  <a:lnTo>
                    <a:pt x="767" y="3056"/>
                  </a:lnTo>
                  <a:lnTo>
                    <a:pt x="3055" y="768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D3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7"/>
            <p:cNvSpPr/>
            <p:nvPr/>
          </p:nvSpPr>
          <p:spPr>
            <a:xfrm>
              <a:off x="6407963" y="4002500"/>
              <a:ext cx="75900" cy="44375"/>
            </a:xfrm>
            <a:custGeom>
              <a:avLst/>
              <a:gdLst/>
              <a:ahLst/>
              <a:cxnLst/>
              <a:rect l="l" t="t" r="r" b="b"/>
              <a:pathLst>
                <a:path w="3036" h="1775" extrusionOk="0">
                  <a:moveTo>
                    <a:pt x="275" y="0"/>
                  </a:moveTo>
                  <a:lnTo>
                    <a:pt x="1" y="1048"/>
                  </a:lnTo>
                  <a:lnTo>
                    <a:pt x="2761" y="1774"/>
                  </a:lnTo>
                  <a:lnTo>
                    <a:pt x="3035" y="72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EE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7"/>
            <p:cNvSpPr/>
            <p:nvPr/>
          </p:nvSpPr>
          <p:spPr>
            <a:xfrm>
              <a:off x="6326963" y="4083675"/>
              <a:ext cx="44200" cy="75875"/>
            </a:xfrm>
            <a:custGeom>
              <a:avLst/>
              <a:gdLst/>
              <a:ahLst/>
              <a:cxnLst/>
              <a:rect l="l" t="t" r="r" b="b"/>
              <a:pathLst>
                <a:path w="1768" h="3035" extrusionOk="0">
                  <a:moveTo>
                    <a:pt x="1042" y="0"/>
                  </a:moveTo>
                  <a:lnTo>
                    <a:pt x="1" y="274"/>
                  </a:lnTo>
                  <a:lnTo>
                    <a:pt x="720" y="3035"/>
                  </a:lnTo>
                  <a:lnTo>
                    <a:pt x="1768" y="2761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EE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7"/>
            <p:cNvSpPr/>
            <p:nvPr/>
          </p:nvSpPr>
          <p:spPr>
            <a:xfrm>
              <a:off x="6277138" y="3953000"/>
              <a:ext cx="185650" cy="184050"/>
            </a:xfrm>
            <a:custGeom>
              <a:avLst/>
              <a:gdLst/>
              <a:ahLst/>
              <a:cxnLst/>
              <a:rect l="l" t="t" r="r" b="b"/>
              <a:pathLst>
                <a:path w="7426" h="7362" extrusionOk="0">
                  <a:moveTo>
                    <a:pt x="7200" y="1"/>
                  </a:moveTo>
                  <a:cubicBezTo>
                    <a:pt x="6830" y="8"/>
                    <a:pt x="6467" y="49"/>
                    <a:pt x="6110" y="117"/>
                  </a:cubicBezTo>
                  <a:cubicBezTo>
                    <a:pt x="6302" y="782"/>
                    <a:pt x="6343" y="1487"/>
                    <a:pt x="6241" y="2165"/>
                  </a:cubicBezTo>
                  <a:cubicBezTo>
                    <a:pt x="6179" y="2522"/>
                    <a:pt x="6090" y="2871"/>
                    <a:pt x="5953" y="3207"/>
                  </a:cubicBezTo>
                  <a:cubicBezTo>
                    <a:pt x="5782" y="3652"/>
                    <a:pt x="5542" y="4076"/>
                    <a:pt x="5234" y="4460"/>
                  </a:cubicBezTo>
                  <a:cubicBezTo>
                    <a:pt x="5124" y="4597"/>
                    <a:pt x="5008" y="4734"/>
                    <a:pt x="4877" y="4864"/>
                  </a:cubicBezTo>
                  <a:cubicBezTo>
                    <a:pt x="4747" y="4994"/>
                    <a:pt x="4617" y="5111"/>
                    <a:pt x="4466" y="5220"/>
                  </a:cubicBezTo>
                  <a:cubicBezTo>
                    <a:pt x="4090" y="5529"/>
                    <a:pt x="3672" y="5775"/>
                    <a:pt x="3227" y="5946"/>
                  </a:cubicBezTo>
                  <a:cubicBezTo>
                    <a:pt x="2891" y="6083"/>
                    <a:pt x="2535" y="6179"/>
                    <a:pt x="2179" y="6234"/>
                  </a:cubicBezTo>
                  <a:cubicBezTo>
                    <a:pt x="1933" y="6264"/>
                    <a:pt x="1685" y="6284"/>
                    <a:pt x="1438" y="6284"/>
                  </a:cubicBezTo>
                  <a:cubicBezTo>
                    <a:pt x="1292" y="6284"/>
                    <a:pt x="1146" y="6277"/>
                    <a:pt x="1001" y="6261"/>
                  </a:cubicBezTo>
                  <a:cubicBezTo>
                    <a:pt x="706" y="6241"/>
                    <a:pt x="405" y="6186"/>
                    <a:pt x="124" y="6104"/>
                  </a:cubicBezTo>
                  <a:cubicBezTo>
                    <a:pt x="55" y="6460"/>
                    <a:pt x="14" y="6823"/>
                    <a:pt x="0" y="7186"/>
                  </a:cubicBezTo>
                  <a:cubicBezTo>
                    <a:pt x="288" y="7262"/>
                    <a:pt x="596" y="7309"/>
                    <a:pt x="905" y="7337"/>
                  </a:cubicBezTo>
                  <a:cubicBezTo>
                    <a:pt x="1081" y="7353"/>
                    <a:pt x="1260" y="7362"/>
                    <a:pt x="1438" y="7362"/>
                  </a:cubicBezTo>
                  <a:cubicBezTo>
                    <a:pt x="1779" y="7362"/>
                    <a:pt x="2120" y="7331"/>
                    <a:pt x="2453" y="7268"/>
                  </a:cubicBezTo>
                  <a:cubicBezTo>
                    <a:pt x="2809" y="7220"/>
                    <a:pt x="3172" y="7118"/>
                    <a:pt x="3501" y="6988"/>
                  </a:cubicBezTo>
                  <a:cubicBezTo>
                    <a:pt x="4131" y="6768"/>
                    <a:pt x="4720" y="6426"/>
                    <a:pt x="5240" y="5994"/>
                  </a:cubicBezTo>
                  <a:cubicBezTo>
                    <a:pt x="5377" y="5871"/>
                    <a:pt x="5508" y="5761"/>
                    <a:pt x="5638" y="5631"/>
                  </a:cubicBezTo>
                  <a:lnTo>
                    <a:pt x="5638" y="5624"/>
                  </a:lnTo>
                  <a:cubicBezTo>
                    <a:pt x="5768" y="5494"/>
                    <a:pt x="5891" y="5357"/>
                    <a:pt x="5994" y="5220"/>
                  </a:cubicBezTo>
                  <a:cubicBezTo>
                    <a:pt x="6446" y="4693"/>
                    <a:pt x="6775" y="4111"/>
                    <a:pt x="6994" y="3487"/>
                  </a:cubicBezTo>
                  <a:cubicBezTo>
                    <a:pt x="7131" y="3152"/>
                    <a:pt x="7227" y="2802"/>
                    <a:pt x="7282" y="2446"/>
                  </a:cubicBezTo>
                  <a:cubicBezTo>
                    <a:pt x="7426" y="1624"/>
                    <a:pt x="7391" y="802"/>
                    <a:pt x="7200" y="1"/>
                  </a:cubicBezTo>
                  <a:close/>
                </a:path>
              </a:pathLst>
            </a:custGeom>
            <a:solidFill>
              <a:srgbClr val="EE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7"/>
            <p:cNvSpPr/>
            <p:nvPr/>
          </p:nvSpPr>
          <p:spPr>
            <a:xfrm>
              <a:off x="6370288" y="4046000"/>
              <a:ext cx="76400" cy="76400"/>
            </a:xfrm>
            <a:custGeom>
              <a:avLst/>
              <a:gdLst/>
              <a:ahLst/>
              <a:cxnLst/>
              <a:rect l="l" t="t" r="r" b="b"/>
              <a:pathLst>
                <a:path w="3056" h="3056" extrusionOk="0">
                  <a:moveTo>
                    <a:pt x="761" y="0"/>
                  </a:moveTo>
                  <a:lnTo>
                    <a:pt x="1" y="767"/>
                  </a:lnTo>
                  <a:lnTo>
                    <a:pt x="2289" y="3055"/>
                  </a:lnTo>
                  <a:lnTo>
                    <a:pt x="3056" y="2295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EE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7"/>
            <p:cNvSpPr/>
            <p:nvPr/>
          </p:nvSpPr>
          <p:spPr>
            <a:xfrm>
              <a:off x="6560363" y="4123400"/>
              <a:ext cx="44375" cy="75875"/>
            </a:xfrm>
            <a:custGeom>
              <a:avLst/>
              <a:gdLst/>
              <a:ahLst/>
              <a:cxnLst/>
              <a:rect l="l" t="t" r="r" b="b"/>
              <a:pathLst>
                <a:path w="1775" h="3035" extrusionOk="0">
                  <a:moveTo>
                    <a:pt x="1049" y="0"/>
                  </a:moveTo>
                  <a:lnTo>
                    <a:pt x="1" y="274"/>
                  </a:lnTo>
                  <a:lnTo>
                    <a:pt x="727" y="3035"/>
                  </a:lnTo>
                  <a:lnTo>
                    <a:pt x="1775" y="2761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D3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7"/>
            <p:cNvSpPr/>
            <p:nvPr/>
          </p:nvSpPr>
          <p:spPr>
            <a:xfrm>
              <a:off x="6447688" y="4236075"/>
              <a:ext cx="75900" cy="44375"/>
            </a:xfrm>
            <a:custGeom>
              <a:avLst/>
              <a:gdLst/>
              <a:ahLst/>
              <a:cxnLst/>
              <a:rect l="l" t="t" r="r" b="b"/>
              <a:pathLst>
                <a:path w="3036" h="1775" extrusionOk="0">
                  <a:moveTo>
                    <a:pt x="275" y="0"/>
                  </a:moveTo>
                  <a:lnTo>
                    <a:pt x="1" y="1048"/>
                  </a:lnTo>
                  <a:lnTo>
                    <a:pt x="2761" y="1774"/>
                  </a:lnTo>
                  <a:lnTo>
                    <a:pt x="3035" y="72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D3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7"/>
            <p:cNvSpPr/>
            <p:nvPr/>
          </p:nvSpPr>
          <p:spPr>
            <a:xfrm>
              <a:off x="6468588" y="4145625"/>
              <a:ext cx="185650" cy="184325"/>
            </a:xfrm>
            <a:custGeom>
              <a:avLst/>
              <a:gdLst/>
              <a:ahLst/>
              <a:cxnLst/>
              <a:rect l="l" t="t" r="r" b="b"/>
              <a:pathLst>
                <a:path w="7426" h="7373" extrusionOk="0">
                  <a:moveTo>
                    <a:pt x="5967" y="1"/>
                  </a:moveTo>
                  <a:cubicBezTo>
                    <a:pt x="5628" y="1"/>
                    <a:pt x="5296" y="30"/>
                    <a:pt x="4980" y="105"/>
                  </a:cubicBezTo>
                  <a:cubicBezTo>
                    <a:pt x="4624" y="152"/>
                    <a:pt x="4268" y="248"/>
                    <a:pt x="3932" y="372"/>
                  </a:cubicBezTo>
                  <a:cubicBezTo>
                    <a:pt x="3309" y="598"/>
                    <a:pt x="2720" y="940"/>
                    <a:pt x="2199" y="1385"/>
                  </a:cubicBezTo>
                  <a:cubicBezTo>
                    <a:pt x="2062" y="1488"/>
                    <a:pt x="1925" y="1611"/>
                    <a:pt x="1795" y="1742"/>
                  </a:cubicBezTo>
                  <a:cubicBezTo>
                    <a:pt x="1665" y="1872"/>
                    <a:pt x="1548" y="2009"/>
                    <a:pt x="1439" y="2146"/>
                  </a:cubicBezTo>
                  <a:cubicBezTo>
                    <a:pt x="987" y="2673"/>
                    <a:pt x="658" y="3262"/>
                    <a:pt x="439" y="3879"/>
                  </a:cubicBezTo>
                  <a:cubicBezTo>
                    <a:pt x="302" y="4214"/>
                    <a:pt x="206" y="4571"/>
                    <a:pt x="158" y="4927"/>
                  </a:cubicBezTo>
                  <a:cubicBezTo>
                    <a:pt x="0" y="5721"/>
                    <a:pt x="35" y="6564"/>
                    <a:pt x="233" y="7372"/>
                  </a:cubicBezTo>
                  <a:cubicBezTo>
                    <a:pt x="603" y="7365"/>
                    <a:pt x="966" y="7324"/>
                    <a:pt x="1322" y="7256"/>
                  </a:cubicBezTo>
                  <a:cubicBezTo>
                    <a:pt x="1131" y="6591"/>
                    <a:pt x="1083" y="5892"/>
                    <a:pt x="1192" y="5201"/>
                  </a:cubicBezTo>
                  <a:cubicBezTo>
                    <a:pt x="1247" y="4844"/>
                    <a:pt x="1336" y="4495"/>
                    <a:pt x="1473" y="4153"/>
                  </a:cubicBezTo>
                  <a:cubicBezTo>
                    <a:pt x="1651" y="3721"/>
                    <a:pt x="1884" y="3303"/>
                    <a:pt x="2199" y="2913"/>
                  </a:cubicBezTo>
                  <a:cubicBezTo>
                    <a:pt x="2309" y="2776"/>
                    <a:pt x="2432" y="2639"/>
                    <a:pt x="2562" y="2509"/>
                  </a:cubicBezTo>
                  <a:cubicBezTo>
                    <a:pt x="2692" y="2379"/>
                    <a:pt x="2829" y="2255"/>
                    <a:pt x="2966" y="2146"/>
                  </a:cubicBezTo>
                  <a:cubicBezTo>
                    <a:pt x="3343" y="1844"/>
                    <a:pt x="3761" y="1598"/>
                    <a:pt x="4206" y="1420"/>
                  </a:cubicBezTo>
                  <a:cubicBezTo>
                    <a:pt x="4549" y="1283"/>
                    <a:pt x="4898" y="1194"/>
                    <a:pt x="5261" y="1146"/>
                  </a:cubicBezTo>
                  <a:cubicBezTo>
                    <a:pt x="5494" y="1109"/>
                    <a:pt x="5733" y="1083"/>
                    <a:pt x="5973" y="1083"/>
                  </a:cubicBezTo>
                  <a:cubicBezTo>
                    <a:pt x="6000" y="1083"/>
                    <a:pt x="6028" y="1083"/>
                    <a:pt x="6056" y="1084"/>
                  </a:cubicBezTo>
                  <a:cubicBezTo>
                    <a:pt x="6487" y="1084"/>
                    <a:pt x="6905" y="1153"/>
                    <a:pt x="7309" y="1269"/>
                  </a:cubicBezTo>
                  <a:cubicBezTo>
                    <a:pt x="7378" y="913"/>
                    <a:pt x="7419" y="550"/>
                    <a:pt x="7426" y="180"/>
                  </a:cubicBezTo>
                  <a:cubicBezTo>
                    <a:pt x="6987" y="63"/>
                    <a:pt x="6542" y="9"/>
                    <a:pt x="6076" y="2"/>
                  </a:cubicBezTo>
                  <a:cubicBezTo>
                    <a:pt x="6040" y="1"/>
                    <a:pt x="6003" y="1"/>
                    <a:pt x="5967" y="1"/>
                  </a:cubicBezTo>
                  <a:close/>
                </a:path>
              </a:pathLst>
            </a:custGeom>
            <a:solidFill>
              <a:srgbClr val="D3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7"/>
            <p:cNvSpPr/>
            <p:nvPr/>
          </p:nvSpPr>
          <p:spPr>
            <a:xfrm>
              <a:off x="6484863" y="4160550"/>
              <a:ext cx="76400" cy="76400"/>
            </a:xfrm>
            <a:custGeom>
              <a:avLst/>
              <a:gdLst/>
              <a:ahLst/>
              <a:cxnLst/>
              <a:rect l="l" t="t" r="r" b="b"/>
              <a:pathLst>
                <a:path w="3056" h="3056" extrusionOk="0">
                  <a:moveTo>
                    <a:pt x="767" y="1"/>
                  </a:moveTo>
                  <a:lnTo>
                    <a:pt x="0" y="761"/>
                  </a:lnTo>
                  <a:lnTo>
                    <a:pt x="2295" y="3056"/>
                  </a:lnTo>
                  <a:lnTo>
                    <a:pt x="3055" y="2288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D3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7"/>
            <p:cNvSpPr/>
            <p:nvPr/>
          </p:nvSpPr>
          <p:spPr>
            <a:xfrm>
              <a:off x="6203163" y="4327675"/>
              <a:ext cx="85975" cy="85825"/>
            </a:xfrm>
            <a:custGeom>
              <a:avLst/>
              <a:gdLst/>
              <a:ahLst/>
              <a:cxnLst/>
              <a:rect l="l" t="t" r="r" b="b"/>
              <a:pathLst>
                <a:path w="3439" h="3433" extrusionOk="0">
                  <a:moveTo>
                    <a:pt x="3055" y="1"/>
                  </a:moveTo>
                  <a:lnTo>
                    <a:pt x="0" y="3056"/>
                  </a:lnTo>
                  <a:lnTo>
                    <a:pt x="384" y="3433"/>
                  </a:lnTo>
                  <a:lnTo>
                    <a:pt x="3439" y="378"/>
                  </a:lnTo>
                  <a:lnTo>
                    <a:pt x="3055" y="1"/>
                  </a:lnTo>
                  <a:close/>
                </a:path>
              </a:pathLst>
            </a:custGeom>
            <a:solidFill>
              <a:srgbClr val="D3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47"/>
          <p:cNvGrpSpPr/>
          <p:nvPr/>
        </p:nvGrpSpPr>
        <p:grpSpPr>
          <a:xfrm>
            <a:off x="3474269" y="3745637"/>
            <a:ext cx="417982" cy="408689"/>
            <a:chOff x="3220263" y="3952850"/>
            <a:chExt cx="471125" cy="460650"/>
          </a:xfrm>
        </p:grpSpPr>
        <p:sp>
          <p:nvSpPr>
            <p:cNvPr id="1930" name="Google Shape;1930;p47"/>
            <p:cNvSpPr/>
            <p:nvPr/>
          </p:nvSpPr>
          <p:spPr>
            <a:xfrm>
              <a:off x="3578013" y="4088625"/>
              <a:ext cx="27075" cy="27100"/>
            </a:xfrm>
            <a:custGeom>
              <a:avLst/>
              <a:gdLst/>
              <a:ahLst/>
              <a:cxnLst/>
              <a:rect l="l" t="t" r="r" b="b"/>
              <a:pathLst>
                <a:path w="1083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1082" y="1083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7"/>
            <p:cNvSpPr/>
            <p:nvPr/>
          </p:nvSpPr>
          <p:spPr>
            <a:xfrm>
              <a:off x="3632113" y="4142750"/>
              <a:ext cx="26900" cy="26900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1" y="0"/>
                  </a:moveTo>
                  <a:lnTo>
                    <a:pt x="1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7"/>
            <p:cNvSpPr/>
            <p:nvPr/>
          </p:nvSpPr>
          <p:spPr>
            <a:xfrm>
              <a:off x="3308113" y="4088625"/>
              <a:ext cx="26925" cy="27100"/>
            </a:xfrm>
            <a:custGeom>
              <a:avLst/>
              <a:gdLst/>
              <a:ahLst/>
              <a:cxnLst/>
              <a:rect l="l" t="t" r="r" b="b"/>
              <a:pathLst>
                <a:path w="1077" h="1084" extrusionOk="0">
                  <a:moveTo>
                    <a:pt x="1" y="1"/>
                  </a:moveTo>
                  <a:lnTo>
                    <a:pt x="1" y="1083"/>
                  </a:lnTo>
                  <a:lnTo>
                    <a:pt x="1076" y="1083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7"/>
            <p:cNvSpPr/>
            <p:nvPr/>
          </p:nvSpPr>
          <p:spPr>
            <a:xfrm>
              <a:off x="3254013" y="4142750"/>
              <a:ext cx="27075" cy="26900"/>
            </a:xfrm>
            <a:custGeom>
              <a:avLst/>
              <a:gdLst/>
              <a:ahLst/>
              <a:cxnLst/>
              <a:rect l="l" t="t" r="r" b="b"/>
              <a:pathLst>
                <a:path w="1083" h="1076" extrusionOk="0">
                  <a:moveTo>
                    <a:pt x="0" y="0"/>
                  </a:moveTo>
                  <a:lnTo>
                    <a:pt x="0" y="1076"/>
                  </a:lnTo>
                  <a:lnTo>
                    <a:pt x="1083" y="1076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7"/>
            <p:cNvSpPr/>
            <p:nvPr/>
          </p:nvSpPr>
          <p:spPr>
            <a:xfrm>
              <a:off x="3220263" y="4061575"/>
              <a:ext cx="470950" cy="351925"/>
            </a:xfrm>
            <a:custGeom>
              <a:avLst/>
              <a:gdLst/>
              <a:ahLst/>
              <a:cxnLst/>
              <a:rect l="l" t="t" r="r" b="b"/>
              <a:pathLst>
                <a:path w="18838" h="14077" extrusionOk="0">
                  <a:moveTo>
                    <a:pt x="8371" y="1"/>
                  </a:moveTo>
                  <a:cubicBezTo>
                    <a:pt x="6885" y="1"/>
                    <a:pt x="5673" y="1213"/>
                    <a:pt x="5673" y="2706"/>
                  </a:cubicBezTo>
                  <a:lnTo>
                    <a:pt x="5673" y="4323"/>
                  </a:lnTo>
                  <a:cubicBezTo>
                    <a:pt x="5673" y="4713"/>
                    <a:pt x="5782" y="5090"/>
                    <a:pt x="5967" y="5405"/>
                  </a:cubicBezTo>
                  <a:lnTo>
                    <a:pt x="4590" y="5405"/>
                  </a:lnTo>
                  <a:cubicBezTo>
                    <a:pt x="3405" y="5405"/>
                    <a:pt x="2433" y="6378"/>
                    <a:pt x="2433" y="7563"/>
                  </a:cubicBezTo>
                  <a:cubicBezTo>
                    <a:pt x="2433" y="7960"/>
                    <a:pt x="2542" y="8343"/>
                    <a:pt x="2734" y="8665"/>
                  </a:cubicBezTo>
                  <a:cubicBezTo>
                    <a:pt x="1515" y="8816"/>
                    <a:pt x="460" y="9720"/>
                    <a:pt x="268" y="10892"/>
                  </a:cubicBezTo>
                  <a:cubicBezTo>
                    <a:pt x="1" y="12563"/>
                    <a:pt x="1323" y="14077"/>
                    <a:pt x="2974" y="14077"/>
                  </a:cubicBezTo>
                  <a:lnTo>
                    <a:pt x="15392" y="14077"/>
                  </a:lnTo>
                  <a:cubicBezTo>
                    <a:pt x="17303" y="14077"/>
                    <a:pt x="18838" y="12398"/>
                    <a:pt x="18646" y="10467"/>
                  </a:cubicBezTo>
                  <a:cubicBezTo>
                    <a:pt x="18516" y="9131"/>
                    <a:pt x="17440" y="8015"/>
                    <a:pt x="16112" y="7672"/>
                  </a:cubicBezTo>
                  <a:lnTo>
                    <a:pt x="16118" y="7672"/>
                  </a:lnTo>
                  <a:cubicBezTo>
                    <a:pt x="16344" y="7337"/>
                    <a:pt x="16475" y="6926"/>
                    <a:pt x="16475" y="6487"/>
                  </a:cubicBezTo>
                  <a:cubicBezTo>
                    <a:pt x="16475" y="5295"/>
                    <a:pt x="15502" y="4323"/>
                    <a:pt x="14310" y="4323"/>
                  </a:cubicBezTo>
                  <a:lnTo>
                    <a:pt x="13235" y="4323"/>
                  </a:lnTo>
                  <a:cubicBezTo>
                    <a:pt x="13235" y="3138"/>
                    <a:pt x="12262" y="2165"/>
                    <a:pt x="11070" y="2165"/>
                  </a:cubicBezTo>
                  <a:lnTo>
                    <a:pt x="9454" y="2165"/>
                  </a:lnTo>
                  <a:cubicBezTo>
                    <a:pt x="9152" y="2165"/>
                    <a:pt x="8912" y="1925"/>
                    <a:pt x="8912" y="1624"/>
                  </a:cubicBezTo>
                  <a:cubicBezTo>
                    <a:pt x="8912" y="1323"/>
                    <a:pt x="9152" y="1083"/>
                    <a:pt x="9454" y="1083"/>
                  </a:cubicBezTo>
                  <a:lnTo>
                    <a:pt x="9454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7"/>
            <p:cNvSpPr/>
            <p:nvPr/>
          </p:nvSpPr>
          <p:spPr>
            <a:xfrm>
              <a:off x="3470113" y="3952850"/>
              <a:ext cx="107925" cy="81875"/>
            </a:xfrm>
            <a:custGeom>
              <a:avLst/>
              <a:gdLst/>
              <a:ahLst/>
              <a:cxnLst/>
              <a:rect l="l" t="t" r="r" b="b"/>
              <a:pathLst>
                <a:path w="4317" h="3275" extrusionOk="0">
                  <a:moveTo>
                    <a:pt x="3241" y="0"/>
                  </a:moveTo>
                  <a:lnTo>
                    <a:pt x="3241" y="575"/>
                  </a:lnTo>
                  <a:cubicBezTo>
                    <a:pt x="3241" y="870"/>
                    <a:pt x="2994" y="1110"/>
                    <a:pt x="2700" y="1110"/>
                  </a:cubicBezTo>
                  <a:lnTo>
                    <a:pt x="1617" y="1110"/>
                  </a:lnTo>
                  <a:cubicBezTo>
                    <a:pt x="727" y="1110"/>
                    <a:pt x="1" y="1843"/>
                    <a:pt x="1" y="2733"/>
                  </a:cubicBezTo>
                  <a:lnTo>
                    <a:pt x="1" y="3274"/>
                  </a:lnTo>
                  <a:lnTo>
                    <a:pt x="1076" y="3274"/>
                  </a:lnTo>
                  <a:lnTo>
                    <a:pt x="1076" y="2733"/>
                  </a:lnTo>
                  <a:cubicBezTo>
                    <a:pt x="1076" y="2439"/>
                    <a:pt x="1323" y="2192"/>
                    <a:pt x="1617" y="2192"/>
                  </a:cubicBezTo>
                  <a:lnTo>
                    <a:pt x="2700" y="2192"/>
                  </a:lnTo>
                  <a:cubicBezTo>
                    <a:pt x="3590" y="2192"/>
                    <a:pt x="4316" y="1466"/>
                    <a:pt x="4316" y="575"/>
                  </a:cubicBezTo>
                  <a:lnTo>
                    <a:pt x="4316" y="0"/>
                  </a:ln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7"/>
            <p:cNvSpPr/>
            <p:nvPr/>
          </p:nvSpPr>
          <p:spPr>
            <a:xfrm>
              <a:off x="3497013" y="4007625"/>
              <a:ext cx="108075" cy="81025"/>
            </a:xfrm>
            <a:custGeom>
              <a:avLst/>
              <a:gdLst/>
              <a:ahLst/>
              <a:cxnLst/>
              <a:rect l="l" t="t" r="r" b="b"/>
              <a:pathLst>
                <a:path w="4323" h="3241" extrusionOk="0">
                  <a:moveTo>
                    <a:pt x="3240" y="1"/>
                  </a:moveTo>
                  <a:lnTo>
                    <a:pt x="3240" y="542"/>
                  </a:lnTo>
                  <a:cubicBezTo>
                    <a:pt x="3240" y="837"/>
                    <a:pt x="3000" y="1083"/>
                    <a:pt x="2706" y="1083"/>
                  </a:cubicBezTo>
                  <a:lnTo>
                    <a:pt x="1624" y="1083"/>
                  </a:lnTo>
                  <a:cubicBezTo>
                    <a:pt x="733" y="1083"/>
                    <a:pt x="0" y="1809"/>
                    <a:pt x="0" y="2700"/>
                  </a:cubicBezTo>
                  <a:lnTo>
                    <a:pt x="0" y="3241"/>
                  </a:lnTo>
                  <a:lnTo>
                    <a:pt x="1082" y="3241"/>
                  </a:lnTo>
                  <a:lnTo>
                    <a:pt x="1082" y="2700"/>
                  </a:lnTo>
                  <a:cubicBezTo>
                    <a:pt x="1082" y="2405"/>
                    <a:pt x="1322" y="2159"/>
                    <a:pt x="1624" y="2159"/>
                  </a:cubicBezTo>
                  <a:lnTo>
                    <a:pt x="2699" y="2159"/>
                  </a:lnTo>
                  <a:cubicBezTo>
                    <a:pt x="3596" y="2159"/>
                    <a:pt x="4322" y="1432"/>
                    <a:pt x="4322" y="542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7"/>
            <p:cNvSpPr/>
            <p:nvPr/>
          </p:nvSpPr>
          <p:spPr>
            <a:xfrm>
              <a:off x="3456588" y="4115700"/>
              <a:ext cx="234800" cy="297800"/>
            </a:xfrm>
            <a:custGeom>
              <a:avLst/>
              <a:gdLst/>
              <a:ahLst/>
              <a:cxnLst/>
              <a:rect l="l" t="t" r="r" b="b"/>
              <a:pathLst>
                <a:path w="9392" h="11912" extrusionOk="0">
                  <a:moveTo>
                    <a:pt x="1" y="0"/>
                  </a:moveTo>
                  <a:lnTo>
                    <a:pt x="1" y="11912"/>
                  </a:lnTo>
                  <a:lnTo>
                    <a:pt x="5939" y="11912"/>
                  </a:lnTo>
                  <a:cubicBezTo>
                    <a:pt x="7850" y="11912"/>
                    <a:pt x="9392" y="10240"/>
                    <a:pt x="9193" y="8302"/>
                  </a:cubicBezTo>
                  <a:cubicBezTo>
                    <a:pt x="9063" y="6966"/>
                    <a:pt x="7994" y="5857"/>
                    <a:pt x="6665" y="5507"/>
                  </a:cubicBezTo>
                  <a:cubicBezTo>
                    <a:pt x="6891" y="5172"/>
                    <a:pt x="7022" y="4761"/>
                    <a:pt x="7022" y="4322"/>
                  </a:cubicBezTo>
                  <a:cubicBezTo>
                    <a:pt x="7022" y="3130"/>
                    <a:pt x="6049" y="2158"/>
                    <a:pt x="4857" y="2158"/>
                  </a:cubicBezTo>
                  <a:lnTo>
                    <a:pt x="3782" y="2158"/>
                  </a:lnTo>
                  <a:cubicBezTo>
                    <a:pt x="3782" y="973"/>
                    <a:pt x="2809" y="0"/>
                    <a:pt x="1617" y="0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1938;p47"/>
          <p:cNvGrpSpPr/>
          <p:nvPr/>
        </p:nvGrpSpPr>
        <p:grpSpPr>
          <a:xfrm>
            <a:off x="2161712" y="3745770"/>
            <a:ext cx="408844" cy="408423"/>
            <a:chOff x="1742288" y="3952800"/>
            <a:chExt cx="460825" cy="460350"/>
          </a:xfrm>
        </p:grpSpPr>
        <p:sp>
          <p:nvSpPr>
            <p:cNvPr id="1939" name="Google Shape;1939;p47"/>
            <p:cNvSpPr/>
            <p:nvPr/>
          </p:nvSpPr>
          <p:spPr>
            <a:xfrm>
              <a:off x="1865063" y="4116200"/>
              <a:ext cx="338050" cy="296950"/>
            </a:xfrm>
            <a:custGeom>
              <a:avLst/>
              <a:gdLst/>
              <a:ahLst/>
              <a:cxnLst/>
              <a:rect l="l" t="t" r="r" b="b"/>
              <a:pathLst>
                <a:path w="13522" h="11878" extrusionOk="0">
                  <a:moveTo>
                    <a:pt x="5898" y="1"/>
                  </a:moveTo>
                  <a:cubicBezTo>
                    <a:pt x="4740" y="1"/>
                    <a:pt x="3720" y="747"/>
                    <a:pt x="3329" y="1843"/>
                  </a:cubicBezTo>
                  <a:cubicBezTo>
                    <a:pt x="3144" y="2419"/>
                    <a:pt x="3035" y="3241"/>
                    <a:pt x="2487" y="3241"/>
                  </a:cubicBezTo>
                  <a:lnTo>
                    <a:pt x="2110" y="3241"/>
                  </a:lnTo>
                  <a:lnTo>
                    <a:pt x="377" y="4316"/>
                  </a:lnTo>
                  <a:lnTo>
                    <a:pt x="0" y="5926"/>
                  </a:lnTo>
                  <a:lnTo>
                    <a:pt x="165" y="6597"/>
                  </a:lnTo>
                  <a:cubicBezTo>
                    <a:pt x="466" y="7796"/>
                    <a:pt x="1548" y="8638"/>
                    <a:pt x="2788" y="8638"/>
                  </a:cubicBezTo>
                  <a:lnTo>
                    <a:pt x="5425" y="8638"/>
                  </a:lnTo>
                  <a:cubicBezTo>
                    <a:pt x="6295" y="8638"/>
                    <a:pt x="7008" y="9330"/>
                    <a:pt x="7042" y="10186"/>
                  </a:cubicBezTo>
                  <a:lnTo>
                    <a:pt x="7042" y="11878"/>
                  </a:lnTo>
                  <a:lnTo>
                    <a:pt x="13522" y="11878"/>
                  </a:lnTo>
                  <a:lnTo>
                    <a:pt x="13522" y="4323"/>
                  </a:lnTo>
                  <a:lnTo>
                    <a:pt x="10282" y="4323"/>
                  </a:lnTo>
                  <a:lnTo>
                    <a:pt x="10282" y="5398"/>
                  </a:lnTo>
                  <a:cubicBezTo>
                    <a:pt x="10282" y="5994"/>
                    <a:pt x="9795" y="6480"/>
                    <a:pt x="9199" y="6480"/>
                  </a:cubicBezTo>
                  <a:cubicBezTo>
                    <a:pt x="8610" y="6480"/>
                    <a:pt x="8124" y="5994"/>
                    <a:pt x="8124" y="5398"/>
                  </a:cubicBezTo>
                  <a:lnTo>
                    <a:pt x="8124" y="1795"/>
                  </a:lnTo>
                  <a:cubicBezTo>
                    <a:pt x="7583" y="918"/>
                    <a:pt x="7042" y="1"/>
                    <a:pt x="7042" y="1"/>
                  </a:cubicBez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7"/>
            <p:cNvSpPr/>
            <p:nvPr/>
          </p:nvSpPr>
          <p:spPr>
            <a:xfrm>
              <a:off x="2095213" y="4224250"/>
              <a:ext cx="107900" cy="188900"/>
            </a:xfrm>
            <a:custGeom>
              <a:avLst/>
              <a:gdLst/>
              <a:ahLst/>
              <a:cxnLst/>
              <a:rect l="l" t="t" r="r" b="b"/>
              <a:pathLst>
                <a:path w="4316" h="7556" extrusionOk="0">
                  <a:moveTo>
                    <a:pt x="1076" y="1"/>
                  </a:moveTo>
                  <a:lnTo>
                    <a:pt x="1076" y="1076"/>
                  </a:lnTo>
                  <a:cubicBezTo>
                    <a:pt x="1076" y="1672"/>
                    <a:pt x="589" y="2158"/>
                    <a:pt x="0" y="2158"/>
                  </a:cubicBezTo>
                  <a:lnTo>
                    <a:pt x="0" y="7556"/>
                  </a:lnTo>
                  <a:lnTo>
                    <a:pt x="4316" y="7556"/>
                  </a:lnTo>
                  <a:lnTo>
                    <a:pt x="4316" y="1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>
              <a:off x="2041088" y="4116200"/>
              <a:ext cx="108075" cy="188900"/>
            </a:xfrm>
            <a:custGeom>
              <a:avLst/>
              <a:gdLst/>
              <a:ahLst/>
              <a:cxnLst/>
              <a:rect l="l" t="t" r="r" b="b"/>
              <a:pathLst>
                <a:path w="4323" h="7556" extrusionOk="0">
                  <a:moveTo>
                    <a:pt x="1" y="1"/>
                  </a:moveTo>
                  <a:lnTo>
                    <a:pt x="1" y="5398"/>
                  </a:lnTo>
                  <a:cubicBezTo>
                    <a:pt x="1" y="6583"/>
                    <a:pt x="973" y="7556"/>
                    <a:pt x="2165" y="7556"/>
                  </a:cubicBezTo>
                  <a:cubicBezTo>
                    <a:pt x="3350" y="7556"/>
                    <a:pt x="4323" y="6590"/>
                    <a:pt x="4323" y="5398"/>
                  </a:cubicBezTo>
                  <a:lnTo>
                    <a:pt x="4323" y="2699"/>
                  </a:lnTo>
                  <a:cubicBezTo>
                    <a:pt x="4323" y="1391"/>
                    <a:pt x="3391" y="302"/>
                    <a:pt x="2165" y="55"/>
                  </a:cubicBezTo>
                  <a:cubicBezTo>
                    <a:pt x="1987" y="21"/>
                    <a:pt x="1802" y="1"/>
                    <a:pt x="1624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7"/>
            <p:cNvSpPr/>
            <p:nvPr/>
          </p:nvSpPr>
          <p:spPr>
            <a:xfrm>
              <a:off x="1987163" y="4170150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1082" y="1083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7"/>
            <p:cNvSpPr/>
            <p:nvPr/>
          </p:nvSpPr>
          <p:spPr>
            <a:xfrm>
              <a:off x="1742288" y="3952800"/>
              <a:ext cx="326750" cy="188600"/>
            </a:xfrm>
            <a:custGeom>
              <a:avLst/>
              <a:gdLst/>
              <a:ahLst/>
              <a:cxnLst/>
              <a:rect l="l" t="t" r="r" b="b"/>
              <a:pathLst>
                <a:path w="13070" h="7544" extrusionOk="0">
                  <a:moveTo>
                    <a:pt x="5025" y="1"/>
                  </a:moveTo>
                  <a:cubicBezTo>
                    <a:pt x="4121" y="1"/>
                    <a:pt x="3215" y="258"/>
                    <a:pt x="2445" y="762"/>
                  </a:cubicBezTo>
                  <a:lnTo>
                    <a:pt x="0" y="2393"/>
                  </a:lnTo>
                  <a:lnTo>
                    <a:pt x="0" y="7544"/>
                  </a:lnTo>
                  <a:lnTo>
                    <a:pt x="2260" y="7544"/>
                  </a:lnTo>
                  <a:cubicBezTo>
                    <a:pt x="3288" y="7544"/>
                    <a:pt x="4308" y="7153"/>
                    <a:pt x="5076" y="6468"/>
                  </a:cubicBezTo>
                  <a:lnTo>
                    <a:pt x="7562" y="6468"/>
                  </a:lnTo>
                  <a:lnTo>
                    <a:pt x="7562" y="4304"/>
                  </a:lnTo>
                  <a:lnTo>
                    <a:pt x="4322" y="4304"/>
                  </a:lnTo>
                  <a:lnTo>
                    <a:pt x="4322" y="3256"/>
                  </a:lnTo>
                  <a:lnTo>
                    <a:pt x="5404" y="3256"/>
                  </a:lnTo>
                  <a:lnTo>
                    <a:pt x="8309" y="3262"/>
                  </a:lnTo>
                  <a:lnTo>
                    <a:pt x="12323" y="4865"/>
                  </a:lnTo>
                  <a:lnTo>
                    <a:pt x="13069" y="2845"/>
                  </a:lnTo>
                  <a:lnTo>
                    <a:pt x="6754" y="317"/>
                  </a:lnTo>
                  <a:cubicBezTo>
                    <a:pt x="6322" y="146"/>
                    <a:pt x="5870" y="50"/>
                    <a:pt x="5404" y="16"/>
                  </a:cubicBezTo>
                  <a:cubicBezTo>
                    <a:pt x="5278" y="6"/>
                    <a:pt x="5152" y="1"/>
                    <a:pt x="5025" y="1"/>
                  </a:cubicBezTo>
                  <a:close/>
                </a:path>
              </a:pathLst>
            </a:custGeom>
            <a:solidFill>
              <a:srgbClr val="FAC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7"/>
            <p:cNvSpPr/>
            <p:nvPr/>
          </p:nvSpPr>
          <p:spPr>
            <a:xfrm>
              <a:off x="1848438" y="4197200"/>
              <a:ext cx="78100" cy="67325"/>
            </a:xfrm>
            <a:custGeom>
              <a:avLst/>
              <a:gdLst/>
              <a:ahLst/>
              <a:cxnLst/>
              <a:rect l="l" t="t" r="r" b="b"/>
              <a:pathLst>
                <a:path w="3124" h="2693" extrusionOk="0">
                  <a:moveTo>
                    <a:pt x="1" y="1"/>
                  </a:moveTo>
                  <a:lnTo>
                    <a:pt x="665" y="2692"/>
                  </a:lnTo>
                  <a:cubicBezTo>
                    <a:pt x="669" y="2692"/>
                    <a:pt x="673" y="2692"/>
                    <a:pt x="676" y="2692"/>
                  </a:cubicBezTo>
                  <a:cubicBezTo>
                    <a:pt x="2055" y="2692"/>
                    <a:pt x="3123" y="1428"/>
                    <a:pt x="2775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7"/>
            <p:cNvSpPr/>
            <p:nvPr/>
          </p:nvSpPr>
          <p:spPr>
            <a:xfrm>
              <a:off x="2095038" y="4117575"/>
              <a:ext cx="54125" cy="187525"/>
            </a:xfrm>
            <a:custGeom>
              <a:avLst/>
              <a:gdLst/>
              <a:ahLst/>
              <a:cxnLst/>
              <a:rect l="l" t="t" r="r" b="b"/>
              <a:pathLst>
                <a:path w="2165" h="7501" extrusionOk="0">
                  <a:moveTo>
                    <a:pt x="0" y="0"/>
                  </a:moveTo>
                  <a:lnTo>
                    <a:pt x="0" y="7501"/>
                  </a:lnTo>
                  <a:cubicBezTo>
                    <a:pt x="1192" y="7501"/>
                    <a:pt x="2165" y="6528"/>
                    <a:pt x="2165" y="5343"/>
                  </a:cubicBezTo>
                  <a:lnTo>
                    <a:pt x="2165" y="2644"/>
                  </a:lnTo>
                  <a:cubicBezTo>
                    <a:pt x="2165" y="1336"/>
                    <a:pt x="1233" y="247"/>
                    <a:pt x="0" y="0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7"/>
            <p:cNvSpPr/>
            <p:nvPr/>
          </p:nvSpPr>
          <p:spPr>
            <a:xfrm>
              <a:off x="1877388" y="40603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2159" h="2159" extrusionOk="0">
                  <a:moveTo>
                    <a:pt x="0" y="1"/>
                  </a:moveTo>
                  <a:lnTo>
                    <a:pt x="0" y="2158"/>
                  </a:lnTo>
                  <a:lnTo>
                    <a:pt x="2158" y="2158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F8B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>
              <a:off x="1877388" y="3953175"/>
              <a:ext cx="191650" cy="121275"/>
            </a:xfrm>
            <a:custGeom>
              <a:avLst/>
              <a:gdLst/>
              <a:ahLst/>
              <a:cxnLst/>
              <a:rect l="l" t="t" r="r" b="b"/>
              <a:pathLst>
                <a:path w="7666" h="4851" extrusionOk="0">
                  <a:moveTo>
                    <a:pt x="0" y="1"/>
                  </a:moveTo>
                  <a:lnTo>
                    <a:pt x="0" y="3241"/>
                  </a:lnTo>
                  <a:lnTo>
                    <a:pt x="2905" y="3247"/>
                  </a:lnTo>
                  <a:lnTo>
                    <a:pt x="6919" y="4850"/>
                  </a:lnTo>
                  <a:lnTo>
                    <a:pt x="7665" y="2830"/>
                  </a:lnTo>
                  <a:lnTo>
                    <a:pt x="1350" y="302"/>
                  </a:lnTo>
                  <a:cubicBezTo>
                    <a:pt x="918" y="131"/>
                    <a:pt x="459" y="35"/>
                    <a:pt x="0" y="1"/>
                  </a:cubicBezTo>
                  <a:close/>
                </a:path>
              </a:pathLst>
            </a:custGeom>
            <a:solidFill>
              <a:srgbClr val="F8B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8" name="Google Shape;1948;p47"/>
          <p:cNvGrpSpPr/>
          <p:nvPr/>
        </p:nvGrpSpPr>
        <p:grpSpPr>
          <a:xfrm>
            <a:off x="7423928" y="3745593"/>
            <a:ext cx="418270" cy="408777"/>
            <a:chOff x="7672088" y="3952800"/>
            <a:chExt cx="471450" cy="460750"/>
          </a:xfrm>
        </p:grpSpPr>
        <p:sp>
          <p:nvSpPr>
            <p:cNvPr id="1949" name="Google Shape;1949;p47"/>
            <p:cNvSpPr/>
            <p:nvPr/>
          </p:nvSpPr>
          <p:spPr>
            <a:xfrm>
              <a:off x="7990588" y="3952800"/>
              <a:ext cx="152950" cy="147675"/>
            </a:xfrm>
            <a:custGeom>
              <a:avLst/>
              <a:gdLst/>
              <a:ahLst/>
              <a:cxnLst/>
              <a:rect l="l" t="t" r="r" b="b"/>
              <a:pathLst>
                <a:path w="6118" h="5907" extrusionOk="0">
                  <a:moveTo>
                    <a:pt x="3748" y="0"/>
                  </a:moveTo>
                  <a:cubicBezTo>
                    <a:pt x="3194" y="0"/>
                    <a:pt x="2641" y="211"/>
                    <a:pt x="2220" y="632"/>
                  </a:cubicBezTo>
                  <a:cubicBezTo>
                    <a:pt x="1987" y="858"/>
                    <a:pt x="1816" y="1125"/>
                    <a:pt x="1706" y="1434"/>
                  </a:cubicBezTo>
                  <a:lnTo>
                    <a:pt x="1" y="5906"/>
                  </a:lnTo>
                  <a:lnTo>
                    <a:pt x="4474" y="4201"/>
                  </a:lnTo>
                  <a:cubicBezTo>
                    <a:pt x="4782" y="4091"/>
                    <a:pt x="5049" y="3913"/>
                    <a:pt x="5275" y="3687"/>
                  </a:cubicBezTo>
                  <a:cubicBezTo>
                    <a:pt x="6118" y="2845"/>
                    <a:pt x="6118" y="1468"/>
                    <a:pt x="5275" y="632"/>
                  </a:cubicBezTo>
                  <a:cubicBezTo>
                    <a:pt x="4854" y="211"/>
                    <a:pt x="4301" y="0"/>
                    <a:pt x="3748" y="0"/>
                  </a:cubicBez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7"/>
            <p:cNvSpPr/>
            <p:nvPr/>
          </p:nvSpPr>
          <p:spPr>
            <a:xfrm>
              <a:off x="7990588" y="3968600"/>
              <a:ext cx="152950" cy="131875"/>
            </a:xfrm>
            <a:custGeom>
              <a:avLst/>
              <a:gdLst/>
              <a:ahLst/>
              <a:cxnLst/>
              <a:rect l="l" t="t" r="r" b="b"/>
              <a:pathLst>
                <a:path w="6118" h="5275" extrusionOk="0">
                  <a:moveTo>
                    <a:pt x="5275" y="0"/>
                  </a:moveTo>
                  <a:lnTo>
                    <a:pt x="1" y="5274"/>
                  </a:lnTo>
                  <a:lnTo>
                    <a:pt x="4474" y="3569"/>
                  </a:lnTo>
                  <a:cubicBezTo>
                    <a:pt x="4775" y="3459"/>
                    <a:pt x="5049" y="3281"/>
                    <a:pt x="5275" y="3055"/>
                  </a:cubicBezTo>
                  <a:cubicBezTo>
                    <a:pt x="6118" y="2213"/>
                    <a:pt x="6118" y="836"/>
                    <a:pt x="5275" y="0"/>
                  </a:cubicBez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7"/>
            <p:cNvSpPr/>
            <p:nvPr/>
          </p:nvSpPr>
          <p:spPr>
            <a:xfrm>
              <a:off x="7672088" y="4265875"/>
              <a:ext cx="153100" cy="147675"/>
            </a:xfrm>
            <a:custGeom>
              <a:avLst/>
              <a:gdLst/>
              <a:ahLst/>
              <a:cxnLst/>
              <a:rect l="l" t="t" r="r" b="b"/>
              <a:pathLst>
                <a:path w="6124" h="5907" extrusionOk="0">
                  <a:moveTo>
                    <a:pt x="6124" y="0"/>
                  </a:moveTo>
                  <a:lnTo>
                    <a:pt x="1644" y="1706"/>
                  </a:lnTo>
                  <a:cubicBezTo>
                    <a:pt x="1343" y="1815"/>
                    <a:pt x="1076" y="1993"/>
                    <a:pt x="843" y="2220"/>
                  </a:cubicBezTo>
                  <a:cubicBezTo>
                    <a:pt x="0" y="3062"/>
                    <a:pt x="0" y="4439"/>
                    <a:pt x="843" y="5274"/>
                  </a:cubicBezTo>
                  <a:cubicBezTo>
                    <a:pt x="1264" y="5696"/>
                    <a:pt x="1819" y="5906"/>
                    <a:pt x="2373" y="5906"/>
                  </a:cubicBezTo>
                  <a:cubicBezTo>
                    <a:pt x="2927" y="5906"/>
                    <a:pt x="3480" y="5696"/>
                    <a:pt x="3898" y="5274"/>
                  </a:cubicBezTo>
                  <a:cubicBezTo>
                    <a:pt x="4131" y="5048"/>
                    <a:pt x="4309" y="4781"/>
                    <a:pt x="4412" y="4473"/>
                  </a:cubicBezTo>
                  <a:lnTo>
                    <a:pt x="6124" y="0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7"/>
            <p:cNvSpPr/>
            <p:nvPr/>
          </p:nvSpPr>
          <p:spPr>
            <a:xfrm>
              <a:off x="7693138" y="4265875"/>
              <a:ext cx="132050" cy="147675"/>
            </a:xfrm>
            <a:custGeom>
              <a:avLst/>
              <a:gdLst/>
              <a:ahLst/>
              <a:cxnLst/>
              <a:rect l="l" t="t" r="r" b="b"/>
              <a:pathLst>
                <a:path w="5282" h="5907" extrusionOk="0">
                  <a:moveTo>
                    <a:pt x="5282" y="0"/>
                  </a:moveTo>
                  <a:lnTo>
                    <a:pt x="1" y="5274"/>
                  </a:lnTo>
                  <a:cubicBezTo>
                    <a:pt x="422" y="5696"/>
                    <a:pt x="977" y="5906"/>
                    <a:pt x="1532" y="5906"/>
                  </a:cubicBezTo>
                  <a:cubicBezTo>
                    <a:pt x="2087" y="5906"/>
                    <a:pt x="2641" y="5696"/>
                    <a:pt x="3063" y="5274"/>
                  </a:cubicBezTo>
                  <a:cubicBezTo>
                    <a:pt x="3289" y="5048"/>
                    <a:pt x="3467" y="4781"/>
                    <a:pt x="3570" y="4473"/>
                  </a:cubicBezTo>
                  <a:lnTo>
                    <a:pt x="5282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7"/>
            <p:cNvSpPr/>
            <p:nvPr/>
          </p:nvSpPr>
          <p:spPr>
            <a:xfrm>
              <a:off x="7745538" y="4020825"/>
              <a:ext cx="324700" cy="324700"/>
            </a:xfrm>
            <a:custGeom>
              <a:avLst/>
              <a:gdLst/>
              <a:ahLst/>
              <a:cxnLst/>
              <a:rect l="l" t="t" r="r" b="b"/>
              <a:pathLst>
                <a:path w="12988" h="12988" extrusionOk="0">
                  <a:moveTo>
                    <a:pt x="9166" y="0"/>
                  </a:moveTo>
                  <a:lnTo>
                    <a:pt x="8947" y="220"/>
                  </a:lnTo>
                  <a:lnTo>
                    <a:pt x="8467" y="1405"/>
                  </a:lnTo>
                  <a:lnTo>
                    <a:pt x="7864" y="1302"/>
                  </a:lnTo>
                  <a:lnTo>
                    <a:pt x="5124" y="4042"/>
                  </a:lnTo>
                  <a:lnTo>
                    <a:pt x="4933" y="4905"/>
                  </a:lnTo>
                  <a:lnTo>
                    <a:pt x="4056" y="5124"/>
                  </a:lnTo>
                  <a:lnTo>
                    <a:pt x="1302" y="7864"/>
                  </a:lnTo>
                  <a:lnTo>
                    <a:pt x="1193" y="8419"/>
                  </a:lnTo>
                  <a:lnTo>
                    <a:pt x="220" y="8932"/>
                  </a:lnTo>
                  <a:lnTo>
                    <a:pt x="1" y="9165"/>
                  </a:lnTo>
                  <a:lnTo>
                    <a:pt x="3816" y="12987"/>
                  </a:lnTo>
                  <a:lnTo>
                    <a:pt x="4056" y="12768"/>
                  </a:lnTo>
                  <a:lnTo>
                    <a:pt x="4508" y="11823"/>
                  </a:lnTo>
                  <a:lnTo>
                    <a:pt x="5124" y="11679"/>
                  </a:lnTo>
                  <a:lnTo>
                    <a:pt x="7857" y="8932"/>
                  </a:lnTo>
                  <a:lnTo>
                    <a:pt x="8077" y="8261"/>
                  </a:lnTo>
                  <a:lnTo>
                    <a:pt x="8947" y="7864"/>
                  </a:lnTo>
                  <a:lnTo>
                    <a:pt x="11680" y="5117"/>
                  </a:lnTo>
                  <a:lnTo>
                    <a:pt x="11584" y="4617"/>
                  </a:lnTo>
                  <a:lnTo>
                    <a:pt x="12769" y="4042"/>
                  </a:lnTo>
                  <a:lnTo>
                    <a:pt x="12988" y="3816"/>
                  </a:lnTo>
                  <a:lnTo>
                    <a:pt x="9166" y="0"/>
                  </a:ln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7"/>
            <p:cNvSpPr/>
            <p:nvPr/>
          </p:nvSpPr>
          <p:spPr>
            <a:xfrm>
              <a:off x="7793163" y="4068600"/>
              <a:ext cx="277075" cy="276925"/>
            </a:xfrm>
            <a:custGeom>
              <a:avLst/>
              <a:gdLst/>
              <a:ahLst/>
              <a:cxnLst/>
              <a:rect l="l" t="t" r="r" b="b"/>
              <a:pathLst>
                <a:path w="11083" h="11077" extrusionOk="0">
                  <a:moveTo>
                    <a:pt x="9172" y="0"/>
                  </a:moveTo>
                  <a:lnTo>
                    <a:pt x="0" y="9165"/>
                  </a:lnTo>
                  <a:lnTo>
                    <a:pt x="1911" y="11076"/>
                  </a:lnTo>
                  <a:lnTo>
                    <a:pt x="2151" y="10857"/>
                  </a:lnTo>
                  <a:lnTo>
                    <a:pt x="2603" y="9912"/>
                  </a:lnTo>
                  <a:lnTo>
                    <a:pt x="3219" y="9768"/>
                  </a:lnTo>
                  <a:lnTo>
                    <a:pt x="5952" y="7021"/>
                  </a:lnTo>
                  <a:lnTo>
                    <a:pt x="6172" y="6350"/>
                  </a:lnTo>
                  <a:lnTo>
                    <a:pt x="7042" y="5953"/>
                  </a:lnTo>
                  <a:lnTo>
                    <a:pt x="9775" y="3206"/>
                  </a:lnTo>
                  <a:lnTo>
                    <a:pt x="9679" y="2706"/>
                  </a:lnTo>
                  <a:lnTo>
                    <a:pt x="10864" y="2131"/>
                  </a:lnTo>
                  <a:lnTo>
                    <a:pt x="11083" y="1905"/>
                  </a:lnTo>
                  <a:lnTo>
                    <a:pt x="9172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7"/>
            <p:cNvSpPr/>
            <p:nvPr/>
          </p:nvSpPr>
          <p:spPr>
            <a:xfrm>
              <a:off x="7751038" y="4026300"/>
              <a:ext cx="313725" cy="313750"/>
            </a:xfrm>
            <a:custGeom>
              <a:avLst/>
              <a:gdLst/>
              <a:ahLst/>
              <a:cxnLst/>
              <a:rect l="l" t="t" r="r" b="b"/>
              <a:pathLst>
                <a:path w="12549" h="12550" extrusionOk="0">
                  <a:moveTo>
                    <a:pt x="7644" y="4898"/>
                  </a:moveTo>
                  <a:lnTo>
                    <a:pt x="7644" y="7645"/>
                  </a:lnTo>
                  <a:lnTo>
                    <a:pt x="4904" y="7645"/>
                  </a:lnTo>
                  <a:lnTo>
                    <a:pt x="4904" y="4898"/>
                  </a:lnTo>
                  <a:close/>
                  <a:moveTo>
                    <a:pt x="8727" y="1"/>
                  </a:moveTo>
                  <a:lnTo>
                    <a:pt x="7644" y="1090"/>
                  </a:lnTo>
                  <a:lnTo>
                    <a:pt x="7644" y="3823"/>
                  </a:lnTo>
                  <a:lnTo>
                    <a:pt x="4904" y="3823"/>
                  </a:lnTo>
                  <a:lnTo>
                    <a:pt x="3836" y="4905"/>
                  </a:lnTo>
                  <a:lnTo>
                    <a:pt x="3836" y="7645"/>
                  </a:lnTo>
                  <a:lnTo>
                    <a:pt x="1082" y="7645"/>
                  </a:lnTo>
                  <a:lnTo>
                    <a:pt x="0" y="8713"/>
                  </a:lnTo>
                  <a:lnTo>
                    <a:pt x="3836" y="8713"/>
                  </a:lnTo>
                  <a:lnTo>
                    <a:pt x="3836" y="12549"/>
                  </a:lnTo>
                  <a:lnTo>
                    <a:pt x="4904" y="11460"/>
                  </a:lnTo>
                  <a:lnTo>
                    <a:pt x="4904" y="8713"/>
                  </a:lnTo>
                  <a:lnTo>
                    <a:pt x="7637" y="8713"/>
                  </a:lnTo>
                  <a:lnTo>
                    <a:pt x="8727" y="7645"/>
                  </a:lnTo>
                  <a:lnTo>
                    <a:pt x="8727" y="4898"/>
                  </a:lnTo>
                  <a:lnTo>
                    <a:pt x="11460" y="4898"/>
                  </a:lnTo>
                  <a:lnTo>
                    <a:pt x="12549" y="3823"/>
                  </a:lnTo>
                  <a:lnTo>
                    <a:pt x="8727" y="3823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7"/>
            <p:cNvSpPr/>
            <p:nvPr/>
          </p:nvSpPr>
          <p:spPr>
            <a:xfrm>
              <a:off x="7846913" y="4121850"/>
              <a:ext cx="217850" cy="218200"/>
            </a:xfrm>
            <a:custGeom>
              <a:avLst/>
              <a:gdLst/>
              <a:ahLst/>
              <a:cxnLst/>
              <a:rect l="l" t="t" r="r" b="b"/>
              <a:pathLst>
                <a:path w="8714" h="8728" extrusionOk="0">
                  <a:moveTo>
                    <a:pt x="4892" y="1"/>
                  </a:moveTo>
                  <a:lnTo>
                    <a:pt x="3809" y="1083"/>
                  </a:lnTo>
                  <a:lnTo>
                    <a:pt x="3809" y="3823"/>
                  </a:lnTo>
                  <a:lnTo>
                    <a:pt x="1069" y="3823"/>
                  </a:lnTo>
                  <a:lnTo>
                    <a:pt x="1" y="4891"/>
                  </a:lnTo>
                  <a:lnTo>
                    <a:pt x="1" y="8727"/>
                  </a:lnTo>
                  <a:lnTo>
                    <a:pt x="1069" y="7638"/>
                  </a:lnTo>
                  <a:lnTo>
                    <a:pt x="1069" y="4891"/>
                  </a:lnTo>
                  <a:lnTo>
                    <a:pt x="3802" y="4891"/>
                  </a:lnTo>
                  <a:lnTo>
                    <a:pt x="4892" y="3823"/>
                  </a:lnTo>
                  <a:lnTo>
                    <a:pt x="4892" y="1076"/>
                  </a:lnTo>
                  <a:lnTo>
                    <a:pt x="7625" y="1076"/>
                  </a:lnTo>
                  <a:lnTo>
                    <a:pt x="8714" y="1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7" name="Google Shape;1957;p47"/>
          <p:cNvGrpSpPr/>
          <p:nvPr/>
        </p:nvGrpSpPr>
        <p:grpSpPr>
          <a:xfrm>
            <a:off x="4148230" y="3745637"/>
            <a:ext cx="403987" cy="408689"/>
            <a:chOff x="3973413" y="3952850"/>
            <a:chExt cx="455350" cy="460650"/>
          </a:xfrm>
        </p:grpSpPr>
        <p:sp>
          <p:nvSpPr>
            <p:cNvPr id="1958" name="Google Shape;1958;p47"/>
            <p:cNvSpPr/>
            <p:nvPr/>
          </p:nvSpPr>
          <p:spPr>
            <a:xfrm>
              <a:off x="4022888" y="3966200"/>
              <a:ext cx="350900" cy="257400"/>
            </a:xfrm>
            <a:custGeom>
              <a:avLst/>
              <a:gdLst/>
              <a:ahLst/>
              <a:cxnLst/>
              <a:rect l="l" t="t" r="r" b="b"/>
              <a:pathLst>
                <a:path w="14036" h="10296" extrusionOk="0">
                  <a:moveTo>
                    <a:pt x="5939" y="0"/>
                  </a:moveTo>
                  <a:lnTo>
                    <a:pt x="1" y="5124"/>
                  </a:lnTo>
                  <a:lnTo>
                    <a:pt x="1" y="9220"/>
                  </a:lnTo>
                  <a:lnTo>
                    <a:pt x="3357" y="10295"/>
                  </a:lnTo>
                  <a:lnTo>
                    <a:pt x="13084" y="10295"/>
                  </a:lnTo>
                  <a:lnTo>
                    <a:pt x="14036" y="9220"/>
                  </a:lnTo>
                  <a:lnTo>
                    <a:pt x="14036" y="5124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7"/>
            <p:cNvSpPr/>
            <p:nvPr/>
          </p:nvSpPr>
          <p:spPr>
            <a:xfrm>
              <a:off x="4022888" y="4277675"/>
              <a:ext cx="350900" cy="108100"/>
            </a:xfrm>
            <a:custGeom>
              <a:avLst/>
              <a:gdLst/>
              <a:ahLst/>
              <a:cxnLst/>
              <a:rect l="l" t="t" r="r" b="b"/>
              <a:pathLst>
                <a:path w="14036" h="4324" extrusionOk="0">
                  <a:moveTo>
                    <a:pt x="1425" y="1"/>
                  </a:moveTo>
                  <a:lnTo>
                    <a:pt x="1" y="1083"/>
                  </a:lnTo>
                  <a:lnTo>
                    <a:pt x="1" y="4323"/>
                  </a:lnTo>
                  <a:lnTo>
                    <a:pt x="4316" y="4323"/>
                  </a:lnTo>
                  <a:lnTo>
                    <a:pt x="6563" y="3035"/>
                  </a:lnTo>
                  <a:cubicBezTo>
                    <a:pt x="6563" y="3035"/>
                    <a:pt x="6748" y="3111"/>
                    <a:pt x="7015" y="3220"/>
                  </a:cubicBezTo>
                  <a:cubicBezTo>
                    <a:pt x="7892" y="3563"/>
                    <a:pt x="9720" y="4289"/>
                    <a:pt x="9720" y="4323"/>
                  </a:cubicBezTo>
                  <a:lnTo>
                    <a:pt x="14036" y="4323"/>
                  </a:lnTo>
                  <a:lnTo>
                    <a:pt x="14036" y="1083"/>
                  </a:lnTo>
                  <a:lnTo>
                    <a:pt x="12515" y="1"/>
                  </a:ln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7"/>
            <p:cNvSpPr/>
            <p:nvPr/>
          </p:nvSpPr>
          <p:spPr>
            <a:xfrm>
              <a:off x="4198238" y="3966200"/>
              <a:ext cx="175550" cy="257400"/>
            </a:xfrm>
            <a:custGeom>
              <a:avLst/>
              <a:gdLst/>
              <a:ahLst/>
              <a:cxnLst/>
              <a:rect l="l" t="t" r="r" b="b"/>
              <a:pathLst>
                <a:path w="7022" h="10296" extrusionOk="0">
                  <a:moveTo>
                    <a:pt x="1" y="0"/>
                  </a:moveTo>
                  <a:lnTo>
                    <a:pt x="1" y="10295"/>
                  </a:lnTo>
                  <a:lnTo>
                    <a:pt x="6070" y="10295"/>
                  </a:lnTo>
                  <a:lnTo>
                    <a:pt x="7022" y="9220"/>
                  </a:lnTo>
                  <a:lnTo>
                    <a:pt x="7022" y="5124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7"/>
            <p:cNvSpPr/>
            <p:nvPr/>
          </p:nvSpPr>
          <p:spPr>
            <a:xfrm>
              <a:off x="4198238" y="4277675"/>
              <a:ext cx="175550" cy="107925"/>
            </a:xfrm>
            <a:custGeom>
              <a:avLst/>
              <a:gdLst/>
              <a:ahLst/>
              <a:cxnLst/>
              <a:rect l="l" t="t" r="r" b="b"/>
              <a:pathLst>
                <a:path w="7022" h="4317" extrusionOk="0">
                  <a:moveTo>
                    <a:pt x="1" y="1"/>
                  </a:moveTo>
                  <a:lnTo>
                    <a:pt x="1" y="3213"/>
                  </a:lnTo>
                  <a:cubicBezTo>
                    <a:pt x="878" y="3563"/>
                    <a:pt x="2700" y="4289"/>
                    <a:pt x="2700" y="4316"/>
                  </a:cubicBezTo>
                  <a:lnTo>
                    <a:pt x="7022" y="4316"/>
                  </a:lnTo>
                  <a:lnTo>
                    <a:pt x="7022" y="1076"/>
                  </a:lnTo>
                  <a:lnTo>
                    <a:pt x="5501" y="1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7"/>
            <p:cNvSpPr/>
            <p:nvPr/>
          </p:nvSpPr>
          <p:spPr>
            <a:xfrm>
              <a:off x="4022713" y="4196675"/>
              <a:ext cx="351075" cy="108100"/>
            </a:xfrm>
            <a:custGeom>
              <a:avLst/>
              <a:gdLst/>
              <a:ahLst/>
              <a:cxnLst/>
              <a:rect l="l" t="t" r="r" b="b"/>
              <a:pathLst>
                <a:path w="14043" h="4324" extrusionOk="0">
                  <a:moveTo>
                    <a:pt x="1" y="1"/>
                  </a:moveTo>
                  <a:lnTo>
                    <a:pt x="1" y="4323"/>
                  </a:lnTo>
                  <a:lnTo>
                    <a:pt x="14043" y="4323"/>
                  </a:lnTo>
                  <a:lnTo>
                    <a:pt x="14043" y="1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7"/>
            <p:cNvSpPr/>
            <p:nvPr/>
          </p:nvSpPr>
          <p:spPr>
            <a:xfrm>
              <a:off x="4157838" y="4088625"/>
              <a:ext cx="81025" cy="81025"/>
            </a:xfrm>
            <a:custGeom>
              <a:avLst/>
              <a:gdLst/>
              <a:ahLst/>
              <a:cxnLst/>
              <a:rect l="l" t="t" r="r" b="b"/>
              <a:pathLst>
                <a:path w="3241" h="3241" extrusionOk="0">
                  <a:moveTo>
                    <a:pt x="1617" y="1"/>
                  </a:moveTo>
                  <a:cubicBezTo>
                    <a:pt x="719" y="1"/>
                    <a:pt x="0" y="727"/>
                    <a:pt x="0" y="1624"/>
                  </a:cubicBezTo>
                  <a:cubicBezTo>
                    <a:pt x="0" y="2521"/>
                    <a:pt x="719" y="3241"/>
                    <a:pt x="1617" y="3241"/>
                  </a:cubicBezTo>
                  <a:cubicBezTo>
                    <a:pt x="2514" y="3241"/>
                    <a:pt x="3240" y="2521"/>
                    <a:pt x="3240" y="1624"/>
                  </a:cubicBezTo>
                  <a:cubicBezTo>
                    <a:pt x="3240" y="727"/>
                    <a:pt x="2514" y="1"/>
                    <a:pt x="1617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7"/>
            <p:cNvSpPr/>
            <p:nvPr/>
          </p:nvSpPr>
          <p:spPr>
            <a:xfrm>
              <a:off x="4293638" y="4332475"/>
              <a:ext cx="135125" cy="81025"/>
            </a:xfrm>
            <a:custGeom>
              <a:avLst/>
              <a:gdLst/>
              <a:ahLst/>
              <a:cxnLst/>
              <a:rect l="l" t="t" r="r" b="b"/>
              <a:pathLst>
                <a:path w="5405" h="3241" extrusionOk="0">
                  <a:moveTo>
                    <a:pt x="0" y="1"/>
                  </a:moveTo>
                  <a:lnTo>
                    <a:pt x="0" y="3241"/>
                  </a:lnTo>
                  <a:lnTo>
                    <a:pt x="5405" y="3241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7"/>
            <p:cNvSpPr/>
            <p:nvPr/>
          </p:nvSpPr>
          <p:spPr>
            <a:xfrm>
              <a:off x="4198238" y="4088625"/>
              <a:ext cx="40625" cy="81025"/>
            </a:xfrm>
            <a:custGeom>
              <a:avLst/>
              <a:gdLst/>
              <a:ahLst/>
              <a:cxnLst/>
              <a:rect l="l" t="t" r="r" b="b"/>
              <a:pathLst>
                <a:path w="1625" h="3241" extrusionOk="0">
                  <a:moveTo>
                    <a:pt x="1" y="1"/>
                  </a:moveTo>
                  <a:lnTo>
                    <a:pt x="1" y="3241"/>
                  </a:lnTo>
                  <a:cubicBezTo>
                    <a:pt x="898" y="3241"/>
                    <a:pt x="1624" y="2521"/>
                    <a:pt x="1624" y="1624"/>
                  </a:cubicBezTo>
                  <a:cubicBezTo>
                    <a:pt x="1624" y="727"/>
                    <a:pt x="898" y="1"/>
                    <a:pt x="1" y="1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7"/>
            <p:cNvSpPr/>
            <p:nvPr/>
          </p:nvSpPr>
          <p:spPr>
            <a:xfrm>
              <a:off x="4198238" y="4196675"/>
              <a:ext cx="175550" cy="108100"/>
            </a:xfrm>
            <a:custGeom>
              <a:avLst/>
              <a:gdLst/>
              <a:ahLst/>
              <a:cxnLst/>
              <a:rect l="l" t="t" r="r" b="b"/>
              <a:pathLst>
                <a:path w="7022" h="4324" extrusionOk="0">
                  <a:moveTo>
                    <a:pt x="1" y="1"/>
                  </a:moveTo>
                  <a:lnTo>
                    <a:pt x="1" y="4323"/>
                  </a:lnTo>
                  <a:lnTo>
                    <a:pt x="7022" y="432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7"/>
            <p:cNvSpPr/>
            <p:nvPr/>
          </p:nvSpPr>
          <p:spPr>
            <a:xfrm>
              <a:off x="3973413" y="3952850"/>
              <a:ext cx="449875" cy="186675"/>
            </a:xfrm>
            <a:custGeom>
              <a:avLst/>
              <a:gdLst/>
              <a:ahLst/>
              <a:cxnLst/>
              <a:rect l="l" t="t" r="r" b="b"/>
              <a:pathLst>
                <a:path w="17995" h="7467" extrusionOk="0">
                  <a:moveTo>
                    <a:pt x="7713" y="0"/>
                  </a:moveTo>
                  <a:lnTo>
                    <a:pt x="0" y="6644"/>
                  </a:lnTo>
                  <a:lnTo>
                    <a:pt x="712" y="7466"/>
                  </a:lnTo>
                  <a:lnTo>
                    <a:pt x="8124" y="1075"/>
                  </a:lnTo>
                  <a:lnTo>
                    <a:pt x="9871" y="1075"/>
                  </a:lnTo>
                  <a:lnTo>
                    <a:pt x="17282" y="7466"/>
                  </a:lnTo>
                  <a:lnTo>
                    <a:pt x="17994" y="6644"/>
                  </a:lnTo>
                  <a:lnTo>
                    <a:pt x="10282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7"/>
            <p:cNvSpPr/>
            <p:nvPr/>
          </p:nvSpPr>
          <p:spPr>
            <a:xfrm>
              <a:off x="4198238" y="3952850"/>
              <a:ext cx="225050" cy="186675"/>
            </a:xfrm>
            <a:custGeom>
              <a:avLst/>
              <a:gdLst/>
              <a:ahLst/>
              <a:cxnLst/>
              <a:rect l="l" t="t" r="r" b="b"/>
              <a:pathLst>
                <a:path w="9002" h="7467" extrusionOk="0">
                  <a:moveTo>
                    <a:pt x="1" y="0"/>
                  </a:moveTo>
                  <a:lnTo>
                    <a:pt x="1" y="1075"/>
                  </a:lnTo>
                  <a:lnTo>
                    <a:pt x="878" y="1075"/>
                  </a:lnTo>
                  <a:lnTo>
                    <a:pt x="8289" y="7466"/>
                  </a:lnTo>
                  <a:lnTo>
                    <a:pt x="9001" y="6644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7"/>
            <p:cNvSpPr/>
            <p:nvPr/>
          </p:nvSpPr>
          <p:spPr>
            <a:xfrm>
              <a:off x="4130763" y="4196675"/>
              <a:ext cx="134975" cy="189100"/>
            </a:xfrm>
            <a:custGeom>
              <a:avLst/>
              <a:gdLst/>
              <a:ahLst/>
              <a:cxnLst/>
              <a:rect l="l" t="t" r="r" b="b"/>
              <a:pathLst>
                <a:path w="5399" h="7564" extrusionOk="0">
                  <a:moveTo>
                    <a:pt x="2700" y="1"/>
                  </a:moveTo>
                  <a:cubicBezTo>
                    <a:pt x="1213" y="1"/>
                    <a:pt x="1" y="1213"/>
                    <a:pt x="1" y="2700"/>
                  </a:cubicBezTo>
                  <a:lnTo>
                    <a:pt x="1" y="7563"/>
                  </a:lnTo>
                  <a:lnTo>
                    <a:pt x="5399" y="7563"/>
                  </a:lnTo>
                  <a:lnTo>
                    <a:pt x="5399" y="2700"/>
                  </a:lnTo>
                  <a:cubicBezTo>
                    <a:pt x="5399" y="1213"/>
                    <a:pt x="4193" y="1"/>
                    <a:pt x="2700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7"/>
            <p:cNvSpPr/>
            <p:nvPr/>
          </p:nvSpPr>
          <p:spPr>
            <a:xfrm>
              <a:off x="4198238" y="4196675"/>
              <a:ext cx="67675" cy="189100"/>
            </a:xfrm>
            <a:custGeom>
              <a:avLst/>
              <a:gdLst/>
              <a:ahLst/>
              <a:cxnLst/>
              <a:rect l="l" t="t" r="r" b="b"/>
              <a:pathLst>
                <a:path w="2707" h="7564" extrusionOk="0">
                  <a:moveTo>
                    <a:pt x="1" y="1"/>
                  </a:moveTo>
                  <a:lnTo>
                    <a:pt x="1" y="7563"/>
                  </a:lnTo>
                  <a:lnTo>
                    <a:pt x="2706" y="7563"/>
                  </a:lnTo>
                  <a:lnTo>
                    <a:pt x="2706" y="2700"/>
                  </a:lnTo>
                  <a:cubicBezTo>
                    <a:pt x="2706" y="1213"/>
                    <a:pt x="1494" y="1"/>
                    <a:pt x="1" y="1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1" name="Google Shape;1971;p47"/>
          <p:cNvGrpSpPr/>
          <p:nvPr/>
        </p:nvGrpSpPr>
        <p:grpSpPr>
          <a:xfrm>
            <a:off x="1302052" y="3745637"/>
            <a:ext cx="408844" cy="408689"/>
            <a:chOff x="1000463" y="3952850"/>
            <a:chExt cx="460825" cy="460650"/>
          </a:xfrm>
        </p:grpSpPr>
        <p:sp>
          <p:nvSpPr>
            <p:cNvPr id="1972" name="Google Shape;1972;p47"/>
            <p:cNvSpPr/>
            <p:nvPr/>
          </p:nvSpPr>
          <p:spPr>
            <a:xfrm>
              <a:off x="1244313" y="4142750"/>
              <a:ext cx="162000" cy="81025"/>
            </a:xfrm>
            <a:custGeom>
              <a:avLst/>
              <a:gdLst/>
              <a:ahLst/>
              <a:cxnLst/>
              <a:rect l="l" t="t" r="r" b="b"/>
              <a:pathLst>
                <a:path w="6480" h="3241" extrusionOk="0">
                  <a:moveTo>
                    <a:pt x="1288" y="0"/>
                  </a:moveTo>
                  <a:lnTo>
                    <a:pt x="0" y="1076"/>
                  </a:lnTo>
                  <a:lnTo>
                    <a:pt x="0" y="3240"/>
                  </a:lnTo>
                  <a:lnTo>
                    <a:pt x="5617" y="3240"/>
                  </a:lnTo>
                  <a:lnTo>
                    <a:pt x="6480" y="2158"/>
                  </a:lnTo>
                  <a:lnTo>
                    <a:pt x="6480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7"/>
            <p:cNvSpPr/>
            <p:nvPr/>
          </p:nvSpPr>
          <p:spPr>
            <a:xfrm>
              <a:off x="1311763" y="4142750"/>
              <a:ext cx="94550" cy="81025"/>
            </a:xfrm>
            <a:custGeom>
              <a:avLst/>
              <a:gdLst/>
              <a:ahLst/>
              <a:cxnLst/>
              <a:rect l="l" t="t" r="r" b="b"/>
              <a:pathLst>
                <a:path w="3782" h="3241" extrusionOk="0">
                  <a:moveTo>
                    <a:pt x="1" y="0"/>
                  </a:moveTo>
                  <a:lnTo>
                    <a:pt x="1" y="3240"/>
                  </a:lnTo>
                  <a:lnTo>
                    <a:pt x="2919" y="3240"/>
                  </a:lnTo>
                  <a:lnTo>
                    <a:pt x="3782" y="2158"/>
                  </a:lnTo>
                  <a:lnTo>
                    <a:pt x="3782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7"/>
            <p:cNvSpPr/>
            <p:nvPr/>
          </p:nvSpPr>
          <p:spPr>
            <a:xfrm>
              <a:off x="1325288" y="4196675"/>
              <a:ext cx="108100" cy="216825"/>
            </a:xfrm>
            <a:custGeom>
              <a:avLst/>
              <a:gdLst/>
              <a:ahLst/>
              <a:cxnLst/>
              <a:rect l="l" t="t" r="r" b="b"/>
              <a:pathLst>
                <a:path w="4324" h="8673" extrusionOk="0">
                  <a:moveTo>
                    <a:pt x="1" y="1"/>
                  </a:moveTo>
                  <a:lnTo>
                    <a:pt x="1" y="6549"/>
                  </a:lnTo>
                  <a:lnTo>
                    <a:pt x="275" y="6700"/>
                  </a:lnTo>
                  <a:cubicBezTo>
                    <a:pt x="659" y="6919"/>
                    <a:pt x="926" y="7289"/>
                    <a:pt x="1028" y="7714"/>
                  </a:cubicBezTo>
                  <a:lnTo>
                    <a:pt x="2165" y="8673"/>
                  </a:lnTo>
                  <a:lnTo>
                    <a:pt x="4323" y="8673"/>
                  </a:lnTo>
                  <a:lnTo>
                    <a:pt x="4323" y="8138"/>
                  </a:lnTo>
                  <a:cubicBezTo>
                    <a:pt x="4323" y="7275"/>
                    <a:pt x="3919" y="6440"/>
                    <a:pt x="3241" y="5940"/>
                  </a:cubicBezTo>
                  <a:lnTo>
                    <a:pt x="3241" y="1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7"/>
            <p:cNvSpPr/>
            <p:nvPr/>
          </p:nvSpPr>
          <p:spPr>
            <a:xfrm>
              <a:off x="1156613" y="4196675"/>
              <a:ext cx="222825" cy="216825"/>
            </a:xfrm>
            <a:custGeom>
              <a:avLst/>
              <a:gdLst/>
              <a:ahLst/>
              <a:cxnLst/>
              <a:rect l="l" t="t" r="r" b="b"/>
              <a:pathLst>
                <a:path w="8913" h="8673" extrusionOk="0">
                  <a:moveTo>
                    <a:pt x="4049" y="1"/>
                  </a:moveTo>
                  <a:cubicBezTo>
                    <a:pt x="2213" y="1"/>
                    <a:pt x="1049" y="885"/>
                    <a:pt x="1" y="2159"/>
                  </a:cubicBezTo>
                  <a:lnTo>
                    <a:pt x="974" y="3241"/>
                  </a:lnTo>
                  <a:lnTo>
                    <a:pt x="3508" y="3241"/>
                  </a:lnTo>
                  <a:cubicBezTo>
                    <a:pt x="4104" y="3241"/>
                    <a:pt x="4590" y="3727"/>
                    <a:pt x="4590" y="4323"/>
                  </a:cubicBezTo>
                  <a:cubicBezTo>
                    <a:pt x="4590" y="4912"/>
                    <a:pt x="4104" y="5399"/>
                    <a:pt x="3508" y="5399"/>
                  </a:cubicBezTo>
                  <a:lnTo>
                    <a:pt x="3508" y="6481"/>
                  </a:lnTo>
                  <a:lnTo>
                    <a:pt x="4049" y="6481"/>
                  </a:lnTo>
                  <a:cubicBezTo>
                    <a:pt x="4926" y="6481"/>
                    <a:pt x="5625" y="7207"/>
                    <a:pt x="5659" y="8070"/>
                  </a:cubicBezTo>
                  <a:lnTo>
                    <a:pt x="6207" y="8371"/>
                  </a:lnTo>
                  <a:lnTo>
                    <a:pt x="6748" y="8673"/>
                  </a:lnTo>
                  <a:lnTo>
                    <a:pt x="8912" y="8673"/>
                  </a:lnTo>
                  <a:lnTo>
                    <a:pt x="8912" y="8138"/>
                  </a:lnTo>
                  <a:lnTo>
                    <a:pt x="8906" y="8138"/>
                  </a:lnTo>
                  <a:cubicBezTo>
                    <a:pt x="8906" y="7282"/>
                    <a:pt x="8501" y="6440"/>
                    <a:pt x="7830" y="5940"/>
                  </a:cubicBezTo>
                  <a:lnTo>
                    <a:pt x="7830" y="1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7"/>
            <p:cNvSpPr/>
            <p:nvPr/>
          </p:nvSpPr>
          <p:spPr>
            <a:xfrm>
              <a:off x="1311763" y="4196675"/>
              <a:ext cx="67675" cy="216825"/>
            </a:xfrm>
            <a:custGeom>
              <a:avLst/>
              <a:gdLst/>
              <a:ahLst/>
              <a:cxnLst/>
              <a:rect l="l" t="t" r="r" b="b"/>
              <a:pathLst>
                <a:path w="2707" h="8673" extrusionOk="0">
                  <a:moveTo>
                    <a:pt x="1" y="1"/>
                  </a:moveTo>
                  <a:lnTo>
                    <a:pt x="1" y="8371"/>
                  </a:lnTo>
                  <a:lnTo>
                    <a:pt x="542" y="8673"/>
                  </a:lnTo>
                  <a:lnTo>
                    <a:pt x="2706" y="8673"/>
                  </a:lnTo>
                  <a:lnTo>
                    <a:pt x="2706" y="8138"/>
                  </a:lnTo>
                  <a:lnTo>
                    <a:pt x="2700" y="8138"/>
                  </a:lnTo>
                  <a:cubicBezTo>
                    <a:pt x="2700" y="7282"/>
                    <a:pt x="2295" y="6440"/>
                    <a:pt x="1624" y="5940"/>
                  </a:cubicBezTo>
                  <a:lnTo>
                    <a:pt x="1624" y="1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7"/>
            <p:cNvSpPr/>
            <p:nvPr/>
          </p:nvSpPr>
          <p:spPr>
            <a:xfrm>
              <a:off x="1136413" y="4250625"/>
              <a:ext cx="188900" cy="162875"/>
            </a:xfrm>
            <a:custGeom>
              <a:avLst/>
              <a:gdLst/>
              <a:ahLst/>
              <a:cxnLst/>
              <a:rect l="l" t="t" r="r" b="b"/>
              <a:pathLst>
                <a:path w="7556" h="6515" extrusionOk="0">
                  <a:moveTo>
                    <a:pt x="809" y="1"/>
                  </a:moveTo>
                  <a:lnTo>
                    <a:pt x="658" y="275"/>
                  </a:lnTo>
                  <a:cubicBezTo>
                    <a:pt x="227" y="1014"/>
                    <a:pt x="1" y="1857"/>
                    <a:pt x="1" y="2699"/>
                  </a:cubicBezTo>
                  <a:lnTo>
                    <a:pt x="1" y="6515"/>
                  </a:lnTo>
                  <a:lnTo>
                    <a:pt x="7556" y="6515"/>
                  </a:lnTo>
                  <a:lnTo>
                    <a:pt x="7556" y="5980"/>
                  </a:lnTo>
                  <a:cubicBezTo>
                    <a:pt x="7556" y="5371"/>
                    <a:pt x="7350" y="4775"/>
                    <a:pt x="7015" y="4330"/>
                  </a:cubicBezTo>
                  <a:cubicBezTo>
                    <a:pt x="6761" y="3973"/>
                    <a:pt x="6412" y="3693"/>
                    <a:pt x="6015" y="3501"/>
                  </a:cubicBezTo>
                  <a:cubicBezTo>
                    <a:pt x="6302" y="3131"/>
                    <a:pt x="6481" y="2672"/>
                    <a:pt x="6481" y="2158"/>
                  </a:cubicBezTo>
                  <a:cubicBezTo>
                    <a:pt x="6481" y="973"/>
                    <a:pt x="5508" y="1"/>
                    <a:pt x="4316" y="1"/>
                  </a:cubicBez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7"/>
            <p:cNvSpPr/>
            <p:nvPr/>
          </p:nvSpPr>
          <p:spPr>
            <a:xfrm>
              <a:off x="1311763" y="4358850"/>
              <a:ext cx="13550" cy="54650"/>
            </a:xfrm>
            <a:custGeom>
              <a:avLst/>
              <a:gdLst/>
              <a:ahLst/>
              <a:cxnLst/>
              <a:rect l="l" t="t" r="r" b="b"/>
              <a:pathLst>
                <a:path w="542" h="2186" extrusionOk="0">
                  <a:moveTo>
                    <a:pt x="1" y="1"/>
                  </a:moveTo>
                  <a:lnTo>
                    <a:pt x="1" y="2186"/>
                  </a:lnTo>
                  <a:lnTo>
                    <a:pt x="542" y="2186"/>
                  </a:lnTo>
                  <a:lnTo>
                    <a:pt x="542" y="1651"/>
                  </a:lnTo>
                  <a:cubicBezTo>
                    <a:pt x="542" y="1042"/>
                    <a:pt x="336" y="446"/>
                    <a:pt x="1" y="1"/>
                  </a:cubicBez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7"/>
            <p:cNvSpPr/>
            <p:nvPr/>
          </p:nvSpPr>
          <p:spPr>
            <a:xfrm>
              <a:off x="1352363" y="4196675"/>
              <a:ext cx="81025" cy="81025"/>
            </a:xfrm>
            <a:custGeom>
              <a:avLst/>
              <a:gdLst/>
              <a:ahLst/>
              <a:cxnLst/>
              <a:rect l="l" t="t" r="r" b="b"/>
              <a:pathLst>
                <a:path w="3241" h="3241" extrusionOk="0">
                  <a:moveTo>
                    <a:pt x="1617" y="1"/>
                  </a:moveTo>
                  <a:cubicBezTo>
                    <a:pt x="726" y="1"/>
                    <a:pt x="0" y="727"/>
                    <a:pt x="0" y="1617"/>
                  </a:cubicBezTo>
                  <a:cubicBezTo>
                    <a:pt x="0" y="2515"/>
                    <a:pt x="726" y="3241"/>
                    <a:pt x="1617" y="3241"/>
                  </a:cubicBezTo>
                  <a:cubicBezTo>
                    <a:pt x="2514" y="3241"/>
                    <a:pt x="3240" y="2515"/>
                    <a:pt x="3240" y="1617"/>
                  </a:cubicBezTo>
                  <a:cubicBezTo>
                    <a:pt x="3240" y="727"/>
                    <a:pt x="2514" y="1"/>
                    <a:pt x="1617" y="1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7"/>
            <p:cNvSpPr/>
            <p:nvPr/>
          </p:nvSpPr>
          <p:spPr>
            <a:xfrm>
              <a:off x="1108513" y="4020300"/>
              <a:ext cx="149350" cy="149350"/>
            </a:xfrm>
            <a:custGeom>
              <a:avLst/>
              <a:gdLst/>
              <a:ahLst/>
              <a:cxnLst/>
              <a:rect l="l" t="t" r="r" b="b"/>
              <a:pathLst>
                <a:path w="5974" h="5974" extrusionOk="0">
                  <a:moveTo>
                    <a:pt x="0" y="1"/>
                  </a:moveTo>
                  <a:lnTo>
                    <a:pt x="0" y="1076"/>
                  </a:lnTo>
                  <a:cubicBezTo>
                    <a:pt x="0" y="3761"/>
                    <a:pt x="2213" y="5974"/>
                    <a:pt x="4891" y="5974"/>
                  </a:cubicBezTo>
                  <a:lnTo>
                    <a:pt x="5432" y="5974"/>
                  </a:lnTo>
                  <a:lnTo>
                    <a:pt x="5973" y="4898"/>
                  </a:lnTo>
                  <a:lnTo>
                    <a:pt x="4891" y="4898"/>
                  </a:lnTo>
                  <a:cubicBezTo>
                    <a:pt x="2809" y="4898"/>
                    <a:pt x="1076" y="3165"/>
                    <a:pt x="1076" y="1076"/>
                  </a:cubicBezTo>
                  <a:lnTo>
                    <a:pt x="1076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7"/>
            <p:cNvSpPr/>
            <p:nvPr/>
          </p:nvSpPr>
          <p:spPr>
            <a:xfrm>
              <a:off x="1244313" y="3952850"/>
              <a:ext cx="211500" cy="216800"/>
            </a:xfrm>
            <a:custGeom>
              <a:avLst/>
              <a:gdLst/>
              <a:ahLst/>
              <a:cxnLst/>
              <a:rect l="l" t="t" r="r" b="b"/>
              <a:pathLst>
                <a:path w="8460" h="8672" extrusionOk="0">
                  <a:moveTo>
                    <a:pt x="2699" y="0"/>
                  </a:moveTo>
                  <a:cubicBezTo>
                    <a:pt x="1212" y="0"/>
                    <a:pt x="0" y="1240"/>
                    <a:pt x="0" y="2733"/>
                  </a:cubicBezTo>
                  <a:lnTo>
                    <a:pt x="0" y="8672"/>
                  </a:lnTo>
                  <a:lnTo>
                    <a:pt x="5939" y="8672"/>
                  </a:lnTo>
                  <a:cubicBezTo>
                    <a:pt x="7055" y="8672"/>
                    <a:pt x="8048" y="7994"/>
                    <a:pt x="8459" y="7021"/>
                  </a:cubicBezTo>
                  <a:lnTo>
                    <a:pt x="6363" y="3617"/>
                  </a:lnTo>
                  <a:lnTo>
                    <a:pt x="3240" y="2363"/>
                  </a:lnTo>
                  <a:lnTo>
                    <a:pt x="3240" y="0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7"/>
            <p:cNvSpPr/>
            <p:nvPr/>
          </p:nvSpPr>
          <p:spPr>
            <a:xfrm>
              <a:off x="1311763" y="3952850"/>
              <a:ext cx="144050" cy="216800"/>
            </a:xfrm>
            <a:custGeom>
              <a:avLst/>
              <a:gdLst/>
              <a:ahLst/>
              <a:cxnLst/>
              <a:rect l="l" t="t" r="r" b="b"/>
              <a:pathLst>
                <a:path w="5762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3241" y="8672"/>
                  </a:lnTo>
                  <a:cubicBezTo>
                    <a:pt x="4357" y="8672"/>
                    <a:pt x="5350" y="7994"/>
                    <a:pt x="5761" y="7021"/>
                  </a:cubicBezTo>
                  <a:lnTo>
                    <a:pt x="3665" y="3617"/>
                  </a:lnTo>
                  <a:lnTo>
                    <a:pt x="542" y="236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7"/>
            <p:cNvSpPr/>
            <p:nvPr/>
          </p:nvSpPr>
          <p:spPr>
            <a:xfrm>
              <a:off x="1325288" y="4061575"/>
              <a:ext cx="27100" cy="27075"/>
            </a:xfrm>
            <a:custGeom>
              <a:avLst/>
              <a:gdLst/>
              <a:ahLst/>
              <a:cxnLst/>
              <a:rect l="l" t="t" r="r" b="b"/>
              <a:pathLst>
                <a:path w="1084" h="1083" extrusionOk="0">
                  <a:moveTo>
                    <a:pt x="1" y="1"/>
                  </a:moveTo>
                  <a:lnTo>
                    <a:pt x="1" y="1083"/>
                  </a:lnTo>
                  <a:lnTo>
                    <a:pt x="1083" y="10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7"/>
            <p:cNvSpPr/>
            <p:nvPr/>
          </p:nvSpPr>
          <p:spPr>
            <a:xfrm>
              <a:off x="1392763" y="4043250"/>
              <a:ext cx="68525" cy="86000"/>
            </a:xfrm>
            <a:custGeom>
              <a:avLst/>
              <a:gdLst/>
              <a:ahLst/>
              <a:cxnLst/>
              <a:rect l="l" t="t" r="r" b="b"/>
              <a:pathLst>
                <a:path w="2741" h="3440" extrusionOk="0">
                  <a:moveTo>
                    <a:pt x="425" y="1"/>
                  </a:moveTo>
                  <a:cubicBezTo>
                    <a:pt x="165" y="357"/>
                    <a:pt x="1" y="795"/>
                    <a:pt x="1" y="1275"/>
                  </a:cubicBezTo>
                  <a:cubicBezTo>
                    <a:pt x="1" y="2473"/>
                    <a:pt x="1008" y="3439"/>
                    <a:pt x="2199" y="3439"/>
                  </a:cubicBezTo>
                  <a:cubicBezTo>
                    <a:pt x="2309" y="3439"/>
                    <a:pt x="2419" y="3419"/>
                    <a:pt x="2528" y="3405"/>
                  </a:cubicBezTo>
                  <a:cubicBezTo>
                    <a:pt x="2665" y="3083"/>
                    <a:pt x="2741" y="2727"/>
                    <a:pt x="2741" y="2357"/>
                  </a:cubicBezTo>
                  <a:lnTo>
                    <a:pt x="2741" y="91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7"/>
            <p:cNvSpPr/>
            <p:nvPr/>
          </p:nvSpPr>
          <p:spPr>
            <a:xfrm>
              <a:off x="1000463" y="3952850"/>
              <a:ext cx="134950" cy="134950"/>
            </a:xfrm>
            <a:custGeom>
              <a:avLst/>
              <a:gdLst/>
              <a:ahLst/>
              <a:cxnLst/>
              <a:rect l="l" t="t" r="r" b="b"/>
              <a:pathLst>
                <a:path w="5398" h="5398" extrusionOk="0">
                  <a:moveTo>
                    <a:pt x="2699" y="0"/>
                  </a:moveTo>
                  <a:cubicBezTo>
                    <a:pt x="1212" y="0"/>
                    <a:pt x="0" y="1206"/>
                    <a:pt x="0" y="2699"/>
                  </a:cubicBezTo>
                  <a:lnTo>
                    <a:pt x="0" y="5398"/>
                  </a:lnTo>
                  <a:lnTo>
                    <a:pt x="2158" y="5398"/>
                  </a:lnTo>
                  <a:lnTo>
                    <a:pt x="2836" y="4624"/>
                  </a:lnTo>
                  <a:lnTo>
                    <a:pt x="3240" y="5343"/>
                  </a:lnTo>
                  <a:cubicBezTo>
                    <a:pt x="4473" y="5096"/>
                    <a:pt x="5398" y="4000"/>
                    <a:pt x="5398" y="2699"/>
                  </a:cubicBezTo>
                  <a:cubicBezTo>
                    <a:pt x="5398" y="1206"/>
                    <a:pt x="4192" y="0"/>
                    <a:pt x="2699" y="0"/>
                  </a:cubicBez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7"/>
            <p:cNvSpPr/>
            <p:nvPr/>
          </p:nvSpPr>
          <p:spPr>
            <a:xfrm>
              <a:off x="1054388" y="4006775"/>
              <a:ext cx="27075" cy="81025"/>
            </a:xfrm>
            <a:custGeom>
              <a:avLst/>
              <a:gdLst/>
              <a:ahLst/>
              <a:cxnLst/>
              <a:rect l="l" t="t" r="r" b="b"/>
              <a:pathLst>
                <a:path w="1083" h="3241" extrusionOk="0">
                  <a:moveTo>
                    <a:pt x="1" y="1"/>
                  </a:moveTo>
                  <a:lnTo>
                    <a:pt x="1" y="3241"/>
                  </a:lnTo>
                  <a:lnTo>
                    <a:pt x="542" y="3241"/>
                  </a:lnTo>
                  <a:cubicBezTo>
                    <a:pt x="727" y="3241"/>
                    <a:pt x="912" y="3220"/>
                    <a:pt x="1083" y="3186"/>
                  </a:cubicBezTo>
                  <a:lnTo>
                    <a:pt x="1083" y="1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47"/>
          <p:cNvGrpSpPr/>
          <p:nvPr/>
        </p:nvGrpSpPr>
        <p:grpSpPr>
          <a:xfrm>
            <a:off x="5448294" y="3134080"/>
            <a:ext cx="408866" cy="397000"/>
            <a:chOff x="5451738" y="3280550"/>
            <a:chExt cx="460850" cy="447475"/>
          </a:xfrm>
        </p:grpSpPr>
        <p:sp>
          <p:nvSpPr>
            <p:cNvPr id="1988" name="Google Shape;1988;p47"/>
            <p:cNvSpPr/>
            <p:nvPr/>
          </p:nvSpPr>
          <p:spPr>
            <a:xfrm>
              <a:off x="5562013" y="3280550"/>
              <a:ext cx="240300" cy="73475"/>
            </a:xfrm>
            <a:custGeom>
              <a:avLst/>
              <a:gdLst/>
              <a:ahLst/>
              <a:cxnLst/>
              <a:rect l="l" t="t" r="r" b="b"/>
              <a:pathLst>
                <a:path w="9612" h="2939" extrusionOk="0">
                  <a:moveTo>
                    <a:pt x="974" y="0"/>
                  </a:moveTo>
                  <a:lnTo>
                    <a:pt x="1" y="473"/>
                  </a:lnTo>
                  <a:lnTo>
                    <a:pt x="1234" y="2939"/>
                  </a:lnTo>
                  <a:lnTo>
                    <a:pt x="8378" y="2939"/>
                  </a:lnTo>
                  <a:lnTo>
                    <a:pt x="9611" y="473"/>
                  </a:lnTo>
                  <a:lnTo>
                    <a:pt x="8639" y="0"/>
                  </a:lnTo>
                  <a:lnTo>
                    <a:pt x="7714" y="1856"/>
                  </a:lnTo>
                  <a:lnTo>
                    <a:pt x="1898" y="1856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7"/>
            <p:cNvSpPr/>
            <p:nvPr/>
          </p:nvSpPr>
          <p:spPr>
            <a:xfrm>
              <a:off x="5682238" y="3280550"/>
              <a:ext cx="120075" cy="73475"/>
            </a:xfrm>
            <a:custGeom>
              <a:avLst/>
              <a:gdLst/>
              <a:ahLst/>
              <a:cxnLst/>
              <a:rect l="l" t="t" r="r" b="b"/>
              <a:pathLst>
                <a:path w="4803" h="2939" extrusionOk="0">
                  <a:moveTo>
                    <a:pt x="3830" y="0"/>
                  </a:moveTo>
                  <a:lnTo>
                    <a:pt x="2905" y="1856"/>
                  </a:lnTo>
                  <a:lnTo>
                    <a:pt x="1" y="1856"/>
                  </a:lnTo>
                  <a:lnTo>
                    <a:pt x="1" y="2939"/>
                  </a:lnTo>
                  <a:lnTo>
                    <a:pt x="3569" y="2939"/>
                  </a:lnTo>
                  <a:lnTo>
                    <a:pt x="4802" y="473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7"/>
            <p:cNvSpPr/>
            <p:nvPr/>
          </p:nvSpPr>
          <p:spPr>
            <a:xfrm>
              <a:off x="5628113" y="3284825"/>
              <a:ext cx="108100" cy="69200"/>
            </a:xfrm>
            <a:custGeom>
              <a:avLst/>
              <a:gdLst/>
              <a:ahLst/>
              <a:cxnLst/>
              <a:rect l="l" t="t" r="r" b="b"/>
              <a:pathLst>
                <a:path w="4324" h="2768" extrusionOk="0">
                  <a:moveTo>
                    <a:pt x="1015" y="0"/>
                  </a:moveTo>
                  <a:lnTo>
                    <a:pt x="1015" y="0"/>
                  </a:lnTo>
                  <a:cubicBezTo>
                    <a:pt x="1" y="1021"/>
                    <a:pt x="727" y="2768"/>
                    <a:pt x="2166" y="2768"/>
                  </a:cubicBezTo>
                  <a:cubicBezTo>
                    <a:pt x="3597" y="2768"/>
                    <a:pt x="4323" y="1021"/>
                    <a:pt x="3309" y="0"/>
                  </a:cubicBezTo>
                  <a:lnTo>
                    <a:pt x="3309" y="0"/>
                  </a:lnTo>
                  <a:lnTo>
                    <a:pt x="2542" y="768"/>
                  </a:lnTo>
                  <a:cubicBezTo>
                    <a:pt x="2755" y="973"/>
                    <a:pt x="2755" y="1322"/>
                    <a:pt x="2542" y="1528"/>
                  </a:cubicBezTo>
                  <a:cubicBezTo>
                    <a:pt x="2446" y="1631"/>
                    <a:pt x="2302" y="1685"/>
                    <a:pt x="2166" y="1685"/>
                  </a:cubicBezTo>
                  <a:cubicBezTo>
                    <a:pt x="2022" y="1685"/>
                    <a:pt x="1885" y="1631"/>
                    <a:pt x="1782" y="1528"/>
                  </a:cubicBezTo>
                  <a:cubicBezTo>
                    <a:pt x="1570" y="1322"/>
                    <a:pt x="1570" y="973"/>
                    <a:pt x="1782" y="768"/>
                  </a:cubicBezTo>
                  <a:lnTo>
                    <a:pt x="1015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7"/>
            <p:cNvSpPr/>
            <p:nvPr/>
          </p:nvSpPr>
          <p:spPr>
            <a:xfrm>
              <a:off x="5682238" y="3284825"/>
              <a:ext cx="53975" cy="69200"/>
            </a:xfrm>
            <a:custGeom>
              <a:avLst/>
              <a:gdLst/>
              <a:ahLst/>
              <a:cxnLst/>
              <a:rect l="l" t="t" r="r" b="b"/>
              <a:pathLst>
                <a:path w="2159" h="2768" extrusionOk="0">
                  <a:moveTo>
                    <a:pt x="1144" y="0"/>
                  </a:moveTo>
                  <a:lnTo>
                    <a:pt x="377" y="768"/>
                  </a:lnTo>
                  <a:cubicBezTo>
                    <a:pt x="590" y="973"/>
                    <a:pt x="590" y="1322"/>
                    <a:pt x="377" y="1528"/>
                  </a:cubicBezTo>
                  <a:cubicBezTo>
                    <a:pt x="281" y="1631"/>
                    <a:pt x="137" y="1685"/>
                    <a:pt x="1" y="1685"/>
                  </a:cubicBezTo>
                  <a:lnTo>
                    <a:pt x="1" y="2768"/>
                  </a:lnTo>
                  <a:cubicBezTo>
                    <a:pt x="1432" y="2768"/>
                    <a:pt x="2158" y="1021"/>
                    <a:pt x="1144" y="0"/>
                  </a:cubicBez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7"/>
            <p:cNvSpPr/>
            <p:nvPr/>
          </p:nvSpPr>
          <p:spPr>
            <a:xfrm>
              <a:off x="5628113" y="3326950"/>
              <a:ext cx="108100" cy="108075"/>
            </a:xfrm>
            <a:custGeom>
              <a:avLst/>
              <a:gdLst/>
              <a:ahLst/>
              <a:cxnLst/>
              <a:rect l="l" t="t" r="r" b="b"/>
              <a:pathLst>
                <a:path w="4324" h="4323" extrusionOk="0">
                  <a:moveTo>
                    <a:pt x="2166" y="0"/>
                  </a:moveTo>
                  <a:cubicBezTo>
                    <a:pt x="974" y="0"/>
                    <a:pt x="1" y="973"/>
                    <a:pt x="1" y="2165"/>
                  </a:cubicBezTo>
                  <a:cubicBezTo>
                    <a:pt x="1" y="3350"/>
                    <a:pt x="974" y="4323"/>
                    <a:pt x="2166" y="4323"/>
                  </a:cubicBezTo>
                  <a:cubicBezTo>
                    <a:pt x="3351" y="4323"/>
                    <a:pt x="4323" y="3350"/>
                    <a:pt x="4323" y="2165"/>
                  </a:cubicBezTo>
                  <a:cubicBezTo>
                    <a:pt x="4323" y="973"/>
                    <a:pt x="3351" y="0"/>
                    <a:pt x="2166" y="0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7"/>
            <p:cNvSpPr/>
            <p:nvPr/>
          </p:nvSpPr>
          <p:spPr>
            <a:xfrm>
              <a:off x="5483588" y="3583125"/>
              <a:ext cx="96775" cy="144900"/>
            </a:xfrm>
            <a:custGeom>
              <a:avLst/>
              <a:gdLst/>
              <a:ahLst/>
              <a:cxnLst/>
              <a:rect l="l" t="t" r="r" b="b"/>
              <a:pathLst>
                <a:path w="3871" h="5796" extrusionOk="0">
                  <a:moveTo>
                    <a:pt x="3604" y="1"/>
                  </a:moveTo>
                  <a:lnTo>
                    <a:pt x="926" y="672"/>
                  </a:lnTo>
                  <a:lnTo>
                    <a:pt x="926" y="4110"/>
                  </a:lnTo>
                  <a:lnTo>
                    <a:pt x="1" y="5028"/>
                  </a:lnTo>
                  <a:lnTo>
                    <a:pt x="768" y="5795"/>
                  </a:lnTo>
                  <a:lnTo>
                    <a:pt x="2001" y="4556"/>
                  </a:lnTo>
                  <a:lnTo>
                    <a:pt x="2001" y="1514"/>
                  </a:lnTo>
                  <a:lnTo>
                    <a:pt x="3871" y="1049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7"/>
            <p:cNvSpPr/>
            <p:nvPr/>
          </p:nvSpPr>
          <p:spPr>
            <a:xfrm>
              <a:off x="5784138" y="3583125"/>
              <a:ext cx="96600" cy="144900"/>
            </a:xfrm>
            <a:custGeom>
              <a:avLst/>
              <a:gdLst/>
              <a:ahLst/>
              <a:cxnLst/>
              <a:rect l="l" t="t" r="r" b="b"/>
              <a:pathLst>
                <a:path w="3864" h="5796" extrusionOk="0">
                  <a:moveTo>
                    <a:pt x="260" y="1"/>
                  </a:moveTo>
                  <a:lnTo>
                    <a:pt x="0" y="1049"/>
                  </a:lnTo>
                  <a:lnTo>
                    <a:pt x="1863" y="1514"/>
                  </a:lnTo>
                  <a:lnTo>
                    <a:pt x="1863" y="4556"/>
                  </a:lnTo>
                  <a:lnTo>
                    <a:pt x="3103" y="5795"/>
                  </a:lnTo>
                  <a:lnTo>
                    <a:pt x="3863" y="5035"/>
                  </a:lnTo>
                  <a:lnTo>
                    <a:pt x="2939" y="4110"/>
                  </a:lnTo>
                  <a:lnTo>
                    <a:pt x="2939" y="67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7"/>
            <p:cNvSpPr/>
            <p:nvPr/>
          </p:nvSpPr>
          <p:spPr>
            <a:xfrm>
              <a:off x="5479663" y="3376775"/>
              <a:ext cx="163725" cy="85300"/>
            </a:xfrm>
            <a:custGeom>
              <a:avLst/>
              <a:gdLst/>
              <a:ahLst/>
              <a:cxnLst/>
              <a:rect l="l" t="t" r="r" b="b"/>
              <a:pathLst>
                <a:path w="6549" h="3412" extrusionOk="0">
                  <a:moveTo>
                    <a:pt x="3727" y="1"/>
                  </a:moveTo>
                  <a:lnTo>
                    <a:pt x="1398" y="2330"/>
                  </a:lnTo>
                  <a:lnTo>
                    <a:pt x="0" y="2330"/>
                  </a:lnTo>
                  <a:lnTo>
                    <a:pt x="0" y="3412"/>
                  </a:lnTo>
                  <a:lnTo>
                    <a:pt x="1843" y="3412"/>
                  </a:lnTo>
                  <a:lnTo>
                    <a:pt x="3836" y="1419"/>
                  </a:lnTo>
                  <a:lnTo>
                    <a:pt x="5912" y="2912"/>
                  </a:lnTo>
                  <a:lnTo>
                    <a:pt x="6549" y="2035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7"/>
            <p:cNvSpPr/>
            <p:nvPr/>
          </p:nvSpPr>
          <p:spPr>
            <a:xfrm>
              <a:off x="5451738" y="3488950"/>
              <a:ext cx="136850" cy="81025"/>
            </a:xfrm>
            <a:custGeom>
              <a:avLst/>
              <a:gdLst/>
              <a:ahLst/>
              <a:cxnLst/>
              <a:rect l="l" t="t" r="r" b="b"/>
              <a:pathLst>
                <a:path w="5474" h="3241" extrusionOk="0">
                  <a:moveTo>
                    <a:pt x="3056" y="0"/>
                  </a:moveTo>
                  <a:lnTo>
                    <a:pt x="898" y="2165"/>
                  </a:lnTo>
                  <a:lnTo>
                    <a:pt x="1" y="2165"/>
                  </a:lnTo>
                  <a:lnTo>
                    <a:pt x="1" y="3240"/>
                  </a:lnTo>
                  <a:lnTo>
                    <a:pt x="1343" y="3240"/>
                  </a:lnTo>
                  <a:lnTo>
                    <a:pt x="3501" y="1082"/>
                  </a:lnTo>
                  <a:lnTo>
                    <a:pt x="5474" y="1082"/>
                  </a:lnTo>
                  <a:lnTo>
                    <a:pt x="5474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7"/>
            <p:cNvSpPr/>
            <p:nvPr/>
          </p:nvSpPr>
          <p:spPr>
            <a:xfrm>
              <a:off x="5775738" y="3488950"/>
              <a:ext cx="136850" cy="81025"/>
            </a:xfrm>
            <a:custGeom>
              <a:avLst/>
              <a:gdLst/>
              <a:ahLst/>
              <a:cxnLst/>
              <a:rect l="l" t="t" r="r" b="b"/>
              <a:pathLst>
                <a:path w="5474" h="3241" extrusionOk="0">
                  <a:moveTo>
                    <a:pt x="0" y="0"/>
                  </a:moveTo>
                  <a:lnTo>
                    <a:pt x="0" y="1082"/>
                  </a:lnTo>
                  <a:lnTo>
                    <a:pt x="1973" y="1082"/>
                  </a:lnTo>
                  <a:lnTo>
                    <a:pt x="4131" y="3240"/>
                  </a:lnTo>
                  <a:lnTo>
                    <a:pt x="5473" y="3240"/>
                  </a:lnTo>
                  <a:lnTo>
                    <a:pt x="5473" y="2165"/>
                  </a:lnTo>
                  <a:lnTo>
                    <a:pt x="4583" y="2165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7"/>
            <p:cNvSpPr/>
            <p:nvPr/>
          </p:nvSpPr>
          <p:spPr>
            <a:xfrm>
              <a:off x="5720938" y="3376775"/>
              <a:ext cx="163725" cy="85300"/>
            </a:xfrm>
            <a:custGeom>
              <a:avLst/>
              <a:gdLst/>
              <a:ahLst/>
              <a:cxnLst/>
              <a:rect l="l" t="t" r="r" b="b"/>
              <a:pathLst>
                <a:path w="6549" h="3412" extrusionOk="0">
                  <a:moveTo>
                    <a:pt x="2823" y="1"/>
                  </a:moveTo>
                  <a:lnTo>
                    <a:pt x="1" y="2035"/>
                  </a:lnTo>
                  <a:lnTo>
                    <a:pt x="638" y="2912"/>
                  </a:lnTo>
                  <a:lnTo>
                    <a:pt x="2713" y="1419"/>
                  </a:lnTo>
                  <a:lnTo>
                    <a:pt x="4706" y="3412"/>
                  </a:lnTo>
                  <a:lnTo>
                    <a:pt x="6549" y="3412"/>
                  </a:lnTo>
                  <a:lnTo>
                    <a:pt x="6549" y="2330"/>
                  </a:lnTo>
                  <a:lnTo>
                    <a:pt x="5152" y="2330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7"/>
            <p:cNvSpPr/>
            <p:nvPr/>
          </p:nvSpPr>
          <p:spPr>
            <a:xfrm>
              <a:off x="5682238" y="3326950"/>
              <a:ext cx="53975" cy="108075"/>
            </a:xfrm>
            <a:custGeom>
              <a:avLst/>
              <a:gdLst/>
              <a:ahLst/>
              <a:cxnLst/>
              <a:rect l="l" t="t" r="r" b="b"/>
              <a:pathLst>
                <a:path w="2159" h="4323" extrusionOk="0">
                  <a:moveTo>
                    <a:pt x="1" y="0"/>
                  </a:moveTo>
                  <a:lnTo>
                    <a:pt x="1" y="4323"/>
                  </a:lnTo>
                  <a:cubicBezTo>
                    <a:pt x="1186" y="4323"/>
                    <a:pt x="2158" y="3350"/>
                    <a:pt x="2158" y="2165"/>
                  </a:cubicBezTo>
                  <a:cubicBezTo>
                    <a:pt x="2158" y="973"/>
                    <a:pt x="1186" y="0"/>
                    <a:pt x="1" y="0"/>
                  </a:cubicBez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7"/>
            <p:cNvSpPr/>
            <p:nvPr/>
          </p:nvSpPr>
          <p:spPr>
            <a:xfrm>
              <a:off x="5560663" y="3486200"/>
              <a:ext cx="243000" cy="191825"/>
            </a:xfrm>
            <a:custGeom>
              <a:avLst/>
              <a:gdLst/>
              <a:ahLst/>
              <a:cxnLst/>
              <a:rect l="l" t="t" r="r" b="b"/>
              <a:pathLst>
                <a:path w="9720" h="7673" extrusionOk="0">
                  <a:moveTo>
                    <a:pt x="3987" y="1"/>
                  </a:moveTo>
                  <a:lnTo>
                    <a:pt x="562" y="555"/>
                  </a:lnTo>
                  <a:cubicBezTo>
                    <a:pt x="206" y="1460"/>
                    <a:pt x="0" y="2432"/>
                    <a:pt x="0" y="3350"/>
                  </a:cubicBezTo>
                  <a:cubicBezTo>
                    <a:pt x="0" y="6049"/>
                    <a:pt x="1815" y="7672"/>
                    <a:pt x="4864" y="7672"/>
                  </a:cubicBezTo>
                  <a:cubicBezTo>
                    <a:pt x="7905" y="7672"/>
                    <a:pt x="9720" y="6049"/>
                    <a:pt x="9720" y="3350"/>
                  </a:cubicBezTo>
                  <a:cubicBezTo>
                    <a:pt x="9720" y="2432"/>
                    <a:pt x="9514" y="1460"/>
                    <a:pt x="9158" y="555"/>
                  </a:cubicBezTo>
                  <a:lnTo>
                    <a:pt x="4857" y="103"/>
                  </a:lnTo>
                  <a:lnTo>
                    <a:pt x="3987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7"/>
            <p:cNvSpPr/>
            <p:nvPr/>
          </p:nvSpPr>
          <p:spPr>
            <a:xfrm>
              <a:off x="5682238" y="3488775"/>
              <a:ext cx="121425" cy="189250"/>
            </a:xfrm>
            <a:custGeom>
              <a:avLst/>
              <a:gdLst/>
              <a:ahLst/>
              <a:cxnLst/>
              <a:rect l="l" t="t" r="r" b="b"/>
              <a:pathLst>
                <a:path w="4857" h="7570" extrusionOk="0">
                  <a:moveTo>
                    <a:pt x="1" y="0"/>
                  </a:moveTo>
                  <a:lnTo>
                    <a:pt x="1" y="7569"/>
                  </a:lnTo>
                  <a:cubicBezTo>
                    <a:pt x="3042" y="7569"/>
                    <a:pt x="4857" y="5946"/>
                    <a:pt x="4857" y="3247"/>
                  </a:cubicBezTo>
                  <a:cubicBezTo>
                    <a:pt x="4857" y="2329"/>
                    <a:pt x="4651" y="1357"/>
                    <a:pt x="4295" y="45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7"/>
            <p:cNvSpPr/>
            <p:nvPr/>
          </p:nvSpPr>
          <p:spPr>
            <a:xfrm>
              <a:off x="5574688" y="3407950"/>
              <a:ext cx="214950" cy="134950"/>
            </a:xfrm>
            <a:custGeom>
              <a:avLst/>
              <a:gdLst/>
              <a:ahLst/>
              <a:cxnLst/>
              <a:rect l="l" t="t" r="r" b="b"/>
              <a:pathLst>
                <a:path w="8598" h="5398" extrusionOk="0">
                  <a:moveTo>
                    <a:pt x="4303" y="0"/>
                  </a:moveTo>
                  <a:cubicBezTo>
                    <a:pt x="2789" y="0"/>
                    <a:pt x="1460" y="1069"/>
                    <a:pt x="583" y="2528"/>
                  </a:cubicBezTo>
                  <a:cubicBezTo>
                    <a:pt x="357" y="2898"/>
                    <a:pt x="165" y="3288"/>
                    <a:pt x="1" y="3685"/>
                  </a:cubicBezTo>
                  <a:cubicBezTo>
                    <a:pt x="823" y="4733"/>
                    <a:pt x="2467" y="5398"/>
                    <a:pt x="4303" y="5398"/>
                  </a:cubicBezTo>
                  <a:cubicBezTo>
                    <a:pt x="6138" y="5398"/>
                    <a:pt x="7700" y="4761"/>
                    <a:pt x="8556" y="3747"/>
                  </a:cubicBezTo>
                  <a:cubicBezTo>
                    <a:pt x="8577" y="3727"/>
                    <a:pt x="8584" y="3706"/>
                    <a:pt x="8597" y="3685"/>
                  </a:cubicBezTo>
                  <a:cubicBezTo>
                    <a:pt x="8433" y="3281"/>
                    <a:pt x="8241" y="2898"/>
                    <a:pt x="8015" y="2528"/>
                  </a:cubicBezTo>
                  <a:cubicBezTo>
                    <a:pt x="7138" y="1069"/>
                    <a:pt x="5809" y="0"/>
                    <a:pt x="4303" y="0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7"/>
            <p:cNvSpPr/>
            <p:nvPr/>
          </p:nvSpPr>
          <p:spPr>
            <a:xfrm>
              <a:off x="5682238" y="3407950"/>
              <a:ext cx="107400" cy="134950"/>
            </a:xfrm>
            <a:custGeom>
              <a:avLst/>
              <a:gdLst/>
              <a:ahLst/>
              <a:cxnLst/>
              <a:rect l="l" t="t" r="r" b="b"/>
              <a:pathLst>
                <a:path w="4296" h="5398" extrusionOk="0">
                  <a:moveTo>
                    <a:pt x="1" y="0"/>
                  </a:moveTo>
                  <a:lnTo>
                    <a:pt x="1" y="5398"/>
                  </a:lnTo>
                  <a:cubicBezTo>
                    <a:pt x="1768" y="5398"/>
                    <a:pt x="3398" y="4761"/>
                    <a:pt x="4254" y="3747"/>
                  </a:cubicBezTo>
                  <a:cubicBezTo>
                    <a:pt x="4275" y="3727"/>
                    <a:pt x="4282" y="3706"/>
                    <a:pt x="4295" y="3685"/>
                  </a:cubicBezTo>
                  <a:cubicBezTo>
                    <a:pt x="4138" y="3281"/>
                    <a:pt x="3939" y="2898"/>
                    <a:pt x="3713" y="2528"/>
                  </a:cubicBezTo>
                  <a:cubicBezTo>
                    <a:pt x="2836" y="1069"/>
                    <a:pt x="1507" y="0"/>
                    <a:pt x="1" y="0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2004;p47"/>
          <p:cNvGrpSpPr/>
          <p:nvPr/>
        </p:nvGrpSpPr>
        <p:grpSpPr>
          <a:xfrm>
            <a:off x="6754197" y="3128313"/>
            <a:ext cx="440450" cy="408533"/>
            <a:chOff x="6917938" y="3273306"/>
            <a:chExt cx="496450" cy="460475"/>
          </a:xfrm>
        </p:grpSpPr>
        <p:sp>
          <p:nvSpPr>
            <p:cNvPr id="2005" name="Google Shape;2005;p47"/>
            <p:cNvSpPr/>
            <p:nvPr/>
          </p:nvSpPr>
          <p:spPr>
            <a:xfrm>
              <a:off x="6917938" y="3273306"/>
              <a:ext cx="496450" cy="460475"/>
            </a:xfrm>
            <a:custGeom>
              <a:avLst/>
              <a:gdLst/>
              <a:ahLst/>
              <a:cxnLst/>
              <a:rect l="l" t="t" r="r" b="b"/>
              <a:pathLst>
                <a:path w="19858" h="18419" extrusionOk="0">
                  <a:moveTo>
                    <a:pt x="13190" y="1"/>
                  </a:moveTo>
                  <a:cubicBezTo>
                    <a:pt x="11667" y="1"/>
                    <a:pt x="10148" y="583"/>
                    <a:pt x="8994" y="1741"/>
                  </a:cubicBezTo>
                  <a:cubicBezTo>
                    <a:pt x="8713" y="2015"/>
                    <a:pt x="8275" y="2597"/>
                    <a:pt x="7809" y="3063"/>
                  </a:cubicBezTo>
                  <a:cubicBezTo>
                    <a:pt x="5706" y="5165"/>
                    <a:pt x="4692" y="4515"/>
                    <a:pt x="2774" y="6433"/>
                  </a:cubicBezTo>
                  <a:cubicBezTo>
                    <a:pt x="34" y="9166"/>
                    <a:pt x="0" y="13590"/>
                    <a:pt x="2767" y="16358"/>
                  </a:cubicBezTo>
                  <a:cubicBezTo>
                    <a:pt x="4143" y="17734"/>
                    <a:pt x="5942" y="18419"/>
                    <a:pt x="7738" y="18419"/>
                  </a:cubicBezTo>
                  <a:cubicBezTo>
                    <a:pt x="9536" y="18419"/>
                    <a:pt x="11332" y="17732"/>
                    <a:pt x="12700" y="16365"/>
                  </a:cubicBezTo>
                  <a:cubicBezTo>
                    <a:pt x="14549" y="14515"/>
                    <a:pt x="13960" y="13481"/>
                    <a:pt x="16220" y="11220"/>
                  </a:cubicBezTo>
                  <a:lnTo>
                    <a:pt x="16227" y="11220"/>
                  </a:lnTo>
                  <a:cubicBezTo>
                    <a:pt x="16522" y="10919"/>
                    <a:pt x="16823" y="10659"/>
                    <a:pt x="17090" y="10433"/>
                  </a:cubicBezTo>
                  <a:cubicBezTo>
                    <a:pt x="19659" y="8193"/>
                    <a:pt x="19857" y="4206"/>
                    <a:pt x="17398" y="1747"/>
                  </a:cubicBezTo>
                  <a:lnTo>
                    <a:pt x="17385" y="1734"/>
                  </a:lnTo>
                  <a:cubicBezTo>
                    <a:pt x="16220" y="576"/>
                    <a:pt x="14704" y="1"/>
                    <a:pt x="13190" y="1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6" name="Google Shape;2006;p47"/>
            <p:cNvGrpSpPr/>
            <p:nvPr/>
          </p:nvGrpSpPr>
          <p:grpSpPr>
            <a:xfrm>
              <a:off x="6977013" y="3294969"/>
              <a:ext cx="437375" cy="417150"/>
              <a:chOff x="6977013" y="3317525"/>
              <a:chExt cx="437375" cy="417150"/>
            </a:xfrm>
          </p:grpSpPr>
          <p:sp>
            <p:nvSpPr>
              <p:cNvPr id="2007" name="Google Shape;2007;p47"/>
              <p:cNvSpPr/>
              <p:nvPr/>
            </p:nvSpPr>
            <p:spPr>
              <a:xfrm>
                <a:off x="6987113" y="3317525"/>
                <a:ext cx="427275" cy="417150"/>
              </a:xfrm>
              <a:custGeom>
                <a:avLst/>
                <a:gdLst/>
                <a:ahLst/>
                <a:cxnLst/>
                <a:rect l="l" t="t" r="r" b="b"/>
                <a:pathLst>
                  <a:path w="17091" h="16686" extrusionOk="0">
                    <a:moveTo>
                      <a:pt x="14618" y="1"/>
                    </a:moveTo>
                    <a:lnTo>
                      <a:pt x="0" y="14625"/>
                    </a:lnTo>
                    <a:cubicBezTo>
                      <a:pt x="1376" y="16001"/>
                      <a:pt x="3175" y="16686"/>
                      <a:pt x="4971" y="16686"/>
                    </a:cubicBezTo>
                    <a:cubicBezTo>
                      <a:pt x="6769" y="16686"/>
                      <a:pt x="8565" y="15999"/>
                      <a:pt x="9933" y="14632"/>
                    </a:cubicBezTo>
                    <a:cubicBezTo>
                      <a:pt x="11782" y="12782"/>
                      <a:pt x="11193" y="11748"/>
                      <a:pt x="13460" y="9487"/>
                    </a:cubicBezTo>
                    <a:cubicBezTo>
                      <a:pt x="13755" y="9193"/>
                      <a:pt x="14056" y="8926"/>
                      <a:pt x="14323" y="8700"/>
                    </a:cubicBezTo>
                    <a:cubicBezTo>
                      <a:pt x="16892" y="6467"/>
                      <a:pt x="17090" y="2480"/>
                      <a:pt x="14631" y="14"/>
                    </a:cubicBezTo>
                    <a:lnTo>
                      <a:pt x="14618" y="1"/>
                    </a:lnTo>
                    <a:close/>
                  </a:path>
                </a:pathLst>
              </a:custGeom>
              <a:solidFill>
                <a:srgbClr val="FCC9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7"/>
              <p:cNvSpPr/>
              <p:nvPr/>
            </p:nvSpPr>
            <p:spPr>
              <a:xfrm>
                <a:off x="6977013" y="3328450"/>
                <a:ext cx="375375" cy="352150"/>
              </a:xfrm>
              <a:custGeom>
                <a:avLst/>
                <a:gdLst/>
                <a:ahLst/>
                <a:cxnLst/>
                <a:rect l="l" t="t" r="r" b="b"/>
                <a:pathLst>
                  <a:path w="15015" h="14086" extrusionOk="0">
                    <a:moveTo>
                      <a:pt x="10819" y="0"/>
                    </a:moveTo>
                    <a:cubicBezTo>
                      <a:pt x="9856" y="0"/>
                      <a:pt x="8893" y="363"/>
                      <a:pt x="8158" y="1098"/>
                    </a:cubicBezTo>
                    <a:cubicBezTo>
                      <a:pt x="8083" y="1167"/>
                      <a:pt x="7412" y="1975"/>
                      <a:pt x="6973" y="2420"/>
                    </a:cubicBezTo>
                    <a:cubicBezTo>
                      <a:pt x="4603" y="4790"/>
                      <a:pt x="3377" y="4345"/>
                      <a:pt x="1939" y="5790"/>
                    </a:cubicBezTo>
                    <a:cubicBezTo>
                      <a:pt x="35" y="7694"/>
                      <a:pt x="0" y="10715"/>
                      <a:pt x="1925" y="12653"/>
                    </a:cubicBezTo>
                    <a:lnTo>
                      <a:pt x="1939" y="12667"/>
                    </a:lnTo>
                    <a:cubicBezTo>
                      <a:pt x="2884" y="13612"/>
                      <a:pt x="4129" y="14085"/>
                      <a:pt x="5374" y="14085"/>
                    </a:cubicBezTo>
                    <a:cubicBezTo>
                      <a:pt x="6619" y="14085"/>
                      <a:pt x="7864" y="13612"/>
                      <a:pt x="8809" y="12667"/>
                    </a:cubicBezTo>
                    <a:cubicBezTo>
                      <a:pt x="10213" y="11256"/>
                      <a:pt x="9802" y="10051"/>
                      <a:pt x="12330" y="7523"/>
                    </a:cubicBezTo>
                    <a:lnTo>
                      <a:pt x="12337" y="7523"/>
                    </a:lnTo>
                    <a:cubicBezTo>
                      <a:pt x="12741" y="7119"/>
                      <a:pt x="13474" y="6475"/>
                      <a:pt x="13501" y="6448"/>
                    </a:cubicBezTo>
                    <a:cubicBezTo>
                      <a:pt x="14960" y="4989"/>
                      <a:pt x="15015" y="2612"/>
                      <a:pt x="13528" y="1125"/>
                    </a:cubicBezTo>
                    <a:lnTo>
                      <a:pt x="13494" y="1091"/>
                    </a:lnTo>
                    <a:cubicBezTo>
                      <a:pt x="12756" y="367"/>
                      <a:pt x="11788" y="0"/>
                      <a:pt x="10819" y="0"/>
                    </a:cubicBezTo>
                    <a:close/>
                  </a:path>
                </a:pathLst>
              </a:custGeom>
              <a:solidFill>
                <a:srgbClr val="EC65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47"/>
              <p:cNvSpPr/>
              <p:nvPr/>
            </p:nvSpPr>
            <p:spPr>
              <a:xfrm>
                <a:off x="7025288" y="3355725"/>
                <a:ext cx="327100" cy="324875"/>
              </a:xfrm>
              <a:custGeom>
                <a:avLst/>
                <a:gdLst/>
                <a:ahLst/>
                <a:cxnLst/>
                <a:rect l="l" t="t" r="r" b="b"/>
                <a:pathLst>
                  <a:path w="13084" h="12995" extrusionOk="0">
                    <a:moveTo>
                      <a:pt x="11563" y="0"/>
                    </a:moveTo>
                    <a:lnTo>
                      <a:pt x="1" y="11569"/>
                    </a:lnTo>
                    <a:lnTo>
                      <a:pt x="8" y="11576"/>
                    </a:lnTo>
                    <a:cubicBezTo>
                      <a:pt x="953" y="12521"/>
                      <a:pt x="2198" y="12994"/>
                      <a:pt x="3443" y="12994"/>
                    </a:cubicBezTo>
                    <a:cubicBezTo>
                      <a:pt x="4688" y="12994"/>
                      <a:pt x="5933" y="12521"/>
                      <a:pt x="6878" y="11576"/>
                    </a:cubicBezTo>
                    <a:cubicBezTo>
                      <a:pt x="8289" y="10172"/>
                      <a:pt x="7871" y="8960"/>
                      <a:pt x="10406" y="6432"/>
                    </a:cubicBezTo>
                    <a:cubicBezTo>
                      <a:pt x="10810" y="6028"/>
                      <a:pt x="11543" y="5384"/>
                      <a:pt x="11570" y="5357"/>
                    </a:cubicBezTo>
                    <a:cubicBezTo>
                      <a:pt x="13029" y="3898"/>
                      <a:pt x="13084" y="1521"/>
                      <a:pt x="11597" y="34"/>
                    </a:cubicBezTo>
                    <a:lnTo>
                      <a:pt x="11563" y="0"/>
                    </a:lnTo>
                    <a:close/>
                  </a:path>
                </a:pathLst>
              </a:custGeom>
              <a:solidFill>
                <a:srgbClr val="E63B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7"/>
              <p:cNvSpPr/>
              <p:nvPr/>
            </p:nvSpPr>
            <p:spPr>
              <a:xfrm>
                <a:off x="7203213" y="3382250"/>
                <a:ext cx="89075" cy="8102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3241" extrusionOk="0">
                    <a:moveTo>
                      <a:pt x="1777" y="0"/>
                    </a:moveTo>
                    <a:cubicBezTo>
                      <a:pt x="1364" y="0"/>
                      <a:pt x="954" y="158"/>
                      <a:pt x="638" y="473"/>
                    </a:cubicBezTo>
                    <a:cubicBezTo>
                      <a:pt x="1" y="1111"/>
                      <a:pt x="1" y="2117"/>
                      <a:pt x="624" y="2761"/>
                    </a:cubicBezTo>
                    <a:lnTo>
                      <a:pt x="638" y="2768"/>
                    </a:lnTo>
                    <a:cubicBezTo>
                      <a:pt x="953" y="3083"/>
                      <a:pt x="1367" y="3241"/>
                      <a:pt x="1782" y="3241"/>
                    </a:cubicBezTo>
                    <a:cubicBezTo>
                      <a:pt x="2196" y="3241"/>
                      <a:pt x="2611" y="3083"/>
                      <a:pt x="2926" y="2768"/>
                    </a:cubicBezTo>
                    <a:cubicBezTo>
                      <a:pt x="3563" y="2131"/>
                      <a:pt x="3563" y="1111"/>
                      <a:pt x="2926" y="473"/>
                    </a:cubicBezTo>
                    <a:lnTo>
                      <a:pt x="2919" y="467"/>
                    </a:lnTo>
                    <a:cubicBezTo>
                      <a:pt x="2598" y="156"/>
                      <a:pt x="2186" y="0"/>
                      <a:pt x="1777" y="0"/>
                    </a:cubicBezTo>
                    <a:close/>
                  </a:path>
                </a:pathLst>
              </a:custGeom>
              <a:solidFill>
                <a:srgbClr val="FFF7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7"/>
              <p:cNvSpPr/>
              <p:nvPr/>
            </p:nvSpPr>
            <p:spPr>
              <a:xfrm>
                <a:off x="7218813" y="3393900"/>
                <a:ext cx="7347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2775" extrusionOk="0">
                    <a:moveTo>
                      <a:pt x="2295" y="1"/>
                    </a:moveTo>
                    <a:lnTo>
                      <a:pt x="0" y="2295"/>
                    </a:lnTo>
                    <a:lnTo>
                      <a:pt x="14" y="2302"/>
                    </a:lnTo>
                    <a:cubicBezTo>
                      <a:pt x="329" y="2617"/>
                      <a:pt x="742" y="2775"/>
                      <a:pt x="1155" y="2775"/>
                    </a:cubicBezTo>
                    <a:cubicBezTo>
                      <a:pt x="1569" y="2775"/>
                      <a:pt x="1983" y="2617"/>
                      <a:pt x="2302" y="2302"/>
                    </a:cubicBezTo>
                    <a:cubicBezTo>
                      <a:pt x="2939" y="1665"/>
                      <a:pt x="2939" y="645"/>
                      <a:pt x="2302" y="7"/>
                    </a:cubicBezTo>
                    <a:lnTo>
                      <a:pt x="2295" y="1"/>
                    </a:lnTo>
                    <a:close/>
                  </a:path>
                </a:pathLst>
              </a:custGeom>
              <a:solidFill>
                <a:srgbClr val="FFE6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2" name="Google Shape;2012;p47"/>
          <p:cNvGrpSpPr/>
          <p:nvPr/>
        </p:nvGrpSpPr>
        <p:grpSpPr>
          <a:xfrm>
            <a:off x="7431098" y="3128146"/>
            <a:ext cx="408711" cy="408866"/>
            <a:chOff x="7677388" y="3274200"/>
            <a:chExt cx="460675" cy="460850"/>
          </a:xfrm>
        </p:grpSpPr>
        <p:sp>
          <p:nvSpPr>
            <p:cNvPr id="2013" name="Google Shape;2013;p47"/>
            <p:cNvSpPr/>
            <p:nvPr/>
          </p:nvSpPr>
          <p:spPr>
            <a:xfrm>
              <a:off x="8002913" y="3546150"/>
              <a:ext cx="134975" cy="81000"/>
            </a:xfrm>
            <a:custGeom>
              <a:avLst/>
              <a:gdLst/>
              <a:ahLst/>
              <a:cxnLst/>
              <a:rect l="l" t="t" r="r" b="b"/>
              <a:pathLst>
                <a:path w="5399" h="3240" extrusionOk="0">
                  <a:moveTo>
                    <a:pt x="1" y="0"/>
                  </a:moveTo>
                  <a:lnTo>
                    <a:pt x="1" y="2158"/>
                  </a:lnTo>
                  <a:lnTo>
                    <a:pt x="2138" y="3240"/>
                  </a:lnTo>
                  <a:lnTo>
                    <a:pt x="4399" y="3240"/>
                  </a:lnTo>
                  <a:lnTo>
                    <a:pt x="5399" y="2158"/>
                  </a:lnTo>
                  <a:lnTo>
                    <a:pt x="5399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8070388" y="3546150"/>
              <a:ext cx="67500" cy="81000"/>
            </a:xfrm>
            <a:custGeom>
              <a:avLst/>
              <a:gdLst/>
              <a:ahLst/>
              <a:cxnLst/>
              <a:rect l="l" t="t" r="r" b="b"/>
              <a:pathLst>
                <a:path w="2700" h="3240" extrusionOk="0">
                  <a:moveTo>
                    <a:pt x="1" y="0"/>
                  </a:moveTo>
                  <a:lnTo>
                    <a:pt x="1" y="3240"/>
                  </a:lnTo>
                  <a:lnTo>
                    <a:pt x="1700" y="3240"/>
                  </a:lnTo>
                  <a:lnTo>
                    <a:pt x="2700" y="2158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/>
            <p:cNvSpPr/>
            <p:nvPr/>
          </p:nvSpPr>
          <p:spPr>
            <a:xfrm>
              <a:off x="7766788" y="3467375"/>
              <a:ext cx="177775" cy="178100"/>
            </a:xfrm>
            <a:custGeom>
              <a:avLst/>
              <a:gdLst/>
              <a:ahLst/>
              <a:cxnLst/>
              <a:rect l="l" t="t" r="r" b="b"/>
              <a:pathLst>
                <a:path w="7111" h="7124" extrusionOk="0">
                  <a:moveTo>
                    <a:pt x="3288" y="0"/>
                  </a:moveTo>
                  <a:lnTo>
                    <a:pt x="0" y="3302"/>
                  </a:lnTo>
                  <a:lnTo>
                    <a:pt x="1898" y="5220"/>
                  </a:lnTo>
                  <a:lnTo>
                    <a:pt x="3809" y="7124"/>
                  </a:lnTo>
                  <a:lnTo>
                    <a:pt x="7110" y="3822"/>
                  </a:lnTo>
                  <a:lnTo>
                    <a:pt x="7028" y="3452"/>
                  </a:lnTo>
                  <a:lnTo>
                    <a:pt x="3617" y="41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7814213" y="3511725"/>
              <a:ext cx="130350" cy="133750"/>
            </a:xfrm>
            <a:custGeom>
              <a:avLst/>
              <a:gdLst/>
              <a:ahLst/>
              <a:cxnLst/>
              <a:rect l="l" t="t" r="r" b="b"/>
              <a:pathLst>
                <a:path w="5214" h="5350" extrusionOk="0">
                  <a:moveTo>
                    <a:pt x="3446" y="0"/>
                  </a:moveTo>
                  <a:lnTo>
                    <a:pt x="1" y="3446"/>
                  </a:lnTo>
                  <a:lnTo>
                    <a:pt x="1912" y="5350"/>
                  </a:lnTo>
                  <a:lnTo>
                    <a:pt x="5213" y="2048"/>
                  </a:lnTo>
                  <a:lnTo>
                    <a:pt x="5131" y="167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7"/>
            <p:cNvSpPr/>
            <p:nvPr/>
          </p:nvSpPr>
          <p:spPr>
            <a:xfrm>
              <a:off x="7725163" y="3496125"/>
              <a:ext cx="190800" cy="190800"/>
            </a:xfrm>
            <a:custGeom>
              <a:avLst/>
              <a:gdLst/>
              <a:ahLst/>
              <a:cxnLst/>
              <a:rect l="l" t="t" r="r" b="b"/>
              <a:pathLst>
                <a:path w="7632" h="7632" extrusionOk="0">
                  <a:moveTo>
                    <a:pt x="6871" y="1"/>
                  </a:moveTo>
                  <a:lnTo>
                    <a:pt x="1" y="6871"/>
                  </a:lnTo>
                  <a:lnTo>
                    <a:pt x="761" y="7631"/>
                  </a:lnTo>
                  <a:lnTo>
                    <a:pt x="7631" y="761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7"/>
            <p:cNvSpPr/>
            <p:nvPr/>
          </p:nvSpPr>
          <p:spPr>
            <a:xfrm>
              <a:off x="7734763" y="3505725"/>
              <a:ext cx="181200" cy="181200"/>
            </a:xfrm>
            <a:custGeom>
              <a:avLst/>
              <a:gdLst/>
              <a:ahLst/>
              <a:cxnLst/>
              <a:rect l="l" t="t" r="r" b="b"/>
              <a:pathLst>
                <a:path w="7248" h="7248" extrusionOk="0">
                  <a:moveTo>
                    <a:pt x="6871" y="0"/>
                  </a:moveTo>
                  <a:lnTo>
                    <a:pt x="0" y="6864"/>
                  </a:lnTo>
                  <a:lnTo>
                    <a:pt x="377" y="7247"/>
                  </a:lnTo>
                  <a:lnTo>
                    <a:pt x="7247" y="377"/>
                  </a:lnTo>
                  <a:lnTo>
                    <a:pt x="6871" y="0"/>
                  </a:ln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7"/>
            <p:cNvSpPr/>
            <p:nvPr/>
          </p:nvSpPr>
          <p:spPr>
            <a:xfrm>
              <a:off x="7734763" y="3524725"/>
              <a:ext cx="152600" cy="152600"/>
            </a:xfrm>
            <a:custGeom>
              <a:avLst/>
              <a:gdLst/>
              <a:ahLst/>
              <a:cxnLst/>
              <a:rect l="l" t="t" r="r" b="b"/>
              <a:pathLst>
                <a:path w="6104" h="6104" extrusionOk="0">
                  <a:moveTo>
                    <a:pt x="761" y="1"/>
                  </a:moveTo>
                  <a:lnTo>
                    <a:pt x="0" y="761"/>
                  </a:lnTo>
                  <a:lnTo>
                    <a:pt x="5343" y="6104"/>
                  </a:lnTo>
                  <a:lnTo>
                    <a:pt x="6103" y="5344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7"/>
            <p:cNvSpPr/>
            <p:nvPr/>
          </p:nvSpPr>
          <p:spPr>
            <a:xfrm>
              <a:off x="7801538" y="3591525"/>
              <a:ext cx="85825" cy="85800"/>
            </a:xfrm>
            <a:custGeom>
              <a:avLst/>
              <a:gdLst/>
              <a:ahLst/>
              <a:cxnLst/>
              <a:rect l="l" t="t" r="r" b="b"/>
              <a:pathLst>
                <a:path w="3433" h="3432" extrusionOk="0">
                  <a:moveTo>
                    <a:pt x="761" y="0"/>
                  </a:moveTo>
                  <a:lnTo>
                    <a:pt x="1" y="760"/>
                  </a:lnTo>
                  <a:lnTo>
                    <a:pt x="2672" y="3432"/>
                  </a:lnTo>
                  <a:lnTo>
                    <a:pt x="3432" y="2672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7"/>
            <p:cNvSpPr/>
            <p:nvPr/>
          </p:nvSpPr>
          <p:spPr>
            <a:xfrm>
              <a:off x="7677388" y="3620125"/>
              <a:ext cx="114600" cy="114575"/>
            </a:xfrm>
            <a:custGeom>
              <a:avLst/>
              <a:gdLst/>
              <a:ahLst/>
              <a:cxnLst/>
              <a:rect l="l" t="t" r="r" b="b"/>
              <a:pathLst>
                <a:path w="4584" h="4583" extrusionOk="0">
                  <a:moveTo>
                    <a:pt x="768" y="0"/>
                  </a:moveTo>
                  <a:lnTo>
                    <a:pt x="1" y="760"/>
                  </a:lnTo>
                  <a:lnTo>
                    <a:pt x="3816" y="4583"/>
                  </a:lnTo>
                  <a:lnTo>
                    <a:pt x="4583" y="3815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7"/>
            <p:cNvSpPr/>
            <p:nvPr/>
          </p:nvSpPr>
          <p:spPr>
            <a:xfrm>
              <a:off x="7725163" y="3667900"/>
              <a:ext cx="66825" cy="66800"/>
            </a:xfrm>
            <a:custGeom>
              <a:avLst/>
              <a:gdLst/>
              <a:ahLst/>
              <a:cxnLst/>
              <a:rect l="l" t="t" r="r" b="b"/>
              <a:pathLst>
                <a:path w="2673" h="2672" extrusionOk="0">
                  <a:moveTo>
                    <a:pt x="761" y="0"/>
                  </a:moveTo>
                  <a:lnTo>
                    <a:pt x="1" y="760"/>
                  </a:lnTo>
                  <a:lnTo>
                    <a:pt x="1912" y="2672"/>
                  </a:lnTo>
                  <a:lnTo>
                    <a:pt x="2672" y="1904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7"/>
            <p:cNvSpPr/>
            <p:nvPr/>
          </p:nvSpPr>
          <p:spPr>
            <a:xfrm>
              <a:off x="8002913" y="3600075"/>
              <a:ext cx="134975" cy="134975"/>
            </a:xfrm>
            <a:custGeom>
              <a:avLst/>
              <a:gdLst/>
              <a:ahLst/>
              <a:cxnLst/>
              <a:rect l="l" t="t" r="r" b="b"/>
              <a:pathLst>
                <a:path w="5399" h="5399" extrusionOk="0">
                  <a:moveTo>
                    <a:pt x="1" y="1"/>
                  </a:moveTo>
                  <a:lnTo>
                    <a:pt x="1" y="5398"/>
                  </a:lnTo>
                  <a:lnTo>
                    <a:pt x="2159" y="5398"/>
                  </a:lnTo>
                  <a:lnTo>
                    <a:pt x="3241" y="3241"/>
                  </a:lnTo>
                  <a:lnTo>
                    <a:pt x="5399" y="2158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7"/>
            <p:cNvSpPr/>
            <p:nvPr/>
          </p:nvSpPr>
          <p:spPr>
            <a:xfrm>
              <a:off x="8070388" y="3600075"/>
              <a:ext cx="67500" cy="107900"/>
            </a:xfrm>
            <a:custGeom>
              <a:avLst/>
              <a:gdLst/>
              <a:ahLst/>
              <a:cxnLst/>
              <a:rect l="l" t="t" r="r" b="b"/>
              <a:pathLst>
                <a:path w="2700" h="4316" extrusionOk="0">
                  <a:moveTo>
                    <a:pt x="1" y="1"/>
                  </a:moveTo>
                  <a:lnTo>
                    <a:pt x="1" y="4316"/>
                  </a:lnTo>
                  <a:lnTo>
                    <a:pt x="542" y="3241"/>
                  </a:lnTo>
                  <a:lnTo>
                    <a:pt x="2700" y="2158"/>
                  </a:lnTo>
                  <a:lnTo>
                    <a:pt x="2700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7"/>
            <p:cNvSpPr/>
            <p:nvPr/>
          </p:nvSpPr>
          <p:spPr>
            <a:xfrm>
              <a:off x="8011313" y="3274200"/>
              <a:ext cx="126750" cy="126575"/>
            </a:xfrm>
            <a:custGeom>
              <a:avLst/>
              <a:gdLst/>
              <a:ahLst/>
              <a:cxnLst/>
              <a:rect l="l" t="t" r="r" b="b"/>
              <a:pathLst>
                <a:path w="5070" h="5063" extrusionOk="0">
                  <a:moveTo>
                    <a:pt x="4309" y="1"/>
                  </a:moveTo>
                  <a:lnTo>
                    <a:pt x="1" y="4295"/>
                  </a:lnTo>
                  <a:lnTo>
                    <a:pt x="768" y="5063"/>
                  </a:lnTo>
                  <a:lnTo>
                    <a:pt x="5069" y="768"/>
                  </a:lnTo>
                  <a:lnTo>
                    <a:pt x="4309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7"/>
            <p:cNvSpPr/>
            <p:nvPr/>
          </p:nvSpPr>
          <p:spPr>
            <a:xfrm>
              <a:off x="8020913" y="3283800"/>
              <a:ext cx="117150" cy="116975"/>
            </a:xfrm>
            <a:custGeom>
              <a:avLst/>
              <a:gdLst/>
              <a:ahLst/>
              <a:cxnLst/>
              <a:rect l="l" t="t" r="r" b="b"/>
              <a:pathLst>
                <a:path w="4686" h="4679" extrusionOk="0">
                  <a:moveTo>
                    <a:pt x="4309" y="0"/>
                  </a:moveTo>
                  <a:lnTo>
                    <a:pt x="0" y="4295"/>
                  </a:lnTo>
                  <a:lnTo>
                    <a:pt x="384" y="4679"/>
                  </a:lnTo>
                  <a:lnTo>
                    <a:pt x="4685" y="384"/>
                  </a:lnTo>
                  <a:lnTo>
                    <a:pt x="4309" y="0"/>
                  </a:ln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7"/>
            <p:cNvSpPr/>
            <p:nvPr/>
          </p:nvSpPr>
          <p:spPr>
            <a:xfrm>
              <a:off x="7866438" y="3333800"/>
              <a:ext cx="211675" cy="209800"/>
            </a:xfrm>
            <a:custGeom>
              <a:avLst/>
              <a:gdLst/>
              <a:ahLst/>
              <a:cxnLst/>
              <a:rect l="l" t="t" r="r" b="b"/>
              <a:pathLst>
                <a:path w="8467" h="8392" extrusionOk="0">
                  <a:moveTo>
                    <a:pt x="4645" y="0"/>
                  </a:moveTo>
                  <a:lnTo>
                    <a:pt x="76" y="4569"/>
                  </a:lnTo>
                  <a:lnTo>
                    <a:pt x="1" y="5103"/>
                  </a:lnTo>
                  <a:lnTo>
                    <a:pt x="3090" y="8186"/>
                  </a:lnTo>
                  <a:lnTo>
                    <a:pt x="3898" y="8391"/>
                  </a:lnTo>
                  <a:lnTo>
                    <a:pt x="4652" y="7638"/>
                  </a:lnTo>
                  <a:lnTo>
                    <a:pt x="4693" y="6836"/>
                  </a:lnTo>
                  <a:lnTo>
                    <a:pt x="5419" y="6877"/>
                  </a:lnTo>
                  <a:lnTo>
                    <a:pt x="6179" y="6110"/>
                  </a:lnTo>
                  <a:lnTo>
                    <a:pt x="6159" y="5295"/>
                  </a:lnTo>
                  <a:lnTo>
                    <a:pt x="6159" y="5295"/>
                  </a:lnTo>
                  <a:lnTo>
                    <a:pt x="6946" y="5350"/>
                  </a:lnTo>
                  <a:lnTo>
                    <a:pt x="8467" y="3823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7"/>
            <p:cNvSpPr/>
            <p:nvPr/>
          </p:nvSpPr>
          <p:spPr>
            <a:xfrm>
              <a:off x="7908738" y="3381575"/>
              <a:ext cx="169375" cy="162025"/>
            </a:xfrm>
            <a:custGeom>
              <a:avLst/>
              <a:gdLst/>
              <a:ahLst/>
              <a:cxnLst/>
              <a:rect l="l" t="t" r="r" b="b"/>
              <a:pathLst>
                <a:path w="6775" h="6481" extrusionOk="0">
                  <a:moveTo>
                    <a:pt x="4871" y="0"/>
                  </a:moveTo>
                  <a:lnTo>
                    <a:pt x="1" y="4877"/>
                  </a:lnTo>
                  <a:lnTo>
                    <a:pt x="1398" y="6275"/>
                  </a:lnTo>
                  <a:lnTo>
                    <a:pt x="2206" y="6480"/>
                  </a:lnTo>
                  <a:lnTo>
                    <a:pt x="2960" y="5727"/>
                  </a:lnTo>
                  <a:lnTo>
                    <a:pt x="3001" y="4925"/>
                  </a:lnTo>
                  <a:lnTo>
                    <a:pt x="3727" y="4966"/>
                  </a:lnTo>
                  <a:lnTo>
                    <a:pt x="4487" y="4199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5254" y="3439"/>
                  </a:lnTo>
                  <a:lnTo>
                    <a:pt x="6775" y="1912"/>
                  </a:lnTo>
                  <a:lnTo>
                    <a:pt x="48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7"/>
            <p:cNvSpPr/>
            <p:nvPr/>
          </p:nvSpPr>
          <p:spPr>
            <a:xfrm>
              <a:off x="7848813" y="3448025"/>
              <a:ext cx="114925" cy="114925"/>
            </a:xfrm>
            <a:custGeom>
              <a:avLst/>
              <a:gdLst/>
              <a:ahLst/>
              <a:cxnLst/>
              <a:rect l="l" t="t" r="r" b="b"/>
              <a:pathLst>
                <a:path w="4597" h="4597" extrusionOk="0">
                  <a:moveTo>
                    <a:pt x="774" y="0"/>
                  </a:moveTo>
                  <a:lnTo>
                    <a:pt x="0" y="774"/>
                  </a:lnTo>
                  <a:lnTo>
                    <a:pt x="3829" y="4596"/>
                  </a:lnTo>
                  <a:lnTo>
                    <a:pt x="4596" y="3822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7"/>
            <p:cNvSpPr/>
            <p:nvPr/>
          </p:nvSpPr>
          <p:spPr>
            <a:xfrm>
              <a:off x="7896763" y="3495975"/>
              <a:ext cx="66975" cy="66975"/>
            </a:xfrm>
            <a:custGeom>
              <a:avLst/>
              <a:gdLst/>
              <a:ahLst/>
              <a:cxnLst/>
              <a:rect l="l" t="t" r="r" b="b"/>
              <a:pathLst>
                <a:path w="2679" h="2679" extrusionOk="0">
                  <a:moveTo>
                    <a:pt x="774" y="0"/>
                  </a:moveTo>
                  <a:lnTo>
                    <a:pt x="0" y="767"/>
                  </a:lnTo>
                  <a:lnTo>
                    <a:pt x="1911" y="2678"/>
                  </a:lnTo>
                  <a:lnTo>
                    <a:pt x="2678" y="190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7"/>
            <p:cNvSpPr/>
            <p:nvPr/>
          </p:nvSpPr>
          <p:spPr>
            <a:xfrm>
              <a:off x="7982538" y="3429175"/>
              <a:ext cx="57575" cy="57225"/>
            </a:xfrm>
            <a:custGeom>
              <a:avLst/>
              <a:gdLst/>
              <a:ahLst/>
              <a:cxnLst/>
              <a:rect l="l" t="t" r="r" b="b"/>
              <a:pathLst>
                <a:path w="2303" h="2289" extrusionOk="0">
                  <a:moveTo>
                    <a:pt x="768" y="1"/>
                  </a:moveTo>
                  <a:lnTo>
                    <a:pt x="1" y="768"/>
                  </a:lnTo>
                  <a:lnTo>
                    <a:pt x="1535" y="2288"/>
                  </a:lnTo>
                  <a:lnTo>
                    <a:pt x="2302" y="1535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7"/>
            <p:cNvSpPr/>
            <p:nvPr/>
          </p:nvSpPr>
          <p:spPr>
            <a:xfrm>
              <a:off x="7944538" y="3467200"/>
              <a:ext cx="57225" cy="57550"/>
            </a:xfrm>
            <a:custGeom>
              <a:avLst/>
              <a:gdLst/>
              <a:ahLst/>
              <a:cxnLst/>
              <a:rect l="l" t="t" r="r" b="b"/>
              <a:pathLst>
                <a:path w="2289" h="2302" extrusionOk="0">
                  <a:moveTo>
                    <a:pt x="767" y="0"/>
                  </a:moveTo>
                  <a:lnTo>
                    <a:pt x="0" y="767"/>
                  </a:lnTo>
                  <a:lnTo>
                    <a:pt x="1521" y="2302"/>
                  </a:lnTo>
                  <a:lnTo>
                    <a:pt x="2288" y="1535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7"/>
            <p:cNvSpPr/>
            <p:nvPr/>
          </p:nvSpPr>
          <p:spPr>
            <a:xfrm>
              <a:off x="8057038" y="3654025"/>
              <a:ext cx="80850" cy="81025"/>
            </a:xfrm>
            <a:custGeom>
              <a:avLst/>
              <a:gdLst/>
              <a:ahLst/>
              <a:cxnLst/>
              <a:rect l="l" t="t" r="r" b="b"/>
              <a:pathLst>
                <a:path w="3234" h="3241" extrusionOk="0">
                  <a:moveTo>
                    <a:pt x="1" y="0"/>
                  </a:moveTo>
                  <a:lnTo>
                    <a:pt x="1" y="3240"/>
                  </a:lnTo>
                  <a:lnTo>
                    <a:pt x="3234" y="3240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7"/>
            <p:cNvSpPr/>
            <p:nvPr/>
          </p:nvSpPr>
          <p:spPr>
            <a:xfrm>
              <a:off x="8070388" y="3654025"/>
              <a:ext cx="67500" cy="81025"/>
            </a:xfrm>
            <a:custGeom>
              <a:avLst/>
              <a:gdLst/>
              <a:ahLst/>
              <a:cxnLst/>
              <a:rect l="l" t="t" r="r" b="b"/>
              <a:pathLst>
                <a:path w="2700" h="3241" extrusionOk="0">
                  <a:moveTo>
                    <a:pt x="1" y="0"/>
                  </a:moveTo>
                  <a:lnTo>
                    <a:pt x="1" y="3240"/>
                  </a:lnTo>
                  <a:lnTo>
                    <a:pt x="2700" y="324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5" name="Google Shape;2035;p47"/>
          <p:cNvGrpSpPr/>
          <p:nvPr/>
        </p:nvGrpSpPr>
        <p:grpSpPr>
          <a:xfrm>
            <a:off x="4790913" y="3128146"/>
            <a:ext cx="408866" cy="408866"/>
            <a:chOff x="4709913" y="3274200"/>
            <a:chExt cx="460850" cy="460850"/>
          </a:xfrm>
        </p:grpSpPr>
        <p:sp>
          <p:nvSpPr>
            <p:cNvPr id="2036" name="Google Shape;2036;p47"/>
            <p:cNvSpPr/>
            <p:nvPr/>
          </p:nvSpPr>
          <p:spPr>
            <a:xfrm>
              <a:off x="4709913" y="3302125"/>
              <a:ext cx="95425" cy="162025"/>
            </a:xfrm>
            <a:custGeom>
              <a:avLst/>
              <a:gdLst/>
              <a:ahLst/>
              <a:cxnLst/>
              <a:rect l="l" t="t" r="r" b="b"/>
              <a:pathLst>
                <a:path w="3817" h="6481" extrusionOk="0">
                  <a:moveTo>
                    <a:pt x="3275" y="0"/>
                  </a:moveTo>
                  <a:cubicBezTo>
                    <a:pt x="1487" y="0"/>
                    <a:pt x="1" y="1452"/>
                    <a:pt x="1" y="3240"/>
                  </a:cubicBezTo>
                  <a:cubicBezTo>
                    <a:pt x="1" y="5028"/>
                    <a:pt x="1487" y="6480"/>
                    <a:pt x="3275" y="6480"/>
                  </a:cubicBezTo>
                  <a:lnTo>
                    <a:pt x="3816" y="6480"/>
                  </a:lnTo>
                  <a:lnTo>
                    <a:pt x="3816" y="5405"/>
                  </a:lnTo>
                  <a:lnTo>
                    <a:pt x="3275" y="5405"/>
                  </a:lnTo>
                  <a:cubicBezTo>
                    <a:pt x="2083" y="5405"/>
                    <a:pt x="1076" y="4432"/>
                    <a:pt x="1076" y="3240"/>
                  </a:cubicBezTo>
                  <a:cubicBezTo>
                    <a:pt x="1076" y="2048"/>
                    <a:pt x="2083" y="1082"/>
                    <a:pt x="3275" y="1082"/>
                  </a:cubicBezTo>
                  <a:lnTo>
                    <a:pt x="3816" y="1082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7"/>
            <p:cNvSpPr/>
            <p:nvPr/>
          </p:nvSpPr>
          <p:spPr>
            <a:xfrm>
              <a:off x="5075363" y="3302125"/>
              <a:ext cx="95400" cy="162025"/>
            </a:xfrm>
            <a:custGeom>
              <a:avLst/>
              <a:gdLst/>
              <a:ahLst/>
              <a:cxnLst/>
              <a:rect l="l" t="t" r="r" b="b"/>
              <a:pathLst>
                <a:path w="3816" h="6481" extrusionOk="0">
                  <a:moveTo>
                    <a:pt x="0" y="0"/>
                  </a:moveTo>
                  <a:lnTo>
                    <a:pt x="0" y="1082"/>
                  </a:lnTo>
                  <a:lnTo>
                    <a:pt x="534" y="1082"/>
                  </a:lnTo>
                  <a:cubicBezTo>
                    <a:pt x="1726" y="1082"/>
                    <a:pt x="2733" y="2048"/>
                    <a:pt x="2733" y="3240"/>
                  </a:cubicBezTo>
                  <a:cubicBezTo>
                    <a:pt x="2733" y="4432"/>
                    <a:pt x="1726" y="5405"/>
                    <a:pt x="534" y="5405"/>
                  </a:cubicBezTo>
                  <a:lnTo>
                    <a:pt x="0" y="5405"/>
                  </a:lnTo>
                  <a:lnTo>
                    <a:pt x="0" y="6480"/>
                  </a:lnTo>
                  <a:lnTo>
                    <a:pt x="534" y="6480"/>
                  </a:lnTo>
                  <a:cubicBezTo>
                    <a:pt x="2322" y="6480"/>
                    <a:pt x="3815" y="5028"/>
                    <a:pt x="3815" y="3240"/>
                  </a:cubicBezTo>
                  <a:cubicBezTo>
                    <a:pt x="3815" y="1452"/>
                    <a:pt x="2322" y="0"/>
                    <a:pt x="534" y="0"/>
                  </a:cubicBez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7"/>
            <p:cNvSpPr/>
            <p:nvPr/>
          </p:nvSpPr>
          <p:spPr>
            <a:xfrm>
              <a:off x="4740063" y="3443225"/>
              <a:ext cx="76400" cy="95925"/>
            </a:xfrm>
            <a:custGeom>
              <a:avLst/>
              <a:gdLst/>
              <a:ahLst/>
              <a:cxnLst/>
              <a:rect l="l" t="t" r="r" b="b"/>
              <a:pathLst>
                <a:path w="3056" h="3837" extrusionOk="0">
                  <a:moveTo>
                    <a:pt x="2158" y="0"/>
                  </a:moveTo>
                  <a:lnTo>
                    <a:pt x="0" y="3233"/>
                  </a:lnTo>
                  <a:lnTo>
                    <a:pt x="898" y="3836"/>
                  </a:lnTo>
                  <a:lnTo>
                    <a:pt x="3055" y="59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7"/>
            <p:cNvSpPr/>
            <p:nvPr/>
          </p:nvSpPr>
          <p:spPr>
            <a:xfrm>
              <a:off x="5064038" y="3443225"/>
              <a:ext cx="76400" cy="95925"/>
            </a:xfrm>
            <a:custGeom>
              <a:avLst/>
              <a:gdLst/>
              <a:ahLst/>
              <a:cxnLst/>
              <a:rect l="l" t="t" r="r" b="b"/>
              <a:pathLst>
                <a:path w="3056" h="3837" extrusionOk="0">
                  <a:moveTo>
                    <a:pt x="898" y="0"/>
                  </a:moveTo>
                  <a:lnTo>
                    <a:pt x="1" y="596"/>
                  </a:lnTo>
                  <a:lnTo>
                    <a:pt x="2159" y="3836"/>
                  </a:lnTo>
                  <a:lnTo>
                    <a:pt x="3056" y="324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4791763" y="3274200"/>
              <a:ext cx="296975" cy="361175"/>
            </a:xfrm>
            <a:custGeom>
              <a:avLst/>
              <a:gdLst/>
              <a:ahLst/>
              <a:cxnLst/>
              <a:rect l="l" t="t" r="r" b="b"/>
              <a:pathLst>
                <a:path w="11879" h="14447" extrusionOk="0">
                  <a:moveTo>
                    <a:pt x="1" y="1"/>
                  </a:moveTo>
                  <a:lnTo>
                    <a:pt x="1" y="7056"/>
                  </a:lnTo>
                  <a:cubicBezTo>
                    <a:pt x="1" y="9714"/>
                    <a:pt x="1782" y="12036"/>
                    <a:pt x="4289" y="12762"/>
                  </a:cubicBezTo>
                  <a:cubicBezTo>
                    <a:pt x="4152" y="13515"/>
                    <a:pt x="3487" y="14077"/>
                    <a:pt x="2700" y="14077"/>
                  </a:cubicBezTo>
                  <a:lnTo>
                    <a:pt x="2768" y="14447"/>
                  </a:lnTo>
                  <a:lnTo>
                    <a:pt x="8817" y="14447"/>
                  </a:lnTo>
                  <a:lnTo>
                    <a:pt x="9180" y="14077"/>
                  </a:lnTo>
                  <a:cubicBezTo>
                    <a:pt x="8392" y="14077"/>
                    <a:pt x="7734" y="13515"/>
                    <a:pt x="7597" y="12762"/>
                  </a:cubicBezTo>
                  <a:cubicBezTo>
                    <a:pt x="10097" y="12036"/>
                    <a:pt x="11878" y="9714"/>
                    <a:pt x="11878" y="7056"/>
                  </a:cubicBezTo>
                  <a:lnTo>
                    <a:pt x="11878" y="1"/>
                  </a:ln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4940238" y="3274200"/>
              <a:ext cx="148500" cy="361175"/>
            </a:xfrm>
            <a:custGeom>
              <a:avLst/>
              <a:gdLst/>
              <a:ahLst/>
              <a:cxnLst/>
              <a:rect l="l" t="t" r="r" b="b"/>
              <a:pathLst>
                <a:path w="5940" h="14447" extrusionOk="0">
                  <a:moveTo>
                    <a:pt x="1" y="1"/>
                  </a:moveTo>
                  <a:lnTo>
                    <a:pt x="1" y="14447"/>
                  </a:lnTo>
                  <a:lnTo>
                    <a:pt x="2878" y="14447"/>
                  </a:lnTo>
                  <a:lnTo>
                    <a:pt x="3241" y="14077"/>
                  </a:lnTo>
                  <a:cubicBezTo>
                    <a:pt x="2453" y="14077"/>
                    <a:pt x="1795" y="13515"/>
                    <a:pt x="1658" y="12762"/>
                  </a:cubicBezTo>
                  <a:cubicBezTo>
                    <a:pt x="4158" y="12036"/>
                    <a:pt x="5939" y="9714"/>
                    <a:pt x="5939" y="7056"/>
                  </a:cubicBezTo>
                  <a:lnTo>
                    <a:pt x="5939" y="1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7"/>
            <p:cNvSpPr/>
            <p:nvPr/>
          </p:nvSpPr>
          <p:spPr>
            <a:xfrm>
              <a:off x="4872763" y="3410175"/>
              <a:ext cx="134975" cy="107900"/>
            </a:xfrm>
            <a:custGeom>
              <a:avLst/>
              <a:gdLst/>
              <a:ahLst/>
              <a:cxnLst/>
              <a:rect l="l" t="t" r="r" b="b"/>
              <a:pathLst>
                <a:path w="5399" h="4316" extrusionOk="0">
                  <a:moveTo>
                    <a:pt x="2700" y="0"/>
                  </a:moveTo>
                  <a:cubicBezTo>
                    <a:pt x="1213" y="0"/>
                    <a:pt x="1" y="1206"/>
                    <a:pt x="1" y="2699"/>
                  </a:cubicBezTo>
                  <a:cubicBezTo>
                    <a:pt x="1" y="3596"/>
                    <a:pt x="727" y="4316"/>
                    <a:pt x="1624" y="4316"/>
                  </a:cubicBezTo>
                  <a:lnTo>
                    <a:pt x="3782" y="4316"/>
                  </a:lnTo>
                  <a:cubicBezTo>
                    <a:pt x="4679" y="4316"/>
                    <a:pt x="5398" y="3596"/>
                    <a:pt x="5398" y="2699"/>
                  </a:cubicBezTo>
                  <a:cubicBezTo>
                    <a:pt x="5398" y="1206"/>
                    <a:pt x="4193" y="0"/>
                    <a:pt x="2700" y="0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7"/>
            <p:cNvSpPr/>
            <p:nvPr/>
          </p:nvSpPr>
          <p:spPr>
            <a:xfrm>
              <a:off x="4953763" y="3356050"/>
              <a:ext cx="27100" cy="27100"/>
            </a:xfrm>
            <a:custGeom>
              <a:avLst/>
              <a:gdLst/>
              <a:ahLst/>
              <a:cxnLst/>
              <a:rect l="l" t="t" r="r" b="b"/>
              <a:pathLst>
                <a:path w="1084" h="1084" extrusionOk="0">
                  <a:moveTo>
                    <a:pt x="1" y="1"/>
                  </a:moveTo>
                  <a:lnTo>
                    <a:pt x="1" y="1083"/>
                  </a:lnTo>
                  <a:lnTo>
                    <a:pt x="1083" y="10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7"/>
            <p:cNvSpPr/>
            <p:nvPr/>
          </p:nvSpPr>
          <p:spPr>
            <a:xfrm>
              <a:off x="5007713" y="3410175"/>
              <a:ext cx="27075" cy="26900"/>
            </a:xfrm>
            <a:custGeom>
              <a:avLst/>
              <a:gdLst/>
              <a:ahLst/>
              <a:cxnLst/>
              <a:rect l="l" t="t" r="r" b="b"/>
              <a:pathLst>
                <a:path w="1083" h="1076" extrusionOk="0">
                  <a:moveTo>
                    <a:pt x="0" y="0"/>
                  </a:moveTo>
                  <a:lnTo>
                    <a:pt x="0" y="1076"/>
                  </a:lnTo>
                  <a:lnTo>
                    <a:pt x="1083" y="1076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7"/>
            <p:cNvSpPr/>
            <p:nvPr/>
          </p:nvSpPr>
          <p:spPr>
            <a:xfrm>
              <a:off x="4899838" y="3356050"/>
              <a:ext cx="26900" cy="27100"/>
            </a:xfrm>
            <a:custGeom>
              <a:avLst/>
              <a:gdLst/>
              <a:ahLst/>
              <a:cxnLst/>
              <a:rect l="l" t="t" r="r" b="b"/>
              <a:pathLst>
                <a:path w="1076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1076" y="1083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4845713" y="3410175"/>
              <a:ext cx="27075" cy="26900"/>
            </a:xfrm>
            <a:custGeom>
              <a:avLst/>
              <a:gdLst/>
              <a:ahLst/>
              <a:cxnLst/>
              <a:rect l="l" t="t" r="r" b="b"/>
              <a:pathLst>
                <a:path w="1083" h="1076" extrusionOk="0">
                  <a:moveTo>
                    <a:pt x="1" y="0"/>
                  </a:moveTo>
                  <a:lnTo>
                    <a:pt x="1" y="1076"/>
                  </a:lnTo>
                  <a:lnTo>
                    <a:pt x="1083" y="1076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7"/>
            <p:cNvSpPr/>
            <p:nvPr/>
          </p:nvSpPr>
          <p:spPr>
            <a:xfrm>
              <a:off x="4845713" y="3639625"/>
              <a:ext cx="189075" cy="81900"/>
            </a:xfrm>
            <a:custGeom>
              <a:avLst/>
              <a:gdLst/>
              <a:ahLst/>
              <a:cxnLst/>
              <a:rect l="l" t="t" r="r" b="b"/>
              <a:pathLst>
                <a:path w="7563" h="3276" extrusionOk="0">
                  <a:moveTo>
                    <a:pt x="1" y="1"/>
                  </a:moveTo>
                  <a:lnTo>
                    <a:pt x="1" y="3275"/>
                  </a:lnTo>
                  <a:lnTo>
                    <a:pt x="7563" y="3275"/>
                  </a:lnTo>
                  <a:lnTo>
                    <a:pt x="7563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7"/>
            <p:cNvSpPr/>
            <p:nvPr/>
          </p:nvSpPr>
          <p:spPr>
            <a:xfrm>
              <a:off x="4940238" y="3410175"/>
              <a:ext cx="67500" cy="107900"/>
            </a:xfrm>
            <a:custGeom>
              <a:avLst/>
              <a:gdLst/>
              <a:ahLst/>
              <a:cxnLst/>
              <a:rect l="l" t="t" r="r" b="b"/>
              <a:pathLst>
                <a:path w="2700" h="4316" extrusionOk="0">
                  <a:moveTo>
                    <a:pt x="1" y="0"/>
                  </a:moveTo>
                  <a:lnTo>
                    <a:pt x="1" y="4316"/>
                  </a:lnTo>
                  <a:lnTo>
                    <a:pt x="1083" y="4316"/>
                  </a:lnTo>
                  <a:cubicBezTo>
                    <a:pt x="1980" y="4316"/>
                    <a:pt x="2699" y="3596"/>
                    <a:pt x="2699" y="2699"/>
                  </a:cubicBezTo>
                  <a:cubicBezTo>
                    <a:pt x="2699" y="1206"/>
                    <a:pt x="1494" y="0"/>
                    <a:pt x="1" y="0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7"/>
            <p:cNvSpPr/>
            <p:nvPr/>
          </p:nvSpPr>
          <p:spPr>
            <a:xfrm>
              <a:off x="4940238" y="3639625"/>
              <a:ext cx="94550" cy="81900"/>
            </a:xfrm>
            <a:custGeom>
              <a:avLst/>
              <a:gdLst/>
              <a:ahLst/>
              <a:cxnLst/>
              <a:rect l="l" t="t" r="r" b="b"/>
              <a:pathLst>
                <a:path w="3782" h="3276" extrusionOk="0">
                  <a:moveTo>
                    <a:pt x="1" y="1"/>
                  </a:moveTo>
                  <a:lnTo>
                    <a:pt x="1" y="3275"/>
                  </a:lnTo>
                  <a:lnTo>
                    <a:pt x="3782" y="3275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7"/>
            <p:cNvSpPr/>
            <p:nvPr/>
          </p:nvSpPr>
          <p:spPr>
            <a:xfrm>
              <a:off x="4818838" y="3626100"/>
              <a:ext cx="243000" cy="27100"/>
            </a:xfrm>
            <a:custGeom>
              <a:avLst/>
              <a:gdLst/>
              <a:ahLst/>
              <a:cxnLst/>
              <a:rect l="l" t="t" r="r" b="b"/>
              <a:pathLst>
                <a:path w="9720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9720" y="1083"/>
                  </a:lnTo>
                  <a:lnTo>
                    <a:pt x="9720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7"/>
            <p:cNvSpPr/>
            <p:nvPr/>
          </p:nvSpPr>
          <p:spPr>
            <a:xfrm>
              <a:off x="4818838" y="3707950"/>
              <a:ext cx="243000" cy="27100"/>
            </a:xfrm>
            <a:custGeom>
              <a:avLst/>
              <a:gdLst/>
              <a:ahLst/>
              <a:cxnLst/>
              <a:rect l="l" t="t" r="r" b="b"/>
              <a:pathLst>
                <a:path w="9720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9720" y="1083"/>
                  </a:lnTo>
                  <a:lnTo>
                    <a:pt x="9720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7"/>
            <p:cNvSpPr/>
            <p:nvPr/>
          </p:nvSpPr>
          <p:spPr>
            <a:xfrm>
              <a:off x="4940238" y="3626100"/>
              <a:ext cx="121600" cy="27100"/>
            </a:xfrm>
            <a:custGeom>
              <a:avLst/>
              <a:gdLst/>
              <a:ahLst/>
              <a:cxnLst/>
              <a:rect l="l" t="t" r="r" b="b"/>
              <a:pathLst>
                <a:path w="4864" h="1084" extrusionOk="0">
                  <a:moveTo>
                    <a:pt x="1" y="1"/>
                  </a:moveTo>
                  <a:lnTo>
                    <a:pt x="1" y="1083"/>
                  </a:lnTo>
                  <a:lnTo>
                    <a:pt x="4864" y="1083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7"/>
            <p:cNvSpPr/>
            <p:nvPr/>
          </p:nvSpPr>
          <p:spPr>
            <a:xfrm>
              <a:off x="4940238" y="3707950"/>
              <a:ext cx="121600" cy="27100"/>
            </a:xfrm>
            <a:custGeom>
              <a:avLst/>
              <a:gdLst/>
              <a:ahLst/>
              <a:cxnLst/>
              <a:rect l="l" t="t" r="r" b="b"/>
              <a:pathLst>
                <a:path w="4864" h="1084" extrusionOk="0">
                  <a:moveTo>
                    <a:pt x="1" y="1"/>
                  </a:moveTo>
                  <a:lnTo>
                    <a:pt x="1" y="1083"/>
                  </a:lnTo>
                  <a:lnTo>
                    <a:pt x="4864" y="1083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4" name="Google Shape;2054;p47"/>
          <p:cNvGrpSpPr/>
          <p:nvPr/>
        </p:nvGrpSpPr>
        <p:grpSpPr>
          <a:xfrm>
            <a:off x="6106297" y="3140922"/>
            <a:ext cx="408711" cy="383315"/>
            <a:chOff x="6193738" y="3288600"/>
            <a:chExt cx="460675" cy="432050"/>
          </a:xfrm>
        </p:grpSpPr>
        <p:sp>
          <p:nvSpPr>
            <p:cNvPr id="2055" name="Google Shape;2055;p47"/>
            <p:cNvSpPr/>
            <p:nvPr/>
          </p:nvSpPr>
          <p:spPr>
            <a:xfrm>
              <a:off x="6225588" y="3397775"/>
              <a:ext cx="288925" cy="248050"/>
            </a:xfrm>
            <a:custGeom>
              <a:avLst/>
              <a:gdLst/>
              <a:ahLst/>
              <a:cxnLst/>
              <a:rect l="l" t="t" r="r" b="b"/>
              <a:pathLst>
                <a:path w="11557" h="9922" extrusionOk="0">
                  <a:moveTo>
                    <a:pt x="5775" y="0"/>
                  </a:moveTo>
                  <a:cubicBezTo>
                    <a:pt x="4956" y="0"/>
                    <a:pt x="4137" y="292"/>
                    <a:pt x="3556" y="873"/>
                  </a:cubicBezTo>
                  <a:lnTo>
                    <a:pt x="1" y="4435"/>
                  </a:lnTo>
                  <a:lnTo>
                    <a:pt x="2042" y="9922"/>
                  </a:lnTo>
                  <a:lnTo>
                    <a:pt x="11344" y="9922"/>
                  </a:lnTo>
                  <a:lnTo>
                    <a:pt x="11556" y="4435"/>
                  </a:lnTo>
                  <a:lnTo>
                    <a:pt x="8001" y="873"/>
                  </a:lnTo>
                  <a:cubicBezTo>
                    <a:pt x="7981" y="853"/>
                    <a:pt x="7960" y="832"/>
                    <a:pt x="7940" y="818"/>
                  </a:cubicBezTo>
                  <a:cubicBezTo>
                    <a:pt x="7360" y="273"/>
                    <a:pt x="6567" y="0"/>
                    <a:pt x="5775" y="0"/>
                  </a:cubicBez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7"/>
            <p:cNvSpPr/>
            <p:nvPr/>
          </p:nvSpPr>
          <p:spPr>
            <a:xfrm>
              <a:off x="6424063" y="3418225"/>
              <a:ext cx="90450" cy="227600"/>
            </a:xfrm>
            <a:custGeom>
              <a:avLst/>
              <a:gdLst/>
              <a:ahLst/>
              <a:cxnLst/>
              <a:rect l="l" t="t" r="r" b="b"/>
              <a:pathLst>
                <a:path w="3618" h="9104" extrusionOk="0">
                  <a:moveTo>
                    <a:pt x="1" y="0"/>
                  </a:moveTo>
                  <a:lnTo>
                    <a:pt x="1" y="9104"/>
                  </a:lnTo>
                  <a:lnTo>
                    <a:pt x="3405" y="9104"/>
                  </a:lnTo>
                  <a:lnTo>
                    <a:pt x="3617" y="3617"/>
                  </a:lnTo>
                  <a:lnTo>
                    <a:pt x="69" y="55"/>
                  </a:lnTo>
                  <a:cubicBezTo>
                    <a:pt x="42" y="35"/>
                    <a:pt x="21" y="14"/>
                    <a:pt x="1" y="0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7"/>
            <p:cNvSpPr/>
            <p:nvPr/>
          </p:nvSpPr>
          <p:spPr>
            <a:xfrm>
              <a:off x="6383488" y="3477650"/>
              <a:ext cx="27075" cy="26900"/>
            </a:xfrm>
            <a:custGeom>
              <a:avLst/>
              <a:gdLst/>
              <a:ahLst/>
              <a:cxnLst/>
              <a:rect l="l" t="t" r="r" b="b"/>
              <a:pathLst>
                <a:path w="1083" h="1076" extrusionOk="0">
                  <a:moveTo>
                    <a:pt x="0" y="0"/>
                  </a:moveTo>
                  <a:lnTo>
                    <a:pt x="0" y="1076"/>
                  </a:lnTo>
                  <a:lnTo>
                    <a:pt x="1082" y="107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7"/>
            <p:cNvSpPr/>
            <p:nvPr/>
          </p:nvSpPr>
          <p:spPr>
            <a:xfrm>
              <a:off x="6410538" y="3504525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1083" y="10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7"/>
            <p:cNvSpPr/>
            <p:nvPr/>
          </p:nvSpPr>
          <p:spPr>
            <a:xfrm>
              <a:off x="6491538" y="3288600"/>
              <a:ext cx="134950" cy="224000"/>
            </a:xfrm>
            <a:custGeom>
              <a:avLst/>
              <a:gdLst/>
              <a:ahLst/>
              <a:cxnLst/>
              <a:rect l="l" t="t" r="r" b="b"/>
              <a:pathLst>
                <a:path w="5398" h="8960" extrusionOk="0">
                  <a:moveTo>
                    <a:pt x="1083" y="0"/>
                  </a:moveTo>
                  <a:lnTo>
                    <a:pt x="1083" y="4411"/>
                  </a:lnTo>
                  <a:cubicBezTo>
                    <a:pt x="452" y="4637"/>
                    <a:pt x="0" y="5240"/>
                    <a:pt x="0" y="5939"/>
                  </a:cubicBezTo>
                  <a:lnTo>
                    <a:pt x="0" y="8959"/>
                  </a:lnTo>
                  <a:lnTo>
                    <a:pt x="5398" y="8959"/>
                  </a:lnTo>
                  <a:lnTo>
                    <a:pt x="5398" y="5939"/>
                  </a:lnTo>
                  <a:cubicBezTo>
                    <a:pt x="5398" y="5240"/>
                    <a:pt x="4953" y="4637"/>
                    <a:pt x="4322" y="4411"/>
                  </a:cubicBezTo>
                  <a:lnTo>
                    <a:pt x="4322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7"/>
            <p:cNvSpPr/>
            <p:nvPr/>
          </p:nvSpPr>
          <p:spPr>
            <a:xfrm>
              <a:off x="6424063" y="3504525"/>
              <a:ext cx="13550" cy="27075"/>
            </a:xfrm>
            <a:custGeom>
              <a:avLst/>
              <a:gdLst/>
              <a:ahLst/>
              <a:cxnLst/>
              <a:rect l="l" t="t" r="r" b="b"/>
              <a:pathLst>
                <a:path w="542" h="1083" extrusionOk="0">
                  <a:moveTo>
                    <a:pt x="1" y="1"/>
                  </a:moveTo>
                  <a:lnTo>
                    <a:pt x="1" y="1083"/>
                  </a:lnTo>
                  <a:lnTo>
                    <a:pt x="542" y="1083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7"/>
            <p:cNvSpPr/>
            <p:nvPr/>
          </p:nvSpPr>
          <p:spPr>
            <a:xfrm>
              <a:off x="6275588" y="3680050"/>
              <a:ext cx="26925" cy="40600"/>
            </a:xfrm>
            <a:custGeom>
              <a:avLst/>
              <a:gdLst/>
              <a:ahLst/>
              <a:cxnLst/>
              <a:rect l="l" t="t" r="r" b="b"/>
              <a:pathLst>
                <a:path w="1077" h="1624" extrusionOk="0">
                  <a:moveTo>
                    <a:pt x="1" y="0"/>
                  </a:moveTo>
                  <a:lnTo>
                    <a:pt x="1" y="1624"/>
                  </a:lnTo>
                  <a:lnTo>
                    <a:pt x="1076" y="1624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7"/>
            <p:cNvSpPr/>
            <p:nvPr/>
          </p:nvSpPr>
          <p:spPr>
            <a:xfrm>
              <a:off x="6545463" y="3680050"/>
              <a:ext cx="27100" cy="40600"/>
            </a:xfrm>
            <a:custGeom>
              <a:avLst/>
              <a:gdLst/>
              <a:ahLst/>
              <a:cxnLst/>
              <a:rect l="l" t="t" r="r" b="b"/>
              <a:pathLst>
                <a:path w="1084" h="1624" extrusionOk="0">
                  <a:moveTo>
                    <a:pt x="1" y="0"/>
                  </a:moveTo>
                  <a:lnTo>
                    <a:pt x="1" y="1624"/>
                  </a:lnTo>
                  <a:lnTo>
                    <a:pt x="1083" y="1624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7"/>
            <p:cNvSpPr/>
            <p:nvPr/>
          </p:nvSpPr>
          <p:spPr>
            <a:xfrm>
              <a:off x="6221813" y="3520275"/>
              <a:ext cx="404525" cy="173325"/>
            </a:xfrm>
            <a:custGeom>
              <a:avLst/>
              <a:gdLst/>
              <a:ahLst/>
              <a:cxnLst/>
              <a:rect l="l" t="t" r="r" b="b"/>
              <a:pathLst>
                <a:path w="16181" h="6933" extrusionOk="0">
                  <a:moveTo>
                    <a:pt x="1" y="1"/>
                  </a:moveTo>
                  <a:lnTo>
                    <a:pt x="1159" y="6933"/>
                  </a:lnTo>
                  <a:lnTo>
                    <a:pt x="15022" y="6933"/>
                  </a:lnTo>
                  <a:lnTo>
                    <a:pt x="16180" y="1"/>
                  </a:lnTo>
                  <a:lnTo>
                    <a:pt x="11481" y="1"/>
                  </a:lnTo>
                  <a:lnTo>
                    <a:pt x="10248" y="2973"/>
                  </a:lnTo>
                  <a:lnTo>
                    <a:pt x="8091" y="3049"/>
                  </a:lnTo>
                  <a:lnTo>
                    <a:pt x="5844" y="3131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86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7"/>
            <p:cNvSpPr/>
            <p:nvPr/>
          </p:nvSpPr>
          <p:spPr>
            <a:xfrm>
              <a:off x="6424063" y="3520275"/>
              <a:ext cx="202275" cy="173325"/>
            </a:xfrm>
            <a:custGeom>
              <a:avLst/>
              <a:gdLst/>
              <a:ahLst/>
              <a:cxnLst/>
              <a:rect l="l" t="t" r="r" b="b"/>
              <a:pathLst>
                <a:path w="8091" h="6933" extrusionOk="0">
                  <a:moveTo>
                    <a:pt x="3391" y="1"/>
                  </a:moveTo>
                  <a:lnTo>
                    <a:pt x="2158" y="2973"/>
                  </a:lnTo>
                  <a:lnTo>
                    <a:pt x="1" y="3049"/>
                  </a:lnTo>
                  <a:lnTo>
                    <a:pt x="1" y="6933"/>
                  </a:lnTo>
                  <a:lnTo>
                    <a:pt x="6932" y="6933"/>
                  </a:lnTo>
                  <a:lnTo>
                    <a:pt x="8090" y="1"/>
                  </a:ln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7"/>
            <p:cNvSpPr/>
            <p:nvPr/>
          </p:nvSpPr>
          <p:spPr>
            <a:xfrm>
              <a:off x="6193738" y="3504700"/>
              <a:ext cx="460675" cy="107900"/>
            </a:xfrm>
            <a:custGeom>
              <a:avLst/>
              <a:gdLst/>
              <a:ahLst/>
              <a:cxnLst/>
              <a:rect l="l" t="t" r="r" b="b"/>
              <a:pathLst>
                <a:path w="18427" h="4316" extrusionOk="0">
                  <a:moveTo>
                    <a:pt x="1" y="0"/>
                  </a:moveTo>
                  <a:lnTo>
                    <a:pt x="1" y="1076"/>
                  </a:lnTo>
                  <a:lnTo>
                    <a:pt x="5583" y="1076"/>
                  </a:lnTo>
                  <a:lnTo>
                    <a:pt x="6665" y="4316"/>
                  </a:lnTo>
                  <a:lnTo>
                    <a:pt x="11762" y="4316"/>
                  </a:lnTo>
                  <a:lnTo>
                    <a:pt x="12844" y="1076"/>
                  </a:lnTo>
                  <a:lnTo>
                    <a:pt x="18426" y="1076"/>
                  </a:lnTo>
                  <a:lnTo>
                    <a:pt x="18426" y="0"/>
                  </a:lnTo>
                  <a:lnTo>
                    <a:pt x="12063" y="0"/>
                  </a:lnTo>
                  <a:lnTo>
                    <a:pt x="10981" y="3240"/>
                  </a:lnTo>
                  <a:lnTo>
                    <a:pt x="7439" y="3240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7"/>
            <p:cNvSpPr/>
            <p:nvPr/>
          </p:nvSpPr>
          <p:spPr>
            <a:xfrm>
              <a:off x="6424063" y="3504700"/>
              <a:ext cx="230350" cy="107900"/>
            </a:xfrm>
            <a:custGeom>
              <a:avLst/>
              <a:gdLst/>
              <a:ahLst/>
              <a:cxnLst/>
              <a:rect l="l" t="t" r="r" b="b"/>
              <a:pathLst>
                <a:path w="9214" h="4316" extrusionOk="0">
                  <a:moveTo>
                    <a:pt x="2850" y="0"/>
                  </a:moveTo>
                  <a:lnTo>
                    <a:pt x="1768" y="3240"/>
                  </a:lnTo>
                  <a:lnTo>
                    <a:pt x="1" y="3240"/>
                  </a:lnTo>
                  <a:lnTo>
                    <a:pt x="1" y="4316"/>
                  </a:lnTo>
                  <a:lnTo>
                    <a:pt x="2549" y="4316"/>
                  </a:lnTo>
                  <a:lnTo>
                    <a:pt x="3631" y="1076"/>
                  </a:lnTo>
                  <a:lnTo>
                    <a:pt x="9213" y="1076"/>
                  </a:lnTo>
                  <a:lnTo>
                    <a:pt x="9213" y="0"/>
                  </a:lnTo>
                  <a:close/>
                </a:path>
              </a:pathLst>
            </a:custGeom>
            <a:solidFill>
              <a:srgbClr val="448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7" name="Google Shape;2067;p47"/>
          <p:cNvGrpSpPr/>
          <p:nvPr/>
        </p:nvGrpSpPr>
        <p:grpSpPr>
          <a:xfrm>
            <a:off x="3481217" y="3128146"/>
            <a:ext cx="408866" cy="408866"/>
            <a:chOff x="3226088" y="3274200"/>
            <a:chExt cx="460850" cy="460850"/>
          </a:xfrm>
        </p:grpSpPr>
        <p:sp>
          <p:nvSpPr>
            <p:cNvPr id="2068" name="Google Shape;2068;p47"/>
            <p:cNvSpPr/>
            <p:nvPr/>
          </p:nvSpPr>
          <p:spPr>
            <a:xfrm>
              <a:off x="3226088" y="3363600"/>
              <a:ext cx="162875" cy="371450"/>
            </a:xfrm>
            <a:custGeom>
              <a:avLst/>
              <a:gdLst/>
              <a:ahLst/>
              <a:cxnLst/>
              <a:rect l="l" t="t" r="r" b="b"/>
              <a:pathLst>
                <a:path w="6515" h="14858" extrusionOk="0">
                  <a:moveTo>
                    <a:pt x="3248" y="0"/>
                  </a:moveTo>
                  <a:lnTo>
                    <a:pt x="2494" y="1233"/>
                  </a:lnTo>
                  <a:cubicBezTo>
                    <a:pt x="885" y="3857"/>
                    <a:pt x="1" y="6870"/>
                    <a:pt x="1" y="9960"/>
                  </a:cubicBezTo>
                  <a:lnTo>
                    <a:pt x="1" y="11583"/>
                  </a:lnTo>
                  <a:cubicBezTo>
                    <a:pt x="1" y="13364"/>
                    <a:pt x="1494" y="14857"/>
                    <a:pt x="3275" y="14857"/>
                  </a:cubicBezTo>
                  <a:cubicBezTo>
                    <a:pt x="5063" y="14857"/>
                    <a:pt x="6515" y="13364"/>
                    <a:pt x="6515" y="11583"/>
                  </a:cubicBezTo>
                  <a:lnTo>
                    <a:pt x="6515" y="9131"/>
                  </a:lnTo>
                  <a:cubicBezTo>
                    <a:pt x="6515" y="8103"/>
                    <a:pt x="5946" y="7179"/>
                    <a:pt x="5029" y="6727"/>
                  </a:cubicBezTo>
                  <a:cubicBezTo>
                    <a:pt x="4577" y="6501"/>
                    <a:pt x="4255" y="6055"/>
                    <a:pt x="4166" y="5555"/>
                  </a:cubicBezTo>
                  <a:lnTo>
                    <a:pt x="3248" y="0"/>
                  </a:ln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7"/>
            <p:cNvSpPr/>
            <p:nvPr/>
          </p:nvSpPr>
          <p:spPr>
            <a:xfrm>
              <a:off x="3524063" y="3363600"/>
              <a:ext cx="162875" cy="371450"/>
            </a:xfrm>
            <a:custGeom>
              <a:avLst/>
              <a:gdLst/>
              <a:ahLst/>
              <a:cxnLst/>
              <a:rect l="l" t="t" r="r" b="b"/>
              <a:pathLst>
                <a:path w="6515" h="14858" extrusionOk="0">
                  <a:moveTo>
                    <a:pt x="3268" y="0"/>
                  </a:moveTo>
                  <a:lnTo>
                    <a:pt x="2350" y="5548"/>
                  </a:lnTo>
                  <a:cubicBezTo>
                    <a:pt x="2261" y="6055"/>
                    <a:pt x="1939" y="6501"/>
                    <a:pt x="1487" y="6727"/>
                  </a:cubicBezTo>
                  <a:cubicBezTo>
                    <a:pt x="569" y="7179"/>
                    <a:pt x="0" y="8103"/>
                    <a:pt x="0" y="9131"/>
                  </a:cubicBezTo>
                  <a:lnTo>
                    <a:pt x="0" y="11583"/>
                  </a:lnTo>
                  <a:cubicBezTo>
                    <a:pt x="0" y="13363"/>
                    <a:pt x="1451" y="14855"/>
                    <a:pt x="3237" y="14857"/>
                  </a:cubicBezTo>
                  <a:lnTo>
                    <a:pt x="3237" y="14857"/>
                  </a:lnTo>
                  <a:cubicBezTo>
                    <a:pt x="5023" y="14855"/>
                    <a:pt x="6514" y="13370"/>
                    <a:pt x="6514" y="11583"/>
                  </a:cubicBezTo>
                  <a:lnTo>
                    <a:pt x="6514" y="9960"/>
                  </a:lnTo>
                  <a:cubicBezTo>
                    <a:pt x="6514" y="6870"/>
                    <a:pt x="5624" y="3857"/>
                    <a:pt x="4021" y="1233"/>
                  </a:cubicBezTo>
                  <a:lnTo>
                    <a:pt x="3268" y="0"/>
                  </a:lnTo>
                  <a:close/>
                  <a:moveTo>
                    <a:pt x="3237" y="14857"/>
                  </a:moveTo>
                  <a:cubicBezTo>
                    <a:pt x="3236" y="14857"/>
                    <a:pt x="3235" y="14857"/>
                    <a:pt x="3233" y="14857"/>
                  </a:cubicBezTo>
                  <a:lnTo>
                    <a:pt x="3240" y="14857"/>
                  </a:lnTo>
                  <a:cubicBezTo>
                    <a:pt x="3239" y="14857"/>
                    <a:pt x="3238" y="14857"/>
                    <a:pt x="3237" y="14857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7"/>
            <p:cNvSpPr/>
            <p:nvPr/>
          </p:nvSpPr>
          <p:spPr>
            <a:xfrm>
              <a:off x="3285338" y="3390475"/>
              <a:ext cx="157750" cy="201400"/>
            </a:xfrm>
            <a:custGeom>
              <a:avLst/>
              <a:gdLst/>
              <a:ahLst/>
              <a:cxnLst/>
              <a:rect l="l" t="t" r="r" b="b"/>
              <a:pathLst>
                <a:path w="6310" h="8056" extrusionOk="0">
                  <a:moveTo>
                    <a:pt x="1042" y="1"/>
                  </a:moveTo>
                  <a:lnTo>
                    <a:pt x="1" y="275"/>
                  </a:lnTo>
                  <a:lnTo>
                    <a:pt x="734" y="4658"/>
                  </a:lnTo>
                  <a:cubicBezTo>
                    <a:pt x="878" y="5508"/>
                    <a:pt x="1419" y="6234"/>
                    <a:pt x="2179" y="6617"/>
                  </a:cubicBezTo>
                  <a:cubicBezTo>
                    <a:pt x="2727" y="6891"/>
                    <a:pt x="3070" y="7439"/>
                    <a:pt x="3070" y="8056"/>
                  </a:cubicBezTo>
                  <a:lnTo>
                    <a:pt x="4145" y="8056"/>
                  </a:lnTo>
                  <a:lnTo>
                    <a:pt x="4145" y="7816"/>
                  </a:lnTo>
                  <a:cubicBezTo>
                    <a:pt x="4159" y="7117"/>
                    <a:pt x="4755" y="6754"/>
                    <a:pt x="5001" y="6631"/>
                  </a:cubicBezTo>
                  <a:cubicBezTo>
                    <a:pt x="5796" y="6254"/>
                    <a:pt x="6309" y="5385"/>
                    <a:pt x="6309" y="4412"/>
                  </a:cubicBezTo>
                  <a:lnTo>
                    <a:pt x="6309" y="4384"/>
                  </a:lnTo>
                  <a:cubicBezTo>
                    <a:pt x="6309" y="2994"/>
                    <a:pt x="5179" y="1864"/>
                    <a:pt x="3789" y="1864"/>
                  </a:cubicBezTo>
                  <a:lnTo>
                    <a:pt x="3604" y="1864"/>
                  </a:lnTo>
                  <a:cubicBezTo>
                    <a:pt x="2433" y="1864"/>
                    <a:pt x="1405" y="1117"/>
                    <a:pt x="1042" y="1"/>
                  </a:cubicBezTo>
                  <a:close/>
                </a:path>
              </a:pathLst>
            </a:custGeom>
            <a:solidFill>
              <a:srgbClr val="F8B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7"/>
            <p:cNvSpPr/>
            <p:nvPr/>
          </p:nvSpPr>
          <p:spPr>
            <a:xfrm>
              <a:off x="3469938" y="3390650"/>
              <a:ext cx="157750" cy="201225"/>
            </a:xfrm>
            <a:custGeom>
              <a:avLst/>
              <a:gdLst/>
              <a:ahLst/>
              <a:cxnLst/>
              <a:rect l="l" t="t" r="r" b="b"/>
              <a:pathLst>
                <a:path w="6310" h="8049" extrusionOk="0">
                  <a:moveTo>
                    <a:pt x="5268" y="1"/>
                  </a:moveTo>
                  <a:cubicBezTo>
                    <a:pt x="4905" y="1110"/>
                    <a:pt x="3878" y="1857"/>
                    <a:pt x="2707" y="1857"/>
                  </a:cubicBezTo>
                  <a:lnTo>
                    <a:pt x="2522" y="1857"/>
                  </a:lnTo>
                  <a:cubicBezTo>
                    <a:pt x="1131" y="1857"/>
                    <a:pt x="1" y="2987"/>
                    <a:pt x="1" y="4432"/>
                  </a:cubicBezTo>
                  <a:cubicBezTo>
                    <a:pt x="1" y="5398"/>
                    <a:pt x="576" y="6295"/>
                    <a:pt x="1460" y="6699"/>
                  </a:cubicBezTo>
                  <a:cubicBezTo>
                    <a:pt x="1878" y="6898"/>
                    <a:pt x="2165" y="7398"/>
                    <a:pt x="2165" y="8049"/>
                  </a:cubicBezTo>
                  <a:lnTo>
                    <a:pt x="3241" y="8049"/>
                  </a:lnTo>
                  <a:cubicBezTo>
                    <a:pt x="3241" y="7432"/>
                    <a:pt x="3583" y="6884"/>
                    <a:pt x="4131" y="6610"/>
                  </a:cubicBezTo>
                  <a:cubicBezTo>
                    <a:pt x="4892" y="6227"/>
                    <a:pt x="5433" y="5501"/>
                    <a:pt x="5577" y="4645"/>
                  </a:cubicBezTo>
                  <a:lnTo>
                    <a:pt x="6255" y="542"/>
                  </a:lnTo>
                  <a:lnTo>
                    <a:pt x="6309" y="274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rgbClr val="F5A4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7"/>
            <p:cNvSpPr/>
            <p:nvPr/>
          </p:nvSpPr>
          <p:spPr>
            <a:xfrm>
              <a:off x="3362063" y="3491175"/>
              <a:ext cx="26900" cy="26900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1" y="0"/>
                  </a:moveTo>
                  <a:lnTo>
                    <a:pt x="1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7"/>
            <p:cNvSpPr/>
            <p:nvPr/>
          </p:nvSpPr>
          <p:spPr>
            <a:xfrm>
              <a:off x="3524063" y="3491175"/>
              <a:ext cx="26900" cy="26900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7"/>
            <p:cNvSpPr/>
            <p:nvPr/>
          </p:nvSpPr>
          <p:spPr>
            <a:xfrm>
              <a:off x="3362063" y="3437050"/>
              <a:ext cx="188900" cy="268700"/>
            </a:xfrm>
            <a:custGeom>
              <a:avLst/>
              <a:gdLst/>
              <a:ahLst/>
              <a:cxnLst/>
              <a:rect l="l" t="t" r="r" b="b"/>
              <a:pathLst>
                <a:path w="7556" h="10748" extrusionOk="0">
                  <a:moveTo>
                    <a:pt x="720" y="1"/>
                  </a:moveTo>
                  <a:lnTo>
                    <a:pt x="720" y="1083"/>
                  </a:lnTo>
                  <a:cubicBezTo>
                    <a:pt x="1508" y="1083"/>
                    <a:pt x="2158" y="1727"/>
                    <a:pt x="2158" y="2549"/>
                  </a:cubicBezTo>
                  <a:cubicBezTo>
                    <a:pt x="2158" y="3104"/>
                    <a:pt x="1884" y="3597"/>
                    <a:pt x="1466" y="3795"/>
                  </a:cubicBezTo>
                  <a:cubicBezTo>
                    <a:pt x="562" y="4234"/>
                    <a:pt x="7" y="5035"/>
                    <a:pt x="1" y="5939"/>
                  </a:cubicBezTo>
                  <a:lnTo>
                    <a:pt x="1" y="7022"/>
                  </a:lnTo>
                  <a:cubicBezTo>
                    <a:pt x="1" y="7748"/>
                    <a:pt x="473" y="8351"/>
                    <a:pt x="1117" y="8570"/>
                  </a:cubicBezTo>
                  <a:cubicBezTo>
                    <a:pt x="1302" y="9659"/>
                    <a:pt x="2158" y="10522"/>
                    <a:pt x="3240" y="10748"/>
                  </a:cubicBezTo>
                  <a:lnTo>
                    <a:pt x="3727" y="9693"/>
                  </a:lnTo>
                  <a:lnTo>
                    <a:pt x="3775" y="9789"/>
                  </a:lnTo>
                  <a:lnTo>
                    <a:pt x="4316" y="10748"/>
                  </a:lnTo>
                  <a:cubicBezTo>
                    <a:pt x="5398" y="10522"/>
                    <a:pt x="6248" y="9659"/>
                    <a:pt x="6432" y="8570"/>
                  </a:cubicBezTo>
                  <a:cubicBezTo>
                    <a:pt x="7083" y="8351"/>
                    <a:pt x="7556" y="7748"/>
                    <a:pt x="7556" y="7022"/>
                  </a:cubicBezTo>
                  <a:lnTo>
                    <a:pt x="7556" y="6097"/>
                  </a:lnTo>
                  <a:cubicBezTo>
                    <a:pt x="7556" y="5111"/>
                    <a:pt x="7035" y="4248"/>
                    <a:pt x="6227" y="3871"/>
                  </a:cubicBezTo>
                  <a:cubicBezTo>
                    <a:pt x="5713" y="3631"/>
                    <a:pt x="5398" y="3138"/>
                    <a:pt x="5398" y="2521"/>
                  </a:cubicBezTo>
                  <a:cubicBezTo>
                    <a:pt x="5398" y="1734"/>
                    <a:pt x="6042" y="1083"/>
                    <a:pt x="6830" y="1083"/>
                  </a:cubicBezTo>
                  <a:lnTo>
                    <a:pt x="6830" y="1"/>
                  </a:lnTo>
                  <a:close/>
                </a:path>
              </a:pathLst>
            </a:custGeom>
            <a:solidFill>
              <a:srgbClr val="FAC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7"/>
            <p:cNvSpPr/>
            <p:nvPr/>
          </p:nvSpPr>
          <p:spPr>
            <a:xfrm>
              <a:off x="3456413" y="3437050"/>
              <a:ext cx="94550" cy="268700"/>
            </a:xfrm>
            <a:custGeom>
              <a:avLst/>
              <a:gdLst/>
              <a:ahLst/>
              <a:cxnLst/>
              <a:rect l="l" t="t" r="r" b="b"/>
              <a:pathLst>
                <a:path w="3782" h="10748" extrusionOk="0">
                  <a:moveTo>
                    <a:pt x="1" y="1"/>
                  </a:moveTo>
                  <a:lnTo>
                    <a:pt x="1" y="9789"/>
                  </a:lnTo>
                  <a:lnTo>
                    <a:pt x="542" y="10748"/>
                  </a:lnTo>
                  <a:cubicBezTo>
                    <a:pt x="1624" y="10522"/>
                    <a:pt x="2474" y="9659"/>
                    <a:pt x="2658" y="8570"/>
                  </a:cubicBezTo>
                  <a:cubicBezTo>
                    <a:pt x="3309" y="8351"/>
                    <a:pt x="3782" y="7748"/>
                    <a:pt x="3782" y="7022"/>
                  </a:cubicBezTo>
                  <a:lnTo>
                    <a:pt x="3782" y="6097"/>
                  </a:lnTo>
                  <a:cubicBezTo>
                    <a:pt x="3782" y="5111"/>
                    <a:pt x="3268" y="4248"/>
                    <a:pt x="2453" y="3871"/>
                  </a:cubicBezTo>
                  <a:cubicBezTo>
                    <a:pt x="1939" y="3631"/>
                    <a:pt x="1624" y="3138"/>
                    <a:pt x="1624" y="2521"/>
                  </a:cubicBezTo>
                  <a:cubicBezTo>
                    <a:pt x="1624" y="1734"/>
                    <a:pt x="2275" y="1083"/>
                    <a:pt x="3063" y="1083"/>
                  </a:cubicBezTo>
                  <a:lnTo>
                    <a:pt x="3063" y="1"/>
                  </a:lnTo>
                  <a:close/>
                </a:path>
              </a:pathLst>
            </a:custGeom>
            <a:solidFill>
              <a:srgbClr val="F8B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7"/>
            <p:cNvSpPr/>
            <p:nvPr/>
          </p:nvSpPr>
          <p:spPr>
            <a:xfrm>
              <a:off x="3281063" y="3274200"/>
              <a:ext cx="350900" cy="189950"/>
            </a:xfrm>
            <a:custGeom>
              <a:avLst/>
              <a:gdLst/>
              <a:ahLst/>
              <a:cxnLst/>
              <a:rect l="l" t="t" r="r" b="b"/>
              <a:pathLst>
                <a:path w="14036" h="7598" extrusionOk="0">
                  <a:moveTo>
                    <a:pt x="3782" y="1"/>
                  </a:moveTo>
                  <a:cubicBezTo>
                    <a:pt x="1693" y="1"/>
                    <a:pt x="1" y="1734"/>
                    <a:pt x="7" y="3905"/>
                  </a:cubicBezTo>
                  <a:lnTo>
                    <a:pt x="186" y="4987"/>
                  </a:lnTo>
                  <a:cubicBezTo>
                    <a:pt x="692" y="6549"/>
                    <a:pt x="2138" y="7597"/>
                    <a:pt x="3782" y="7597"/>
                  </a:cubicBezTo>
                  <a:lnTo>
                    <a:pt x="10262" y="7597"/>
                  </a:lnTo>
                  <a:cubicBezTo>
                    <a:pt x="11899" y="7597"/>
                    <a:pt x="13344" y="6549"/>
                    <a:pt x="13864" y="4912"/>
                  </a:cubicBezTo>
                  <a:lnTo>
                    <a:pt x="14029" y="3905"/>
                  </a:lnTo>
                  <a:lnTo>
                    <a:pt x="14036" y="3816"/>
                  </a:lnTo>
                  <a:cubicBezTo>
                    <a:pt x="14036" y="1734"/>
                    <a:pt x="12344" y="1"/>
                    <a:pt x="10262" y="1"/>
                  </a:cubicBez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7"/>
            <p:cNvSpPr/>
            <p:nvPr/>
          </p:nvSpPr>
          <p:spPr>
            <a:xfrm>
              <a:off x="3456413" y="3274200"/>
              <a:ext cx="175550" cy="189950"/>
            </a:xfrm>
            <a:custGeom>
              <a:avLst/>
              <a:gdLst/>
              <a:ahLst/>
              <a:cxnLst/>
              <a:rect l="l" t="t" r="r" b="b"/>
              <a:pathLst>
                <a:path w="7022" h="7598" extrusionOk="0">
                  <a:moveTo>
                    <a:pt x="1" y="1"/>
                  </a:moveTo>
                  <a:lnTo>
                    <a:pt x="1" y="7597"/>
                  </a:lnTo>
                  <a:lnTo>
                    <a:pt x="3241" y="7597"/>
                  </a:lnTo>
                  <a:cubicBezTo>
                    <a:pt x="4885" y="7597"/>
                    <a:pt x="6330" y="6549"/>
                    <a:pt x="6850" y="4912"/>
                  </a:cubicBezTo>
                  <a:lnTo>
                    <a:pt x="7015" y="3905"/>
                  </a:lnTo>
                  <a:lnTo>
                    <a:pt x="7022" y="3816"/>
                  </a:lnTo>
                  <a:cubicBezTo>
                    <a:pt x="7022" y="1734"/>
                    <a:pt x="5330" y="1"/>
                    <a:pt x="3241" y="1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7"/>
            <p:cNvSpPr/>
            <p:nvPr/>
          </p:nvSpPr>
          <p:spPr>
            <a:xfrm>
              <a:off x="3416013" y="3565650"/>
              <a:ext cx="81025" cy="95575"/>
            </a:xfrm>
            <a:custGeom>
              <a:avLst/>
              <a:gdLst/>
              <a:ahLst/>
              <a:cxnLst/>
              <a:rect l="l" t="t" r="r" b="b"/>
              <a:pathLst>
                <a:path w="3241" h="3823" extrusionOk="0">
                  <a:moveTo>
                    <a:pt x="1617" y="1"/>
                  </a:moveTo>
                  <a:cubicBezTo>
                    <a:pt x="1254" y="1"/>
                    <a:pt x="884" y="110"/>
                    <a:pt x="603" y="343"/>
                  </a:cubicBezTo>
                  <a:cubicBezTo>
                    <a:pt x="213" y="658"/>
                    <a:pt x="0" y="1111"/>
                    <a:pt x="0" y="1611"/>
                  </a:cubicBezTo>
                  <a:lnTo>
                    <a:pt x="0" y="1802"/>
                  </a:lnTo>
                  <a:lnTo>
                    <a:pt x="1617" y="3823"/>
                  </a:lnTo>
                  <a:lnTo>
                    <a:pt x="3240" y="1802"/>
                  </a:lnTo>
                  <a:lnTo>
                    <a:pt x="3240" y="1611"/>
                  </a:lnTo>
                  <a:cubicBezTo>
                    <a:pt x="3240" y="1111"/>
                    <a:pt x="3021" y="658"/>
                    <a:pt x="2637" y="343"/>
                  </a:cubicBezTo>
                  <a:cubicBezTo>
                    <a:pt x="2357" y="110"/>
                    <a:pt x="1987" y="1"/>
                    <a:pt x="1617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7"/>
            <p:cNvSpPr/>
            <p:nvPr/>
          </p:nvSpPr>
          <p:spPr>
            <a:xfrm>
              <a:off x="3443063" y="3626100"/>
              <a:ext cx="26900" cy="81025"/>
            </a:xfrm>
            <a:custGeom>
              <a:avLst/>
              <a:gdLst/>
              <a:ahLst/>
              <a:cxnLst/>
              <a:rect l="l" t="t" r="r" b="b"/>
              <a:pathLst>
                <a:path w="1076" h="3241" extrusionOk="0">
                  <a:moveTo>
                    <a:pt x="0" y="1"/>
                  </a:moveTo>
                  <a:lnTo>
                    <a:pt x="0" y="3186"/>
                  </a:lnTo>
                  <a:cubicBezTo>
                    <a:pt x="172" y="3220"/>
                    <a:pt x="357" y="3241"/>
                    <a:pt x="535" y="3241"/>
                  </a:cubicBezTo>
                  <a:cubicBezTo>
                    <a:pt x="720" y="3241"/>
                    <a:pt x="905" y="3220"/>
                    <a:pt x="1076" y="3186"/>
                  </a:cubicBezTo>
                  <a:lnTo>
                    <a:pt x="1076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7"/>
            <p:cNvSpPr/>
            <p:nvPr/>
          </p:nvSpPr>
          <p:spPr>
            <a:xfrm>
              <a:off x="3456413" y="3565650"/>
              <a:ext cx="40625" cy="95575"/>
            </a:xfrm>
            <a:custGeom>
              <a:avLst/>
              <a:gdLst/>
              <a:ahLst/>
              <a:cxnLst/>
              <a:rect l="l" t="t" r="r" b="b"/>
              <a:pathLst>
                <a:path w="1625" h="3823" extrusionOk="0">
                  <a:moveTo>
                    <a:pt x="1" y="1"/>
                  </a:moveTo>
                  <a:lnTo>
                    <a:pt x="1" y="3823"/>
                  </a:lnTo>
                  <a:lnTo>
                    <a:pt x="1624" y="1802"/>
                  </a:lnTo>
                  <a:lnTo>
                    <a:pt x="1624" y="1611"/>
                  </a:lnTo>
                  <a:cubicBezTo>
                    <a:pt x="1624" y="1111"/>
                    <a:pt x="1405" y="658"/>
                    <a:pt x="1021" y="343"/>
                  </a:cubicBezTo>
                  <a:cubicBezTo>
                    <a:pt x="741" y="110"/>
                    <a:pt x="371" y="1"/>
                    <a:pt x="1" y="1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7"/>
            <p:cNvSpPr/>
            <p:nvPr/>
          </p:nvSpPr>
          <p:spPr>
            <a:xfrm>
              <a:off x="3456413" y="3626100"/>
              <a:ext cx="13550" cy="81025"/>
            </a:xfrm>
            <a:custGeom>
              <a:avLst/>
              <a:gdLst/>
              <a:ahLst/>
              <a:cxnLst/>
              <a:rect l="l" t="t" r="r" b="b"/>
              <a:pathLst>
                <a:path w="542" h="3241" extrusionOk="0">
                  <a:moveTo>
                    <a:pt x="1" y="1"/>
                  </a:moveTo>
                  <a:lnTo>
                    <a:pt x="1" y="3241"/>
                  </a:lnTo>
                  <a:cubicBezTo>
                    <a:pt x="186" y="3241"/>
                    <a:pt x="371" y="3220"/>
                    <a:pt x="542" y="3186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2" name="Google Shape;2082;p47"/>
          <p:cNvGrpSpPr/>
          <p:nvPr/>
        </p:nvGrpSpPr>
        <p:grpSpPr>
          <a:xfrm>
            <a:off x="4148180" y="3164921"/>
            <a:ext cx="408866" cy="335317"/>
            <a:chOff x="3967913" y="3315650"/>
            <a:chExt cx="460850" cy="377950"/>
          </a:xfrm>
        </p:grpSpPr>
        <p:sp>
          <p:nvSpPr>
            <p:cNvPr id="2083" name="Google Shape;2083;p47"/>
            <p:cNvSpPr/>
            <p:nvPr/>
          </p:nvSpPr>
          <p:spPr>
            <a:xfrm>
              <a:off x="3998913" y="3450575"/>
              <a:ext cx="399025" cy="148500"/>
            </a:xfrm>
            <a:custGeom>
              <a:avLst/>
              <a:gdLst/>
              <a:ahLst/>
              <a:cxnLst/>
              <a:rect l="l" t="t" r="r" b="b"/>
              <a:pathLst>
                <a:path w="15961" h="5940" extrusionOk="0">
                  <a:moveTo>
                    <a:pt x="1076" y="1"/>
                  </a:moveTo>
                  <a:lnTo>
                    <a:pt x="1" y="4864"/>
                  </a:lnTo>
                  <a:lnTo>
                    <a:pt x="1076" y="5940"/>
                  </a:lnTo>
                  <a:lnTo>
                    <a:pt x="14762" y="5940"/>
                  </a:lnTo>
                  <a:lnTo>
                    <a:pt x="15961" y="4864"/>
                  </a:lnTo>
                  <a:lnTo>
                    <a:pt x="14878" y="1"/>
                  </a:lnTo>
                  <a:close/>
                </a:path>
              </a:pathLst>
            </a:custGeom>
            <a:solidFill>
              <a:srgbClr val="86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7"/>
            <p:cNvSpPr/>
            <p:nvPr/>
          </p:nvSpPr>
          <p:spPr>
            <a:xfrm>
              <a:off x="4198413" y="3450575"/>
              <a:ext cx="199525" cy="148500"/>
            </a:xfrm>
            <a:custGeom>
              <a:avLst/>
              <a:gdLst/>
              <a:ahLst/>
              <a:cxnLst/>
              <a:rect l="l" t="t" r="r" b="b"/>
              <a:pathLst>
                <a:path w="7981" h="5940" extrusionOk="0">
                  <a:moveTo>
                    <a:pt x="1" y="1"/>
                  </a:moveTo>
                  <a:lnTo>
                    <a:pt x="1" y="5940"/>
                  </a:lnTo>
                  <a:lnTo>
                    <a:pt x="6782" y="5940"/>
                  </a:lnTo>
                  <a:lnTo>
                    <a:pt x="7981" y="4864"/>
                  </a:lnTo>
                  <a:lnTo>
                    <a:pt x="6898" y="1"/>
                  </a:ln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7"/>
            <p:cNvSpPr/>
            <p:nvPr/>
          </p:nvSpPr>
          <p:spPr>
            <a:xfrm>
              <a:off x="3967913" y="3572175"/>
              <a:ext cx="460850" cy="121425"/>
            </a:xfrm>
            <a:custGeom>
              <a:avLst/>
              <a:gdLst/>
              <a:ahLst/>
              <a:cxnLst/>
              <a:rect l="l" t="t" r="r" b="b"/>
              <a:pathLst>
                <a:path w="18434" h="4857" extrusionOk="0">
                  <a:moveTo>
                    <a:pt x="1241" y="0"/>
                  </a:moveTo>
                  <a:lnTo>
                    <a:pt x="1" y="4857"/>
                  </a:lnTo>
                  <a:lnTo>
                    <a:pt x="18434" y="4857"/>
                  </a:lnTo>
                  <a:lnTo>
                    <a:pt x="17201" y="0"/>
                  </a:ln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7"/>
            <p:cNvSpPr/>
            <p:nvPr/>
          </p:nvSpPr>
          <p:spPr>
            <a:xfrm>
              <a:off x="4198413" y="3572175"/>
              <a:ext cx="230350" cy="121425"/>
            </a:xfrm>
            <a:custGeom>
              <a:avLst/>
              <a:gdLst/>
              <a:ahLst/>
              <a:cxnLst/>
              <a:rect l="l" t="t" r="r" b="b"/>
              <a:pathLst>
                <a:path w="9214" h="4857" extrusionOk="0">
                  <a:moveTo>
                    <a:pt x="1" y="0"/>
                  </a:moveTo>
                  <a:lnTo>
                    <a:pt x="1" y="4857"/>
                  </a:lnTo>
                  <a:lnTo>
                    <a:pt x="9214" y="4857"/>
                  </a:lnTo>
                  <a:lnTo>
                    <a:pt x="7981" y="0"/>
                  </a:lnTo>
                  <a:close/>
                </a:path>
              </a:pathLst>
            </a:custGeom>
            <a:solidFill>
              <a:srgbClr val="448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7"/>
            <p:cNvSpPr/>
            <p:nvPr/>
          </p:nvSpPr>
          <p:spPr>
            <a:xfrm>
              <a:off x="4103888" y="3504700"/>
              <a:ext cx="189075" cy="134950"/>
            </a:xfrm>
            <a:custGeom>
              <a:avLst/>
              <a:gdLst/>
              <a:ahLst/>
              <a:cxnLst/>
              <a:rect l="l" t="t" r="r" b="b"/>
              <a:pathLst>
                <a:path w="7563" h="5398" extrusionOk="0">
                  <a:moveTo>
                    <a:pt x="1624" y="0"/>
                  </a:moveTo>
                  <a:cubicBezTo>
                    <a:pt x="727" y="0"/>
                    <a:pt x="1" y="720"/>
                    <a:pt x="1" y="1617"/>
                  </a:cubicBezTo>
                  <a:cubicBezTo>
                    <a:pt x="1" y="2028"/>
                    <a:pt x="165" y="2405"/>
                    <a:pt x="412" y="2699"/>
                  </a:cubicBezTo>
                  <a:cubicBezTo>
                    <a:pt x="165" y="2987"/>
                    <a:pt x="1" y="3364"/>
                    <a:pt x="1" y="3775"/>
                  </a:cubicBezTo>
                  <a:cubicBezTo>
                    <a:pt x="1" y="4672"/>
                    <a:pt x="727" y="5398"/>
                    <a:pt x="1624" y="5398"/>
                  </a:cubicBezTo>
                  <a:cubicBezTo>
                    <a:pt x="2323" y="5398"/>
                    <a:pt x="2925" y="4946"/>
                    <a:pt x="3145" y="4316"/>
                  </a:cubicBezTo>
                  <a:lnTo>
                    <a:pt x="4419" y="4316"/>
                  </a:lnTo>
                  <a:cubicBezTo>
                    <a:pt x="4631" y="4946"/>
                    <a:pt x="5241" y="5398"/>
                    <a:pt x="5939" y="5398"/>
                  </a:cubicBezTo>
                  <a:cubicBezTo>
                    <a:pt x="6837" y="5398"/>
                    <a:pt x="7563" y="4672"/>
                    <a:pt x="7563" y="3775"/>
                  </a:cubicBezTo>
                  <a:cubicBezTo>
                    <a:pt x="7563" y="3364"/>
                    <a:pt x="7398" y="2987"/>
                    <a:pt x="7152" y="2699"/>
                  </a:cubicBezTo>
                  <a:cubicBezTo>
                    <a:pt x="7398" y="2405"/>
                    <a:pt x="7563" y="2028"/>
                    <a:pt x="7563" y="1617"/>
                  </a:cubicBezTo>
                  <a:cubicBezTo>
                    <a:pt x="7563" y="720"/>
                    <a:pt x="6837" y="0"/>
                    <a:pt x="5939" y="0"/>
                  </a:cubicBezTo>
                  <a:cubicBezTo>
                    <a:pt x="5241" y="0"/>
                    <a:pt x="4631" y="452"/>
                    <a:pt x="4419" y="1076"/>
                  </a:cubicBezTo>
                  <a:lnTo>
                    <a:pt x="3145" y="1076"/>
                  </a:lnTo>
                  <a:cubicBezTo>
                    <a:pt x="2925" y="452"/>
                    <a:pt x="2323" y="0"/>
                    <a:pt x="1624" y="0"/>
                  </a:cubicBezTo>
                  <a:close/>
                </a:path>
              </a:pathLst>
            </a:custGeom>
            <a:solidFill>
              <a:srgbClr val="EE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7"/>
            <p:cNvSpPr/>
            <p:nvPr/>
          </p:nvSpPr>
          <p:spPr>
            <a:xfrm>
              <a:off x="3995838" y="3315650"/>
              <a:ext cx="405000" cy="162025"/>
            </a:xfrm>
            <a:custGeom>
              <a:avLst/>
              <a:gdLst/>
              <a:ahLst/>
              <a:cxnLst/>
              <a:rect l="l" t="t" r="r" b="b"/>
              <a:pathLst>
                <a:path w="16200" h="6481" extrusionOk="0">
                  <a:moveTo>
                    <a:pt x="4864" y="0"/>
                  </a:moveTo>
                  <a:cubicBezTo>
                    <a:pt x="4138" y="0"/>
                    <a:pt x="3535" y="473"/>
                    <a:pt x="3316" y="1124"/>
                  </a:cubicBezTo>
                  <a:cubicBezTo>
                    <a:pt x="2206" y="1315"/>
                    <a:pt x="1322" y="2206"/>
                    <a:pt x="1124" y="3316"/>
                  </a:cubicBezTo>
                  <a:cubicBezTo>
                    <a:pt x="480" y="3535"/>
                    <a:pt x="0" y="4138"/>
                    <a:pt x="0" y="4864"/>
                  </a:cubicBezTo>
                  <a:cubicBezTo>
                    <a:pt x="0" y="5761"/>
                    <a:pt x="726" y="6480"/>
                    <a:pt x="1624" y="6480"/>
                  </a:cubicBezTo>
                  <a:lnTo>
                    <a:pt x="14583" y="6480"/>
                  </a:lnTo>
                  <a:cubicBezTo>
                    <a:pt x="15481" y="6480"/>
                    <a:pt x="16200" y="5754"/>
                    <a:pt x="16200" y="4864"/>
                  </a:cubicBezTo>
                  <a:cubicBezTo>
                    <a:pt x="16200" y="4138"/>
                    <a:pt x="15727" y="3535"/>
                    <a:pt x="15077" y="3316"/>
                  </a:cubicBezTo>
                  <a:cubicBezTo>
                    <a:pt x="14885" y="2158"/>
                    <a:pt x="13926" y="1254"/>
                    <a:pt x="12679" y="1103"/>
                  </a:cubicBezTo>
                  <a:cubicBezTo>
                    <a:pt x="12303" y="432"/>
                    <a:pt x="11590" y="0"/>
                    <a:pt x="10802" y="0"/>
                  </a:cubicBezTo>
                  <a:cubicBezTo>
                    <a:pt x="10152" y="0"/>
                    <a:pt x="9583" y="281"/>
                    <a:pt x="9186" y="733"/>
                  </a:cubicBezTo>
                  <a:cubicBezTo>
                    <a:pt x="8905" y="411"/>
                    <a:pt x="8521" y="172"/>
                    <a:pt x="8104" y="76"/>
                  </a:cubicBezTo>
                  <a:cubicBezTo>
                    <a:pt x="7932" y="21"/>
                    <a:pt x="7747" y="0"/>
                    <a:pt x="7563" y="0"/>
                  </a:cubicBezTo>
                  <a:cubicBezTo>
                    <a:pt x="7015" y="0"/>
                    <a:pt x="6494" y="213"/>
                    <a:pt x="6097" y="576"/>
                  </a:cubicBezTo>
                  <a:cubicBezTo>
                    <a:pt x="5802" y="226"/>
                    <a:pt x="5357" y="0"/>
                    <a:pt x="4864" y="0"/>
                  </a:cubicBez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7"/>
            <p:cNvSpPr/>
            <p:nvPr/>
          </p:nvSpPr>
          <p:spPr>
            <a:xfrm>
              <a:off x="4198413" y="3504700"/>
              <a:ext cx="94550" cy="134950"/>
            </a:xfrm>
            <a:custGeom>
              <a:avLst/>
              <a:gdLst/>
              <a:ahLst/>
              <a:cxnLst/>
              <a:rect l="l" t="t" r="r" b="b"/>
              <a:pathLst>
                <a:path w="3782" h="5398" extrusionOk="0">
                  <a:moveTo>
                    <a:pt x="2158" y="0"/>
                  </a:moveTo>
                  <a:cubicBezTo>
                    <a:pt x="1460" y="0"/>
                    <a:pt x="850" y="452"/>
                    <a:pt x="638" y="1076"/>
                  </a:cubicBezTo>
                  <a:lnTo>
                    <a:pt x="1" y="1076"/>
                  </a:lnTo>
                  <a:lnTo>
                    <a:pt x="1" y="4316"/>
                  </a:lnTo>
                  <a:lnTo>
                    <a:pt x="638" y="4316"/>
                  </a:lnTo>
                  <a:cubicBezTo>
                    <a:pt x="850" y="4946"/>
                    <a:pt x="1460" y="5398"/>
                    <a:pt x="2158" y="5398"/>
                  </a:cubicBezTo>
                  <a:cubicBezTo>
                    <a:pt x="3056" y="5398"/>
                    <a:pt x="3782" y="4672"/>
                    <a:pt x="3782" y="3775"/>
                  </a:cubicBezTo>
                  <a:cubicBezTo>
                    <a:pt x="3782" y="3364"/>
                    <a:pt x="3617" y="2987"/>
                    <a:pt x="3371" y="2699"/>
                  </a:cubicBezTo>
                  <a:cubicBezTo>
                    <a:pt x="3617" y="2405"/>
                    <a:pt x="3782" y="2028"/>
                    <a:pt x="3782" y="1617"/>
                  </a:cubicBezTo>
                  <a:cubicBezTo>
                    <a:pt x="3782" y="720"/>
                    <a:pt x="3056" y="0"/>
                    <a:pt x="2158" y="0"/>
                  </a:cubicBezTo>
                  <a:close/>
                </a:path>
              </a:pathLst>
            </a:custGeom>
            <a:solidFill>
              <a:srgbClr val="D3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7"/>
            <p:cNvSpPr/>
            <p:nvPr/>
          </p:nvSpPr>
          <p:spPr>
            <a:xfrm>
              <a:off x="4198413" y="3315650"/>
              <a:ext cx="202425" cy="162025"/>
            </a:xfrm>
            <a:custGeom>
              <a:avLst/>
              <a:gdLst/>
              <a:ahLst/>
              <a:cxnLst/>
              <a:rect l="l" t="t" r="r" b="b"/>
              <a:pathLst>
                <a:path w="8097" h="6481" extrusionOk="0">
                  <a:moveTo>
                    <a:pt x="2699" y="0"/>
                  </a:moveTo>
                  <a:cubicBezTo>
                    <a:pt x="2049" y="0"/>
                    <a:pt x="1480" y="281"/>
                    <a:pt x="1076" y="733"/>
                  </a:cubicBezTo>
                  <a:cubicBezTo>
                    <a:pt x="795" y="411"/>
                    <a:pt x="418" y="172"/>
                    <a:pt x="1" y="76"/>
                  </a:cubicBezTo>
                  <a:lnTo>
                    <a:pt x="1" y="6480"/>
                  </a:lnTo>
                  <a:lnTo>
                    <a:pt x="6480" y="6480"/>
                  </a:lnTo>
                  <a:cubicBezTo>
                    <a:pt x="7377" y="6480"/>
                    <a:pt x="8095" y="5756"/>
                    <a:pt x="8097" y="4860"/>
                  </a:cubicBezTo>
                  <a:lnTo>
                    <a:pt x="8097" y="4860"/>
                  </a:lnTo>
                  <a:cubicBezTo>
                    <a:pt x="8097" y="4861"/>
                    <a:pt x="8097" y="4862"/>
                    <a:pt x="8097" y="4864"/>
                  </a:cubicBezTo>
                  <a:lnTo>
                    <a:pt x="8097" y="4857"/>
                  </a:lnTo>
                  <a:cubicBezTo>
                    <a:pt x="8097" y="4858"/>
                    <a:pt x="8097" y="4859"/>
                    <a:pt x="8097" y="4860"/>
                  </a:cubicBezTo>
                  <a:lnTo>
                    <a:pt x="8097" y="4860"/>
                  </a:lnTo>
                  <a:cubicBezTo>
                    <a:pt x="8096" y="4136"/>
                    <a:pt x="7623" y="3534"/>
                    <a:pt x="6974" y="3316"/>
                  </a:cubicBezTo>
                  <a:cubicBezTo>
                    <a:pt x="6782" y="2158"/>
                    <a:pt x="5816" y="1254"/>
                    <a:pt x="4576" y="1103"/>
                  </a:cubicBezTo>
                  <a:cubicBezTo>
                    <a:pt x="4200" y="432"/>
                    <a:pt x="3487" y="0"/>
                    <a:pt x="2699" y="0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7"/>
            <p:cNvSpPr/>
            <p:nvPr/>
          </p:nvSpPr>
          <p:spPr>
            <a:xfrm>
              <a:off x="4130938" y="3396650"/>
              <a:ext cx="26925" cy="27075"/>
            </a:xfrm>
            <a:custGeom>
              <a:avLst/>
              <a:gdLst/>
              <a:ahLst/>
              <a:cxnLst/>
              <a:rect l="l" t="t" r="r" b="b"/>
              <a:pathLst>
                <a:path w="1077" h="1083" extrusionOk="0">
                  <a:moveTo>
                    <a:pt x="1" y="0"/>
                  </a:moveTo>
                  <a:lnTo>
                    <a:pt x="1" y="1082"/>
                  </a:lnTo>
                  <a:lnTo>
                    <a:pt x="1076" y="1082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7"/>
            <p:cNvSpPr/>
            <p:nvPr/>
          </p:nvSpPr>
          <p:spPr>
            <a:xfrm>
              <a:off x="4238838" y="3396650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0" y="0"/>
                  </a:moveTo>
                  <a:lnTo>
                    <a:pt x="0" y="1082"/>
                  </a:lnTo>
                  <a:lnTo>
                    <a:pt x="1082" y="1082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3" name="Google Shape;2093;p47"/>
          <p:cNvGrpSpPr/>
          <p:nvPr/>
        </p:nvGrpSpPr>
        <p:grpSpPr>
          <a:xfrm>
            <a:off x="2820951" y="3128146"/>
            <a:ext cx="408866" cy="408866"/>
            <a:chOff x="2484263" y="3274200"/>
            <a:chExt cx="460850" cy="460850"/>
          </a:xfrm>
        </p:grpSpPr>
        <p:sp>
          <p:nvSpPr>
            <p:cNvPr id="2094" name="Google Shape;2094;p47"/>
            <p:cNvSpPr/>
            <p:nvPr/>
          </p:nvSpPr>
          <p:spPr>
            <a:xfrm>
              <a:off x="2566138" y="3274200"/>
              <a:ext cx="296950" cy="452450"/>
            </a:xfrm>
            <a:custGeom>
              <a:avLst/>
              <a:gdLst/>
              <a:ahLst/>
              <a:cxnLst/>
              <a:rect l="l" t="t" r="r" b="b"/>
              <a:pathLst>
                <a:path w="11878" h="18098" extrusionOk="0">
                  <a:moveTo>
                    <a:pt x="5939" y="1"/>
                  </a:moveTo>
                  <a:cubicBezTo>
                    <a:pt x="4213" y="1"/>
                    <a:pt x="2514" y="569"/>
                    <a:pt x="1082" y="1316"/>
                  </a:cubicBezTo>
                  <a:lnTo>
                    <a:pt x="0" y="3343"/>
                  </a:lnTo>
                  <a:lnTo>
                    <a:pt x="0" y="11714"/>
                  </a:lnTo>
                  <a:lnTo>
                    <a:pt x="2158" y="12796"/>
                  </a:lnTo>
                  <a:lnTo>
                    <a:pt x="2158" y="16817"/>
                  </a:lnTo>
                  <a:cubicBezTo>
                    <a:pt x="2158" y="17344"/>
                    <a:pt x="2411" y="17817"/>
                    <a:pt x="2808" y="18098"/>
                  </a:cubicBezTo>
                  <a:lnTo>
                    <a:pt x="4754" y="17611"/>
                  </a:lnTo>
                  <a:cubicBezTo>
                    <a:pt x="5247" y="16974"/>
                    <a:pt x="5644" y="16248"/>
                    <a:pt x="5939" y="15502"/>
                  </a:cubicBezTo>
                  <a:cubicBezTo>
                    <a:pt x="6233" y="16234"/>
                    <a:pt x="6631" y="16974"/>
                    <a:pt x="7124" y="17598"/>
                  </a:cubicBezTo>
                  <a:lnTo>
                    <a:pt x="9069" y="18098"/>
                  </a:lnTo>
                  <a:cubicBezTo>
                    <a:pt x="9473" y="17817"/>
                    <a:pt x="9720" y="17344"/>
                    <a:pt x="9720" y="16810"/>
                  </a:cubicBezTo>
                  <a:lnTo>
                    <a:pt x="9720" y="12789"/>
                  </a:lnTo>
                  <a:lnTo>
                    <a:pt x="11877" y="11714"/>
                  </a:lnTo>
                  <a:lnTo>
                    <a:pt x="11877" y="3563"/>
                  </a:lnTo>
                  <a:cubicBezTo>
                    <a:pt x="11631" y="3021"/>
                    <a:pt x="10829" y="1336"/>
                    <a:pt x="10802" y="1302"/>
                  </a:cubicBezTo>
                  <a:cubicBezTo>
                    <a:pt x="9370" y="569"/>
                    <a:pt x="7665" y="1"/>
                    <a:pt x="5939" y="1"/>
                  </a:cubicBezTo>
                  <a:close/>
                </a:path>
              </a:pathLst>
            </a:custGeom>
            <a:solidFill>
              <a:srgbClr val="C67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7"/>
            <p:cNvSpPr/>
            <p:nvPr/>
          </p:nvSpPr>
          <p:spPr>
            <a:xfrm>
              <a:off x="2714588" y="3274200"/>
              <a:ext cx="148500" cy="452450"/>
            </a:xfrm>
            <a:custGeom>
              <a:avLst/>
              <a:gdLst/>
              <a:ahLst/>
              <a:cxnLst/>
              <a:rect l="l" t="t" r="r" b="b"/>
              <a:pathLst>
                <a:path w="5940" h="18098" extrusionOk="0">
                  <a:moveTo>
                    <a:pt x="1" y="1"/>
                  </a:moveTo>
                  <a:lnTo>
                    <a:pt x="1" y="15502"/>
                  </a:lnTo>
                  <a:cubicBezTo>
                    <a:pt x="295" y="16234"/>
                    <a:pt x="693" y="16974"/>
                    <a:pt x="1186" y="17598"/>
                  </a:cubicBezTo>
                  <a:lnTo>
                    <a:pt x="3131" y="18098"/>
                  </a:lnTo>
                  <a:cubicBezTo>
                    <a:pt x="3535" y="17817"/>
                    <a:pt x="3782" y="17344"/>
                    <a:pt x="3782" y="16810"/>
                  </a:cubicBezTo>
                  <a:lnTo>
                    <a:pt x="3782" y="12789"/>
                  </a:lnTo>
                  <a:lnTo>
                    <a:pt x="5939" y="11714"/>
                  </a:lnTo>
                  <a:lnTo>
                    <a:pt x="5939" y="3556"/>
                  </a:lnTo>
                  <a:cubicBezTo>
                    <a:pt x="5693" y="3021"/>
                    <a:pt x="4891" y="1336"/>
                    <a:pt x="4864" y="1302"/>
                  </a:cubicBezTo>
                  <a:cubicBezTo>
                    <a:pt x="3432" y="569"/>
                    <a:pt x="1741" y="1"/>
                    <a:pt x="1" y="1"/>
                  </a:cubicBezTo>
                  <a:close/>
                </a:path>
              </a:pathLst>
            </a:custGeom>
            <a:solidFill>
              <a:srgbClr val="B35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6" name="Google Shape;2096;p47"/>
            <p:cNvGrpSpPr/>
            <p:nvPr/>
          </p:nvGrpSpPr>
          <p:grpSpPr>
            <a:xfrm>
              <a:off x="2566138" y="3410175"/>
              <a:ext cx="296950" cy="324875"/>
              <a:chOff x="2566138" y="3410175"/>
              <a:chExt cx="296950" cy="324875"/>
            </a:xfrm>
          </p:grpSpPr>
          <p:sp>
            <p:nvSpPr>
              <p:cNvPr id="2097" name="Google Shape;2097;p47"/>
              <p:cNvSpPr/>
              <p:nvPr/>
            </p:nvSpPr>
            <p:spPr>
              <a:xfrm>
                <a:off x="2636338" y="3590150"/>
                <a:ext cx="156550" cy="144900"/>
              </a:xfrm>
              <a:custGeom>
                <a:avLst/>
                <a:gdLst/>
                <a:ahLst/>
                <a:cxnLst/>
                <a:rect l="l" t="t" r="r" b="b"/>
                <a:pathLst>
                  <a:path w="6262" h="5796" extrusionOk="0">
                    <a:moveTo>
                      <a:pt x="2590" y="0"/>
                    </a:moveTo>
                    <a:cubicBezTo>
                      <a:pt x="2590" y="1809"/>
                      <a:pt x="1857" y="3603"/>
                      <a:pt x="596" y="4877"/>
                    </a:cubicBezTo>
                    <a:lnTo>
                      <a:pt x="0" y="5460"/>
                    </a:lnTo>
                    <a:cubicBezTo>
                      <a:pt x="268" y="5679"/>
                      <a:pt x="603" y="5795"/>
                      <a:pt x="973" y="5795"/>
                    </a:cubicBezTo>
                    <a:lnTo>
                      <a:pt x="5295" y="5795"/>
                    </a:lnTo>
                    <a:cubicBezTo>
                      <a:pt x="5658" y="5795"/>
                      <a:pt x="5994" y="5679"/>
                      <a:pt x="6261" y="5460"/>
                    </a:cubicBezTo>
                    <a:lnTo>
                      <a:pt x="5672" y="4877"/>
                    </a:lnTo>
                    <a:cubicBezTo>
                      <a:pt x="4405" y="3603"/>
                      <a:pt x="3672" y="1809"/>
                      <a:pt x="3672" y="0"/>
                    </a:cubicBezTo>
                    <a:close/>
                  </a:path>
                </a:pathLst>
              </a:custGeom>
              <a:solidFill>
                <a:srgbClr val="725E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7"/>
              <p:cNvSpPr/>
              <p:nvPr/>
            </p:nvSpPr>
            <p:spPr>
              <a:xfrm>
                <a:off x="2566138" y="3410175"/>
                <a:ext cx="1349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5398" h="2159" extrusionOk="0">
                    <a:moveTo>
                      <a:pt x="1617" y="0"/>
                    </a:moveTo>
                    <a:cubicBezTo>
                      <a:pt x="726" y="0"/>
                      <a:pt x="0" y="726"/>
                      <a:pt x="0" y="1617"/>
                    </a:cubicBezTo>
                    <a:lnTo>
                      <a:pt x="1082" y="1617"/>
                    </a:lnTo>
                    <a:cubicBezTo>
                      <a:pt x="1082" y="1322"/>
                      <a:pt x="1322" y="1076"/>
                      <a:pt x="1617" y="1076"/>
                    </a:cubicBezTo>
                    <a:lnTo>
                      <a:pt x="3781" y="1076"/>
                    </a:lnTo>
                    <a:cubicBezTo>
                      <a:pt x="4076" y="1076"/>
                      <a:pt x="4322" y="1322"/>
                      <a:pt x="4322" y="1617"/>
                    </a:cubicBezTo>
                    <a:lnTo>
                      <a:pt x="4322" y="2158"/>
                    </a:lnTo>
                    <a:lnTo>
                      <a:pt x="5398" y="2158"/>
                    </a:lnTo>
                    <a:lnTo>
                      <a:pt x="5398" y="1617"/>
                    </a:lnTo>
                    <a:cubicBezTo>
                      <a:pt x="5398" y="726"/>
                      <a:pt x="4672" y="0"/>
                      <a:pt x="3781" y="0"/>
                    </a:cubicBezTo>
                    <a:close/>
                  </a:path>
                </a:pathLst>
              </a:custGeom>
              <a:solidFill>
                <a:srgbClr val="544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7"/>
              <p:cNvSpPr/>
              <p:nvPr/>
            </p:nvSpPr>
            <p:spPr>
              <a:xfrm>
                <a:off x="2728113" y="3410175"/>
                <a:ext cx="1349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2159" extrusionOk="0">
                    <a:moveTo>
                      <a:pt x="1624" y="0"/>
                    </a:moveTo>
                    <a:cubicBezTo>
                      <a:pt x="727" y="0"/>
                      <a:pt x="1" y="726"/>
                      <a:pt x="1" y="1617"/>
                    </a:cubicBezTo>
                    <a:lnTo>
                      <a:pt x="1" y="2158"/>
                    </a:lnTo>
                    <a:lnTo>
                      <a:pt x="1083" y="2158"/>
                    </a:lnTo>
                    <a:lnTo>
                      <a:pt x="1083" y="1617"/>
                    </a:lnTo>
                    <a:cubicBezTo>
                      <a:pt x="1083" y="1322"/>
                      <a:pt x="1323" y="1076"/>
                      <a:pt x="1624" y="1076"/>
                    </a:cubicBezTo>
                    <a:lnTo>
                      <a:pt x="3782" y="1076"/>
                    </a:lnTo>
                    <a:cubicBezTo>
                      <a:pt x="4076" y="1076"/>
                      <a:pt x="4323" y="1322"/>
                      <a:pt x="4323" y="1617"/>
                    </a:cubicBezTo>
                    <a:lnTo>
                      <a:pt x="5398" y="1617"/>
                    </a:lnTo>
                    <a:cubicBezTo>
                      <a:pt x="5398" y="726"/>
                      <a:pt x="4672" y="0"/>
                      <a:pt x="3782" y="0"/>
                    </a:cubicBezTo>
                    <a:close/>
                  </a:path>
                </a:pathLst>
              </a:custGeom>
              <a:solidFill>
                <a:srgbClr val="3E3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7"/>
              <p:cNvSpPr/>
              <p:nvPr/>
            </p:nvSpPr>
            <p:spPr>
              <a:xfrm>
                <a:off x="2782063" y="3423700"/>
                <a:ext cx="27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1618" extrusionOk="0">
                    <a:moveTo>
                      <a:pt x="1" y="0"/>
                    </a:moveTo>
                    <a:lnTo>
                      <a:pt x="1" y="1617"/>
                    </a:lnTo>
                    <a:lnTo>
                      <a:pt x="1083" y="1617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3E3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7"/>
              <p:cNvSpPr/>
              <p:nvPr/>
            </p:nvSpPr>
            <p:spPr>
              <a:xfrm>
                <a:off x="2620063" y="3423700"/>
                <a:ext cx="27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1618" extrusionOk="0">
                    <a:moveTo>
                      <a:pt x="1" y="0"/>
                    </a:moveTo>
                    <a:lnTo>
                      <a:pt x="1" y="1617"/>
                    </a:lnTo>
                    <a:lnTo>
                      <a:pt x="1083" y="1617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544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7"/>
              <p:cNvSpPr/>
              <p:nvPr/>
            </p:nvSpPr>
            <p:spPr>
              <a:xfrm>
                <a:off x="2714588" y="3590150"/>
                <a:ext cx="78300" cy="14490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5796" extrusionOk="0">
                    <a:moveTo>
                      <a:pt x="1" y="0"/>
                    </a:moveTo>
                    <a:lnTo>
                      <a:pt x="1" y="5795"/>
                    </a:lnTo>
                    <a:lnTo>
                      <a:pt x="2158" y="5795"/>
                    </a:lnTo>
                    <a:cubicBezTo>
                      <a:pt x="2528" y="5795"/>
                      <a:pt x="2864" y="5679"/>
                      <a:pt x="3131" y="5460"/>
                    </a:cubicBezTo>
                    <a:lnTo>
                      <a:pt x="2542" y="4877"/>
                    </a:lnTo>
                    <a:cubicBezTo>
                      <a:pt x="1275" y="3603"/>
                      <a:pt x="542" y="1809"/>
                      <a:pt x="542" y="0"/>
                    </a:cubicBezTo>
                    <a:close/>
                  </a:path>
                </a:pathLst>
              </a:custGeom>
              <a:solidFill>
                <a:srgbClr val="544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7"/>
              <p:cNvSpPr/>
              <p:nvPr/>
            </p:nvSpPr>
            <p:spPr>
              <a:xfrm>
                <a:off x="2674188" y="3511725"/>
                <a:ext cx="8085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3823" extrusionOk="0">
                    <a:moveTo>
                      <a:pt x="1617" y="0"/>
                    </a:moveTo>
                    <a:cubicBezTo>
                      <a:pt x="1247" y="0"/>
                      <a:pt x="884" y="103"/>
                      <a:pt x="603" y="343"/>
                    </a:cubicBezTo>
                    <a:cubicBezTo>
                      <a:pt x="213" y="658"/>
                      <a:pt x="0" y="1110"/>
                      <a:pt x="0" y="1610"/>
                    </a:cubicBezTo>
                    <a:lnTo>
                      <a:pt x="0" y="1802"/>
                    </a:lnTo>
                    <a:lnTo>
                      <a:pt x="1617" y="3822"/>
                    </a:lnTo>
                    <a:lnTo>
                      <a:pt x="3233" y="1802"/>
                    </a:lnTo>
                    <a:lnTo>
                      <a:pt x="3233" y="1610"/>
                    </a:lnTo>
                    <a:cubicBezTo>
                      <a:pt x="3233" y="1110"/>
                      <a:pt x="3021" y="658"/>
                      <a:pt x="2631" y="343"/>
                    </a:cubicBezTo>
                    <a:cubicBezTo>
                      <a:pt x="2350" y="103"/>
                      <a:pt x="1987" y="0"/>
                      <a:pt x="1617" y="0"/>
                    </a:cubicBezTo>
                    <a:close/>
                  </a:path>
                </a:pathLst>
              </a:custGeom>
              <a:solidFill>
                <a:srgbClr val="544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7"/>
              <p:cNvSpPr/>
              <p:nvPr/>
            </p:nvSpPr>
            <p:spPr>
              <a:xfrm>
                <a:off x="2714588" y="3511725"/>
                <a:ext cx="40625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3823" extrusionOk="0">
                    <a:moveTo>
                      <a:pt x="1" y="0"/>
                    </a:moveTo>
                    <a:lnTo>
                      <a:pt x="1" y="3822"/>
                    </a:lnTo>
                    <a:lnTo>
                      <a:pt x="1624" y="1802"/>
                    </a:lnTo>
                    <a:lnTo>
                      <a:pt x="1624" y="1610"/>
                    </a:lnTo>
                    <a:lnTo>
                      <a:pt x="1624" y="1603"/>
                    </a:lnTo>
                    <a:cubicBezTo>
                      <a:pt x="1624" y="1110"/>
                      <a:pt x="1405" y="658"/>
                      <a:pt x="1015" y="343"/>
                    </a:cubicBezTo>
                    <a:cubicBezTo>
                      <a:pt x="734" y="103"/>
                      <a:pt x="371" y="0"/>
                      <a:pt x="1" y="0"/>
                    </a:cubicBezTo>
                    <a:close/>
                  </a:path>
                </a:pathLst>
              </a:custGeom>
              <a:solidFill>
                <a:srgbClr val="3E3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5" name="Google Shape;2105;p47"/>
            <p:cNvSpPr/>
            <p:nvPr/>
          </p:nvSpPr>
          <p:spPr>
            <a:xfrm>
              <a:off x="2484263" y="3306925"/>
              <a:ext cx="108950" cy="346275"/>
            </a:xfrm>
            <a:custGeom>
              <a:avLst/>
              <a:gdLst/>
              <a:ahLst/>
              <a:cxnLst/>
              <a:rect l="l" t="t" r="r" b="b"/>
              <a:pathLst>
                <a:path w="4358" h="13851" extrusionOk="0">
                  <a:moveTo>
                    <a:pt x="4357" y="0"/>
                  </a:moveTo>
                  <a:cubicBezTo>
                    <a:pt x="4063" y="130"/>
                    <a:pt x="3782" y="295"/>
                    <a:pt x="3522" y="466"/>
                  </a:cubicBezTo>
                  <a:cubicBezTo>
                    <a:pt x="3522" y="479"/>
                    <a:pt x="3515" y="479"/>
                    <a:pt x="3515" y="479"/>
                  </a:cubicBezTo>
                  <a:lnTo>
                    <a:pt x="3275" y="644"/>
                  </a:lnTo>
                  <a:lnTo>
                    <a:pt x="3275" y="651"/>
                  </a:lnTo>
                  <a:cubicBezTo>
                    <a:pt x="1179" y="2096"/>
                    <a:pt x="1" y="4336"/>
                    <a:pt x="1" y="6946"/>
                  </a:cubicBezTo>
                  <a:lnTo>
                    <a:pt x="1" y="11686"/>
                  </a:lnTo>
                  <a:cubicBezTo>
                    <a:pt x="1" y="12877"/>
                    <a:pt x="1008" y="13850"/>
                    <a:pt x="2193" y="13850"/>
                  </a:cubicBezTo>
                  <a:cubicBezTo>
                    <a:pt x="3385" y="13850"/>
                    <a:pt x="4357" y="12877"/>
                    <a:pt x="4357" y="11686"/>
                  </a:cubicBezTo>
                  <a:lnTo>
                    <a:pt x="4357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7"/>
            <p:cNvSpPr/>
            <p:nvPr/>
          </p:nvSpPr>
          <p:spPr>
            <a:xfrm>
              <a:off x="2836188" y="3306750"/>
              <a:ext cx="108925" cy="346450"/>
            </a:xfrm>
            <a:custGeom>
              <a:avLst/>
              <a:gdLst/>
              <a:ahLst/>
              <a:cxnLst/>
              <a:rect l="l" t="t" r="r" b="b"/>
              <a:pathLst>
                <a:path w="4357" h="13858" extrusionOk="0">
                  <a:moveTo>
                    <a:pt x="0" y="0"/>
                  </a:moveTo>
                  <a:lnTo>
                    <a:pt x="0" y="11693"/>
                  </a:lnTo>
                  <a:cubicBezTo>
                    <a:pt x="0" y="12884"/>
                    <a:pt x="973" y="13857"/>
                    <a:pt x="2158" y="13857"/>
                  </a:cubicBezTo>
                  <a:cubicBezTo>
                    <a:pt x="3350" y="13857"/>
                    <a:pt x="4356" y="12884"/>
                    <a:pt x="4356" y="11693"/>
                  </a:cubicBezTo>
                  <a:lnTo>
                    <a:pt x="4356" y="6953"/>
                  </a:lnTo>
                  <a:cubicBezTo>
                    <a:pt x="4356" y="4343"/>
                    <a:pt x="3171" y="2103"/>
                    <a:pt x="1075" y="651"/>
                  </a:cubicBezTo>
                  <a:lnTo>
                    <a:pt x="1075" y="637"/>
                  </a:lnTo>
                  <a:lnTo>
                    <a:pt x="829" y="473"/>
                  </a:lnTo>
                  <a:cubicBezTo>
                    <a:pt x="562" y="302"/>
                    <a:pt x="288" y="137"/>
                    <a:pt x="0" y="0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47"/>
          <p:cNvGrpSpPr/>
          <p:nvPr/>
        </p:nvGrpSpPr>
        <p:grpSpPr>
          <a:xfrm>
            <a:off x="2164168" y="3140922"/>
            <a:ext cx="408711" cy="383315"/>
            <a:chOff x="1742438" y="3288600"/>
            <a:chExt cx="460675" cy="432050"/>
          </a:xfrm>
        </p:grpSpPr>
        <p:sp>
          <p:nvSpPr>
            <p:cNvPr id="2108" name="Google Shape;2108;p47"/>
            <p:cNvSpPr/>
            <p:nvPr/>
          </p:nvSpPr>
          <p:spPr>
            <a:xfrm>
              <a:off x="1970713" y="3288600"/>
              <a:ext cx="232400" cy="366650"/>
            </a:xfrm>
            <a:custGeom>
              <a:avLst/>
              <a:gdLst/>
              <a:ahLst/>
              <a:cxnLst/>
              <a:rect l="l" t="t" r="r" b="b"/>
              <a:pathLst>
                <a:path w="9296" h="14666" extrusionOk="0">
                  <a:moveTo>
                    <a:pt x="3980" y="0"/>
                  </a:moveTo>
                  <a:lnTo>
                    <a:pt x="1" y="7268"/>
                  </a:lnTo>
                  <a:lnTo>
                    <a:pt x="309" y="14665"/>
                  </a:lnTo>
                  <a:lnTo>
                    <a:pt x="4145" y="14665"/>
                  </a:lnTo>
                  <a:lnTo>
                    <a:pt x="4939" y="14042"/>
                  </a:lnTo>
                  <a:lnTo>
                    <a:pt x="9296" y="0"/>
                  </a:lnTo>
                  <a:close/>
                </a:path>
              </a:pathLst>
            </a:custGeom>
            <a:solidFill>
              <a:srgbClr val="CEC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7"/>
            <p:cNvSpPr/>
            <p:nvPr/>
          </p:nvSpPr>
          <p:spPr>
            <a:xfrm>
              <a:off x="1742438" y="3288600"/>
              <a:ext cx="327800" cy="366650"/>
            </a:xfrm>
            <a:custGeom>
              <a:avLst/>
              <a:gdLst/>
              <a:ahLst/>
              <a:cxnLst/>
              <a:rect l="l" t="t" r="r" b="b"/>
              <a:pathLst>
                <a:path w="13112" h="14666" extrusionOk="0">
                  <a:moveTo>
                    <a:pt x="1" y="0"/>
                  </a:moveTo>
                  <a:lnTo>
                    <a:pt x="4350" y="14042"/>
                  </a:lnTo>
                  <a:lnTo>
                    <a:pt x="5467" y="14665"/>
                  </a:lnTo>
                  <a:lnTo>
                    <a:pt x="9440" y="14665"/>
                  </a:lnTo>
                  <a:lnTo>
                    <a:pt x="1311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7"/>
            <p:cNvSpPr/>
            <p:nvPr/>
          </p:nvSpPr>
          <p:spPr>
            <a:xfrm>
              <a:off x="1972763" y="3288600"/>
              <a:ext cx="97475" cy="366650"/>
            </a:xfrm>
            <a:custGeom>
              <a:avLst/>
              <a:gdLst/>
              <a:ahLst/>
              <a:cxnLst/>
              <a:rect l="l" t="t" r="r" b="b"/>
              <a:pathLst>
                <a:path w="3899" h="14666" extrusionOk="0">
                  <a:moveTo>
                    <a:pt x="1" y="0"/>
                  </a:moveTo>
                  <a:lnTo>
                    <a:pt x="1" y="14665"/>
                  </a:lnTo>
                  <a:lnTo>
                    <a:pt x="227" y="14665"/>
                  </a:lnTo>
                  <a:lnTo>
                    <a:pt x="3898" y="0"/>
                  </a:lnTo>
                  <a:close/>
                </a:path>
              </a:pathLst>
            </a:custGeom>
            <a:solidFill>
              <a:srgbClr val="E7E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7"/>
            <p:cNvSpPr/>
            <p:nvPr/>
          </p:nvSpPr>
          <p:spPr>
            <a:xfrm>
              <a:off x="1851188" y="3639625"/>
              <a:ext cx="243025" cy="81025"/>
            </a:xfrm>
            <a:custGeom>
              <a:avLst/>
              <a:gdLst/>
              <a:ahLst/>
              <a:cxnLst/>
              <a:rect l="l" t="t" r="r" b="b"/>
              <a:pathLst>
                <a:path w="9721" h="3241" extrusionOk="0">
                  <a:moveTo>
                    <a:pt x="0" y="1"/>
                  </a:moveTo>
                  <a:lnTo>
                    <a:pt x="0" y="3241"/>
                  </a:lnTo>
                  <a:lnTo>
                    <a:pt x="9720" y="3241"/>
                  </a:lnTo>
                  <a:lnTo>
                    <a:pt x="9720" y="1"/>
                  </a:lnTo>
                  <a:close/>
                </a:path>
              </a:pathLst>
            </a:custGeom>
            <a:solidFill>
              <a:srgbClr val="86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7"/>
            <p:cNvSpPr/>
            <p:nvPr/>
          </p:nvSpPr>
          <p:spPr>
            <a:xfrm>
              <a:off x="1972763" y="3639625"/>
              <a:ext cx="121450" cy="81025"/>
            </a:xfrm>
            <a:custGeom>
              <a:avLst/>
              <a:gdLst/>
              <a:ahLst/>
              <a:cxnLst/>
              <a:rect l="l" t="t" r="r" b="b"/>
              <a:pathLst>
                <a:path w="4858" h="3241" extrusionOk="0">
                  <a:moveTo>
                    <a:pt x="1" y="1"/>
                  </a:moveTo>
                  <a:lnTo>
                    <a:pt x="1" y="3241"/>
                  </a:lnTo>
                  <a:lnTo>
                    <a:pt x="4857" y="3241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7"/>
            <p:cNvSpPr/>
            <p:nvPr/>
          </p:nvSpPr>
          <p:spPr>
            <a:xfrm>
              <a:off x="1959238" y="3369575"/>
              <a:ext cx="53975" cy="27100"/>
            </a:xfrm>
            <a:custGeom>
              <a:avLst/>
              <a:gdLst/>
              <a:ahLst/>
              <a:cxnLst/>
              <a:rect l="l" t="t" r="r" b="b"/>
              <a:pathLst>
                <a:path w="2159" h="1084" extrusionOk="0">
                  <a:moveTo>
                    <a:pt x="1" y="1"/>
                  </a:moveTo>
                  <a:lnTo>
                    <a:pt x="1" y="1083"/>
                  </a:lnTo>
                  <a:lnTo>
                    <a:pt x="2158" y="1083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E7E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7"/>
            <p:cNvSpPr/>
            <p:nvPr/>
          </p:nvSpPr>
          <p:spPr>
            <a:xfrm>
              <a:off x="1932188" y="3450575"/>
              <a:ext cx="54125" cy="27100"/>
            </a:xfrm>
            <a:custGeom>
              <a:avLst/>
              <a:gdLst/>
              <a:ahLst/>
              <a:cxnLst/>
              <a:rect l="l" t="t" r="r" b="b"/>
              <a:pathLst>
                <a:path w="2165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2165" y="1083"/>
                  </a:lnTo>
                  <a:lnTo>
                    <a:pt x="2165" y="1"/>
                  </a:lnTo>
                  <a:close/>
                </a:path>
              </a:pathLst>
            </a:custGeom>
            <a:solidFill>
              <a:srgbClr val="E7E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7"/>
            <p:cNvSpPr/>
            <p:nvPr/>
          </p:nvSpPr>
          <p:spPr>
            <a:xfrm>
              <a:off x="1905288" y="3531575"/>
              <a:ext cx="53975" cy="27100"/>
            </a:xfrm>
            <a:custGeom>
              <a:avLst/>
              <a:gdLst/>
              <a:ahLst/>
              <a:cxnLst/>
              <a:rect l="l" t="t" r="r" b="b"/>
              <a:pathLst>
                <a:path w="2159" h="1084" extrusionOk="0">
                  <a:moveTo>
                    <a:pt x="1" y="1"/>
                  </a:moveTo>
                  <a:lnTo>
                    <a:pt x="1" y="1083"/>
                  </a:lnTo>
                  <a:lnTo>
                    <a:pt x="2159" y="1083"/>
                  </a:lnTo>
                  <a:lnTo>
                    <a:pt x="2159" y="1"/>
                  </a:lnTo>
                  <a:close/>
                </a:path>
              </a:pathLst>
            </a:custGeom>
            <a:solidFill>
              <a:srgbClr val="E7E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7"/>
            <p:cNvSpPr/>
            <p:nvPr/>
          </p:nvSpPr>
          <p:spPr>
            <a:xfrm>
              <a:off x="1972763" y="3450575"/>
              <a:ext cx="13550" cy="27100"/>
            </a:xfrm>
            <a:custGeom>
              <a:avLst/>
              <a:gdLst/>
              <a:ahLst/>
              <a:cxnLst/>
              <a:rect l="l" t="t" r="r" b="b"/>
              <a:pathLst>
                <a:path w="542" h="1084" extrusionOk="0">
                  <a:moveTo>
                    <a:pt x="1" y="1"/>
                  </a:moveTo>
                  <a:lnTo>
                    <a:pt x="1" y="1083"/>
                  </a:lnTo>
                  <a:lnTo>
                    <a:pt x="542" y="1083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rgbClr val="CEC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7"/>
            <p:cNvSpPr/>
            <p:nvPr/>
          </p:nvSpPr>
          <p:spPr>
            <a:xfrm>
              <a:off x="1972763" y="3369575"/>
              <a:ext cx="40450" cy="27100"/>
            </a:xfrm>
            <a:custGeom>
              <a:avLst/>
              <a:gdLst/>
              <a:ahLst/>
              <a:cxnLst/>
              <a:rect l="l" t="t" r="r" b="b"/>
              <a:pathLst>
                <a:path w="1618" h="1084" extrusionOk="0">
                  <a:moveTo>
                    <a:pt x="1" y="1"/>
                  </a:moveTo>
                  <a:lnTo>
                    <a:pt x="1" y="1083"/>
                  </a:lnTo>
                  <a:lnTo>
                    <a:pt x="1617" y="108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CEC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8" name="Google Shape;2118;p47"/>
          <p:cNvGrpSpPr/>
          <p:nvPr/>
        </p:nvGrpSpPr>
        <p:grpSpPr>
          <a:xfrm>
            <a:off x="1304442" y="3152921"/>
            <a:ext cx="408844" cy="359316"/>
            <a:chOff x="1000463" y="3302125"/>
            <a:chExt cx="460825" cy="405000"/>
          </a:xfrm>
        </p:grpSpPr>
        <p:sp>
          <p:nvSpPr>
            <p:cNvPr id="2119" name="Google Shape;2119;p47"/>
            <p:cNvSpPr/>
            <p:nvPr/>
          </p:nvSpPr>
          <p:spPr>
            <a:xfrm>
              <a:off x="1163313" y="3599050"/>
              <a:ext cx="134950" cy="81025"/>
            </a:xfrm>
            <a:custGeom>
              <a:avLst/>
              <a:gdLst/>
              <a:ahLst/>
              <a:cxnLst/>
              <a:rect l="l" t="t" r="r" b="b"/>
              <a:pathLst>
                <a:path w="5398" h="3241" extrusionOk="0">
                  <a:moveTo>
                    <a:pt x="1623" y="1"/>
                  </a:moveTo>
                  <a:cubicBezTo>
                    <a:pt x="726" y="1"/>
                    <a:pt x="0" y="727"/>
                    <a:pt x="0" y="1624"/>
                  </a:cubicBezTo>
                  <a:lnTo>
                    <a:pt x="0" y="3240"/>
                  </a:lnTo>
                  <a:lnTo>
                    <a:pt x="5398" y="3240"/>
                  </a:lnTo>
                  <a:lnTo>
                    <a:pt x="5398" y="1624"/>
                  </a:lnTo>
                  <a:cubicBezTo>
                    <a:pt x="5398" y="727"/>
                    <a:pt x="4678" y="1"/>
                    <a:pt x="3781" y="1"/>
                  </a:cubicBez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7"/>
            <p:cNvSpPr/>
            <p:nvPr/>
          </p:nvSpPr>
          <p:spPr>
            <a:xfrm>
              <a:off x="1230763" y="3599050"/>
              <a:ext cx="67675" cy="81025"/>
            </a:xfrm>
            <a:custGeom>
              <a:avLst/>
              <a:gdLst/>
              <a:ahLst/>
              <a:cxnLst/>
              <a:rect l="l" t="t" r="r" b="b"/>
              <a:pathLst>
                <a:path w="2707" h="3241" extrusionOk="0">
                  <a:moveTo>
                    <a:pt x="1" y="1"/>
                  </a:moveTo>
                  <a:lnTo>
                    <a:pt x="1" y="3240"/>
                  </a:lnTo>
                  <a:lnTo>
                    <a:pt x="2707" y="3240"/>
                  </a:lnTo>
                  <a:lnTo>
                    <a:pt x="2707" y="1624"/>
                  </a:lnTo>
                  <a:cubicBezTo>
                    <a:pt x="2707" y="727"/>
                    <a:pt x="1980" y="1"/>
                    <a:pt x="1083" y="1"/>
                  </a:cubicBez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7"/>
            <p:cNvSpPr/>
            <p:nvPr/>
          </p:nvSpPr>
          <p:spPr>
            <a:xfrm>
              <a:off x="1082313" y="3302125"/>
              <a:ext cx="297125" cy="405000"/>
            </a:xfrm>
            <a:custGeom>
              <a:avLst/>
              <a:gdLst/>
              <a:ahLst/>
              <a:cxnLst/>
              <a:rect l="l" t="t" r="r" b="b"/>
              <a:pathLst>
                <a:path w="11885" h="16200" extrusionOk="0">
                  <a:moveTo>
                    <a:pt x="5939" y="0"/>
                  </a:moveTo>
                  <a:cubicBezTo>
                    <a:pt x="4213" y="0"/>
                    <a:pt x="2548" y="692"/>
                    <a:pt x="1329" y="1911"/>
                  </a:cubicBezTo>
                  <a:lnTo>
                    <a:pt x="1082" y="2165"/>
                  </a:lnTo>
                  <a:lnTo>
                    <a:pt x="1082" y="4151"/>
                  </a:lnTo>
                  <a:cubicBezTo>
                    <a:pt x="1082" y="4829"/>
                    <a:pt x="856" y="5501"/>
                    <a:pt x="445" y="6042"/>
                  </a:cubicBezTo>
                  <a:cubicBezTo>
                    <a:pt x="336" y="6179"/>
                    <a:pt x="226" y="6343"/>
                    <a:pt x="144" y="6494"/>
                  </a:cubicBezTo>
                  <a:lnTo>
                    <a:pt x="41" y="6651"/>
                  </a:lnTo>
                  <a:lnTo>
                    <a:pt x="76" y="6836"/>
                  </a:lnTo>
                  <a:cubicBezTo>
                    <a:pt x="206" y="7734"/>
                    <a:pt x="555" y="8597"/>
                    <a:pt x="1082" y="9357"/>
                  </a:cubicBezTo>
                  <a:lnTo>
                    <a:pt x="1082" y="13056"/>
                  </a:lnTo>
                  <a:cubicBezTo>
                    <a:pt x="452" y="13275"/>
                    <a:pt x="0" y="13878"/>
                    <a:pt x="0" y="14583"/>
                  </a:cubicBezTo>
                  <a:cubicBezTo>
                    <a:pt x="0" y="15474"/>
                    <a:pt x="726" y="16200"/>
                    <a:pt x="1624" y="16200"/>
                  </a:cubicBezTo>
                  <a:lnTo>
                    <a:pt x="2699" y="16200"/>
                  </a:lnTo>
                  <a:cubicBezTo>
                    <a:pt x="3404" y="16200"/>
                    <a:pt x="4007" y="15748"/>
                    <a:pt x="4226" y="15117"/>
                  </a:cubicBezTo>
                  <a:cubicBezTo>
                    <a:pt x="4288" y="14946"/>
                    <a:pt x="4322" y="14775"/>
                    <a:pt x="4322" y="14583"/>
                  </a:cubicBezTo>
                  <a:lnTo>
                    <a:pt x="4322" y="13501"/>
                  </a:lnTo>
                  <a:cubicBezTo>
                    <a:pt x="4322" y="13200"/>
                    <a:pt x="4555" y="12960"/>
                    <a:pt x="4863" y="12960"/>
                  </a:cubicBezTo>
                  <a:lnTo>
                    <a:pt x="5398" y="12960"/>
                  </a:lnTo>
                  <a:lnTo>
                    <a:pt x="5911" y="12508"/>
                  </a:lnTo>
                  <a:lnTo>
                    <a:pt x="5939" y="12528"/>
                  </a:lnTo>
                  <a:lnTo>
                    <a:pt x="6480" y="12960"/>
                  </a:lnTo>
                  <a:lnTo>
                    <a:pt x="7021" y="12960"/>
                  </a:lnTo>
                  <a:cubicBezTo>
                    <a:pt x="7323" y="12960"/>
                    <a:pt x="7562" y="13200"/>
                    <a:pt x="7562" y="13501"/>
                  </a:cubicBezTo>
                  <a:lnTo>
                    <a:pt x="7562" y="14583"/>
                  </a:lnTo>
                  <a:cubicBezTo>
                    <a:pt x="7562" y="14775"/>
                    <a:pt x="7597" y="14946"/>
                    <a:pt x="7658" y="15117"/>
                  </a:cubicBezTo>
                  <a:cubicBezTo>
                    <a:pt x="7877" y="15748"/>
                    <a:pt x="8480" y="16200"/>
                    <a:pt x="9179" y="16200"/>
                  </a:cubicBezTo>
                  <a:lnTo>
                    <a:pt x="10261" y="16200"/>
                  </a:lnTo>
                  <a:cubicBezTo>
                    <a:pt x="11158" y="16200"/>
                    <a:pt x="11884" y="15474"/>
                    <a:pt x="11884" y="14583"/>
                  </a:cubicBezTo>
                  <a:lnTo>
                    <a:pt x="11878" y="14583"/>
                  </a:lnTo>
                  <a:cubicBezTo>
                    <a:pt x="11878" y="13878"/>
                    <a:pt x="11426" y="13275"/>
                    <a:pt x="10802" y="13056"/>
                  </a:cubicBezTo>
                  <a:lnTo>
                    <a:pt x="10802" y="9357"/>
                  </a:lnTo>
                  <a:cubicBezTo>
                    <a:pt x="11330" y="8597"/>
                    <a:pt x="11672" y="7734"/>
                    <a:pt x="11802" y="6836"/>
                  </a:cubicBezTo>
                  <a:lnTo>
                    <a:pt x="11836" y="6658"/>
                  </a:lnTo>
                  <a:lnTo>
                    <a:pt x="11741" y="6494"/>
                  </a:lnTo>
                  <a:cubicBezTo>
                    <a:pt x="11652" y="6343"/>
                    <a:pt x="11542" y="6179"/>
                    <a:pt x="11446" y="6062"/>
                  </a:cubicBezTo>
                  <a:cubicBezTo>
                    <a:pt x="11028" y="5507"/>
                    <a:pt x="10802" y="4850"/>
                    <a:pt x="10802" y="4151"/>
                  </a:cubicBezTo>
                  <a:lnTo>
                    <a:pt x="10802" y="2165"/>
                  </a:lnTo>
                  <a:lnTo>
                    <a:pt x="10549" y="1911"/>
                  </a:lnTo>
                  <a:cubicBezTo>
                    <a:pt x="9329" y="692"/>
                    <a:pt x="7665" y="0"/>
                    <a:pt x="5939" y="0"/>
                  </a:cubicBezTo>
                  <a:close/>
                </a:path>
              </a:pathLst>
            </a:custGeom>
            <a:solidFill>
              <a:srgbClr val="F9B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7"/>
            <p:cNvSpPr/>
            <p:nvPr/>
          </p:nvSpPr>
          <p:spPr>
            <a:xfrm>
              <a:off x="1230763" y="3302125"/>
              <a:ext cx="148675" cy="405000"/>
            </a:xfrm>
            <a:custGeom>
              <a:avLst/>
              <a:gdLst/>
              <a:ahLst/>
              <a:cxnLst/>
              <a:rect l="l" t="t" r="r" b="b"/>
              <a:pathLst>
                <a:path w="5947" h="16200" extrusionOk="0">
                  <a:moveTo>
                    <a:pt x="1" y="0"/>
                  </a:moveTo>
                  <a:lnTo>
                    <a:pt x="1" y="12528"/>
                  </a:lnTo>
                  <a:lnTo>
                    <a:pt x="542" y="12960"/>
                  </a:lnTo>
                  <a:lnTo>
                    <a:pt x="1083" y="12960"/>
                  </a:lnTo>
                  <a:cubicBezTo>
                    <a:pt x="1385" y="12960"/>
                    <a:pt x="1624" y="13200"/>
                    <a:pt x="1624" y="13501"/>
                  </a:cubicBezTo>
                  <a:lnTo>
                    <a:pt x="1624" y="14583"/>
                  </a:lnTo>
                  <a:cubicBezTo>
                    <a:pt x="1624" y="15474"/>
                    <a:pt x="2343" y="16200"/>
                    <a:pt x="3241" y="16200"/>
                  </a:cubicBezTo>
                  <a:lnTo>
                    <a:pt x="4323" y="16200"/>
                  </a:lnTo>
                  <a:cubicBezTo>
                    <a:pt x="5220" y="16200"/>
                    <a:pt x="5946" y="15474"/>
                    <a:pt x="5946" y="14583"/>
                  </a:cubicBezTo>
                  <a:lnTo>
                    <a:pt x="5940" y="14583"/>
                  </a:lnTo>
                  <a:cubicBezTo>
                    <a:pt x="5940" y="13878"/>
                    <a:pt x="5488" y="13275"/>
                    <a:pt x="4864" y="13056"/>
                  </a:cubicBezTo>
                  <a:lnTo>
                    <a:pt x="4864" y="9357"/>
                  </a:lnTo>
                  <a:cubicBezTo>
                    <a:pt x="5392" y="8597"/>
                    <a:pt x="5734" y="7734"/>
                    <a:pt x="5864" y="6836"/>
                  </a:cubicBezTo>
                  <a:lnTo>
                    <a:pt x="5898" y="6651"/>
                  </a:lnTo>
                  <a:lnTo>
                    <a:pt x="5803" y="6494"/>
                  </a:lnTo>
                  <a:cubicBezTo>
                    <a:pt x="5714" y="6343"/>
                    <a:pt x="5604" y="6179"/>
                    <a:pt x="5508" y="6062"/>
                  </a:cubicBezTo>
                  <a:cubicBezTo>
                    <a:pt x="5090" y="5507"/>
                    <a:pt x="4864" y="4850"/>
                    <a:pt x="4864" y="4151"/>
                  </a:cubicBezTo>
                  <a:lnTo>
                    <a:pt x="4864" y="2158"/>
                  </a:lnTo>
                  <a:lnTo>
                    <a:pt x="4611" y="1911"/>
                  </a:lnTo>
                  <a:cubicBezTo>
                    <a:pt x="3391" y="692"/>
                    <a:pt x="1727" y="0"/>
                    <a:pt x="1" y="0"/>
                  </a:cubicBez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7"/>
            <p:cNvSpPr/>
            <p:nvPr/>
          </p:nvSpPr>
          <p:spPr>
            <a:xfrm>
              <a:off x="1217238" y="3572175"/>
              <a:ext cx="27100" cy="53950"/>
            </a:xfrm>
            <a:custGeom>
              <a:avLst/>
              <a:gdLst/>
              <a:ahLst/>
              <a:cxnLst/>
              <a:rect l="l" t="t" r="r" b="b"/>
              <a:pathLst>
                <a:path w="1084" h="2158" extrusionOk="0">
                  <a:moveTo>
                    <a:pt x="1" y="0"/>
                  </a:moveTo>
                  <a:lnTo>
                    <a:pt x="1" y="2158"/>
                  </a:lnTo>
                  <a:lnTo>
                    <a:pt x="1083" y="2158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7"/>
            <p:cNvSpPr/>
            <p:nvPr/>
          </p:nvSpPr>
          <p:spPr>
            <a:xfrm>
              <a:off x="1163313" y="3437050"/>
              <a:ext cx="27075" cy="27100"/>
            </a:xfrm>
            <a:custGeom>
              <a:avLst/>
              <a:gdLst/>
              <a:ahLst/>
              <a:cxnLst/>
              <a:rect l="l" t="t" r="r" b="b"/>
              <a:pathLst>
                <a:path w="1083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1082" y="1083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7"/>
            <p:cNvSpPr/>
            <p:nvPr/>
          </p:nvSpPr>
          <p:spPr>
            <a:xfrm>
              <a:off x="1271363" y="3437050"/>
              <a:ext cx="27075" cy="27100"/>
            </a:xfrm>
            <a:custGeom>
              <a:avLst/>
              <a:gdLst/>
              <a:ahLst/>
              <a:cxnLst/>
              <a:rect l="l" t="t" r="r" b="b"/>
              <a:pathLst>
                <a:path w="1083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1083" y="10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7"/>
            <p:cNvSpPr/>
            <p:nvPr/>
          </p:nvSpPr>
          <p:spPr>
            <a:xfrm>
              <a:off x="1000463" y="3356050"/>
              <a:ext cx="134950" cy="216150"/>
            </a:xfrm>
            <a:custGeom>
              <a:avLst/>
              <a:gdLst/>
              <a:ahLst/>
              <a:cxnLst/>
              <a:rect l="l" t="t" r="r" b="b"/>
              <a:pathLst>
                <a:path w="5398" h="8646" extrusionOk="0">
                  <a:moveTo>
                    <a:pt x="4226" y="1"/>
                  </a:moveTo>
                  <a:cubicBezTo>
                    <a:pt x="3110" y="1"/>
                    <a:pt x="2028" y="453"/>
                    <a:pt x="1240" y="1241"/>
                  </a:cubicBezTo>
                  <a:cubicBezTo>
                    <a:pt x="452" y="2028"/>
                    <a:pt x="0" y="3117"/>
                    <a:pt x="0" y="4227"/>
                  </a:cubicBezTo>
                  <a:lnTo>
                    <a:pt x="0" y="6892"/>
                  </a:lnTo>
                  <a:cubicBezTo>
                    <a:pt x="0" y="7857"/>
                    <a:pt x="788" y="8645"/>
                    <a:pt x="1747" y="8645"/>
                  </a:cubicBezTo>
                  <a:lnTo>
                    <a:pt x="1754" y="8645"/>
                  </a:lnTo>
                  <a:cubicBezTo>
                    <a:pt x="2569" y="8645"/>
                    <a:pt x="3267" y="8097"/>
                    <a:pt x="3452" y="7316"/>
                  </a:cubicBezTo>
                  <a:lnTo>
                    <a:pt x="3726" y="6255"/>
                  </a:lnTo>
                  <a:cubicBezTo>
                    <a:pt x="3836" y="5789"/>
                    <a:pt x="4028" y="5330"/>
                    <a:pt x="4315" y="4878"/>
                  </a:cubicBezTo>
                  <a:cubicBezTo>
                    <a:pt x="4377" y="4775"/>
                    <a:pt x="4445" y="4665"/>
                    <a:pt x="4535" y="4549"/>
                  </a:cubicBezTo>
                  <a:cubicBezTo>
                    <a:pt x="5103" y="3796"/>
                    <a:pt x="5398" y="2912"/>
                    <a:pt x="5398" y="1994"/>
                  </a:cubicBezTo>
                  <a:lnTo>
                    <a:pt x="5398" y="1179"/>
                  </a:lnTo>
                  <a:cubicBezTo>
                    <a:pt x="5398" y="528"/>
                    <a:pt x="4870" y="1"/>
                    <a:pt x="4226" y="1"/>
                  </a:cubicBez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7"/>
            <p:cNvSpPr/>
            <p:nvPr/>
          </p:nvSpPr>
          <p:spPr>
            <a:xfrm>
              <a:off x="1326163" y="3356225"/>
              <a:ext cx="135125" cy="215975"/>
            </a:xfrm>
            <a:custGeom>
              <a:avLst/>
              <a:gdLst/>
              <a:ahLst/>
              <a:cxnLst/>
              <a:rect l="l" t="t" r="r" b="b"/>
              <a:pathLst>
                <a:path w="5405" h="8639" extrusionOk="0">
                  <a:moveTo>
                    <a:pt x="1178" y="1"/>
                  </a:moveTo>
                  <a:cubicBezTo>
                    <a:pt x="528" y="1"/>
                    <a:pt x="0" y="528"/>
                    <a:pt x="0" y="1172"/>
                  </a:cubicBezTo>
                  <a:lnTo>
                    <a:pt x="0" y="1987"/>
                  </a:lnTo>
                  <a:cubicBezTo>
                    <a:pt x="0" y="2919"/>
                    <a:pt x="302" y="3809"/>
                    <a:pt x="884" y="4563"/>
                  </a:cubicBezTo>
                  <a:cubicBezTo>
                    <a:pt x="959" y="4658"/>
                    <a:pt x="1028" y="4768"/>
                    <a:pt x="1103" y="4885"/>
                  </a:cubicBezTo>
                  <a:cubicBezTo>
                    <a:pt x="1377" y="5323"/>
                    <a:pt x="1569" y="5782"/>
                    <a:pt x="1685" y="6254"/>
                  </a:cubicBezTo>
                  <a:lnTo>
                    <a:pt x="1952" y="7302"/>
                  </a:lnTo>
                  <a:cubicBezTo>
                    <a:pt x="2137" y="8090"/>
                    <a:pt x="2843" y="8638"/>
                    <a:pt x="3651" y="8638"/>
                  </a:cubicBezTo>
                  <a:cubicBezTo>
                    <a:pt x="4617" y="8638"/>
                    <a:pt x="5405" y="7850"/>
                    <a:pt x="5405" y="6885"/>
                  </a:cubicBezTo>
                  <a:lnTo>
                    <a:pt x="5405" y="4220"/>
                  </a:lnTo>
                  <a:cubicBezTo>
                    <a:pt x="5405" y="3110"/>
                    <a:pt x="4953" y="2021"/>
                    <a:pt x="4165" y="1234"/>
                  </a:cubicBezTo>
                  <a:cubicBezTo>
                    <a:pt x="3377" y="446"/>
                    <a:pt x="2288" y="1"/>
                    <a:pt x="1178" y="1"/>
                  </a:cubicBez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7"/>
            <p:cNvSpPr/>
            <p:nvPr/>
          </p:nvSpPr>
          <p:spPr>
            <a:xfrm>
              <a:off x="1230763" y="3572175"/>
              <a:ext cx="13575" cy="53950"/>
            </a:xfrm>
            <a:custGeom>
              <a:avLst/>
              <a:gdLst/>
              <a:ahLst/>
              <a:cxnLst/>
              <a:rect l="l" t="t" r="r" b="b"/>
              <a:pathLst>
                <a:path w="543" h="2158" extrusionOk="0">
                  <a:moveTo>
                    <a:pt x="1" y="0"/>
                  </a:moveTo>
                  <a:lnTo>
                    <a:pt x="1" y="2158"/>
                  </a:lnTo>
                  <a:lnTo>
                    <a:pt x="542" y="2158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7"/>
            <p:cNvSpPr/>
            <p:nvPr/>
          </p:nvSpPr>
          <p:spPr>
            <a:xfrm>
              <a:off x="1190363" y="3497850"/>
              <a:ext cx="81025" cy="95925"/>
            </a:xfrm>
            <a:custGeom>
              <a:avLst/>
              <a:gdLst/>
              <a:ahLst/>
              <a:cxnLst/>
              <a:rect l="l" t="t" r="r" b="b"/>
              <a:pathLst>
                <a:path w="3241" h="3837" extrusionOk="0">
                  <a:moveTo>
                    <a:pt x="1617" y="0"/>
                  </a:moveTo>
                  <a:cubicBezTo>
                    <a:pt x="726" y="0"/>
                    <a:pt x="0" y="726"/>
                    <a:pt x="0" y="1624"/>
                  </a:cubicBezTo>
                  <a:lnTo>
                    <a:pt x="0" y="1816"/>
                  </a:lnTo>
                  <a:lnTo>
                    <a:pt x="1617" y="3836"/>
                  </a:lnTo>
                  <a:lnTo>
                    <a:pt x="3240" y="1816"/>
                  </a:lnTo>
                  <a:lnTo>
                    <a:pt x="3240" y="1624"/>
                  </a:lnTo>
                  <a:cubicBezTo>
                    <a:pt x="3240" y="726"/>
                    <a:pt x="2514" y="0"/>
                    <a:pt x="1617" y="0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7"/>
            <p:cNvSpPr/>
            <p:nvPr/>
          </p:nvSpPr>
          <p:spPr>
            <a:xfrm>
              <a:off x="1230763" y="3497850"/>
              <a:ext cx="40625" cy="95925"/>
            </a:xfrm>
            <a:custGeom>
              <a:avLst/>
              <a:gdLst/>
              <a:ahLst/>
              <a:cxnLst/>
              <a:rect l="l" t="t" r="r" b="b"/>
              <a:pathLst>
                <a:path w="1625" h="3837" extrusionOk="0">
                  <a:moveTo>
                    <a:pt x="1" y="0"/>
                  </a:moveTo>
                  <a:lnTo>
                    <a:pt x="1" y="3836"/>
                  </a:lnTo>
                  <a:lnTo>
                    <a:pt x="1624" y="1816"/>
                  </a:lnTo>
                  <a:lnTo>
                    <a:pt x="1624" y="1624"/>
                  </a:lnTo>
                  <a:cubicBezTo>
                    <a:pt x="1624" y="726"/>
                    <a:pt x="898" y="0"/>
                    <a:pt x="1" y="0"/>
                  </a:cubicBez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1" name="Google Shape;2131;p47"/>
          <p:cNvGrpSpPr/>
          <p:nvPr/>
        </p:nvGrpSpPr>
        <p:grpSpPr>
          <a:xfrm>
            <a:off x="6118451" y="2510701"/>
            <a:ext cx="408866" cy="408866"/>
            <a:chOff x="6172338" y="2700200"/>
            <a:chExt cx="460850" cy="460850"/>
          </a:xfrm>
        </p:grpSpPr>
        <p:sp>
          <p:nvSpPr>
            <p:cNvPr id="2132" name="Google Shape;2132;p47"/>
            <p:cNvSpPr/>
            <p:nvPr/>
          </p:nvSpPr>
          <p:spPr>
            <a:xfrm>
              <a:off x="6552163" y="2781200"/>
              <a:ext cx="81025" cy="81025"/>
            </a:xfrm>
            <a:custGeom>
              <a:avLst/>
              <a:gdLst/>
              <a:ahLst/>
              <a:cxnLst/>
              <a:rect l="l" t="t" r="r" b="b"/>
              <a:pathLst>
                <a:path w="3241" h="3241" extrusionOk="0">
                  <a:moveTo>
                    <a:pt x="0" y="0"/>
                  </a:moveTo>
                  <a:lnTo>
                    <a:pt x="0" y="2158"/>
                  </a:lnTo>
                  <a:lnTo>
                    <a:pt x="870" y="3240"/>
                  </a:lnTo>
                  <a:lnTo>
                    <a:pt x="2589" y="3240"/>
                  </a:lnTo>
                  <a:lnTo>
                    <a:pt x="3240" y="2158"/>
                  </a:lnTo>
                  <a:lnTo>
                    <a:pt x="3240" y="0"/>
                  </a:ln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7"/>
            <p:cNvSpPr/>
            <p:nvPr/>
          </p:nvSpPr>
          <p:spPr>
            <a:xfrm>
              <a:off x="6172338" y="2727250"/>
              <a:ext cx="350900" cy="433800"/>
            </a:xfrm>
            <a:custGeom>
              <a:avLst/>
              <a:gdLst/>
              <a:ahLst/>
              <a:cxnLst/>
              <a:rect l="l" t="t" r="r" b="b"/>
              <a:pathLst>
                <a:path w="14036" h="17352" extrusionOk="0">
                  <a:moveTo>
                    <a:pt x="0" y="1"/>
                  </a:moveTo>
                  <a:lnTo>
                    <a:pt x="0" y="17351"/>
                  </a:lnTo>
                  <a:lnTo>
                    <a:pt x="14036" y="17351"/>
                  </a:lnTo>
                  <a:lnTo>
                    <a:pt x="14036" y="1"/>
                  </a:lnTo>
                  <a:close/>
                </a:path>
              </a:pathLst>
            </a:custGeom>
            <a:solidFill>
              <a:srgbClr val="C67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7"/>
            <p:cNvSpPr/>
            <p:nvPr/>
          </p:nvSpPr>
          <p:spPr>
            <a:xfrm>
              <a:off x="6347863" y="2727250"/>
              <a:ext cx="175375" cy="433800"/>
            </a:xfrm>
            <a:custGeom>
              <a:avLst/>
              <a:gdLst/>
              <a:ahLst/>
              <a:cxnLst/>
              <a:rect l="l" t="t" r="r" b="b"/>
              <a:pathLst>
                <a:path w="7015" h="17352" extrusionOk="0">
                  <a:moveTo>
                    <a:pt x="0" y="1"/>
                  </a:moveTo>
                  <a:lnTo>
                    <a:pt x="0" y="17351"/>
                  </a:lnTo>
                  <a:lnTo>
                    <a:pt x="7015" y="17351"/>
                  </a:lnTo>
                  <a:lnTo>
                    <a:pt x="7015" y="1"/>
                  </a:lnTo>
                  <a:close/>
                </a:path>
              </a:pathLst>
            </a:custGeom>
            <a:solidFill>
              <a:srgbClr val="B35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7"/>
            <p:cNvSpPr/>
            <p:nvPr/>
          </p:nvSpPr>
          <p:spPr>
            <a:xfrm>
              <a:off x="6199388" y="2754150"/>
              <a:ext cx="296975" cy="379825"/>
            </a:xfrm>
            <a:custGeom>
              <a:avLst/>
              <a:gdLst/>
              <a:ahLst/>
              <a:cxnLst/>
              <a:rect l="l" t="t" r="r" b="b"/>
              <a:pathLst>
                <a:path w="11879" h="15193" extrusionOk="0">
                  <a:moveTo>
                    <a:pt x="1" y="0"/>
                  </a:moveTo>
                  <a:lnTo>
                    <a:pt x="1" y="15193"/>
                  </a:lnTo>
                  <a:lnTo>
                    <a:pt x="11878" y="15193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7"/>
            <p:cNvSpPr/>
            <p:nvPr/>
          </p:nvSpPr>
          <p:spPr>
            <a:xfrm>
              <a:off x="6347863" y="2754150"/>
              <a:ext cx="148500" cy="379825"/>
            </a:xfrm>
            <a:custGeom>
              <a:avLst/>
              <a:gdLst/>
              <a:ahLst/>
              <a:cxnLst/>
              <a:rect l="l" t="t" r="r" b="b"/>
              <a:pathLst>
                <a:path w="5940" h="15193" extrusionOk="0">
                  <a:moveTo>
                    <a:pt x="0" y="0"/>
                  </a:moveTo>
                  <a:lnTo>
                    <a:pt x="0" y="15193"/>
                  </a:lnTo>
                  <a:lnTo>
                    <a:pt x="5939" y="15193"/>
                  </a:lnTo>
                  <a:lnTo>
                    <a:pt x="5939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7"/>
            <p:cNvSpPr/>
            <p:nvPr/>
          </p:nvSpPr>
          <p:spPr>
            <a:xfrm>
              <a:off x="6253338" y="2700200"/>
              <a:ext cx="188900" cy="81025"/>
            </a:xfrm>
            <a:custGeom>
              <a:avLst/>
              <a:gdLst/>
              <a:ahLst/>
              <a:cxnLst/>
              <a:rect l="l" t="t" r="r" b="b"/>
              <a:pathLst>
                <a:path w="7556" h="3241" extrusionOk="0">
                  <a:moveTo>
                    <a:pt x="0" y="1"/>
                  </a:moveTo>
                  <a:lnTo>
                    <a:pt x="0" y="3240"/>
                  </a:lnTo>
                  <a:lnTo>
                    <a:pt x="7556" y="3240"/>
                  </a:lnTo>
                  <a:lnTo>
                    <a:pt x="75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7"/>
            <p:cNvSpPr/>
            <p:nvPr/>
          </p:nvSpPr>
          <p:spPr>
            <a:xfrm>
              <a:off x="6347863" y="2700200"/>
              <a:ext cx="94375" cy="81025"/>
            </a:xfrm>
            <a:custGeom>
              <a:avLst/>
              <a:gdLst/>
              <a:ahLst/>
              <a:cxnLst/>
              <a:rect l="l" t="t" r="r" b="b"/>
              <a:pathLst>
                <a:path w="3775" h="3241" extrusionOk="0">
                  <a:moveTo>
                    <a:pt x="0" y="1"/>
                  </a:moveTo>
                  <a:lnTo>
                    <a:pt x="0" y="3240"/>
                  </a:lnTo>
                  <a:lnTo>
                    <a:pt x="3775" y="3240"/>
                  </a:lnTo>
                  <a:lnTo>
                    <a:pt x="3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7"/>
            <p:cNvSpPr/>
            <p:nvPr/>
          </p:nvSpPr>
          <p:spPr>
            <a:xfrm>
              <a:off x="6280388" y="2929675"/>
              <a:ext cx="134975" cy="121425"/>
            </a:xfrm>
            <a:custGeom>
              <a:avLst/>
              <a:gdLst/>
              <a:ahLst/>
              <a:cxnLst/>
              <a:rect l="l" t="t" r="r" b="b"/>
              <a:pathLst>
                <a:path w="5399" h="4857" extrusionOk="0">
                  <a:moveTo>
                    <a:pt x="2699" y="0"/>
                  </a:moveTo>
                  <a:cubicBezTo>
                    <a:pt x="1172" y="0"/>
                    <a:pt x="1" y="1514"/>
                    <a:pt x="1" y="2809"/>
                  </a:cubicBezTo>
                  <a:cubicBezTo>
                    <a:pt x="1" y="4103"/>
                    <a:pt x="1055" y="4857"/>
                    <a:pt x="2699" y="4857"/>
                  </a:cubicBezTo>
                  <a:cubicBezTo>
                    <a:pt x="4336" y="4857"/>
                    <a:pt x="5398" y="4048"/>
                    <a:pt x="5398" y="2809"/>
                  </a:cubicBezTo>
                  <a:cubicBezTo>
                    <a:pt x="5398" y="1569"/>
                    <a:pt x="4220" y="0"/>
                    <a:pt x="2699" y="0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7"/>
            <p:cNvSpPr/>
            <p:nvPr/>
          </p:nvSpPr>
          <p:spPr>
            <a:xfrm>
              <a:off x="6307288" y="2808250"/>
              <a:ext cx="81000" cy="81025"/>
            </a:xfrm>
            <a:custGeom>
              <a:avLst/>
              <a:gdLst/>
              <a:ahLst/>
              <a:cxnLst/>
              <a:rect l="l" t="t" r="r" b="b"/>
              <a:pathLst>
                <a:path w="3240" h="3241" extrusionOk="0">
                  <a:moveTo>
                    <a:pt x="1623" y="1"/>
                  </a:moveTo>
                  <a:cubicBezTo>
                    <a:pt x="726" y="1"/>
                    <a:pt x="0" y="720"/>
                    <a:pt x="0" y="1617"/>
                  </a:cubicBezTo>
                  <a:cubicBezTo>
                    <a:pt x="0" y="2515"/>
                    <a:pt x="726" y="3241"/>
                    <a:pt x="1623" y="3241"/>
                  </a:cubicBezTo>
                  <a:cubicBezTo>
                    <a:pt x="2521" y="3241"/>
                    <a:pt x="3240" y="2515"/>
                    <a:pt x="3240" y="1617"/>
                  </a:cubicBezTo>
                  <a:cubicBezTo>
                    <a:pt x="3240" y="720"/>
                    <a:pt x="2521" y="1"/>
                    <a:pt x="1623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7"/>
            <p:cNvSpPr/>
            <p:nvPr/>
          </p:nvSpPr>
          <p:spPr>
            <a:xfrm>
              <a:off x="6226288" y="2862200"/>
              <a:ext cx="81000" cy="81025"/>
            </a:xfrm>
            <a:custGeom>
              <a:avLst/>
              <a:gdLst/>
              <a:ahLst/>
              <a:cxnLst/>
              <a:rect l="l" t="t" r="r" b="b"/>
              <a:pathLst>
                <a:path w="3240" h="3241" extrusionOk="0">
                  <a:moveTo>
                    <a:pt x="1623" y="0"/>
                  </a:moveTo>
                  <a:cubicBezTo>
                    <a:pt x="726" y="0"/>
                    <a:pt x="0" y="726"/>
                    <a:pt x="0" y="1617"/>
                  </a:cubicBezTo>
                  <a:cubicBezTo>
                    <a:pt x="0" y="2514"/>
                    <a:pt x="726" y="3240"/>
                    <a:pt x="1623" y="3240"/>
                  </a:cubicBezTo>
                  <a:cubicBezTo>
                    <a:pt x="2514" y="3240"/>
                    <a:pt x="3240" y="2514"/>
                    <a:pt x="3240" y="1617"/>
                  </a:cubicBezTo>
                  <a:cubicBezTo>
                    <a:pt x="3240" y="726"/>
                    <a:pt x="2514" y="0"/>
                    <a:pt x="1623" y="0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7"/>
            <p:cNvSpPr/>
            <p:nvPr/>
          </p:nvSpPr>
          <p:spPr>
            <a:xfrm>
              <a:off x="6388263" y="2862200"/>
              <a:ext cx="81025" cy="81025"/>
            </a:xfrm>
            <a:custGeom>
              <a:avLst/>
              <a:gdLst/>
              <a:ahLst/>
              <a:cxnLst/>
              <a:rect l="l" t="t" r="r" b="b"/>
              <a:pathLst>
                <a:path w="3241" h="3241" extrusionOk="0">
                  <a:moveTo>
                    <a:pt x="1624" y="0"/>
                  </a:moveTo>
                  <a:cubicBezTo>
                    <a:pt x="727" y="0"/>
                    <a:pt x="1" y="726"/>
                    <a:pt x="1" y="1617"/>
                  </a:cubicBezTo>
                  <a:cubicBezTo>
                    <a:pt x="1" y="2514"/>
                    <a:pt x="727" y="3240"/>
                    <a:pt x="1624" y="3240"/>
                  </a:cubicBezTo>
                  <a:cubicBezTo>
                    <a:pt x="2515" y="3240"/>
                    <a:pt x="3241" y="2514"/>
                    <a:pt x="3241" y="1617"/>
                  </a:cubicBezTo>
                  <a:cubicBezTo>
                    <a:pt x="3241" y="726"/>
                    <a:pt x="2515" y="0"/>
                    <a:pt x="1624" y="0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7"/>
            <p:cNvSpPr/>
            <p:nvPr/>
          </p:nvSpPr>
          <p:spPr>
            <a:xfrm>
              <a:off x="6280388" y="3078125"/>
              <a:ext cx="134975" cy="27100"/>
            </a:xfrm>
            <a:custGeom>
              <a:avLst/>
              <a:gdLst/>
              <a:ahLst/>
              <a:cxnLst/>
              <a:rect l="l" t="t" r="r" b="b"/>
              <a:pathLst>
                <a:path w="5399" h="1084" extrusionOk="0">
                  <a:moveTo>
                    <a:pt x="1" y="1"/>
                  </a:moveTo>
                  <a:lnTo>
                    <a:pt x="1" y="1083"/>
                  </a:lnTo>
                  <a:lnTo>
                    <a:pt x="5398" y="1083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7"/>
            <p:cNvSpPr/>
            <p:nvPr/>
          </p:nvSpPr>
          <p:spPr>
            <a:xfrm>
              <a:off x="6226288" y="3078125"/>
              <a:ext cx="27075" cy="27100"/>
            </a:xfrm>
            <a:custGeom>
              <a:avLst/>
              <a:gdLst/>
              <a:ahLst/>
              <a:cxnLst/>
              <a:rect l="l" t="t" r="r" b="b"/>
              <a:pathLst>
                <a:path w="1083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1082" y="1083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7"/>
            <p:cNvSpPr/>
            <p:nvPr/>
          </p:nvSpPr>
          <p:spPr>
            <a:xfrm>
              <a:off x="6442388" y="3078125"/>
              <a:ext cx="26900" cy="27100"/>
            </a:xfrm>
            <a:custGeom>
              <a:avLst/>
              <a:gdLst/>
              <a:ahLst/>
              <a:cxnLst/>
              <a:rect l="l" t="t" r="r" b="b"/>
              <a:pathLst>
                <a:path w="1076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1076" y="1083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7"/>
            <p:cNvSpPr/>
            <p:nvPr/>
          </p:nvSpPr>
          <p:spPr>
            <a:xfrm>
              <a:off x="6552163" y="3024200"/>
              <a:ext cx="81025" cy="124675"/>
            </a:xfrm>
            <a:custGeom>
              <a:avLst/>
              <a:gdLst/>
              <a:ahLst/>
              <a:cxnLst/>
              <a:rect l="l" t="t" r="r" b="b"/>
              <a:pathLst>
                <a:path w="3241" h="4987" extrusionOk="0">
                  <a:moveTo>
                    <a:pt x="569" y="0"/>
                  </a:moveTo>
                  <a:lnTo>
                    <a:pt x="0" y="1076"/>
                  </a:lnTo>
                  <a:lnTo>
                    <a:pt x="0" y="1747"/>
                  </a:lnTo>
                  <a:lnTo>
                    <a:pt x="1617" y="4987"/>
                  </a:lnTo>
                  <a:lnTo>
                    <a:pt x="3240" y="1747"/>
                  </a:lnTo>
                  <a:lnTo>
                    <a:pt x="3240" y="1076"/>
                  </a:lnTo>
                  <a:lnTo>
                    <a:pt x="2398" y="0"/>
                  </a:ln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7"/>
            <p:cNvSpPr/>
            <p:nvPr/>
          </p:nvSpPr>
          <p:spPr>
            <a:xfrm>
              <a:off x="6347863" y="2808075"/>
              <a:ext cx="40425" cy="81025"/>
            </a:xfrm>
            <a:custGeom>
              <a:avLst/>
              <a:gdLst/>
              <a:ahLst/>
              <a:cxnLst/>
              <a:rect l="l" t="t" r="r" b="b"/>
              <a:pathLst>
                <a:path w="1617" h="3241" extrusionOk="0">
                  <a:moveTo>
                    <a:pt x="0" y="1"/>
                  </a:moveTo>
                  <a:lnTo>
                    <a:pt x="0" y="3241"/>
                  </a:lnTo>
                  <a:cubicBezTo>
                    <a:pt x="898" y="3241"/>
                    <a:pt x="1617" y="2522"/>
                    <a:pt x="1617" y="1624"/>
                  </a:cubicBezTo>
                  <a:cubicBezTo>
                    <a:pt x="1617" y="727"/>
                    <a:pt x="898" y="1"/>
                    <a:pt x="0" y="1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7"/>
            <p:cNvSpPr/>
            <p:nvPr/>
          </p:nvSpPr>
          <p:spPr>
            <a:xfrm>
              <a:off x="6347863" y="2929675"/>
              <a:ext cx="67500" cy="121425"/>
            </a:xfrm>
            <a:custGeom>
              <a:avLst/>
              <a:gdLst/>
              <a:ahLst/>
              <a:cxnLst/>
              <a:rect l="l" t="t" r="r" b="b"/>
              <a:pathLst>
                <a:path w="2700" h="4857" extrusionOk="0">
                  <a:moveTo>
                    <a:pt x="0" y="0"/>
                  </a:moveTo>
                  <a:lnTo>
                    <a:pt x="0" y="4857"/>
                  </a:lnTo>
                  <a:cubicBezTo>
                    <a:pt x="1637" y="4857"/>
                    <a:pt x="2699" y="4048"/>
                    <a:pt x="2699" y="2809"/>
                  </a:cubicBezTo>
                  <a:cubicBezTo>
                    <a:pt x="2699" y="1514"/>
                    <a:pt x="1521" y="0"/>
                    <a:pt x="0" y="0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7"/>
            <p:cNvSpPr/>
            <p:nvPr/>
          </p:nvSpPr>
          <p:spPr>
            <a:xfrm>
              <a:off x="6347863" y="3078125"/>
              <a:ext cx="67500" cy="27100"/>
            </a:xfrm>
            <a:custGeom>
              <a:avLst/>
              <a:gdLst/>
              <a:ahLst/>
              <a:cxnLst/>
              <a:rect l="l" t="t" r="r" b="b"/>
              <a:pathLst>
                <a:path w="2700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2699" y="1083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7"/>
            <p:cNvSpPr/>
            <p:nvPr/>
          </p:nvSpPr>
          <p:spPr>
            <a:xfrm>
              <a:off x="6592563" y="2781200"/>
              <a:ext cx="40625" cy="81025"/>
            </a:xfrm>
            <a:custGeom>
              <a:avLst/>
              <a:gdLst/>
              <a:ahLst/>
              <a:cxnLst/>
              <a:rect l="l" t="t" r="r" b="b"/>
              <a:pathLst>
                <a:path w="1625" h="3241" extrusionOk="0">
                  <a:moveTo>
                    <a:pt x="1" y="0"/>
                  </a:moveTo>
                  <a:lnTo>
                    <a:pt x="1" y="3240"/>
                  </a:lnTo>
                  <a:lnTo>
                    <a:pt x="973" y="3240"/>
                  </a:lnTo>
                  <a:lnTo>
                    <a:pt x="1624" y="215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7"/>
            <p:cNvSpPr/>
            <p:nvPr/>
          </p:nvSpPr>
          <p:spPr>
            <a:xfrm>
              <a:off x="6592563" y="3024200"/>
              <a:ext cx="40625" cy="124675"/>
            </a:xfrm>
            <a:custGeom>
              <a:avLst/>
              <a:gdLst/>
              <a:ahLst/>
              <a:cxnLst/>
              <a:rect l="l" t="t" r="r" b="b"/>
              <a:pathLst>
                <a:path w="1625" h="4987" extrusionOk="0">
                  <a:moveTo>
                    <a:pt x="1" y="0"/>
                  </a:moveTo>
                  <a:lnTo>
                    <a:pt x="1" y="4987"/>
                  </a:lnTo>
                  <a:lnTo>
                    <a:pt x="1624" y="1747"/>
                  </a:lnTo>
                  <a:lnTo>
                    <a:pt x="1624" y="107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7"/>
            <p:cNvSpPr/>
            <p:nvPr/>
          </p:nvSpPr>
          <p:spPr>
            <a:xfrm>
              <a:off x="6552163" y="2835150"/>
              <a:ext cx="81025" cy="215950"/>
            </a:xfrm>
            <a:custGeom>
              <a:avLst/>
              <a:gdLst/>
              <a:ahLst/>
              <a:cxnLst/>
              <a:rect l="l" t="t" r="r" b="b"/>
              <a:pathLst>
                <a:path w="3241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3240" y="8638"/>
                  </a:lnTo>
                  <a:lnTo>
                    <a:pt x="3240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7"/>
            <p:cNvSpPr/>
            <p:nvPr/>
          </p:nvSpPr>
          <p:spPr>
            <a:xfrm>
              <a:off x="6592563" y="2835150"/>
              <a:ext cx="40625" cy="215950"/>
            </a:xfrm>
            <a:custGeom>
              <a:avLst/>
              <a:gdLst/>
              <a:ahLst/>
              <a:cxnLst/>
              <a:rect l="l" t="t" r="r" b="b"/>
              <a:pathLst>
                <a:path w="1625" h="8638" extrusionOk="0">
                  <a:moveTo>
                    <a:pt x="1" y="0"/>
                  </a:moveTo>
                  <a:lnTo>
                    <a:pt x="1" y="8638"/>
                  </a:lnTo>
                  <a:lnTo>
                    <a:pt x="1624" y="86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4" name="Google Shape;2154;p47"/>
          <p:cNvGrpSpPr/>
          <p:nvPr/>
        </p:nvGrpSpPr>
        <p:grpSpPr>
          <a:xfrm>
            <a:off x="7467794" y="2510701"/>
            <a:ext cx="359782" cy="408866"/>
            <a:chOff x="7704963" y="2700200"/>
            <a:chExt cx="405525" cy="460850"/>
          </a:xfrm>
        </p:grpSpPr>
        <p:sp>
          <p:nvSpPr>
            <p:cNvPr id="2155" name="Google Shape;2155;p47"/>
            <p:cNvSpPr/>
            <p:nvPr/>
          </p:nvSpPr>
          <p:spPr>
            <a:xfrm>
              <a:off x="8042988" y="2809100"/>
              <a:ext cx="67500" cy="26925"/>
            </a:xfrm>
            <a:custGeom>
              <a:avLst/>
              <a:gdLst/>
              <a:ahLst/>
              <a:cxnLst/>
              <a:rect l="l" t="t" r="r" b="b"/>
              <a:pathLst>
                <a:path w="2700" h="1077" extrusionOk="0">
                  <a:moveTo>
                    <a:pt x="1" y="1"/>
                  </a:moveTo>
                  <a:lnTo>
                    <a:pt x="1" y="1076"/>
                  </a:lnTo>
                  <a:lnTo>
                    <a:pt x="2700" y="1076"/>
                  </a:lnTo>
                  <a:lnTo>
                    <a:pt x="2700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7"/>
            <p:cNvSpPr/>
            <p:nvPr/>
          </p:nvSpPr>
          <p:spPr>
            <a:xfrm>
              <a:off x="8042988" y="2755000"/>
              <a:ext cx="67500" cy="27075"/>
            </a:xfrm>
            <a:custGeom>
              <a:avLst/>
              <a:gdLst/>
              <a:ahLst/>
              <a:cxnLst/>
              <a:rect l="l" t="t" r="r" b="b"/>
              <a:pathLst>
                <a:path w="2700" h="1083" extrusionOk="0">
                  <a:moveTo>
                    <a:pt x="1" y="0"/>
                  </a:moveTo>
                  <a:lnTo>
                    <a:pt x="1" y="1083"/>
                  </a:lnTo>
                  <a:lnTo>
                    <a:pt x="2700" y="108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7"/>
            <p:cNvSpPr/>
            <p:nvPr/>
          </p:nvSpPr>
          <p:spPr>
            <a:xfrm>
              <a:off x="8042988" y="2863050"/>
              <a:ext cx="67500" cy="27075"/>
            </a:xfrm>
            <a:custGeom>
              <a:avLst/>
              <a:gdLst/>
              <a:ahLst/>
              <a:cxnLst/>
              <a:rect l="l" t="t" r="r" b="b"/>
              <a:pathLst>
                <a:path w="2700" h="1083" extrusionOk="0">
                  <a:moveTo>
                    <a:pt x="1" y="1"/>
                  </a:moveTo>
                  <a:lnTo>
                    <a:pt x="1" y="1083"/>
                  </a:lnTo>
                  <a:lnTo>
                    <a:pt x="2700" y="1083"/>
                  </a:lnTo>
                  <a:lnTo>
                    <a:pt x="2700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7"/>
            <p:cNvSpPr/>
            <p:nvPr/>
          </p:nvSpPr>
          <p:spPr>
            <a:xfrm>
              <a:off x="8042988" y="2917000"/>
              <a:ext cx="67500" cy="27075"/>
            </a:xfrm>
            <a:custGeom>
              <a:avLst/>
              <a:gdLst/>
              <a:ahLst/>
              <a:cxnLst/>
              <a:rect l="l" t="t" r="r" b="b"/>
              <a:pathLst>
                <a:path w="2700" h="1083" extrusionOk="0">
                  <a:moveTo>
                    <a:pt x="1" y="0"/>
                  </a:moveTo>
                  <a:lnTo>
                    <a:pt x="1" y="1083"/>
                  </a:lnTo>
                  <a:lnTo>
                    <a:pt x="2700" y="108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7"/>
            <p:cNvSpPr/>
            <p:nvPr/>
          </p:nvSpPr>
          <p:spPr>
            <a:xfrm>
              <a:off x="8023313" y="2941825"/>
              <a:ext cx="55500" cy="52950"/>
            </a:xfrm>
            <a:custGeom>
              <a:avLst/>
              <a:gdLst/>
              <a:ahLst/>
              <a:cxnLst/>
              <a:rect l="l" t="t" r="r" b="b"/>
              <a:pathLst>
                <a:path w="2220" h="2118" extrusionOk="0">
                  <a:moveTo>
                    <a:pt x="706" y="0"/>
                  </a:moveTo>
                  <a:lnTo>
                    <a:pt x="0" y="822"/>
                  </a:lnTo>
                  <a:lnTo>
                    <a:pt x="1514" y="2117"/>
                  </a:lnTo>
                  <a:lnTo>
                    <a:pt x="2219" y="1302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7"/>
            <p:cNvSpPr/>
            <p:nvPr/>
          </p:nvSpPr>
          <p:spPr>
            <a:xfrm>
              <a:off x="8023313" y="2704300"/>
              <a:ext cx="55325" cy="52950"/>
            </a:xfrm>
            <a:custGeom>
              <a:avLst/>
              <a:gdLst/>
              <a:ahLst/>
              <a:cxnLst/>
              <a:rect l="l" t="t" r="r" b="b"/>
              <a:pathLst>
                <a:path w="2213" h="2118" extrusionOk="0">
                  <a:moveTo>
                    <a:pt x="1514" y="1"/>
                  </a:moveTo>
                  <a:lnTo>
                    <a:pt x="0" y="1296"/>
                  </a:lnTo>
                  <a:lnTo>
                    <a:pt x="706" y="2118"/>
                  </a:lnTo>
                  <a:lnTo>
                    <a:pt x="2213" y="823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7"/>
            <p:cNvSpPr/>
            <p:nvPr/>
          </p:nvSpPr>
          <p:spPr>
            <a:xfrm>
              <a:off x="7988888" y="2728125"/>
              <a:ext cx="67500" cy="243000"/>
            </a:xfrm>
            <a:custGeom>
              <a:avLst/>
              <a:gdLst/>
              <a:ahLst/>
              <a:cxnLst/>
              <a:rect l="l" t="t" r="r" b="b"/>
              <a:pathLst>
                <a:path w="2700" h="9720" extrusionOk="0">
                  <a:moveTo>
                    <a:pt x="0" y="0"/>
                  </a:moveTo>
                  <a:lnTo>
                    <a:pt x="0" y="9720"/>
                  </a:lnTo>
                  <a:lnTo>
                    <a:pt x="1083" y="9720"/>
                  </a:lnTo>
                  <a:cubicBezTo>
                    <a:pt x="1973" y="9720"/>
                    <a:pt x="2699" y="8994"/>
                    <a:pt x="2699" y="8096"/>
                  </a:cubicBezTo>
                  <a:lnTo>
                    <a:pt x="2699" y="1617"/>
                  </a:lnTo>
                  <a:cubicBezTo>
                    <a:pt x="2699" y="726"/>
                    <a:pt x="1973" y="0"/>
                    <a:pt x="1083" y="0"/>
                  </a:cubicBez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7"/>
            <p:cNvSpPr/>
            <p:nvPr/>
          </p:nvSpPr>
          <p:spPr>
            <a:xfrm>
              <a:off x="7704963" y="2700200"/>
              <a:ext cx="135475" cy="460850"/>
            </a:xfrm>
            <a:custGeom>
              <a:avLst/>
              <a:gdLst/>
              <a:ahLst/>
              <a:cxnLst/>
              <a:rect l="l" t="t" r="r" b="b"/>
              <a:pathLst>
                <a:path w="5419" h="18434" extrusionOk="0">
                  <a:moveTo>
                    <a:pt x="2295" y="1"/>
                  </a:moveTo>
                  <a:lnTo>
                    <a:pt x="0" y="9213"/>
                  </a:lnTo>
                  <a:lnTo>
                    <a:pt x="2295" y="18433"/>
                  </a:lnTo>
                  <a:lnTo>
                    <a:pt x="5419" y="18433"/>
                  </a:lnTo>
                  <a:lnTo>
                    <a:pt x="5419" y="1"/>
                  </a:lnTo>
                  <a:close/>
                </a:path>
              </a:pathLst>
            </a:custGeom>
            <a:solidFill>
              <a:srgbClr val="C67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7"/>
            <p:cNvSpPr/>
            <p:nvPr/>
          </p:nvSpPr>
          <p:spPr>
            <a:xfrm>
              <a:off x="7826888" y="2755000"/>
              <a:ext cx="67500" cy="27075"/>
            </a:xfrm>
            <a:custGeom>
              <a:avLst/>
              <a:gdLst/>
              <a:ahLst/>
              <a:cxnLst/>
              <a:rect l="l" t="t" r="r" b="b"/>
              <a:pathLst>
                <a:path w="2700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2699" y="1083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7"/>
            <p:cNvSpPr/>
            <p:nvPr/>
          </p:nvSpPr>
          <p:spPr>
            <a:xfrm>
              <a:off x="7826888" y="2809100"/>
              <a:ext cx="67500" cy="26925"/>
            </a:xfrm>
            <a:custGeom>
              <a:avLst/>
              <a:gdLst/>
              <a:ahLst/>
              <a:cxnLst/>
              <a:rect l="l" t="t" r="r" b="b"/>
              <a:pathLst>
                <a:path w="2700" h="1077" extrusionOk="0">
                  <a:moveTo>
                    <a:pt x="0" y="1"/>
                  </a:moveTo>
                  <a:lnTo>
                    <a:pt x="0" y="1076"/>
                  </a:lnTo>
                  <a:lnTo>
                    <a:pt x="2699" y="1076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7"/>
            <p:cNvSpPr/>
            <p:nvPr/>
          </p:nvSpPr>
          <p:spPr>
            <a:xfrm>
              <a:off x="7826888" y="2863050"/>
              <a:ext cx="67500" cy="27075"/>
            </a:xfrm>
            <a:custGeom>
              <a:avLst/>
              <a:gdLst/>
              <a:ahLst/>
              <a:cxnLst/>
              <a:rect l="l" t="t" r="r" b="b"/>
              <a:pathLst>
                <a:path w="2700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2699" y="1083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7"/>
            <p:cNvSpPr/>
            <p:nvPr/>
          </p:nvSpPr>
          <p:spPr>
            <a:xfrm>
              <a:off x="7826888" y="2917000"/>
              <a:ext cx="67500" cy="27075"/>
            </a:xfrm>
            <a:custGeom>
              <a:avLst/>
              <a:gdLst/>
              <a:ahLst/>
              <a:cxnLst/>
              <a:rect l="l" t="t" r="r" b="b"/>
              <a:pathLst>
                <a:path w="2700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2699" y="1083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7"/>
            <p:cNvSpPr/>
            <p:nvPr/>
          </p:nvSpPr>
          <p:spPr>
            <a:xfrm>
              <a:off x="7826888" y="2971100"/>
              <a:ext cx="67500" cy="26925"/>
            </a:xfrm>
            <a:custGeom>
              <a:avLst/>
              <a:gdLst/>
              <a:ahLst/>
              <a:cxnLst/>
              <a:rect l="l" t="t" r="r" b="b"/>
              <a:pathLst>
                <a:path w="2700" h="1077" extrusionOk="0">
                  <a:moveTo>
                    <a:pt x="0" y="1"/>
                  </a:moveTo>
                  <a:lnTo>
                    <a:pt x="0" y="1076"/>
                  </a:lnTo>
                  <a:lnTo>
                    <a:pt x="2699" y="1076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7"/>
            <p:cNvSpPr/>
            <p:nvPr/>
          </p:nvSpPr>
          <p:spPr>
            <a:xfrm>
              <a:off x="7826888" y="3025050"/>
              <a:ext cx="67500" cy="27075"/>
            </a:xfrm>
            <a:custGeom>
              <a:avLst/>
              <a:gdLst/>
              <a:ahLst/>
              <a:cxnLst/>
              <a:rect l="l" t="t" r="r" b="b"/>
              <a:pathLst>
                <a:path w="2700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2699" y="1083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7"/>
            <p:cNvSpPr/>
            <p:nvPr/>
          </p:nvSpPr>
          <p:spPr>
            <a:xfrm>
              <a:off x="7826888" y="3079000"/>
              <a:ext cx="67500" cy="27075"/>
            </a:xfrm>
            <a:custGeom>
              <a:avLst/>
              <a:gdLst/>
              <a:ahLst/>
              <a:cxnLst/>
              <a:rect l="l" t="t" r="r" b="b"/>
              <a:pathLst>
                <a:path w="2700" h="1083" extrusionOk="0">
                  <a:moveTo>
                    <a:pt x="0" y="0"/>
                  </a:moveTo>
                  <a:lnTo>
                    <a:pt x="0" y="1082"/>
                  </a:lnTo>
                  <a:lnTo>
                    <a:pt x="2699" y="1082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7"/>
            <p:cNvSpPr/>
            <p:nvPr/>
          </p:nvSpPr>
          <p:spPr>
            <a:xfrm>
              <a:off x="7759413" y="2917000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1" y="0"/>
                  </a:moveTo>
                  <a:lnTo>
                    <a:pt x="1" y="1083"/>
                  </a:lnTo>
                  <a:lnTo>
                    <a:pt x="1083" y="1083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7"/>
            <p:cNvSpPr/>
            <p:nvPr/>
          </p:nvSpPr>
          <p:spPr>
            <a:xfrm>
              <a:off x="7826888" y="3133950"/>
              <a:ext cx="67675" cy="27100"/>
            </a:xfrm>
            <a:custGeom>
              <a:avLst/>
              <a:gdLst/>
              <a:ahLst/>
              <a:cxnLst/>
              <a:rect l="l" t="t" r="r" b="b"/>
              <a:pathLst>
                <a:path w="2707" h="1084" extrusionOk="0">
                  <a:moveTo>
                    <a:pt x="0" y="1"/>
                  </a:moveTo>
                  <a:lnTo>
                    <a:pt x="542" y="1083"/>
                  </a:lnTo>
                  <a:lnTo>
                    <a:pt x="2706" y="1083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7"/>
            <p:cNvSpPr/>
            <p:nvPr/>
          </p:nvSpPr>
          <p:spPr>
            <a:xfrm>
              <a:off x="7826888" y="2700200"/>
              <a:ext cx="67500" cy="27950"/>
            </a:xfrm>
            <a:custGeom>
              <a:avLst/>
              <a:gdLst/>
              <a:ahLst/>
              <a:cxnLst/>
              <a:rect l="l" t="t" r="r" b="b"/>
              <a:pathLst>
                <a:path w="2700" h="1118" extrusionOk="0">
                  <a:moveTo>
                    <a:pt x="542" y="1"/>
                  </a:moveTo>
                  <a:lnTo>
                    <a:pt x="0" y="1117"/>
                  </a:lnTo>
                  <a:lnTo>
                    <a:pt x="2699" y="1117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7"/>
            <p:cNvSpPr/>
            <p:nvPr/>
          </p:nvSpPr>
          <p:spPr>
            <a:xfrm>
              <a:off x="7921413" y="2700200"/>
              <a:ext cx="81025" cy="460850"/>
            </a:xfrm>
            <a:custGeom>
              <a:avLst/>
              <a:gdLst/>
              <a:ahLst/>
              <a:cxnLst/>
              <a:rect l="l" t="t" r="r" b="b"/>
              <a:pathLst>
                <a:path w="3241" h="18434" extrusionOk="0">
                  <a:moveTo>
                    <a:pt x="1" y="1"/>
                  </a:moveTo>
                  <a:lnTo>
                    <a:pt x="1" y="18433"/>
                  </a:lnTo>
                  <a:lnTo>
                    <a:pt x="3240" y="18433"/>
                  </a:lnTo>
                  <a:lnTo>
                    <a:pt x="3240" y="1"/>
                  </a:lnTo>
                  <a:close/>
                </a:path>
              </a:pathLst>
            </a:custGeom>
            <a:solidFill>
              <a:srgbClr val="C67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7"/>
            <p:cNvSpPr/>
            <p:nvPr/>
          </p:nvSpPr>
          <p:spPr>
            <a:xfrm>
              <a:off x="7800013" y="2700200"/>
              <a:ext cx="40425" cy="460850"/>
            </a:xfrm>
            <a:custGeom>
              <a:avLst/>
              <a:gdLst/>
              <a:ahLst/>
              <a:cxnLst/>
              <a:rect l="l" t="t" r="r" b="b"/>
              <a:pathLst>
                <a:path w="1617" h="18434" extrusionOk="0">
                  <a:moveTo>
                    <a:pt x="0" y="1"/>
                  </a:moveTo>
                  <a:lnTo>
                    <a:pt x="0" y="18433"/>
                  </a:lnTo>
                  <a:lnTo>
                    <a:pt x="1617" y="1843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B35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7"/>
            <p:cNvSpPr/>
            <p:nvPr/>
          </p:nvSpPr>
          <p:spPr>
            <a:xfrm>
              <a:off x="7961838" y="2700200"/>
              <a:ext cx="40600" cy="460850"/>
            </a:xfrm>
            <a:custGeom>
              <a:avLst/>
              <a:gdLst/>
              <a:ahLst/>
              <a:cxnLst/>
              <a:rect l="l" t="t" r="r" b="b"/>
              <a:pathLst>
                <a:path w="1624" h="18434" extrusionOk="0">
                  <a:moveTo>
                    <a:pt x="0" y="1"/>
                  </a:moveTo>
                  <a:lnTo>
                    <a:pt x="0" y="18433"/>
                  </a:lnTo>
                  <a:lnTo>
                    <a:pt x="1623" y="18433"/>
                  </a:lnTo>
                  <a:lnTo>
                    <a:pt x="1623" y="1"/>
                  </a:lnTo>
                  <a:close/>
                </a:path>
              </a:pathLst>
            </a:custGeom>
            <a:solidFill>
              <a:srgbClr val="B35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7"/>
          <p:cNvGrpSpPr/>
          <p:nvPr/>
        </p:nvGrpSpPr>
        <p:grpSpPr>
          <a:xfrm>
            <a:off x="5460526" y="2510701"/>
            <a:ext cx="408866" cy="408866"/>
            <a:chOff x="5433413" y="2700200"/>
            <a:chExt cx="460850" cy="460850"/>
          </a:xfrm>
        </p:grpSpPr>
        <p:sp>
          <p:nvSpPr>
            <p:cNvPr id="2177" name="Google Shape;2177;p47"/>
            <p:cNvSpPr/>
            <p:nvPr/>
          </p:nvSpPr>
          <p:spPr>
            <a:xfrm>
              <a:off x="5433413" y="3059650"/>
              <a:ext cx="351950" cy="101400"/>
            </a:xfrm>
            <a:custGeom>
              <a:avLst/>
              <a:gdLst/>
              <a:ahLst/>
              <a:cxnLst/>
              <a:rect l="l" t="t" r="r" b="b"/>
              <a:pathLst>
                <a:path w="14078" h="4056" extrusionOk="0">
                  <a:moveTo>
                    <a:pt x="782" y="0"/>
                  </a:moveTo>
                  <a:lnTo>
                    <a:pt x="1" y="774"/>
                  </a:lnTo>
                  <a:lnTo>
                    <a:pt x="1" y="4055"/>
                  </a:lnTo>
                  <a:lnTo>
                    <a:pt x="12995" y="4055"/>
                  </a:lnTo>
                  <a:lnTo>
                    <a:pt x="14077" y="3124"/>
                  </a:lnTo>
                  <a:lnTo>
                    <a:pt x="14077" y="774"/>
                  </a:lnTo>
                  <a:lnTo>
                    <a:pt x="12837" y="0"/>
                  </a:ln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7"/>
            <p:cNvSpPr/>
            <p:nvPr/>
          </p:nvSpPr>
          <p:spPr>
            <a:xfrm>
              <a:off x="5663563" y="3059650"/>
              <a:ext cx="121800" cy="101400"/>
            </a:xfrm>
            <a:custGeom>
              <a:avLst/>
              <a:gdLst/>
              <a:ahLst/>
              <a:cxnLst/>
              <a:rect l="l" t="t" r="r" b="b"/>
              <a:pathLst>
                <a:path w="4872" h="4056" extrusionOk="0">
                  <a:moveTo>
                    <a:pt x="1" y="0"/>
                  </a:moveTo>
                  <a:lnTo>
                    <a:pt x="1" y="4055"/>
                  </a:lnTo>
                  <a:lnTo>
                    <a:pt x="3789" y="4055"/>
                  </a:lnTo>
                  <a:lnTo>
                    <a:pt x="4871" y="3124"/>
                  </a:lnTo>
                  <a:lnTo>
                    <a:pt x="4871" y="774"/>
                  </a:lnTo>
                  <a:lnTo>
                    <a:pt x="3631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7"/>
            <p:cNvSpPr/>
            <p:nvPr/>
          </p:nvSpPr>
          <p:spPr>
            <a:xfrm>
              <a:off x="5433413" y="2848675"/>
              <a:ext cx="460850" cy="230350"/>
            </a:xfrm>
            <a:custGeom>
              <a:avLst/>
              <a:gdLst/>
              <a:ahLst/>
              <a:cxnLst/>
              <a:rect l="l" t="t" r="r" b="b"/>
              <a:pathLst>
                <a:path w="18434" h="9214" extrusionOk="0">
                  <a:moveTo>
                    <a:pt x="1" y="0"/>
                  </a:moveTo>
                  <a:lnTo>
                    <a:pt x="1" y="3816"/>
                  </a:lnTo>
                  <a:lnTo>
                    <a:pt x="542" y="4357"/>
                  </a:lnTo>
                  <a:lnTo>
                    <a:pt x="542" y="8679"/>
                  </a:lnTo>
                  <a:lnTo>
                    <a:pt x="10296" y="8679"/>
                  </a:lnTo>
                  <a:lnTo>
                    <a:pt x="10837" y="9213"/>
                  </a:lnTo>
                  <a:lnTo>
                    <a:pt x="14077" y="9213"/>
                  </a:lnTo>
                  <a:lnTo>
                    <a:pt x="14077" y="4898"/>
                  </a:lnTo>
                  <a:lnTo>
                    <a:pt x="17570" y="4898"/>
                  </a:lnTo>
                  <a:lnTo>
                    <a:pt x="18433" y="3816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7"/>
            <p:cNvSpPr/>
            <p:nvPr/>
          </p:nvSpPr>
          <p:spPr>
            <a:xfrm>
              <a:off x="5663563" y="2848675"/>
              <a:ext cx="230700" cy="230350"/>
            </a:xfrm>
            <a:custGeom>
              <a:avLst/>
              <a:gdLst/>
              <a:ahLst/>
              <a:cxnLst/>
              <a:rect l="l" t="t" r="r" b="b"/>
              <a:pathLst>
                <a:path w="9228" h="9214" extrusionOk="0">
                  <a:moveTo>
                    <a:pt x="1" y="0"/>
                  </a:moveTo>
                  <a:lnTo>
                    <a:pt x="1" y="8679"/>
                  </a:lnTo>
                  <a:lnTo>
                    <a:pt x="1090" y="8679"/>
                  </a:lnTo>
                  <a:lnTo>
                    <a:pt x="1631" y="9213"/>
                  </a:lnTo>
                  <a:lnTo>
                    <a:pt x="4871" y="9213"/>
                  </a:lnTo>
                  <a:lnTo>
                    <a:pt x="4871" y="4898"/>
                  </a:lnTo>
                  <a:lnTo>
                    <a:pt x="8364" y="4898"/>
                  </a:lnTo>
                  <a:lnTo>
                    <a:pt x="9227" y="3816"/>
                  </a:lnTo>
                  <a:lnTo>
                    <a:pt x="9227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7"/>
            <p:cNvSpPr/>
            <p:nvPr/>
          </p:nvSpPr>
          <p:spPr>
            <a:xfrm>
              <a:off x="5446938" y="2957575"/>
              <a:ext cx="243875" cy="108075"/>
            </a:xfrm>
            <a:custGeom>
              <a:avLst/>
              <a:gdLst/>
              <a:ahLst/>
              <a:cxnLst/>
              <a:rect l="l" t="t" r="r" b="b"/>
              <a:pathLst>
                <a:path w="9755" h="4323" extrusionOk="0">
                  <a:moveTo>
                    <a:pt x="1" y="1"/>
                  </a:moveTo>
                  <a:lnTo>
                    <a:pt x="1" y="4323"/>
                  </a:lnTo>
                  <a:lnTo>
                    <a:pt x="9755" y="4323"/>
                  </a:lnTo>
                  <a:lnTo>
                    <a:pt x="9755" y="1"/>
                  </a:lnTo>
                  <a:close/>
                </a:path>
              </a:pathLst>
            </a:custGeom>
            <a:solidFill>
              <a:srgbClr val="86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7"/>
            <p:cNvSpPr/>
            <p:nvPr/>
          </p:nvSpPr>
          <p:spPr>
            <a:xfrm>
              <a:off x="5663563" y="2957575"/>
              <a:ext cx="27250" cy="108075"/>
            </a:xfrm>
            <a:custGeom>
              <a:avLst/>
              <a:gdLst/>
              <a:ahLst/>
              <a:cxnLst/>
              <a:rect l="l" t="t" r="r" b="b"/>
              <a:pathLst>
                <a:path w="1090" h="4323" extrusionOk="0">
                  <a:moveTo>
                    <a:pt x="1" y="1"/>
                  </a:moveTo>
                  <a:lnTo>
                    <a:pt x="1" y="4323"/>
                  </a:lnTo>
                  <a:lnTo>
                    <a:pt x="1090" y="4323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7"/>
            <p:cNvSpPr/>
            <p:nvPr/>
          </p:nvSpPr>
          <p:spPr>
            <a:xfrm>
              <a:off x="5758263" y="2944050"/>
              <a:ext cx="136000" cy="216825"/>
            </a:xfrm>
            <a:custGeom>
              <a:avLst/>
              <a:gdLst/>
              <a:ahLst/>
              <a:cxnLst/>
              <a:rect l="l" t="t" r="r" b="b"/>
              <a:pathLst>
                <a:path w="5440" h="8673" extrusionOk="0">
                  <a:moveTo>
                    <a:pt x="1" y="1"/>
                  </a:moveTo>
                  <a:lnTo>
                    <a:pt x="1" y="8672"/>
                  </a:lnTo>
                  <a:lnTo>
                    <a:pt x="5439" y="8672"/>
                  </a:lnTo>
                  <a:lnTo>
                    <a:pt x="5439" y="4323"/>
                  </a:lnTo>
                  <a:lnTo>
                    <a:pt x="4652" y="3850"/>
                  </a:lnTo>
                  <a:lnTo>
                    <a:pt x="5439" y="3240"/>
                  </a:lnTo>
                  <a:lnTo>
                    <a:pt x="5439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7"/>
            <p:cNvSpPr/>
            <p:nvPr/>
          </p:nvSpPr>
          <p:spPr>
            <a:xfrm>
              <a:off x="5433413" y="2754150"/>
              <a:ext cx="460850" cy="162025"/>
            </a:xfrm>
            <a:custGeom>
              <a:avLst/>
              <a:gdLst/>
              <a:ahLst/>
              <a:cxnLst/>
              <a:rect l="l" t="t" r="r" b="b"/>
              <a:pathLst>
                <a:path w="18434" h="6481" extrusionOk="0">
                  <a:moveTo>
                    <a:pt x="1" y="0"/>
                  </a:moveTo>
                  <a:lnTo>
                    <a:pt x="1" y="3781"/>
                  </a:lnTo>
                  <a:cubicBezTo>
                    <a:pt x="1" y="5268"/>
                    <a:pt x="1248" y="6480"/>
                    <a:pt x="2741" y="6480"/>
                  </a:cubicBezTo>
                  <a:cubicBezTo>
                    <a:pt x="3624" y="6480"/>
                    <a:pt x="4398" y="6062"/>
                    <a:pt x="4898" y="5398"/>
                  </a:cubicBezTo>
                  <a:cubicBezTo>
                    <a:pt x="5398" y="6062"/>
                    <a:pt x="6172" y="6480"/>
                    <a:pt x="7056" y="6480"/>
                  </a:cubicBezTo>
                  <a:cubicBezTo>
                    <a:pt x="7947" y="6480"/>
                    <a:pt x="8714" y="6062"/>
                    <a:pt x="9207" y="5411"/>
                  </a:cubicBezTo>
                  <a:lnTo>
                    <a:pt x="9221" y="5398"/>
                  </a:lnTo>
                  <a:cubicBezTo>
                    <a:pt x="9714" y="6055"/>
                    <a:pt x="10495" y="6480"/>
                    <a:pt x="11378" y="6480"/>
                  </a:cubicBezTo>
                  <a:cubicBezTo>
                    <a:pt x="12269" y="6480"/>
                    <a:pt x="13043" y="6055"/>
                    <a:pt x="13543" y="5398"/>
                  </a:cubicBezTo>
                  <a:cubicBezTo>
                    <a:pt x="14036" y="6055"/>
                    <a:pt x="14851" y="6480"/>
                    <a:pt x="15735" y="6480"/>
                  </a:cubicBezTo>
                  <a:cubicBezTo>
                    <a:pt x="17228" y="6480"/>
                    <a:pt x="18433" y="5268"/>
                    <a:pt x="18433" y="3781"/>
                  </a:cubicBezTo>
                  <a:lnTo>
                    <a:pt x="18433" y="0"/>
                  </a:lnTo>
                  <a:close/>
                </a:path>
              </a:pathLst>
            </a:custGeom>
            <a:solidFill>
              <a:srgbClr val="C67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7"/>
            <p:cNvSpPr/>
            <p:nvPr/>
          </p:nvSpPr>
          <p:spPr>
            <a:xfrm>
              <a:off x="5663563" y="2754150"/>
              <a:ext cx="230700" cy="162025"/>
            </a:xfrm>
            <a:custGeom>
              <a:avLst/>
              <a:gdLst/>
              <a:ahLst/>
              <a:cxnLst/>
              <a:rect l="l" t="t" r="r" b="b"/>
              <a:pathLst>
                <a:path w="9228" h="6481" extrusionOk="0">
                  <a:moveTo>
                    <a:pt x="1" y="0"/>
                  </a:moveTo>
                  <a:lnTo>
                    <a:pt x="1" y="5411"/>
                  </a:lnTo>
                  <a:lnTo>
                    <a:pt x="8" y="5398"/>
                  </a:lnTo>
                  <a:cubicBezTo>
                    <a:pt x="508" y="6062"/>
                    <a:pt x="1282" y="6480"/>
                    <a:pt x="2172" y="6480"/>
                  </a:cubicBezTo>
                  <a:cubicBezTo>
                    <a:pt x="3056" y="6480"/>
                    <a:pt x="3837" y="6062"/>
                    <a:pt x="4330" y="5398"/>
                  </a:cubicBezTo>
                  <a:cubicBezTo>
                    <a:pt x="4830" y="6062"/>
                    <a:pt x="5645" y="6480"/>
                    <a:pt x="6529" y="6480"/>
                  </a:cubicBezTo>
                  <a:cubicBezTo>
                    <a:pt x="8015" y="6480"/>
                    <a:pt x="9227" y="5268"/>
                    <a:pt x="9227" y="3781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rgbClr val="B35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7"/>
            <p:cNvSpPr/>
            <p:nvPr/>
          </p:nvSpPr>
          <p:spPr>
            <a:xfrm>
              <a:off x="5569388" y="2700200"/>
              <a:ext cx="189075" cy="134975"/>
            </a:xfrm>
            <a:custGeom>
              <a:avLst/>
              <a:gdLst/>
              <a:ahLst/>
              <a:cxnLst/>
              <a:rect l="l" t="t" r="r" b="b"/>
              <a:pathLst>
                <a:path w="7563" h="5399" extrusionOk="0">
                  <a:moveTo>
                    <a:pt x="1617" y="1"/>
                  </a:moveTo>
                  <a:cubicBezTo>
                    <a:pt x="727" y="1"/>
                    <a:pt x="1" y="720"/>
                    <a:pt x="1" y="1617"/>
                  </a:cubicBezTo>
                  <a:cubicBezTo>
                    <a:pt x="1" y="2028"/>
                    <a:pt x="165" y="2405"/>
                    <a:pt x="412" y="2699"/>
                  </a:cubicBezTo>
                  <a:cubicBezTo>
                    <a:pt x="165" y="2987"/>
                    <a:pt x="1" y="3371"/>
                    <a:pt x="1" y="3782"/>
                  </a:cubicBezTo>
                  <a:cubicBezTo>
                    <a:pt x="1" y="4672"/>
                    <a:pt x="727" y="5398"/>
                    <a:pt x="1617" y="5398"/>
                  </a:cubicBezTo>
                  <a:cubicBezTo>
                    <a:pt x="2323" y="5398"/>
                    <a:pt x="2925" y="4946"/>
                    <a:pt x="3145" y="4316"/>
                  </a:cubicBezTo>
                  <a:lnTo>
                    <a:pt x="4419" y="4316"/>
                  </a:lnTo>
                  <a:cubicBezTo>
                    <a:pt x="4631" y="4946"/>
                    <a:pt x="5241" y="5398"/>
                    <a:pt x="5939" y="5398"/>
                  </a:cubicBezTo>
                  <a:cubicBezTo>
                    <a:pt x="6837" y="5398"/>
                    <a:pt x="7563" y="4672"/>
                    <a:pt x="7563" y="3782"/>
                  </a:cubicBezTo>
                  <a:cubicBezTo>
                    <a:pt x="7563" y="3371"/>
                    <a:pt x="7398" y="2987"/>
                    <a:pt x="7152" y="2699"/>
                  </a:cubicBezTo>
                  <a:cubicBezTo>
                    <a:pt x="7398" y="2405"/>
                    <a:pt x="7563" y="2028"/>
                    <a:pt x="7563" y="1617"/>
                  </a:cubicBezTo>
                  <a:cubicBezTo>
                    <a:pt x="7563" y="720"/>
                    <a:pt x="6837" y="1"/>
                    <a:pt x="5939" y="1"/>
                  </a:cubicBezTo>
                  <a:cubicBezTo>
                    <a:pt x="5241" y="1"/>
                    <a:pt x="4631" y="453"/>
                    <a:pt x="4419" y="1076"/>
                  </a:cubicBezTo>
                  <a:lnTo>
                    <a:pt x="3145" y="1076"/>
                  </a:lnTo>
                  <a:cubicBezTo>
                    <a:pt x="2925" y="453"/>
                    <a:pt x="2323" y="1"/>
                    <a:pt x="1617" y="1"/>
                  </a:cubicBez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7"/>
            <p:cNvSpPr/>
            <p:nvPr/>
          </p:nvSpPr>
          <p:spPr>
            <a:xfrm>
              <a:off x="5663563" y="2700200"/>
              <a:ext cx="94900" cy="134975"/>
            </a:xfrm>
            <a:custGeom>
              <a:avLst/>
              <a:gdLst/>
              <a:ahLst/>
              <a:cxnLst/>
              <a:rect l="l" t="t" r="r" b="b"/>
              <a:pathLst>
                <a:path w="3796" h="5399" extrusionOk="0">
                  <a:moveTo>
                    <a:pt x="2172" y="1"/>
                  </a:moveTo>
                  <a:cubicBezTo>
                    <a:pt x="1474" y="1"/>
                    <a:pt x="864" y="453"/>
                    <a:pt x="652" y="1083"/>
                  </a:cubicBezTo>
                  <a:lnTo>
                    <a:pt x="1" y="1083"/>
                  </a:lnTo>
                  <a:lnTo>
                    <a:pt x="1" y="4323"/>
                  </a:lnTo>
                  <a:lnTo>
                    <a:pt x="652" y="4323"/>
                  </a:lnTo>
                  <a:lnTo>
                    <a:pt x="652" y="4316"/>
                  </a:lnTo>
                  <a:cubicBezTo>
                    <a:pt x="864" y="4946"/>
                    <a:pt x="1474" y="5398"/>
                    <a:pt x="2172" y="5398"/>
                  </a:cubicBezTo>
                  <a:cubicBezTo>
                    <a:pt x="3070" y="5398"/>
                    <a:pt x="3796" y="4679"/>
                    <a:pt x="3796" y="3782"/>
                  </a:cubicBezTo>
                  <a:cubicBezTo>
                    <a:pt x="3796" y="3371"/>
                    <a:pt x="3631" y="2987"/>
                    <a:pt x="3385" y="2699"/>
                  </a:cubicBezTo>
                  <a:cubicBezTo>
                    <a:pt x="3631" y="2412"/>
                    <a:pt x="3796" y="2028"/>
                    <a:pt x="3796" y="1617"/>
                  </a:cubicBezTo>
                  <a:cubicBezTo>
                    <a:pt x="3796" y="727"/>
                    <a:pt x="3070" y="1"/>
                    <a:pt x="2172" y="1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7"/>
            <p:cNvSpPr/>
            <p:nvPr/>
          </p:nvSpPr>
          <p:spPr>
            <a:xfrm>
              <a:off x="5840288" y="3025050"/>
              <a:ext cx="53975" cy="27075"/>
            </a:xfrm>
            <a:custGeom>
              <a:avLst/>
              <a:gdLst/>
              <a:ahLst/>
              <a:cxnLst/>
              <a:rect l="l" t="t" r="r" b="b"/>
              <a:pathLst>
                <a:path w="2159" h="1083" extrusionOk="0">
                  <a:moveTo>
                    <a:pt x="1" y="0"/>
                  </a:moveTo>
                  <a:lnTo>
                    <a:pt x="1" y="1083"/>
                  </a:lnTo>
                  <a:lnTo>
                    <a:pt x="2158" y="1083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7"/>
            <p:cNvSpPr/>
            <p:nvPr/>
          </p:nvSpPr>
          <p:spPr>
            <a:xfrm>
              <a:off x="5433413" y="2944050"/>
              <a:ext cx="270950" cy="134975"/>
            </a:xfrm>
            <a:custGeom>
              <a:avLst/>
              <a:gdLst/>
              <a:ahLst/>
              <a:cxnLst/>
              <a:rect l="l" t="t" r="r" b="b"/>
              <a:pathLst>
                <a:path w="10838" h="5399" extrusionOk="0">
                  <a:moveTo>
                    <a:pt x="3282" y="1083"/>
                  </a:moveTo>
                  <a:lnTo>
                    <a:pt x="3282" y="2158"/>
                  </a:lnTo>
                  <a:lnTo>
                    <a:pt x="1083" y="2158"/>
                  </a:lnTo>
                  <a:lnTo>
                    <a:pt x="1083" y="1083"/>
                  </a:lnTo>
                  <a:close/>
                  <a:moveTo>
                    <a:pt x="6522" y="1083"/>
                  </a:moveTo>
                  <a:lnTo>
                    <a:pt x="6522" y="2158"/>
                  </a:lnTo>
                  <a:lnTo>
                    <a:pt x="4357" y="2158"/>
                  </a:lnTo>
                  <a:lnTo>
                    <a:pt x="4357" y="1083"/>
                  </a:lnTo>
                  <a:close/>
                  <a:moveTo>
                    <a:pt x="9762" y="1083"/>
                  </a:moveTo>
                  <a:lnTo>
                    <a:pt x="9762" y="2158"/>
                  </a:lnTo>
                  <a:lnTo>
                    <a:pt x="7597" y="2158"/>
                  </a:lnTo>
                  <a:lnTo>
                    <a:pt x="7597" y="1083"/>
                  </a:lnTo>
                  <a:close/>
                  <a:moveTo>
                    <a:pt x="3282" y="3240"/>
                  </a:moveTo>
                  <a:lnTo>
                    <a:pt x="3282" y="4323"/>
                  </a:lnTo>
                  <a:lnTo>
                    <a:pt x="1083" y="4323"/>
                  </a:lnTo>
                  <a:lnTo>
                    <a:pt x="1083" y="3240"/>
                  </a:lnTo>
                  <a:close/>
                  <a:moveTo>
                    <a:pt x="6522" y="3240"/>
                  </a:moveTo>
                  <a:lnTo>
                    <a:pt x="6522" y="4323"/>
                  </a:lnTo>
                  <a:lnTo>
                    <a:pt x="4357" y="4323"/>
                  </a:lnTo>
                  <a:lnTo>
                    <a:pt x="4357" y="3240"/>
                  </a:lnTo>
                  <a:close/>
                  <a:moveTo>
                    <a:pt x="9762" y="3240"/>
                  </a:moveTo>
                  <a:lnTo>
                    <a:pt x="9762" y="4323"/>
                  </a:lnTo>
                  <a:lnTo>
                    <a:pt x="7597" y="4323"/>
                  </a:lnTo>
                  <a:lnTo>
                    <a:pt x="7597" y="3240"/>
                  </a:lnTo>
                  <a:close/>
                  <a:moveTo>
                    <a:pt x="1" y="1"/>
                  </a:moveTo>
                  <a:lnTo>
                    <a:pt x="1" y="5398"/>
                  </a:lnTo>
                  <a:lnTo>
                    <a:pt x="10837" y="5398"/>
                  </a:lnTo>
                  <a:lnTo>
                    <a:pt x="10837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7"/>
            <p:cNvSpPr/>
            <p:nvPr/>
          </p:nvSpPr>
          <p:spPr>
            <a:xfrm>
              <a:off x="5663563" y="2944050"/>
              <a:ext cx="40800" cy="134975"/>
            </a:xfrm>
            <a:custGeom>
              <a:avLst/>
              <a:gdLst/>
              <a:ahLst/>
              <a:cxnLst/>
              <a:rect l="l" t="t" r="r" b="b"/>
              <a:pathLst>
                <a:path w="1632" h="5399" extrusionOk="0">
                  <a:moveTo>
                    <a:pt x="1" y="1"/>
                  </a:moveTo>
                  <a:lnTo>
                    <a:pt x="1" y="1083"/>
                  </a:lnTo>
                  <a:lnTo>
                    <a:pt x="549" y="1083"/>
                  </a:lnTo>
                  <a:lnTo>
                    <a:pt x="549" y="2158"/>
                  </a:lnTo>
                  <a:lnTo>
                    <a:pt x="1" y="2158"/>
                  </a:lnTo>
                  <a:lnTo>
                    <a:pt x="1" y="3240"/>
                  </a:lnTo>
                  <a:lnTo>
                    <a:pt x="549" y="3240"/>
                  </a:lnTo>
                  <a:lnTo>
                    <a:pt x="549" y="4323"/>
                  </a:lnTo>
                  <a:lnTo>
                    <a:pt x="1" y="4323"/>
                  </a:lnTo>
                  <a:lnTo>
                    <a:pt x="1" y="5398"/>
                  </a:lnTo>
                  <a:lnTo>
                    <a:pt x="1631" y="5398"/>
                  </a:lnTo>
                  <a:lnTo>
                    <a:pt x="1631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1" name="Google Shape;2191;p47"/>
          <p:cNvGrpSpPr/>
          <p:nvPr/>
        </p:nvGrpSpPr>
        <p:grpSpPr>
          <a:xfrm>
            <a:off x="4802545" y="2510701"/>
            <a:ext cx="410064" cy="408866"/>
            <a:chOff x="4693313" y="2700200"/>
            <a:chExt cx="462200" cy="460850"/>
          </a:xfrm>
        </p:grpSpPr>
        <p:sp>
          <p:nvSpPr>
            <p:cNvPr id="2192" name="Google Shape;2192;p47"/>
            <p:cNvSpPr/>
            <p:nvPr/>
          </p:nvSpPr>
          <p:spPr>
            <a:xfrm>
              <a:off x="4694688" y="3091500"/>
              <a:ext cx="69375" cy="69550"/>
            </a:xfrm>
            <a:custGeom>
              <a:avLst/>
              <a:gdLst/>
              <a:ahLst/>
              <a:cxnLst/>
              <a:rect l="l" t="t" r="r" b="b"/>
              <a:pathLst>
                <a:path w="2775" h="2782" extrusionOk="0">
                  <a:moveTo>
                    <a:pt x="2014" y="0"/>
                  </a:moveTo>
                  <a:lnTo>
                    <a:pt x="0" y="2014"/>
                  </a:lnTo>
                  <a:lnTo>
                    <a:pt x="760" y="2781"/>
                  </a:lnTo>
                  <a:lnTo>
                    <a:pt x="2774" y="767"/>
                  </a:lnTo>
                  <a:lnTo>
                    <a:pt x="2014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7"/>
            <p:cNvSpPr/>
            <p:nvPr/>
          </p:nvSpPr>
          <p:spPr>
            <a:xfrm>
              <a:off x="4704263" y="3101075"/>
              <a:ext cx="59800" cy="59975"/>
            </a:xfrm>
            <a:custGeom>
              <a:avLst/>
              <a:gdLst/>
              <a:ahLst/>
              <a:cxnLst/>
              <a:rect l="l" t="t" r="r" b="b"/>
              <a:pathLst>
                <a:path w="2392" h="2399" extrusionOk="0">
                  <a:moveTo>
                    <a:pt x="2008" y="1"/>
                  </a:moveTo>
                  <a:lnTo>
                    <a:pt x="1" y="2014"/>
                  </a:lnTo>
                  <a:lnTo>
                    <a:pt x="377" y="2398"/>
                  </a:lnTo>
                  <a:lnTo>
                    <a:pt x="2391" y="384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7"/>
            <p:cNvSpPr/>
            <p:nvPr/>
          </p:nvSpPr>
          <p:spPr>
            <a:xfrm>
              <a:off x="4693313" y="2776575"/>
              <a:ext cx="385825" cy="372700"/>
            </a:xfrm>
            <a:custGeom>
              <a:avLst/>
              <a:gdLst/>
              <a:ahLst/>
              <a:cxnLst/>
              <a:rect l="l" t="t" r="r" b="b"/>
              <a:pathLst>
                <a:path w="15433" h="14908" extrusionOk="0">
                  <a:moveTo>
                    <a:pt x="7028" y="1"/>
                  </a:moveTo>
                  <a:lnTo>
                    <a:pt x="1774" y="6275"/>
                  </a:lnTo>
                  <a:cubicBezTo>
                    <a:pt x="0" y="8378"/>
                    <a:pt x="130" y="11426"/>
                    <a:pt x="2069" y="13364"/>
                  </a:cubicBezTo>
                  <a:cubicBezTo>
                    <a:pt x="3093" y="14388"/>
                    <a:pt x="4426" y="14907"/>
                    <a:pt x="5765" y="14907"/>
                  </a:cubicBezTo>
                  <a:cubicBezTo>
                    <a:pt x="6961" y="14907"/>
                    <a:pt x="8162" y="14492"/>
                    <a:pt x="9152" y="13652"/>
                  </a:cubicBezTo>
                  <a:lnTo>
                    <a:pt x="15433" y="8398"/>
                  </a:lnTo>
                  <a:lnTo>
                    <a:pt x="14967" y="6405"/>
                  </a:lnTo>
                  <a:lnTo>
                    <a:pt x="9028" y="473"/>
                  </a:lnTo>
                  <a:lnTo>
                    <a:pt x="7028" y="1"/>
                  </a:lnTo>
                  <a:close/>
                </a:path>
              </a:pathLst>
            </a:custGeom>
            <a:solidFill>
              <a:srgbClr val="C67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7"/>
            <p:cNvSpPr/>
            <p:nvPr/>
          </p:nvSpPr>
          <p:spPr>
            <a:xfrm>
              <a:off x="4745013" y="2862375"/>
              <a:ext cx="334125" cy="286900"/>
            </a:xfrm>
            <a:custGeom>
              <a:avLst/>
              <a:gdLst/>
              <a:ahLst/>
              <a:cxnLst/>
              <a:rect l="l" t="t" r="r" b="b"/>
              <a:pathLst>
                <a:path w="13365" h="11476" extrusionOk="0">
                  <a:moveTo>
                    <a:pt x="9926" y="0"/>
                  </a:moveTo>
                  <a:lnTo>
                    <a:pt x="1" y="9932"/>
                  </a:lnTo>
                  <a:cubicBezTo>
                    <a:pt x="1025" y="10956"/>
                    <a:pt x="2358" y="11475"/>
                    <a:pt x="3697" y="11475"/>
                  </a:cubicBezTo>
                  <a:cubicBezTo>
                    <a:pt x="4893" y="11475"/>
                    <a:pt x="6094" y="11060"/>
                    <a:pt x="7084" y="10220"/>
                  </a:cubicBezTo>
                  <a:lnTo>
                    <a:pt x="13365" y="4966"/>
                  </a:lnTo>
                  <a:lnTo>
                    <a:pt x="12899" y="2973"/>
                  </a:lnTo>
                  <a:lnTo>
                    <a:pt x="9926" y="0"/>
                  </a:lnTo>
                  <a:close/>
                </a:path>
              </a:pathLst>
            </a:custGeom>
            <a:solidFill>
              <a:srgbClr val="B35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7"/>
            <p:cNvSpPr/>
            <p:nvPr/>
          </p:nvSpPr>
          <p:spPr>
            <a:xfrm>
              <a:off x="4935788" y="2700200"/>
              <a:ext cx="66975" cy="66800"/>
            </a:xfrm>
            <a:custGeom>
              <a:avLst/>
              <a:gdLst/>
              <a:ahLst/>
              <a:cxnLst/>
              <a:rect l="l" t="t" r="r" b="b"/>
              <a:pathLst>
                <a:path w="2679" h="2672" extrusionOk="0">
                  <a:moveTo>
                    <a:pt x="1912" y="1"/>
                  </a:moveTo>
                  <a:lnTo>
                    <a:pt x="1" y="1912"/>
                  </a:lnTo>
                  <a:lnTo>
                    <a:pt x="768" y="2672"/>
                  </a:lnTo>
                  <a:lnTo>
                    <a:pt x="2679" y="761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7"/>
            <p:cNvSpPr/>
            <p:nvPr/>
          </p:nvSpPr>
          <p:spPr>
            <a:xfrm>
              <a:off x="4973988" y="2738400"/>
              <a:ext cx="66975" cy="66800"/>
            </a:xfrm>
            <a:custGeom>
              <a:avLst/>
              <a:gdLst/>
              <a:ahLst/>
              <a:cxnLst/>
              <a:rect l="l" t="t" r="r" b="b"/>
              <a:pathLst>
                <a:path w="2679" h="2672" extrusionOk="0">
                  <a:moveTo>
                    <a:pt x="1911" y="0"/>
                  </a:moveTo>
                  <a:lnTo>
                    <a:pt x="0" y="1911"/>
                  </a:lnTo>
                  <a:lnTo>
                    <a:pt x="767" y="2671"/>
                  </a:lnTo>
                  <a:lnTo>
                    <a:pt x="2678" y="760"/>
                  </a:lnTo>
                  <a:lnTo>
                    <a:pt x="1911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7"/>
            <p:cNvSpPr/>
            <p:nvPr/>
          </p:nvSpPr>
          <p:spPr>
            <a:xfrm>
              <a:off x="5012163" y="2776575"/>
              <a:ext cx="66975" cy="66800"/>
            </a:xfrm>
            <a:custGeom>
              <a:avLst/>
              <a:gdLst/>
              <a:ahLst/>
              <a:cxnLst/>
              <a:rect l="l" t="t" r="r" b="b"/>
              <a:pathLst>
                <a:path w="2679" h="2672" extrusionOk="0">
                  <a:moveTo>
                    <a:pt x="1912" y="1"/>
                  </a:moveTo>
                  <a:lnTo>
                    <a:pt x="1" y="1912"/>
                  </a:lnTo>
                  <a:lnTo>
                    <a:pt x="768" y="2672"/>
                  </a:lnTo>
                  <a:lnTo>
                    <a:pt x="2679" y="761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7"/>
            <p:cNvSpPr/>
            <p:nvPr/>
          </p:nvSpPr>
          <p:spPr>
            <a:xfrm>
              <a:off x="5050363" y="2814775"/>
              <a:ext cx="66975" cy="66800"/>
            </a:xfrm>
            <a:custGeom>
              <a:avLst/>
              <a:gdLst/>
              <a:ahLst/>
              <a:cxnLst/>
              <a:rect l="l" t="t" r="r" b="b"/>
              <a:pathLst>
                <a:path w="2679" h="2672" extrusionOk="0">
                  <a:moveTo>
                    <a:pt x="1911" y="0"/>
                  </a:moveTo>
                  <a:lnTo>
                    <a:pt x="0" y="1904"/>
                  </a:lnTo>
                  <a:lnTo>
                    <a:pt x="767" y="2671"/>
                  </a:lnTo>
                  <a:lnTo>
                    <a:pt x="2678" y="760"/>
                  </a:lnTo>
                  <a:lnTo>
                    <a:pt x="1911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7"/>
            <p:cNvSpPr/>
            <p:nvPr/>
          </p:nvSpPr>
          <p:spPr>
            <a:xfrm>
              <a:off x="5088538" y="2852950"/>
              <a:ext cx="66975" cy="66800"/>
            </a:xfrm>
            <a:custGeom>
              <a:avLst/>
              <a:gdLst/>
              <a:ahLst/>
              <a:cxnLst/>
              <a:rect l="l" t="t" r="r" b="b"/>
              <a:pathLst>
                <a:path w="2679" h="2672" extrusionOk="0">
                  <a:moveTo>
                    <a:pt x="1912" y="0"/>
                  </a:moveTo>
                  <a:lnTo>
                    <a:pt x="1" y="1905"/>
                  </a:lnTo>
                  <a:lnTo>
                    <a:pt x="768" y="2672"/>
                  </a:lnTo>
                  <a:lnTo>
                    <a:pt x="2679" y="761"/>
                  </a:lnTo>
                  <a:lnTo>
                    <a:pt x="1912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7"/>
            <p:cNvSpPr/>
            <p:nvPr/>
          </p:nvSpPr>
          <p:spPr>
            <a:xfrm>
              <a:off x="4854438" y="2776575"/>
              <a:ext cx="224700" cy="222475"/>
            </a:xfrm>
            <a:custGeom>
              <a:avLst/>
              <a:gdLst/>
              <a:ahLst/>
              <a:cxnLst/>
              <a:rect l="l" t="t" r="r" b="b"/>
              <a:pathLst>
                <a:path w="8988" h="8899" extrusionOk="0">
                  <a:moveTo>
                    <a:pt x="583" y="1"/>
                  </a:moveTo>
                  <a:cubicBezTo>
                    <a:pt x="124" y="918"/>
                    <a:pt x="1" y="1918"/>
                    <a:pt x="152" y="2877"/>
                  </a:cubicBezTo>
                  <a:cubicBezTo>
                    <a:pt x="295" y="3830"/>
                    <a:pt x="754" y="4747"/>
                    <a:pt x="1474" y="5467"/>
                  </a:cubicBezTo>
                  <a:lnTo>
                    <a:pt x="3515" y="7515"/>
                  </a:lnTo>
                  <a:cubicBezTo>
                    <a:pt x="4426" y="8422"/>
                    <a:pt x="5637" y="8898"/>
                    <a:pt x="6866" y="8898"/>
                  </a:cubicBezTo>
                  <a:cubicBezTo>
                    <a:pt x="7586" y="8898"/>
                    <a:pt x="8312" y="8735"/>
                    <a:pt x="8988" y="8398"/>
                  </a:cubicBezTo>
                  <a:lnTo>
                    <a:pt x="6371" y="2734"/>
                  </a:lnTo>
                  <a:lnTo>
                    <a:pt x="6289" y="2692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7"/>
            <p:cNvSpPr/>
            <p:nvPr/>
          </p:nvSpPr>
          <p:spPr>
            <a:xfrm>
              <a:off x="4786463" y="2957925"/>
              <a:ext cx="111325" cy="107350"/>
            </a:xfrm>
            <a:custGeom>
              <a:avLst/>
              <a:gdLst/>
              <a:ahLst/>
              <a:cxnLst/>
              <a:rect l="l" t="t" r="r" b="b"/>
              <a:pathLst>
                <a:path w="4453" h="4294" extrusionOk="0">
                  <a:moveTo>
                    <a:pt x="2158" y="0"/>
                  </a:moveTo>
                  <a:lnTo>
                    <a:pt x="631" y="1528"/>
                  </a:lnTo>
                  <a:cubicBezTo>
                    <a:pt x="1" y="2158"/>
                    <a:pt x="1" y="3185"/>
                    <a:pt x="631" y="3816"/>
                  </a:cubicBezTo>
                  <a:cubicBezTo>
                    <a:pt x="949" y="4134"/>
                    <a:pt x="1364" y="4293"/>
                    <a:pt x="1778" y="4293"/>
                  </a:cubicBezTo>
                  <a:cubicBezTo>
                    <a:pt x="2193" y="4293"/>
                    <a:pt x="2607" y="4134"/>
                    <a:pt x="2925" y="3816"/>
                  </a:cubicBezTo>
                  <a:lnTo>
                    <a:pt x="4453" y="2288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7"/>
            <p:cNvSpPr/>
            <p:nvPr/>
          </p:nvSpPr>
          <p:spPr>
            <a:xfrm>
              <a:off x="5021763" y="2786175"/>
              <a:ext cx="57375" cy="57200"/>
            </a:xfrm>
            <a:custGeom>
              <a:avLst/>
              <a:gdLst/>
              <a:ahLst/>
              <a:cxnLst/>
              <a:rect l="l" t="t" r="r" b="b"/>
              <a:pathLst>
                <a:path w="2295" h="2288" extrusionOk="0">
                  <a:moveTo>
                    <a:pt x="1911" y="0"/>
                  </a:moveTo>
                  <a:lnTo>
                    <a:pt x="0" y="1904"/>
                  </a:lnTo>
                  <a:lnTo>
                    <a:pt x="384" y="2288"/>
                  </a:lnTo>
                  <a:lnTo>
                    <a:pt x="2295" y="377"/>
                  </a:lnTo>
                  <a:lnTo>
                    <a:pt x="1911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7"/>
            <p:cNvSpPr/>
            <p:nvPr/>
          </p:nvSpPr>
          <p:spPr>
            <a:xfrm>
              <a:off x="4802213" y="2986525"/>
              <a:ext cx="95575" cy="78750"/>
            </a:xfrm>
            <a:custGeom>
              <a:avLst/>
              <a:gdLst/>
              <a:ahLst/>
              <a:cxnLst/>
              <a:rect l="l" t="t" r="r" b="b"/>
              <a:pathLst>
                <a:path w="3823" h="3150" extrusionOk="0">
                  <a:moveTo>
                    <a:pt x="2672" y="0"/>
                  </a:moveTo>
                  <a:lnTo>
                    <a:pt x="1" y="2672"/>
                  </a:lnTo>
                  <a:cubicBezTo>
                    <a:pt x="319" y="2990"/>
                    <a:pt x="734" y="3149"/>
                    <a:pt x="1148" y="3149"/>
                  </a:cubicBezTo>
                  <a:cubicBezTo>
                    <a:pt x="1563" y="3149"/>
                    <a:pt x="1977" y="2990"/>
                    <a:pt x="2295" y="2672"/>
                  </a:cubicBezTo>
                  <a:lnTo>
                    <a:pt x="3823" y="1144"/>
                  </a:lnTo>
                  <a:lnTo>
                    <a:pt x="2672" y="0"/>
                  </a:lnTo>
                  <a:close/>
                </a:path>
              </a:pathLst>
            </a:custGeom>
            <a:solidFill>
              <a:srgbClr val="CEC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7"/>
            <p:cNvSpPr/>
            <p:nvPr/>
          </p:nvSpPr>
          <p:spPr>
            <a:xfrm>
              <a:off x="4916788" y="2843875"/>
              <a:ext cx="162350" cy="155175"/>
            </a:xfrm>
            <a:custGeom>
              <a:avLst/>
              <a:gdLst/>
              <a:ahLst/>
              <a:cxnLst/>
              <a:rect l="l" t="t" r="r" b="b"/>
              <a:pathLst>
                <a:path w="6494" h="6207" extrusionOk="0">
                  <a:moveTo>
                    <a:pt x="3795" y="0"/>
                  </a:moveTo>
                  <a:lnTo>
                    <a:pt x="0" y="3795"/>
                  </a:lnTo>
                  <a:lnTo>
                    <a:pt x="1021" y="4823"/>
                  </a:lnTo>
                  <a:cubicBezTo>
                    <a:pt x="1932" y="5730"/>
                    <a:pt x="3143" y="6206"/>
                    <a:pt x="4372" y="6206"/>
                  </a:cubicBezTo>
                  <a:cubicBezTo>
                    <a:pt x="5092" y="6206"/>
                    <a:pt x="5818" y="6043"/>
                    <a:pt x="6494" y="5706"/>
                  </a:cubicBezTo>
                  <a:lnTo>
                    <a:pt x="3877" y="42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7"/>
            <p:cNvSpPr/>
            <p:nvPr/>
          </p:nvSpPr>
          <p:spPr>
            <a:xfrm>
              <a:off x="4869013" y="2719200"/>
              <a:ext cx="267325" cy="267350"/>
            </a:xfrm>
            <a:custGeom>
              <a:avLst/>
              <a:gdLst/>
              <a:ahLst/>
              <a:cxnLst/>
              <a:rect l="l" t="t" r="r" b="b"/>
              <a:pathLst>
                <a:path w="10693" h="10694" extrusionOk="0">
                  <a:moveTo>
                    <a:pt x="2295" y="1"/>
                  </a:moveTo>
                  <a:lnTo>
                    <a:pt x="0" y="2296"/>
                  </a:lnTo>
                  <a:lnTo>
                    <a:pt x="8405" y="10693"/>
                  </a:lnTo>
                  <a:lnTo>
                    <a:pt x="10693" y="8405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7"/>
            <p:cNvSpPr/>
            <p:nvPr/>
          </p:nvSpPr>
          <p:spPr>
            <a:xfrm>
              <a:off x="4973988" y="2824350"/>
              <a:ext cx="162350" cy="162200"/>
            </a:xfrm>
            <a:custGeom>
              <a:avLst/>
              <a:gdLst/>
              <a:ahLst/>
              <a:cxnLst/>
              <a:rect l="l" t="t" r="r" b="b"/>
              <a:pathLst>
                <a:path w="6494" h="6488" extrusionOk="0">
                  <a:moveTo>
                    <a:pt x="2295" y="1"/>
                  </a:moveTo>
                  <a:lnTo>
                    <a:pt x="0" y="2288"/>
                  </a:lnTo>
                  <a:lnTo>
                    <a:pt x="7" y="2288"/>
                  </a:lnTo>
                  <a:lnTo>
                    <a:pt x="4206" y="6487"/>
                  </a:lnTo>
                  <a:lnTo>
                    <a:pt x="6494" y="4199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CEC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7"/>
            <p:cNvSpPr/>
            <p:nvPr/>
          </p:nvSpPr>
          <p:spPr>
            <a:xfrm>
              <a:off x="4824663" y="2945975"/>
              <a:ext cx="88900" cy="81100"/>
            </a:xfrm>
            <a:custGeom>
              <a:avLst/>
              <a:gdLst/>
              <a:ahLst/>
              <a:cxnLst/>
              <a:rect l="l" t="t" r="r" b="b"/>
              <a:pathLst>
                <a:path w="3556" h="3244" extrusionOk="0">
                  <a:moveTo>
                    <a:pt x="1778" y="1"/>
                  </a:moveTo>
                  <a:cubicBezTo>
                    <a:pt x="1363" y="1"/>
                    <a:pt x="949" y="160"/>
                    <a:pt x="630" y="478"/>
                  </a:cubicBezTo>
                  <a:cubicBezTo>
                    <a:pt x="0" y="1109"/>
                    <a:pt x="0" y="2136"/>
                    <a:pt x="630" y="2766"/>
                  </a:cubicBezTo>
                  <a:cubicBezTo>
                    <a:pt x="949" y="3085"/>
                    <a:pt x="1363" y="3244"/>
                    <a:pt x="1778" y="3244"/>
                  </a:cubicBezTo>
                  <a:cubicBezTo>
                    <a:pt x="2192" y="3244"/>
                    <a:pt x="2606" y="3085"/>
                    <a:pt x="2925" y="2766"/>
                  </a:cubicBezTo>
                  <a:cubicBezTo>
                    <a:pt x="3555" y="2136"/>
                    <a:pt x="3555" y="1109"/>
                    <a:pt x="2925" y="478"/>
                  </a:cubicBezTo>
                  <a:cubicBezTo>
                    <a:pt x="2606" y="160"/>
                    <a:pt x="2192" y="1"/>
                    <a:pt x="1778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7"/>
            <p:cNvSpPr/>
            <p:nvPr/>
          </p:nvSpPr>
          <p:spPr>
            <a:xfrm>
              <a:off x="4840413" y="2957925"/>
              <a:ext cx="73150" cy="69150"/>
            </a:xfrm>
            <a:custGeom>
              <a:avLst/>
              <a:gdLst/>
              <a:ahLst/>
              <a:cxnLst/>
              <a:rect l="l" t="t" r="r" b="b"/>
              <a:pathLst>
                <a:path w="2926" h="2766" extrusionOk="0">
                  <a:moveTo>
                    <a:pt x="2295" y="0"/>
                  </a:moveTo>
                  <a:lnTo>
                    <a:pt x="0" y="2288"/>
                  </a:lnTo>
                  <a:cubicBezTo>
                    <a:pt x="319" y="2607"/>
                    <a:pt x="733" y="2766"/>
                    <a:pt x="1148" y="2766"/>
                  </a:cubicBezTo>
                  <a:cubicBezTo>
                    <a:pt x="1562" y="2766"/>
                    <a:pt x="1976" y="2607"/>
                    <a:pt x="2295" y="2288"/>
                  </a:cubicBezTo>
                  <a:cubicBezTo>
                    <a:pt x="2925" y="1658"/>
                    <a:pt x="2925" y="631"/>
                    <a:pt x="2295" y="0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0" name="Google Shape;2210;p47"/>
          <p:cNvGrpSpPr/>
          <p:nvPr/>
        </p:nvGrpSpPr>
        <p:grpSpPr>
          <a:xfrm>
            <a:off x="6782232" y="2510701"/>
            <a:ext cx="408844" cy="408866"/>
            <a:chOff x="6911088" y="2700200"/>
            <a:chExt cx="460825" cy="460850"/>
          </a:xfrm>
        </p:grpSpPr>
        <p:sp>
          <p:nvSpPr>
            <p:cNvPr id="2211" name="Google Shape;2211;p47"/>
            <p:cNvSpPr/>
            <p:nvPr/>
          </p:nvSpPr>
          <p:spPr>
            <a:xfrm>
              <a:off x="6911238" y="2853300"/>
              <a:ext cx="296975" cy="307750"/>
            </a:xfrm>
            <a:custGeom>
              <a:avLst/>
              <a:gdLst/>
              <a:ahLst/>
              <a:cxnLst/>
              <a:rect l="l" t="t" r="r" b="b"/>
              <a:pathLst>
                <a:path w="11879" h="12310" extrusionOk="0">
                  <a:moveTo>
                    <a:pt x="1618" y="0"/>
                  </a:moveTo>
                  <a:lnTo>
                    <a:pt x="1076" y="356"/>
                  </a:lnTo>
                  <a:cubicBezTo>
                    <a:pt x="480" y="2439"/>
                    <a:pt x="1" y="3452"/>
                    <a:pt x="1" y="5473"/>
                  </a:cubicBezTo>
                  <a:lnTo>
                    <a:pt x="1" y="12309"/>
                  </a:lnTo>
                  <a:lnTo>
                    <a:pt x="11878" y="12309"/>
                  </a:lnTo>
                  <a:lnTo>
                    <a:pt x="11878" y="5473"/>
                  </a:lnTo>
                  <a:cubicBezTo>
                    <a:pt x="11878" y="3315"/>
                    <a:pt x="11303" y="2281"/>
                    <a:pt x="10796" y="356"/>
                  </a:cubicBezTo>
                  <a:lnTo>
                    <a:pt x="9591" y="0"/>
                  </a:lnTo>
                  <a:close/>
                </a:path>
              </a:pathLst>
            </a:custGeom>
            <a:solidFill>
              <a:srgbClr val="86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7"/>
            <p:cNvSpPr/>
            <p:nvPr/>
          </p:nvSpPr>
          <p:spPr>
            <a:xfrm>
              <a:off x="7059713" y="2853300"/>
              <a:ext cx="148500" cy="307750"/>
            </a:xfrm>
            <a:custGeom>
              <a:avLst/>
              <a:gdLst/>
              <a:ahLst/>
              <a:cxnLst/>
              <a:rect l="l" t="t" r="r" b="b"/>
              <a:pathLst>
                <a:path w="5940" h="12310" extrusionOk="0">
                  <a:moveTo>
                    <a:pt x="1" y="0"/>
                  </a:moveTo>
                  <a:lnTo>
                    <a:pt x="1" y="12309"/>
                  </a:lnTo>
                  <a:lnTo>
                    <a:pt x="5939" y="12309"/>
                  </a:lnTo>
                  <a:lnTo>
                    <a:pt x="5939" y="5473"/>
                  </a:lnTo>
                  <a:cubicBezTo>
                    <a:pt x="5939" y="3315"/>
                    <a:pt x="5364" y="2274"/>
                    <a:pt x="4857" y="356"/>
                  </a:cubicBezTo>
                  <a:lnTo>
                    <a:pt x="3652" y="0"/>
                  </a:ln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7"/>
            <p:cNvSpPr/>
            <p:nvPr/>
          </p:nvSpPr>
          <p:spPr>
            <a:xfrm>
              <a:off x="6938138" y="2808250"/>
              <a:ext cx="243025" cy="53975"/>
            </a:xfrm>
            <a:custGeom>
              <a:avLst/>
              <a:gdLst/>
              <a:ahLst/>
              <a:cxnLst/>
              <a:rect l="l" t="t" r="r" b="b"/>
              <a:pathLst>
                <a:path w="9721" h="2159" extrusionOk="0">
                  <a:moveTo>
                    <a:pt x="1624" y="1"/>
                  </a:moveTo>
                  <a:cubicBezTo>
                    <a:pt x="726" y="1"/>
                    <a:pt x="0" y="720"/>
                    <a:pt x="0" y="1617"/>
                  </a:cubicBezTo>
                  <a:lnTo>
                    <a:pt x="0" y="2158"/>
                  </a:lnTo>
                  <a:lnTo>
                    <a:pt x="9720" y="2158"/>
                  </a:lnTo>
                  <a:lnTo>
                    <a:pt x="9720" y="1617"/>
                  </a:lnTo>
                  <a:cubicBezTo>
                    <a:pt x="9720" y="720"/>
                    <a:pt x="8994" y="1"/>
                    <a:pt x="8104" y="1"/>
                  </a:cubicBez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7"/>
            <p:cNvSpPr/>
            <p:nvPr/>
          </p:nvSpPr>
          <p:spPr>
            <a:xfrm>
              <a:off x="7236963" y="2918025"/>
              <a:ext cx="94550" cy="81025"/>
            </a:xfrm>
            <a:custGeom>
              <a:avLst/>
              <a:gdLst/>
              <a:ahLst/>
              <a:cxnLst/>
              <a:rect l="l" t="t" r="r" b="b"/>
              <a:pathLst>
                <a:path w="3782" h="3241" extrusionOk="0">
                  <a:moveTo>
                    <a:pt x="1617" y="0"/>
                  </a:moveTo>
                  <a:cubicBezTo>
                    <a:pt x="726" y="0"/>
                    <a:pt x="0" y="726"/>
                    <a:pt x="0" y="1617"/>
                  </a:cubicBezTo>
                  <a:cubicBezTo>
                    <a:pt x="0" y="2507"/>
                    <a:pt x="726" y="3240"/>
                    <a:pt x="1617" y="3240"/>
                  </a:cubicBezTo>
                  <a:lnTo>
                    <a:pt x="2699" y="3240"/>
                  </a:lnTo>
                  <a:lnTo>
                    <a:pt x="3781" y="1754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7"/>
            <p:cNvSpPr/>
            <p:nvPr/>
          </p:nvSpPr>
          <p:spPr>
            <a:xfrm>
              <a:off x="7304413" y="2918025"/>
              <a:ext cx="67500" cy="81025"/>
            </a:xfrm>
            <a:custGeom>
              <a:avLst/>
              <a:gdLst/>
              <a:ahLst/>
              <a:cxnLst/>
              <a:rect l="l" t="t" r="r" b="b"/>
              <a:pathLst>
                <a:path w="2700" h="3241" extrusionOk="0">
                  <a:moveTo>
                    <a:pt x="1" y="0"/>
                  </a:moveTo>
                  <a:lnTo>
                    <a:pt x="1" y="3240"/>
                  </a:lnTo>
                  <a:lnTo>
                    <a:pt x="1083" y="3240"/>
                  </a:lnTo>
                  <a:cubicBezTo>
                    <a:pt x="1974" y="3240"/>
                    <a:pt x="2700" y="2514"/>
                    <a:pt x="2700" y="1617"/>
                  </a:cubicBezTo>
                  <a:cubicBezTo>
                    <a:pt x="2700" y="726"/>
                    <a:pt x="1974" y="0"/>
                    <a:pt x="1083" y="0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7"/>
            <p:cNvSpPr/>
            <p:nvPr/>
          </p:nvSpPr>
          <p:spPr>
            <a:xfrm>
              <a:off x="7233013" y="2802775"/>
              <a:ext cx="92150" cy="88225"/>
            </a:xfrm>
            <a:custGeom>
              <a:avLst/>
              <a:gdLst/>
              <a:ahLst/>
              <a:cxnLst/>
              <a:rect l="l" t="t" r="r" b="b"/>
              <a:pathLst>
                <a:path w="3686" h="3529" extrusionOk="0">
                  <a:moveTo>
                    <a:pt x="1398" y="1"/>
                  </a:moveTo>
                  <a:lnTo>
                    <a:pt x="631" y="761"/>
                  </a:lnTo>
                  <a:cubicBezTo>
                    <a:pt x="1" y="1391"/>
                    <a:pt x="1" y="2418"/>
                    <a:pt x="631" y="3055"/>
                  </a:cubicBezTo>
                  <a:cubicBezTo>
                    <a:pt x="946" y="3371"/>
                    <a:pt x="1360" y="3528"/>
                    <a:pt x="1776" y="3528"/>
                  </a:cubicBezTo>
                  <a:cubicBezTo>
                    <a:pt x="2191" y="3528"/>
                    <a:pt x="2607" y="3371"/>
                    <a:pt x="2925" y="3055"/>
                  </a:cubicBezTo>
                  <a:lnTo>
                    <a:pt x="3686" y="2288"/>
                  </a:lnTo>
                  <a:lnTo>
                    <a:pt x="2761" y="281"/>
                  </a:lnTo>
                  <a:lnTo>
                    <a:pt x="1398" y="1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7"/>
            <p:cNvSpPr/>
            <p:nvPr/>
          </p:nvSpPr>
          <p:spPr>
            <a:xfrm>
              <a:off x="6992088" y="2970075"/>
              <a:ext cx="135125" cy="108075"/>
            </a:xfrm>
            <a:custGeom>
              <a:avLst/>
              <a:gdLst/>
              <a:ahLst/>
              <a:cxnLst/>
              <a:rect l="l" t="t" r="r" b="b"/>
              <a:pathLst>
                <a:path w="5405" h="4323" extrusionOk="0">
                  <a:moveTo>
                    <a:pt x="2706" y="1"/>
                  </a:moveTo>
                  <a:cubicBezTo>
                    <a:pt x="1212" y="1"/>
                    <a:pt x="0" y="1213"/>
                    <a:pt x="0" y="2706"/>
                  </a:cubicBezTo>
                  <a:cubicBezTo>
                    <a:pt x="0" y="3597"/>
                    <a:pt x="726" y="4323"/>
                    <a:pt x="1623" y="4323"/>
                  </a:cubicBezTo>
                  <a:lnTo>
                    <a:pt x="3781" y="4323"/>
                  </a:lnTo>
                  <a:cubicBezTo>
                    <a:pt x="4678" y="4323"/>
                    <a:pt x="5404" y="3597"/>
                    <a:pt x="5404" y="2706"/>
                  </a:cubicBezTo>
                  <a:cubicBezTo>
                    <a:pt x="5404" y="1213"/>
                    <a:pt x="4192" y="1"/>
                    <a:pt x="2706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7"/>
            <p:cNvSpPr/>
            <p:nvPr/>
          </p:nvSpPr>
          <p:spPr>
            <a:xfrm>
              <a:off x="7073063" y="2916150"/>
              <a:ext cx="27100" cy="27075"/>
            </a:xfrm>
            <a:custGeom>
              <a:avLst/>
              <a:gdLst/>
              <a:ahLst/>
              <a:cxnLst/>
              <a:rect l="l" t="t" r="r" b="b"/>
              <a:pathLst>
                <a:path w="1084" h="1083" extrusionOk="0">
                  <a:moveTo>
                    <a:pt x="1" y="0"/>
                  </a:moveTo>
                  <a:lnTo>
                    <a:pt x="1" y="1082"/>
                  </a:lnTo>
                  <a:lnTo>
                    <a:pt x="1083" y="1082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7"/>
            <p:cNvSpPr/>
            <p:nvPr/>
          </p:nvSpPr>
          <p:spPr>
            <a:xfrm>
              <a:off x="7127188" y="2970075"/>
              <a:ext cx="26900" cy="27075"/>
            </a:xfrm>
            <a:custGeom>
              <a:avLst/>
              <a:gdLst/>
              <a:ahLst/>
              <a:cxnLst/>
              <a:rect l="l" t="t" r="r" b="b"/>
              <a:pathLst>
                <a:path w="1076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1076" y="1083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7"/>
            <p:cNvSpPr/>
            <p:nvPr/>
          </p:nvSpPr>
          <p:spPr>
            <a:xfrm>
              <a:off x="7019138" y="2916150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0" y="0"/>
                  </a:moveTo>
                  <a:lnTo>
                    <a:pt x="0" y="1082"/>
                  </a:lnTo>
                  <a:lnTo>
                    <a:pt x="1083" y="1082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6965188" y="2970075"/>
              <a:ext cx="26925" cy="27075"/>
            </a:xfrm>
            <a:custGeom>
              <a:avLst/>
              <a:gdLst/>
              <a:ahLst/>
              <a:cxnLst/>
              <a:rect l="l" t="t" r="r" b="b"/>
              <a:pathLst>
                <a:path w="1077" h="1083" extrusionOk="0">
                  <a:moveTo>
                    <a:pt x="1" y="1"/>
                  </a:moveTo>
                  <a:lnTo>
                    <a:pt x="1" y="1083"/>
                  </a:lnTo>
                  <a:lnTo>
                    <a:pt x="1076" y="1083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7"/>
            <p:cNvSpPr/>
            <p:nvPr/>
          </p:nvSpPr>
          <p:spPr>
            <a:xfrm>
              <a:off x="7236963" y="3025900"/>
              <a:ext cx="134950" cy="135150"/>
            </a:xfrm>
            <a:custGeom>
              <a:avLst/>
              <a:gdLst/>
              <a:ahLst/>
              <a:cxnLst/>
              <a:rect l="l" t="t" r="r" b="b"/>
              <a:pathLst>
                <a:path w="5398" h="5406" extrusionOk="0">
                  <a:moveTo>
                    <a:pt x="2699" y="1"/>
                  </a:moveTo>
                  <a:cubicBezTo>
                    <a:pt x="1206" y="1"/>
                    <a:pt x="0" y="1213"/>
                    <a:pt x="0" y="2706"/>
                  </a:cubicBezTo>
                  <a:cubicBezTo>
                    <a:pt x="0" y="3254"/>
                    <a:pt x="158" y="3775"/>
                    <a:pt x="452" y="4193"/>
                  </a:cubicBezTo>
                  <a:lnTo>
                    <a:pt x="1247" y="4289"/>
                  </a:lnTo>
                  <a:lnTo>
                    <a:pt x="1206" y="4946"/>
                  </a:lnTo>
                  <a:cubicBezTo>
                    <a:pt x="1630" y="5241"/>
                    <a:pt x="2151" y="5405"/>
                    <a:pt x="2699" y="5405"/>
                  </a:cubicBezTo>
                  <a:cubicBezTo>
                    <a:pt x="4185" y="5405"/>
                    <a:pt x="5398" y="4193"/>
                    <a:pt x="5398" y="2706"/>
                  </a:cubicBezTo>
                  <a:cubicBezTo>
                    <a:pt x="5398" y="2151"/>
                    <a:pt x="5233" y="1631"/>
                    <a:pt x="4946" y="1213"/>
                  </a:cubicBezTo>
                  <a:lnTo>
                    <a:pt x="4199" y="1199"/>
                  </a:lnTo>
                  <a:lnTo>
                    <a:pt x="4185" y="460"/>
                  </a:lnTo>
                  <a:cubicBezTo>
                    <a:pt x="3768" y="165"/>
                    <a:pt x="3247" y="1"/>
                    <a:pt x="2699" y="1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7"/>
            <p:cNvSpPr/>
            <p:nvPr/>
          </p:nvSpPr>
          <p:spPr>
            <a:xfrm>
              <a:off x="7059713" y="2970250"/>
              <a:ext cx="67500" cy="107900"/>
            </a:xfrm>
            <a:custGeom>
              <a:avLst/>
              <a:gdLst/>
              <a:ahLst/>
              <a:cxnLst/>
              <a:rect l="l" t="t" r="r" b="b"/>
              <a:pathLst>
                <a:path w="2700" h="4316" extrusionOk="0">
                  <a:moveTo>
                    <a:pt x="1" y="1"/>
                  </a:moveTo>
                  <a:lnTo>
                    <a:pt x="1" y="4316"/>
                  </a:lnTo>
                  <a:lnTo>
                    <a:pt x="1076" y="4316"/>
                  </a:lnTo>
                  <a:cubicBezTo>
                    <a:pt x="1973" y="4316"/>
                    <a:pt x="2699" y="3597"/>
                    <a:pt x="2699" y="2699"/>
                  </a:cubicBezTo>
                  <a:cubicBezTo>
                    <a:pt x="2699" y="1206"/>
                    <a:pt x="1487" y="1"/>
                    <a:pt x="1" y="1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7059713" y="2808075"/>
              <a:ext cx="121450" cy="54150"/>
            </a:xfrm>
            <a:custGeom>
              <a:avLst/>
              <a:gdLst/>
              <a:ahLst/>
              <a:cxnLst/>
              <a:rect l="l" t="t" r="r" b="b"/>
              <a:pathLst>
                <a:path w="4858" h="2166" extrusionOk="0">
                  <a:moveTo>
                    <a:pt x="1" y="1"/>
                  </a:moveTo>
                  <a:lnTo>
                    <a:pt x="1" y="2165"/>
                  </a:lnTo>
                  <a:lnTo>
                    <a:pt x="4857" y="2165"/>
                  </a:lnTo>
                  <a:lnTo>
                    <a:pt x="4857" y="1624"/>
                  </a:lnTo>
                  <a:cubicBezTo>
                    <a:pt x="4857" y="727"/>
                    <a:pt x="4131" y="1"/>
                    <a:pt x="3241" y="1"/>
                  </a:cubicBezTo>
                  <a:close/>
                </a:path>
              </a:pathLst>
            </a:custGeom>
            <a:solidFill>
              <a:srgbClr val="448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6911088" y="2700200"/>
              <a:ext cx="297125" cy="134975"/>
            </a:xfrm>
            <a:custGeom>
              <a:avLst/>
              <a:gdLst/>
              <a:ahLst/>
              <a:cxnLst/>
              <a:rect l="l" t="t" r="r" b="b"/>
              <a:pathLst>
                <a:path w="11885" h="5399" extrusionOk="0">
                  <a:moveTo>
                    <a:pt x="0" y="1"/>
                  </a:moveTo>
                  <a:lnTo>
                    <a:pt x="0" y="5398"/>
                  </a:lnTo>
                  <a:lnTo>
                    <a:pt x="2158" y="5398"/>
                  </a:lnTo>
                  <a:lnTo>
                    <a:pt x="2788" y="4912"/>
                  </a:lnTo>
                  <a:lnTo>
                    <a:pt x="3240" y="5398"/>
                  </a:lnTo>
                  <a:lnTo>
                    <a:pt x="5405" y="5398"/>
                  </a:lnTo>
                  <a:lnTo>
                    <a:pt x="5939" y="4953"/>
                  </a:lnTo>
                  <a:lnTo>
                    <a:pt x="6480" y="5398"/>
                  </a:lnTo>
                  <a:lnTo>
                    <a:pt x="8644" y="5398"/>
                  </a:lnTo>
                  <a:lnTo>
                    <a:pt x="9186" y="4891"/>
                  </a:lnTo>
                  <a:lnTo>
                    <a:pt x="9720" y="5398"/>
                  </a:lnTo>
                  <a:lnTo>
                    <a:pt x="11884" y="5398"/>
                  </a:lnTo>
                  <a:lnTo>
                    <a:pt x="11884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7059538" y="2700200"/>
              <a:ext cx="148675" cy="134975"/>
            </a:xfrm>
            <a:custGeom>
              <a:avLst/>
              <a:gdLst/>
              <a:ahLst/>
              <a:cxnLst/>
              <a:rect l="l" t="t" r="r" b="b"/>
              <a:pathLst>
                <a:path w="5947" h="5399" extrusionOk="0">
                  <a:moveTo>
                    <a:pt x="1" y="1"/>
                  </a:moveTo>
                  <a:lnTo>
                    <a:pt x="1" y="4953"/>
                  </a:lnTo>
                  <a:lnTo>
                    <a:pt x="542" y="5398"/>
                  </a:lnTo>
                  <a:lnTo>
                    <a:pt x="2706" y="5398"/>
                  </a:lnTo>
                  <a:lnTo>
                    <a:pt x="3248" y="4891"/>
                  </a:lnTo>
                  <a:lnTo>
                    <a:pt x="3782" y="5398"/>
                  </a:lnTo>
                  <a:lnTo>
                    <a:pt x="5946" y="5398"/>
                  </a:lnTo>
                  <a:lnTo>
                    <a:pt x="5946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7"/>
            <p:cNvSpPr/>
            <p:nvPr/>
          </p:nvSpPr>
          <p:spPr>
            <a:xfrm>
              <a:off x="7046188" y="2754150"/>
              <a:ext cx="26900" cy="81025"/>
            </a:xfrm>
            <a:custGeom>
              <a:avLst/>
              <a:gdLst/>
              <a:ahLst/>
              <a:cxnLst/>
              <a:rect l="l" t="t" r="r" b="b"/>
              <a:pathLst>
                <a:path w="1076" h="3241" extrusionOk="0">
                  <a:moveTo>
                    <a:pt x="1" y="0"/>
                  </a:moveTo>
                  <a:lnTo>
                    <a:pt x="1" y="3240"/>
                  </a:lnTo>
                  <a:lnTo>
                    <a:pt x="1076" y="3240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7"/>
            <p:cNvSpPr/>
            <p:nvPr/>
          </p:nvSpPr>
          <p:spPr>
            <a:xfrm>
              <a:off x="7127188" y="2754150"/>
              <a:ext cx="26900" cy="81025"/>
            </a:xfrm>
            <a:custGeom>
              <a:avLst/>
              <a:gdLst/>
              <a:ahLst/>
              <a:cxnLst/>
              <a:rect l="l" t="t" r="r" b="b"/>
              <a:pathLst>
                <a:path w="1076" h="3241" extrusionOk="0">
                  <a:moveTo>
                    <a:pt x="0" y="0"/>
                  </a:moveTo>
                  <a:lnTo>
                    <a:pt x="0" y="3240"/>
                  </a:lnTo>
                  <a:lnTo>
                    <a:pt x="1076" y="3240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6965188" y="2754150"/>
              <a:ext cx="26925" cy="81025"/>
            </a:xfrm>
            <a:custGeom>
              <a:avLst/>
              <a:gdLst/>
              <a:ahLst/>
              <a:cxnLst/>
              <a:rect l="l" t="t" r="r" b="b"/>
              <a:pathLst>
                <a:path w="1077" h="3241" extrusionOk="0">
                  <a:moveTo>
                    <a:pt x="1" y="0"/>
                  </a:moveTo>
                  <a:lnTo>
                    <a:pt x="1" y="3240"/>
                  </a:lnTo>
                  <a:lnTo>
                    <a:pt x="1076" y="3240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7059538" y="2754150"/>
              <a:ext cx="13550" cy="81025"/>
            </a:xfrm>
            <a:custGeom>
              <a:avLst/>
              <a:gdLst/>
              <a:ahLst/>
              <a:cxnLst/>
              <a:rect l="l" t="t" r="r" b="b"/>
              <a:pathLst>
                <a:path w="542" h="3241" extrusionOk="0">
                  <a:moveTo>
                    <a:pt x="1" y="0"/>
                  </a:moveTo>
                  <a:lnTo>
                    <a:pt x="1" y="3240"/>
                  </a:lnTo>
                  <a:lnTo>
                    <a:pt x="542" y="324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7267788" y="2772175"/>
              <a:ext cx="92325" cy="87825"/>
            </a:xfrm>
            <a:custGeom>
              <a:avLst/>
              <a:gdLst/>
              <a:ahLst/>
              <a:cxnLst/>
              <a:rect l="l" t="t" r="r" b="b"/>
              <a:pathLst>
                <a:path w="3693" h="3513" extrusionOk="0">
                  <a:moveTo>
                    <a:pt x="1912" y="0"/>
                  </a:moveTo>
                  <a:cubicBezTo>
                    <a:pt x="1492" y="0"/>
                    <a:pt x="1072" y="153"/>
                    <a:pt x="767" y="457"/>
                  </a:cubicBezTo>
                  <a:lnTo>
                    <a:pt x="0" y="1225"/>
                  </a:lnTo>
                  <a:lnTo>
                    <a:pt x="2295" y="3512"/>
                  </a:lnTo>
                  <a:lnTo>
                    <a:pt x="3055" y="2752"/>
                  </a:lnTo>
                  <a:lnTo>
                    <a:pt x="3062" y="2752"/>
                  </a:lnTo>
                  <a:cubicBezTo>
                    <a:pt x="3692" y="2115"/>
                    <a:pt x="3692" y="1094"/>
                    <a:pt x="3062" y="457"/>
                  </a:cubicBezTo>
                  <a:cubicBezTo>
                    <a:pt x="2754" y="153"/>
                    <a:pt x="2332" y="0"/>
                    <a:pt x="1912" y="0"/>
                  </a:cubicBez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7"/>
            <p:cNvSpPr/>
            <p:nvPr/>
          </p:nvSpPr>
          <p:spPr>
            <a:xfrm>
              <a:off x="7248263" y="3037375"/>
              <a:ext cx="112350" cy="112200"/>
            </a:xfrm>
            <a:custGeom>
              <a:avLst/>
              <a:gdLst/>
              <a:ahLst/>
              <a:cxnLst/>
              <a:rect l="l" t="t" r="r" b="b"/>
              <a:pathLst>
                <a:path w="4494" h="4488" extrusionOk="0">
                  <a:moveTo>
                    <a:pt x="3740" y="1"/>
                  </a:moveTo>
                  <a:lnTo>
                    <a:pt x="0" y="3734"/>
                  </a:lnTo>
                  <a:cubicBezTo>
                    <a:pt x="199" y="4035"/>
                    <a:pt x="452" y="4295"/>
                    <a:pt x="761" y="4487"/>
                  </a:cubicBezTo>
                  <a:lnTo>
                    <a:pt x="4494" y="754"/>
                  </a:lnTo>
                  <a:cubicBezTo>
                    <a:pt x="4302" y="453"/>
                    <a:pt x="4042" y="192"/>
                    <a:pt x="3740" y="1"/>
                  </a:cubicBez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47"/>
          <p:cNvGrpSpPr/>
          <p:nvPr/>
        </p:nvGrpSpPr>
        <p:grpSpPr>
          <a:xfrm>
            <a:off x="4233108" y="2510701"/>
            <a:ext cx="263476" cy="408866"/>
            <a:chOff x="4119638" y="2700200"/>
            <a:chExt cx="296975" cy="460850"/>
          </a:xfrm>
        </p:grpSpPr>
        <p:sp>
          <p:nvSpPr>
            <p:cNvPr id="2234" name="Google Shape;2234;p47"/>
            <p:cNvSpPr/>
            <p:nvPr/>
          </p:nvSpPr>
          <p:spPr>
            <a:xfrm>
              <a:off x="4227538" y="2713725"/>
              <a:ext cx="81000" cy="81875"/>
            </a:xfrm>
            <a:custGeom>
              <a:avLst/>
              <a:gdLst/>
              <a:ahLst/>
              <a:cxnLst/>
              <a:rect l="l" t="t" r="r" b="b"/>
              <a:pathLst>
                <a:path w="3240" h="3275" extrusionOk="0">
                  <a:moveTo>
                    <a:pt x="0" y="1"/>
                  </a:moveTo>
                  <a:lnTo>
                    <a:pt x="0" y="3275"/>
                  </a:lnTo>
                  <a:lnTo>
                    <a:pt x="3240" y="3275"/>
                  </a:lnTo>
                  <a:lnTo>
                    <a:pt x="3240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4268113" y="2713725"/>
              <a:ext cx="40425" cy="81875"/>
            </a:xfrm>
            <a:custGeom>
              <a:avLst/>
              <a:gdLst/>
              <a:ahLst/>
              <a:cxnLst/>
              <a:rect l="l" t="t" r="r" b="b"/>
              <a:pathLst>
                <a:path w="1617" h="3275" extrusionOk="0">
                  <a:moveTo>
                    <a:pt x="0" y="1"/>
                  </a:moveTo>
                  <a:lnTo>
                    <a:pt x="0" y="3275"/>
                  </a:lnTo>
                  <a:lnTo>
                    <a:pt x="1617" y="3275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4200638" y="2700200"/>
              <a:ext cx="184975" cy="50025"/>
            </a:xfrm>
            <a:custGeom>
              <a:avLst/>
              <a:gdLst/>
              <a:ahLst/>
              <a:cxnLst/>
              <a:rect l="l" t="t" r="r" b="b"/>
              <a:pathLst>
                <a:path w="7399" h="2001" extrusionOk="0">
                  <a:moveTo>
                    <a:pt x="1" y="1"/>
                  </a:moveTo>
                  <a:lnTo>
                    <a:pt x="1" y="1083"/>
                  </a:lnTo>
                  <a:lnTo>
                    <a:pt x="5713" y="1083"/>
                  </a:lnTo>
                  <a:lnTo>
                    <a:pt x="6638" y="2001"/>
                  </a:lnTo>
                  <a:lnTo>
                    <a:pt x="7398" y="1240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4268113" y="2700200"/>
              <a:ext cx="117500" cy="50025"/>
            </a:xfrm>
            <a:custGeom>
              <a:avLst/>
              <a:gdLst/>
              <a:ahLst/>
              <a:cxnLst/>
              <a:rect l="l" t="t" r="r" b="b"/>
              <a:pathLst>
                <a:path w="4700" h="2001" extrusionOk="0">
                  <a:moveTo>
                    <a:pt x="0" y="1"/>
                  </a:moveTo>
                  <a:lnTo>
                    <a:pt x="0" y="1083"/>
                  </a:lnTo>
                  <a:lnTo>
                    <a:pt x="3014" y="1083"/>
                  </a:lnTo>
                  <a:lnTo>
                    <a:pt x="3939" y="2001"/>
                  </a:lnTo>
                  <a:lnTo>
                    <a:pt x="4699" y="1240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4169313" y="2782050"/>
              <a:ext cx="197625" cy="88550"/>
            </a:xfrm>
            <a:custGeom>
              <a:avLst/>
              <a:gdLst/>
              <a:ahLst/>
              <a:cxnLst/>
              <a:rect l="l" t="t" r="r" b="b"/>
              <a:pathLst>
                <a:path w="7905" h="3542" extrusionOk="0">
                  <a:moveTo>
                    <a:pt x="171" y="1"/>
                  </a:moveTo>
                  <a:lnTo>
                    <a:pt x="171" y="1035"/>
                  </a:lnTo>
                  <a:cubicBezTo>
                    <a:pt x="171" y="1405"/>
                    <a:pt x="117" y="1782"/>
                    <a:pt x="0" y="2158"/>
                  </a:cubicBezTo>
                  <a:lnTo>
                    <a:pt x="2637" y="3542"/>
                  </a:lnTo>
                  <a:lnTo>
                    <a:pt x="6076" y="3542"/>
                  </a:lnTo>
                  <a:lnTo>
                    <a:pt x="7905" y="2158"/>
                  </a:lnTo>
                  <a:cubicBezTo>
                    <a:pt x="7788" y="1782"/>
                    <a:pt x="7734" y="1405"/>
                    <a:pt x="7734" y="1035"/>
                  </a:cubicBezTo>
                  <a:lnTo>
                    <a:pt x="7734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4268113" y="2782050"/>
              <a:ext cx="98825" cy="88550"/>
            </a:xfrm>
            <a:custGeom>
              <a:avLst/>
              <a:gdLst/>
              <a:ahLst/>
              <a:cxnLst/>
              <a:rect l="l" t="t" r="r" b="b"/>
              <a:pathLst>
                <a:path w="3953" h="3542" extrusionOk="0">
                  <a:moveTo>
                    <a:pt x="0" y="1"/>
                  </a:moveTo>
                  <a:lnTo>
                    <a:pt x="0" y="3542"/>
                  </a:lnTo>
                  <a:lnTo>
                    <a:pt x="2124" y="3542"/>
                  </a:lnTo>
                  <a:lnTo>
                    <a:pt x="3953" y="2158"/>
                  </a:lnTo>
                  <a:cubicBezTo>
                    <a:pt x="3836" y="1782"/>
                    <a:pt x="3782" y="1405"/>
                    <a:pt x="3782" y="1035"/>
                  </a:cubicBezTo>
                  <a:lnTo>
                    <a:pt x="3782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4119638" y="2836000"/>
              <a:ext cx="296975" cy="325050"/>
            </a:xfrm>
            <a:custGeom>
              <a:avLst/>
              <a:gdLst/>
              <a:ahLst/>
              <a:cxnLst/>
              <a:rect l="l" t="t" r="r" b="b"/>
              <a:pathLst>
                <a:path w="11879" h="13002" extrusionOk="0">
                  <a:moveTo>
                    <a:pt x="1987" y="0"/>
                  </a:moveTo>
                  <a:cubicBezTo>
                    <a:pt x="1843" y="480"/>
                    <a:pt x="1610" y="946"/>
                    <a:pt x="1330" y="1363"/>
                  </a:cubicBezTo>
                  <a:cubicBezTo>
                    <a:pt x="467" y="2672"/>
                    <a:pt x="1" y="4192"/>
                    <a:pt x="1" y="5761"/>
                  </a:cubicBezTo>
                  <a:lnTo>
                    <a:pt x="1" y="10261"/>
                  </a:lnTo>
                  <a:cubicBezTo>
                    <a:pt x="1" y="11754"/>
                    <a:pt x="1206" y="13001"/>
                    <a:pt x="2700" y="13001"/>
                  </a:cubicBezTo>
                  <a:lnTo>
                    <a:pt x="9179" y="13001"/>
                  </a:lnTo>
                  <a:cubicBezTo>
                    <a:pt x="10666" y="13001"/>
                    <a:pt x="11878" y="11754"/>
                    <a:pt x="11878" y="10261"/>
                  </a:cubicBezTo>
                  <a:lnTo>
                    <a:pt x="11878" y="5761"/>
                  </a:lnTo>
                  <a:cubicBezTo>
                    <a:pt x="11878" y="4192"/>
                    <a:pt x="11412" y="2672"/>
                    <a:pt x="10549" y="1363"/>
                  </a:cubicBezTo>
                  <a:cubicBezTo>
                    <a:pt x="10268" y="946"/>
                    <a:pt x="10029" y="480"/>
                    <a:pt x="9892" y="0"/>
                  </a:cubicBez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4268113" y="2836175"/>
              <a:ext cx="148500" cy="324875"/>
            </a:xfrm>
            <a:custGeom>
              <a:avLst/>
              <a:gdLst/>
              <a:ahLst/>
              <a:cxnLst/>
              <a:rect l="l" t="t" r="r" b="b"/>
              <a:pathLst>
                <a:path w="5940" h="12995" extrusionOk="0">
                  <a:moveTo>
                    <a:pt x="0" y="0"/>
                  </a:moveTo>
                  <a:lnTo>
                    <a:pt x="0" y="12994"/>
                  </a:lnTo>
                  <a:lnTo>
                    <a:pt x="3240" y="12994"/>
                  </a:lnTo>
                  <a:cubicBezTo>
                    <a:pt x="4727" y="12994"/>
                    <a:pt x="5939" y="11747"/>
                    <a:pt x="5939" y="10254"/>
                  </a:cubicBezTo>
                  <a:lnTo>
                    <a:pt x="5939" y="5754"/>
                  </a:lnTo>
                  <a:cubicBezTo>
                    <a:pt x="5939" y="4185"/>
                    <a:pt x="5473" y="2665"/>
                    <a:pt x="4610" y="1356"/>
                  </a:cubicBezTo>
                  <a:cubicBezTo>
                    <a:pt x="4329" y="939"/>
                    <a:pt x="4090" y="473"/>
                    <a:pt x="3953" y="0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4200638" y="2971100"/>
              <a:ext cx="134975" cy="107925"/>
            </a:xfrm>
            <a:custGeom>
              <a:avLst/>
              <a:gdLst/>
              <a:ahLst/>
              <a:cxnLst/>
              <a:rect l="l" t="t" r="r" b="b"/>
              <a:pathLst>
                <a:path w="5399" h="4317" extrusionOk="0">
                  <a:moveTo>
                    <a:pt x="2699" y="1"/>
                  </a:moveTo>
                  <a:cubicBezTo>
                    <a:pt x="1206" y="1"/>
                    <a:pt x="1" y="1206"/>
                    <a:pt x="1" y="2700"/>
                  </a:cubicBezTo>
                  <a:cubicBezTo>
                    <a:pt x="1" y="3597"/>
                    <a:pt x="720" y="4316"/>
                    <a:pt x="1617" y="4316"/>
                  </a:cubicBezTo>
                  <a:lnTo>
                    <a:pt x="3782" y="4316"/>
                  </a:lnTo>
                  <a:cubicBezTo>
                    <a:pt x="4679" y="4316"/>
                    <a:pt x="5398" y="3597"/>
                    <a:pt x="5398" y="2700"/>
                  </a:cubicBezTo>
                  <a:cubicBezTo>
                    <a:pt x="5398" y="1206"/>
                    <a:pt x="4193" y="1"/>
                    <a:pt x="2699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4281638" y="2917000"/>
              <a:ext cx="26900" cy="27075"/>
            </a:xfrm>
            <a:custGeom>
              <a:avLst/>
              <a:gdLst/>
              <a:ahLst/>
              <a:cxnLst/>
              <a:rect l="l" t="t" r="r" b="b"/>
              <a:pathLst>
                <a:path w="1076" h="1083" extrusionOk="0">
                  <a:moveTo>
                    <a:pt x="1" y="0"/>
                  </a:moveTo>
                  <a:lnTo>
                    <a:pt x="1" y="1083"/>
                  </a:lnTo>
                  <a:lnTo>
                    <a:pt x="1076" y="1083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4335588" y="2971100"/>
              <a:ext cx="27075" cy="26925"/>
            </a:xfrm>
            <a:custGeom>
              <a:avLst/>
              <a:gdLst/>
              <a:ahLst/>
              <a:cxnLst/>
              <a:rect l="l" t="t" r="r" b="b"/>
              <a:pathLst>
                <a:path w="1083" h="1077" extrusionOk="0">
                  <a:moveTo>
                    <a:pt x="0" y="1"/>
                  </a:moveTo>
                  <a:lnTo>
                    <a:pt x="0" y="1076"/>
                  </a:lnTo>
                  <a:lnTo>
                    <a:pt x="1083" y="1076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4227538" y="2917000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1082" y="1083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4173588" y="2971100"/>
              <a:ext cx="27075" cy="26925"/>
            </a:xfrm>
            <a:custGeom>
              <a:avLst/>
              <a:gdLst/>
              <a:ahLst/>
              <a:cxnLst/>
              <a:rect l="l" t="t" r="r" b="b"/>
              <a:pathLst>
                <a:path w="1083" h="1077" extrusionOk="0">
                  <a:moveTo>
                    <a:pt x="0" y="1"/>
                  </a:moveTo>
                  <a:lnTo>
                    <a:pt x="0" y="1076"/>
                  </a:lnTo>
                  <a:lnTo>
                    <a:pt x="1083" y="1076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4268113" y="2971100"/>
              <a:ext cx="67500" cy="107925"/>
            </a:xfrm>
            <a:custGeom>
              <a:avLst/>
              <a:gdLst/>
              <a:ahLst/>
              <a:cxnLst/>
              <a:rect l="l" t="t" r="r" b="b"/>
              <a:pathLst>
                <a:path w="2700" h="4317" extrusionOk="0">
                  <a:moveTo>
                    <a:pt x="0" y="1"/>
                  </a:moveTo>
                  <a:lnTo>
                    <a:pt x="0" y="4316"/>
                  </a:lnTo>
                  <a:lnTo>
                    <a:pt x="1083" y="4316"/>
                  </a:lnTo>
                  <a:cubicBezTo>
                    <a:pt x="1973" y="4316"/>
                    <a:pt x="2699" y="3597"/>
                    <a:pt x="2699" y="2700"/>
                  </a:cubicBezTo>
                  <a:cubicBezTo>
                    <a:pt x="2699" y="1206"/>
                    <a:pt x="1487" y="1"/>
                    <a:pt x="0" y="1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8" name="Google Shape;2248;p47"/>
          <p:cNvGrpSpPr/>
          <p:nvPr/>
        </p:nvGrpSpPr>
        <p:grpSpPr>
          <a:xfrm>
            <a:off x="3506291" y="2510701"/>
            <a:ext cx="383182" cy="408866"/>
            <a:chOff x="3245788" y="2700200"/>
            <a:chExt cx="431900" cy="460850"/>
          </a:xfrm>
        </p:grpSpPr>
        <p:sp>
          <p:nvSpPr>
            <p:cNvPr id="2249" name="Google Shape;2249;p47"/>
            <p:cNvSpPr/>
            <p:nvPr/>
          </p:nvSpPr>
          <p:spPr>
            <a:xfrm>
              <a:off x="3272838" y="2849525"/>
              <a:ext cx="107925" cy="54125"/>
            </a:xfrm>
            <a:custGeom>
              <a:avLst/>
              <a:gdLst/>
              <a:ahLst/>
              <a:cxnLst/>
              <a:rect l="l" t="t" r="r" b="b"/>
              <a:pathLst>
                <a:path w="4317" h="2165" extrusionOk="0">
                  <a:moveTo>
                    <a:pt x="1" y="0"/>
                  </a:moveTo>
                  <a:lnTo>
                    <a:pt x="1" y="2165"/>
                  </a:lnTo>
                  <a:lnTo>
                    <a:pt x="4316" y="2165"/>
                  </a:lnTo>
                  <a:lnTo>
                    <a:pt x="4316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3367213" y="2849525"/>
              <a:ext cx="13550" cy="54125"/>
            </a:xfrm>
            <a:custGeom>
              <a:avLst/>
              <a:gdLst/>
              <a:ahLst/>
              <a:cxnLst/>
              <a:rect l="l" t="t" r="r" b="b"/>
              <a:pathLst>
                <a:path w="542" h="2165" extrusionOk="0">
                  <a:moveTo>
                    <a:pt x="0" y="0"/>
                  </a:moveTo>
                  <a:lnTo>
                    <a:pt x="0" y="2165"/>
                  </a:lnTo>
                  <a:lnTo>
                    <a:pt x="541" y="2165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3384663" y="2786000"/>
              <a:ext cx="117675" cy="77075"/>
            </a:xfrm>
            <a:custGeom>
              <a:avLst/>
              <a:gdLst/>
              <a:ahLst/>
              <a:cxnLst/>
              <a:rect l="l" t="t" r="r" b="b"/>
              <a:pathLst>
                <a:path w="4707" h="3083" extrusionOk="0">
                  <a:moveTo>
                    <a:pt x="768" y="0"/>
                  </a:moveTo>
                  <a:lnTo>
                    <a:pt x="1" y="767"/>
                  </a:lnTo>
                  <a:lnTo>
                    <a:pt x="2323" y="3083"/>
                  </a:lnTo>
                  <a:lnTo>
                    <a:pt x="4706" y="3083"/>
                  </a:lnTo>
                  <a:lnTo>
                    <a:pt x="4706" y="2000"/>
                  </a:lnTo>
                  <a:lnTo>
                    <a:pt x="2768" y="2000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3245788" y="2727075"/>
              <a:ext cx="215975" cy="136000"/>
            </a:xfrm>
            <a:custGeom>
              <a:avLst/>
              <a:gdLst/>
              <a:ahLst/>
              <a:cxnLst/>
              <a:rect l="l" t="t" r="r" b="b"/>
              <a:pathLst>
                <a:path w="8639" h="5440" extrusionOk="0">
                  <a:moveTo>
                    <a:pt x="1" y="1"/>
                  </a:moveTo>
                  <a:lnTo>
                    <a:pt x="1" y="8"/>
                  </a:lnTo>
                  <a:lnTo>
                    <a:pt x="1" y="5440"/>
                  </a:lnTo>
                  <a:lnTo>
                    <a:pt x="6480" y="5440"/>
                  </a:lnTo>
                  <a:lnTo>
                    <a:pt x="6480" y="3282"/>
                  </a:lnTo>
                  <a:lnTo>
                    <a:pt x="8638" y="3282"/>
                  </a:lnTo>
                  <a:lnTo>
                    <a:pt x="8638" y="1"/>
                  </a:lnTo>
                  <a:close/>
                </a:path>
              </a:pathLst>
            </a:custGeom>
            <a:solidFill>
              <a:srgbClr val="EE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3542738" y="2754150"/>
              <a:ext cx="27075" cy="27925"/>
            </a:xfrm>
            <a:custGeom>
              <a:avLst/>
              <a:gdLst/>
              <a:ahLst/>
              <a:cxnLst/>
              <a:rect l="l" t="t" r="r" b="b"/>
              <a:pathLst>
                <a:path w="1083" h="1117" extrusionOk="0">
                  <a:moveTo>
                    <a:pt x="0" y="0"/>
                  </a:moveTo>
                  <a:lnTo>
                    <a:pt x="0" y="1117"/>
                  </a:lnTo>
                  <a:lnTo>
                    <a:pt x="1082" y="111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3596663" y="2782050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1" y="1"/>
                  </a:moveTo>
                  <a:lnTo>
                    <a:pt x="1" y="1083"/>
                  </a:lnTo>
                  <a:lnTo>
                    <a:pt x="1083" y="10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3596663" y="2727250"/>
              <a:ext cx="27075" cy="26925"/>
            </a:xfrm>
            <a:custGeom>
              <a:avLst/>
              <a:gdLst/>
              <a:ahLst/>
              <a:cxnLst/>
              <a:rect l="l" t="t" r="r" b="b"/>
              <a:pathLst>
                <a:path w="1083" h="1077" extrusionOk="0">
                  <a:moveTo>
                    <a:pt x="1" y="1"/>
                  </a:moveTo>
                  <a:lnTo>
                    <a:pt x="1" y="1076"/>
                  </a:lnTo>
                  <a:lnTo>
                    <a:pt x="1083" y="1076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3650788" y="2809100"/>
              <a:ext cx="26900" cy="26925"/>
            </a:xfrm>
            <a:custGeom>
              <a:avLst/>
              <a:gdLst/>
              <a:ahLst/>
              <a:cxnLst/>
              <a:rect l="l" t="t" r="r" b="b"/>
              <a:pathLst>
                <a:path w="1076" h="1077" extrusionOk="0">
                  <a:moveTo>
                    <a:pt x="0" y="1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3650788" y="2754150"/>
              <a:ext cx="26900" cy="27925"/>
            </a:xfrm>
            <a:custGeom>
              <a:avLst/>
              <a:gdLst/>
              <a:ahLst/>
              <a:cxnLst/>
              <a:rect l="l" t="t" r="r" b="b"/>
              <a:pathLst>
                <a:path w="1076" h="1117" extrusionOk="0">
                  <a:moveTo>
                    <a:pt x="0" y="0"/>
                  </a:moveTo>
                  <a:lnTo>
                    <a:pt x="0" y="1117"/>
                  </a:lnTo>
                  <a:lnTo>
                    <a:pt x="1076" y="1117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3650788" y="2700200"/>
              <a:ext cx="26900" cy="26900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0" y="1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3434838" y="2727250"/>
              <a:ext cx="81025" cy="81875"/>
            </a:xfrm>
            <a:custGeom>
              <a:avLst/>
              <a:gdLst/>
              <a:ahLst/>
              <a:cxnLst/>
              <a:rect l="l" t="t" r="r" b="b"/>
              <a:pathLst>
                <a:path w="3241" h="3275" extrusionOk="0">
                  <a:moveTo>
                    <a:pt x="1076" y="1"/>
                  </a:moveTo>
                  <a:lnTo>
                    <a:pt x="1" y="1145"/>
                  </a:lnTo>
                  <a:lnTo>
                    <a:pt x="1" y="1994"/>
                  </a:lnTo>
                  <a:lnTo>
                    <a:pt x="1076" y="3275"/>
                  </a:lnTo>
                  <a:lnTo>
                    <a:pt x="3241" y="3275"/>
                  </a:lnTo>
                  <a:lnTo>
                    <a:pt x="3241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3367213" y="2727250"/>
              <a:ext cx="94550" cy="135825"/>
            </a:xfrm>
            <a:custGeom>
              <a:avLst/>
              <a:gdLst/>
              <a:ahLst/>
              <a:cxnLst/>
              <a:rect l="l" t="t" r="r" b="b"/>
              <a:pathLst>
                <a:path w="3782" h="5433" extrusionOk="0">
                  <a:moveTo>
                    <a:pt x="0" y="1"/>
                  </a:moveTo>
                  <a:lnTo>
                    <a:pt x="0" y="5433"/>
                  </a:lnTo>
                  <a:lnTo>
                    <a:pt x="1623" y="5433"/>
                  </a:lnTo>
                  <a:lnTo>
                    <a:pt x="1623" y="3275"/>
                  </a:lnTo>
                  <a:lnTo>
                    <a:pt x="3781" y="3275"/>
                  </a:lnTo>
                  <a:lnTo>
                    <a:pt x="37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3245788" y="2890100"/>
              <a:ext cx="243025" cy="270950"/>
            </a:xfrm>
            <a:custGeom>
              <a:avLst/>
              <a:gdLst/>
              <a:ahLst/>
              <a:cxnLst/>
              <a:rect l="l" t="t" r="r" b="b"/>
              <a:pathLst>
                <a:path w="9721" h="10838" extrusionOk="0">
                  <a:moveTo>
                    <a:pt x="1" y="1"/>
                  </a:moveTo>
                  <a:lnTo>
                    <a:pt x="1" y="10837"/>
                  </a:lnTo>
                  <a:lnTo>
                    <a:pt x="9720" y="10837"/>
                  </a:lnTo>
                  <a:lnTo>
                    <a:pt x="9720" y="4857"/>
                  </a:lnTo>
                  <a:cubicBezTo>
                    <a:pt x="9720" y="2179"/>
                    <a:pt x="7535" y="1"/>
                    <a:pt x="4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3367213" y="2890100"/>
              <a:ext cx="121600" cy="270950"/>
            </a:xfrm>
            <a:custGeom>
              <a:avLst/>
              <a:gdLst/>
              <a:ahLst/>
              <a:cxnLst/>
              <a:rect l="l" t="t" r="r" b="b"/>
              <a:pathLst>
                <a:path w="4864" h="10838" extrusionOk="0">
                  <a:moveTo>
                    <a:pt x="0" y="1"/>
                  </a:moveTo>
                  <a:lnTo>
                    <a:pt x="0" y="10837"/>
                  </a:lnTo>
                  <a:lnTo>
                    <a:pt x="4863" y="10837"/>
                  </a:lnTo>
                  <a:lnTo>
                    <a:pt x="4863" y="4857"/>
                  </a:lnTo>
                  <a:cubicBezTo>
                    <a:pt x="4863" y="2179"/>
                    <a:pt x="2678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3326788" y="2971100"/>
              <a:ext cx="81025" cy="134975"/>
            </a:xfrm>
            <a:custGeom>
              <a:avLst/>
              <a:gdLst/>
              <a:ahLst/>
              <a:cxnLst/>
              <a:rect l="l" t="t" r="r" b="b"/>
              <a:pathLst>
                <a:path w="3241" h="5399" extrusionOk="0">
                  <a:moveTo>
                    <a:pt x="1617" y="1"/>
                  </a:moveTo>
                  <a:cubicBezTo>
                    <a:pt x="699" y="1"/>
                    <a:pt x="1" y="1152"/>
                    <a:pt x="1" y="2700"/>
                  </a:cubicBezTo>
                  <a:cubicBezTo>
                    <a:pt x="1" y="4241"/>
                    <a:pt x="699" y="5398"/>
                    <a:pt x="1617" y="5398"/>
                  </a:cubicBezTo>
                  <a:cubicBezTo>
                    <a:pt x="2535" y="5398"/>
                    <a:pt x="3240" y="4241"/>
                    <a:pt x="3240" y="2700"/>
                  </a:cubicBezTo>
                  <a:cubicBezTo>
                    <a:pt x="3240" y="1152"/>
                    <a:pt x="2535" y="1"/>
                    <a:pt x="1617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3299738" y="2971100"/>
              <a:ext cx="44200" cy="53975"/>
            </a:xfrm>
            <a:custGeom>
              <a:avLst/>
              <a:gdLst/>
              <a:ahLst/>
              <a:cxnLst/>
              <a:rect l="l" t="t" r="r" b="b"/>
              <a:pathLst>
                <a:path w="1768" h="2159" extrusionOk="0">
                  <a:moveTo>
                    <a:pt x="0" y="1"/>
                  </a:moveTo>
                  <a:lnTo>
                    <a:pt x="0" y="2158"/>
                  </a:lnTo>
                  <a:lnTo>
                    <a:pt x="1767" y="2158"/>
                  </a:lnTo>
                  <a:lnTo>
                    <a:pt x="1767" y="1076"/>
                  </a:lnTo>
                  <a:lnTo>
                    <a:pt x="1083" y="1076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3390663" y="2971100"/>
              <a:ext cx="44025" cy="53975"/>
            </a:xfrm>
            <a:custGeom>
              <a:avLst/>
              <a:gdLst/>
              <a:ahLst/>
              <a:cxnLst/>
              <a:rect l="l" t="t" r="r" b="b"/>
              <a:pathLst>
                <a:path w="1761" h="2159" extrusionOk="0">
                  <a:moveTo>
                    <a:pt x="685" y="1"/>
                  </a:moveTo>
                  <a:lnTo>
                    <a:pt x="685" y="1076"/>
                  </a:lnTo>
                  <a:lnTo>
                    <a:pt x="0" y="1076"/>
                  </a:lnTo>
                  <a:lnTo>
                    <a:pt x="0" y="2158"/>
                  </a:lnTo>
                  <a:lnTo>
                    <a:pt x="1761" y="2158"/>
                  </a:lnTo>
                  <a:lnTo>
                    <a:pt x="1761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3299738" y="3052100"/>
              <a:ext cx="44200" cy="53975"/>
            </a:xfrm>
            <a:custGeom>
              <a:avLst/>
              <a:gdLst/>
              <a:ahLst/>
              <a:cxnLst/>
              <a:rect l="l" t="t" r="r" b="b"/>
              <a:pathLst>
                <a:path w="1768" h="2159" extrusionOk="0">
                  <a:moveTo>
                    <a:pt x="0" y="1"/>
                  </a:moveTo>
                  <a:lnTo>
                    <a:pt x="0" y="2158"/>
                  </a:lnTo>
                  <a:lnTo>
                    <a:pt x="1083" y="2158"/>
                  </a:lnTo>
                  <a:lnTo>
                    <a:pt x="1083" y="1076"/>
                  </a:lnTo>
                  <a:lnTo>
                    <a:pt x="1767" y="107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3390663" y="3052100"/>
              <a:ext cx="44200" cy="53975"/>
            </a:xfrm>
            <a:custGeom>
              <a:avLst/>
              <a:gdLst/>
              <a:ahLst/>
              <a:cxnLst/>
              <a:rect l="l" t="t" r="r" b="b"/>
              <a:pathLst>
                <a:path w="1768" h="2159" extrusionOk="0">
                  <a:moveTo>
                    <a:pt x="0" y="1"/>
                  </a:moveTo>
                  <a:lnTo>
                    <a:pt x="0" y="1076"/>
                  </a:lnTo>
                  <a:lnTo>
                    <a:pt x="685" y="1076"/>
                  </a:lnTo>
                  <a:lnTo>
                    <a:pt x="685" y="2158"/>
                  </a:lnTo>
                  <a:lnTo>
                    <a:pt x="1768" y="2158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3367213" y="2971100"/>
              <a:ext cx="40600" cy="134975"/>
            </a:xfrm>
            <a:custGeom>
              <a:avLst/>
              <a:gdLst/>
              <a:ahLst/>
              <a:cxnLst/>
              <a:rect l="l" t="t" r="r" b="b"/>
              <a:pathLst>
                <a:path w="1624" h="5399" extrusionOk="0">
                  <a:moveTo>
                    <a:pt x="0" y="1"/>
                  </a:moveTo>
                  <a:lnTo>
                    <a:pt x="0" y="5398"/>
                  </a:lnTo>
                  <a:cubicBezTo>
                    <a:pt x="918" y="5398"/>
                    <a:pt x="1623" y="4241"/>
                    <a:pt x="1623" y="2700"/>
                  </a:cubicBezTo>
                  <a:cubicBezTo>
                    <a:pt x="1623" y="1158"/>
                    <a:pt x="918" y="1"/>
                    <a:pt x="0" y="1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9" name="Google Shape;2269;p47"/>
          <p:cNvGrpSpPr/>
          <p:nvPr/>
        </p:nvGrpSpPr>
        <p:grpSpPr>
          <a:xfrm>
            <a:off x="2833194" y="2510701"/>
            <a:ext cx="408844" cy="408866"/>
            <a:chOff x="2478113" y="2700200"/>
            <a:chExt cx="460825" cy="460850"/>
          </a:xfrm>
        </p:grpSpPr>
        <p:sp>
          <p:nvSpPr>
            <p:cNvPr id="2270" name="Google Shape;2270;p47"/>
            <p:cNvSpPr/>
            <p:nvPr/>
          </p:nvSpPr>
          <p:spPr>
            <a:xfrm>
              <a:off x="2816488" y="3052100"/>
              <a:ext cx="122450" cy="81025"/>
            </a:xfrm>
            <a:custGeom>
              <a:avLst/>
              <a:gdLst/>
              <a:ahLst/>
              <a:cxnLst/>
              <a:rect l="l" t="t" r="r" b="b"/>
              <a:pathLst>
                <a:path w="4898" h="3241" extrusionOk="0">
                  <a:moveTo>
                    <a:pt x="3275" y="1"/>
                  </a:moveTo>
                  <a:lnTo>
                    <a:pt x="3275" y="1076"/>
                  </a:lnTo>
                  <a:cubicBezTo>
                    <a:pt x="3576" y="1076"/>
                    <a:pt x="3816" y="1323"/>
                    <a:pt x="3816" y="1617"/>
                  </a:cubicBezTo>
                  <a:cubicBezTo>
                    <a:pt x="3816" y="1919"/>
                    <a:pt x="3576" y="2158"/>
                    <a:pt x="3275" y="2158"/>
                  </a:cubicBezTo>
                  <a:cubicBezTo>
                    <a:pt x="2980" y="2158"/>
                    <a:pt x="2740" y="1919"/>
                    <a:pt x="2740" y="1617"/>
                  </a:cubicBezTo>
                  <a:lnTo>
                    <a:pt x="2740" y="1076"/>
                  </a:lnTo>
                  <a:lnTo>
                    <a:pt x="0" y="1076"/>
                  </a:lnTo>
                  <a:lnTo>
                    <a:pt x="0" y="2158"/>
                  </a:lnTo>
                  <a:lnTo>
                    <a:pt x="1747" y="2158"/>
                  </a:lnTo>
                  <a:cubicBezTo>
                    <a:pt x="1973" y="2788"/>
                    <a:pt x="2576" y="3241"/>
                    <a:pt x="3275" y="3241"/>
                  </a:cubicBezTo>
                  <a:cubicBezTo>
                    <a:pt x="4172" y="3241"/>
                    <a:pt x="4898" y="2515"/>
                    <a:pt x="4898" y="1617"/>
                  </a:cubicBezTo>
                  <a:cubicBezTo>
                    <a:pt x="4898" y="727"/>
                    <a:pt x="4172" y="1"/>
                    <a:pt x="3275" y="1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478113" y="2903625"/>
              <a:ext cx="230525" cy="202450"/>
            </a:xfrm>
            <a:custGeom>
              <a:avLst/>
              <a:gdLst/>
              <a:ahLst/>
              <a:cxnLst/>
              <a:rect l="l" t="t" r="r" b="b"/>
              <a:pathLst>
                <a:path w="9221" h="8098" extrusionOk="0">
                  <a:moveTo>
                    <a:pt x="0" y="1"/>
                  </a:moveTo>
                  <a:lnTo>
                    <a:pt x="0" y="5399"/>
                  </a:lnTo>
                  <a:cubicBezTo>
                    <a:pt x="0" y="6885"/>
                    <a:pt x="1247" y="8097"/>
                    <a:pt x="2740" y="8097"/>
                  </a:cubicBezTo>
                  <a:lnTo>
                    <a:pt x="9220" y="8097"/>
                  </a:lnTo>
                  <a:lnTo>
                    <a:pt x="9220" y="7015"/>
                  </a:lnTo>
                  <a:lnTo>
                    <a:pt x="2740" y="7015"/>
                  </a:lnTo>
                  <a:cubicBezTo>
                    <a:pt x="1843" y="7015"/>
                    <a:pt x="1083" y="6289"/>
                    <a:pt x="1083" y="5399"/>
                  </a:cubicBezTo>
                  <a:lnTo>
                    <a:pt x="1083" y="1"/>
                  </a:lnTo>
                  <a:close/>
                </a:path>
              </a:pathLst>
            </a:custGeom>
            <a:solidFill>
              <a:srgbClr val="CD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668013" y="2700200"/>
              <a:ext cx="27075" cy="68350"/>
            </a:xfrm>
            <a:custGeom>
              <a:avLst/>
              <a:gdLst/>
              <a:ahLst/>
              <a:cxnLst/>
              <a:rect l="l" t="t" r="r" b="b"/>
              <a:pathLst>
                <a:path w="1083" h="2734" extrusionOk="0">
                  <a:moveTo>
                    <a:pt x="1" y="1"/>
                  </a:moveTo>
                  <a:lnTo>
                    <a:pt x="1" y="2734"/>
                  </a:lnTo>
                  <a:lnTo>
                    <a:pt x="1083" y="2734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21963" y="2700200"/>
              <a:ext cx="81025" cy="68350"/>
            </a:xfrm>
            <a:custGeom>
              <a:avLst/>
              <a:gdLst/>
              <a:ahLst/>
              <a:cxnLst/>
              <a:rect l="l" t="t" r="r" b="b"/>
              <a:pathLst>
                <a:path w="3241" h="2734" extrusionOk="0">
                  <a:moveTo>
                    <a:pt x="0" y="1"/>
                  </a:moveTo>
                  <a:lnTo>
                    <a:pt x="0" y="2734"/>
                  </a:lnTo>
                  <a:lnTo>
                    <a:pt x="3240" y="2734"/>
                  </a:lnTo>
                  <a:lnTo>
                    <a:pt x="3240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478113" y="2755000"/>
              <a:ext cx="460825" cy="297125"/>
            </a:xfrm>
            <a:custGeom>
              <a:avLst/>
              <a:gdLst/>
              <a:ahLst/>
              <a:cxnLst/>
              <a:rect l="l" t="t" r="r" b="b"/>
              <a:pathLst>
                <a:path w="18433" h="11885" extrusionOk="0">
                  <a:moveTo>
                    <a:pt x="14652" y="2165"/>
                  </a:moveTo>
                  <a:cubicBezTo>
                    <a:pt x="15549" y="2165"/>
                    <a:pt x="16275" y="2884"/>
                    <a:pt x="16275" y="3781"/>
                  </a:cubicBezTo>
                  <a:cubicBezTo>
                    <a:pt x="16275" y="4679"/>
                    <a:pt x="15549" y="5405"/>
                    <a:pt x="14652" y="5405"/>
                  </a:cubicBezTo>
                  <a:lnTo>
                    <a:pt x="12453" y="5405"/>
                  </a:lnTo>
                  <a:cubicBezTo>
                    <a:pt x="11563" y="5405"/>
                    <a:pt x="10837" y="4679"/>
                    <a:pt x="10837" y="3781"/>
                  </a:cubicBezTo>
                  <a:cubicBezTo>
                    <a:pt x="10837" y="2884"/>
                    <a:pt x="11563" y="2165"/>
                    <a:pt x="12453" y="2165"/>
                  </a:cubicBezTo>
                  <a:close/>
                  <a:moveTo>
                    <a:pt x="5980" y="0"/>
                  </a:moveTo>
                  <a:cubicBezTo>
                    <a:pt x="3459" y="0"/>
                    <a:pt x="1274" y="1569"/>
                    <a:pt x="411" y="3781"/>
                  </a:cubicBezTo>
                  <a:cubicBezTo>
                    <a:pt x="144" y="4453"/>
                    <a:pt x="0" y="5172"/>
                    <a:pt x="0" y="5946"/>
                  </a:cubicBezTo>
                  <a:cubicBezTo>
                    <a:pt x="0" y="9213"/>
                    <a:pt x="2706" y="11885"/>
                    <a:pt x="5980" y="11885"/>
                  </a:cubicBezTo>
                  <a:cubicBezTo>
                    <a:pt x="8631" y="11885"/>
                    <a:pt x="10980" y="10090"/>
                    <a:pt x="11693" y="7563"/>
                  </a:cubicBezTo>
                  <a:lnTo>
                    <a:pt x="14652" y="7563"/>
                  </a:lnTo>
                  <a:cubicBezTo>
                    <a:pt x="16734" y="7563"/>
                    <a:pt x="18433" y="5871"/>
                    <a:pt x="18433" y="3781"/>
                  </a:cubicBezTo>
                  <a:cubicBezTo>
                    <a:pt x="18433" y="1699"/>
                    <a:pt x="16734" y="7"/>
                    <a:pt x="14652" y="7"/>
                  </a:cubicBezTo>
                  <a:lnTo>
                    <a:pt x="14652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478113" y="2849525"/>
              <a:ext cx="460825" cy="202600"/>
            </a:xfrm>
            <a:custGeom>
              <a:avLst/>
              <a:gdLst/>
              <a:ahLst/>
              <a:cxnLst/>
              <a:rect l="l" t="t" r="r" b="b"/>
              <a:pathLst>
                <a:path w="18433" h="8104" extrusionOk="0">
                  <a:moveTo>
                    <a:pt x="411" y="0"/>
                  </a:moveTo>
                  <a:cubicBezTo>
                    <a:pt x="144" y="672"/>
                    <a:pt x="0" y="1398"/>
                    <a:pt x="0" y="2165"/>
                  </a:cubicBezTo>
                  <a:cubicBezTo>
                    <a:pt x="0" y="5432"/>
                    <a:pt x="2706" y="8104"/>
                    <a:pt x="5973" y="8104"/>
                  </a:cubicBezTo>
                  <a:cubicBezTo>
                    <a:pt x="8631" y="8104"/>
                    <a:pt x="10974" y="6309"/>
                    <a:pt x="11686" y="3782"/>
                  </a:cubicBezTo>
                  <a:lnTo>
                    <a:pt x="14652" y="3782"/>
                  </a:lnTo>
                  <a:cubicBezTo>
                    <a:pt x="16734" y="3782"/>
                    <a:pt x="18433" y="2090"/>
                    <a:pt x="18433" y="0"/>
                  </a:cubicBezTo>
                  <a:lnTo>
                    <a:pt x="16275" y="0"/>
                  </a:lnTo>
                  <a:cubicBezTo>
                    <a:pt x="16275" y="898"/>
                    <a:pt x="15549" y="1624"/>
                    <a:pt x="14652" y="1624"/>
                  </a:cubicBezTo>
                  <a:lnTo>
                    <a:pt x="12453" y="1624"/>
                  </a:lnTo>
                  <a:cubicBezTo>
                    <a:pt x="11563" y="1624"/>
                    <a:pt x="10837" y="898"/>
                    <a:pt x="10837" y="0"/>
                  </a:cubicBez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533088" y="2809100"/>
              <a:ext cx="188900" cy="188925"/>
            </a:xfrm>
            <a:custGeom>
              <a:avLst/>
              <a:gdLst/>
              <a:ahLst/>
              <a:cxnLst/>
              <a:rect l="l" t="t" r="r" b="b"/>
              <a:pathLst>
                <a:path w="7556" h="7557" extrusionOk="0">
                  <a:moveTo>
                    <a:pt x="3781" y="1"/>
                  </a:moveTo>
                  <a:cubicBezTo>
                    <a:pt x="2507" y="1"/>
                    <a:pt x="1370" y="638"/>
                    <a:pt x="692" y="1617"/>
                  </a:cubicBezTo>
                  <a:cubicBezTo>
                    <a:pt x="247" y="2227"/>
                    <a:pt x="0" y="2981"/>
                    <a:pt x="0" y="3782"/>
                  </a:cubicBezTo>
                  <a:cubicBezTo>
                    <a:pt x="0" y="5864"/>
                    <a:pt x="1692" y="7556"/>
                    <a:pt x="3774" y="7556"/>
                  </a:cubicBezTo>
                  <a:cubicBezTo>
                    <a:pt x="5863" y="7556"/>
                    <a:pt x="7555" y="5864"/>
                    <a:pt x="7555" y="3782"/>
                  </a:cubicBezTo>
                  <a:cubicBezTo>
                    <a:pt x="7555" y="2981"/>
                    <a:pt x="7309" y="2227"/>
                    <a:pt x="6863" y="1617"/>
                  </a:cubicBezTo>
                  <a:cubicBezTo>
                    <a:pt x="6185" y="638"/>
                    <a:pt x="5055" y="1"/>
                    <a:pt x="3781" y="1"/>
                  </a:cubicBez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695063" y="3025900"/>
              <a:ext cx="134975" cy="135150"/>
            </a:xfrm>
            <a:custGeom>
              <a:avLst/>
              <a:gdLst/>
              <a:ahLst/>
              <a:cxnLst/>
              <a:rect l="l" t="t" r="r" b="b"/>
              <a:pathLst>
                <a:path w="5399" h="5406" extrusionOk="0">
                  <a:moveTo>
                    <a:pt x="2700" y="1083"/>
                  </a:moveTo>
                  <a:cubicBezTo>
                    <a:pt x="3590" y="1083"/>
                    <a:pt x="4316" y="1809"/>
                    <a:pt x="4316" y="2699"/>
                  </a:cubicBezTo>
                  <a:cubicBezTo>
                    <a:pt x="4316" y="3597"/>
                    <a:pt x="3590" y="4323"/>
                    <a:pt x="2700" y="4323"/>
                  </a:cubicBezTo>
                  <a:cubicBezTo>
                    <a:pt x="1802" y="4323"/>
                    <a:pt x="1076" y="3597"/>
                    <a:pt x="1076" y="2699"/>
                  </a:cubicBezTo>
                  <a:cubicBezTo>
                    <a:pt x="1076" y="1809"/>
                    <a:pt x="1802" y="1083"/>
                    <a:pt x="2700" y="1083"/>
                  </a:cubicBezTo>
                  <a:close/>
                  <a:moveTo>
                    <a:pt x="2700" y="1"/>
                  </a:moveTo>
                  <a:cubicBezTo>
                    <a:pt x="1213" y="1"/>
                    <a:pt x="1" y="1213"/>
                    <a:pt x="1" y="2699"/>
                  </a:cubicBezTo>
                  <a:cubicBezTo>
                    <a:pt x="1" y="4193"/>
                    <a:pt x="1206" y="5405"/>
                    <a:pt x="2700" y="5405"/>
                  </a:cubicBezTo>
                  <a:cubicBezTo>
                    <a:pt x="4186" y="5405"/>
                    <a:pt x="5398" y="4193"/>
                    <a:pt x="5398" y="2699"/>
                  </a:cubicBezTo>
                  <a:cubicBezTo>
                    <a:pt x="5398" y="1213"/>
                    <a:pt x="4186" y="1"/>
                    <a:pt x="2700" y="1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533088" y="2849525"/>
              <a:ext cx="188900" cy="148500"/>
            </a:xfrm>
            <a:custGeom>
              <a:avLst/>
              <a:gdLst/>
              <a:ahLst/>
              <a:cxnLst/>
              <a:rect l="l" t="t" r="r" b="b"/>
              <a:pathLst>
                <a:path w="7556" h="5940" extrusionOk="0">
                  <a:moveTo>
                    <a:pt x="692" y="0"/>
                  </a:moveTo>
                  <a:cubicBezTo>
                    <a:pt x="247" y="610"/>
                    <a:pt x="0" y="1364"/>
                    <a:pt x="0" y="2165"/>
                  </a:cubicBezTo>
                  <a:cubicBezTo>
                    <a:pt x="0" y="4247"/>
                    <a:pt x="1692" y="5939"/>
                    <a:pt x="3781" y="5939"/>
                  </a:cubicBezTo>
                  <a:cubicBezTo>
                    <a:pt x="5863" y="5939"/>
                    <a:pt x="7555" y="4247"/>
                    <a:pt x="7555" y="2165"/>
                  </a:cubicBezTo>
                  <a:cubicBezTo>
                    <a:pt x="7555" y="1364"/>
                    <a:pt x="7309" y="610"/>
                    <a:pt x="6863" y="0"/>
                  </a:cubicBezTo>
                  <a:close/>
                </a:path>
              </a:pathLst>
            </a:custGeom>
            <a:solidFill>
              <a:srgbClr val="CD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9" name="Google Shape;2279;p47"/>
          <p:cNvGrpSpPr/>
          <p:nvPr/>
        </p:nvGrpSpPr>
        <p:grpSpPr>
          <a:xfrm>
            <a:off x="2176400" y="2510701"/>
            <a:ext cx="408711" cy="408866"/>
            <a:chOff x="1739363" y="2700200"/>
            <a:chExt cx="460675" cy="460850"/>
          </a:xfrm>
        </p:grpSpPr>
        <p:sp>
          <p:nvSpPr>
            <p:cNvPr id="2280" name="Google Shape;2280;p47"/>
            <p:cNvSpPr/>
            <p:nvPr/>
          </p:nvSpPr>
          <p:spPr>
            <a:xfrm>
              <a:off x="2092138" y="2700200"/>
              <a:ext cx="81000" cy="121425"/>
            </a:xfrm>
            <a:custGeom>
              <a:avLst/>
              <a:gdLst/>
              <a:ahLst/>
              <a:cxnLst/>
              <a:rect l="l" t="t" r="r" b="b"/>
              <a:pathLst>
                <a:path w="3240" h="4857" extrusionOk="0">
                  <a:moveTo>
                    <a:pt x="1617" y="1"/>
                  </a:moveTo>
                  <a:cubicBezTo>
                    <a:pt x="726" y="1"/>
                    <a:pt x="0" y="727"/>
                    <a:pt x="0" y="1617"/>
                  </a:cubicBezTo>
                  <a:cubicBezTo>
                    <a:pt x="0" y="2323"/>
                    <a:pt x="452" y="2925"/>
                    <a:pt x="1075" y="3145"/>
                  </a:cubicBezTo>
                  <a:lnTo>
                    <a:pt x="1075" y="4857"/>
                  </a:lnTo>
                  <a:lnTo>
                    <a:pt x="2158" y="4857"/>
                  </a:lnTo>
                  <a:lnTo>
                    <a:pt x="2158" y="2158"/>
                  </a:lnTo>
                  <a:lnTo>
                    <a:pt x="1617" y="2158"/>
                  </a:lnTo>
                  <a:cubicBezTo>
                    <a:pt x="1322" y="2158"/>
                    <a:pt x="1075" y="1918"/>
                    <a:pt x="1075" y="1617"/>
                  </a:cubicBezTo>
                  <a:cubicBezTo>
                    <a:pt x="1075" y="1323"/>
                    <a:pt x="1322" y="1076"/>
                    <a:pt x="1617" y="1076"/>
                  </a:cubicBezTo>
                  <a:cubicBezTo>
                    <a:pt x="1918" y="1076"/>
                    <a:pt x="2158" y="1323"/>
                    <a:pt x="2158" y="1617"/>
                  </a:cubicBezTo>
                  <a:lnTo>
                    <a:pt x="3240" y="1617"/>
                  </a:lnTo>
                  <a:cubicBezTo>
                    <a:pt x="3240" y="727"/>
                    <a:pt x="2514" y="1"/>
                    <a:pt x="1617" y="1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7"/>
            <p:cNvSpPr/>
            <p:nvPr/>
          </p:nvSpPr>
          <p:spPr>
            <a:xfrm>
              <a:off x="2059763" y="2808125"/>
              <a:ext cx="140275" cy="126025"/>
            </a:xfrm>
            <a:custGeom>
              <a:avLst/>
              <a:gdLst/>
              <a:ahLst/>
              <a:cxnLst/>
              <a:rect l="l" t="t" r="r" b="b"/>
              <a:pathLst>
                <a:path w="5611" h="5041" extrusionOk="0">
                  <a:moveTo>
                    <a:pt x="2909" y="0"/>
                  </a:moveTo>
                  <a:cubicBezTo>
                    <a:pt x="2719" y="0"/>
                    <a:pt x="2527" y="20"/>
                    <a:pt x="2336" y="61"/>
                  </a:cubicBezTo>
                  <a:cubicBezTo>
                    <a:pt x="1357" y="266"/>
                    <a:pt x="535" y="1054"/>
                    <a:pt x="295" y="2020"/>
                  </a:cubicBezTo>
                  <a:cubicBezTo>
                    <a:pt x="0" y="3218"/>
                    <a:pt x="507" y="4431"/>
                    <a:pt x="1562" y="5040"/>
                  </a:cubicBezTo>
                  <a:lnTo>
                    <a:pt x="2103" y="4109"/>
                  </a:lnTo>
                  <a:cubicBezTo>
                    <a:pt x="1576" y="3800"/>
                    <a:pt x="1137" y="3122"/>
                    <a:pt x="1343" y="2280"/>
                  </a:cubicBezTo>
                  <a:cubicBezTo>
                    <a:pt x="1487" y="1711"/>
                    <a:pt x="1973" y="1246"/>
                    <a:pt x="2555" y="1122"/>
                  </a:cubicBezTo>
                  <a:cubicBezTo>
                    <a:pt x="2677" y="1097"/>
                    <a:pt x="2798" y="1085"/>
                    <a:pt x="2917" y="1085"/>
                  </a:cubicBezTo>
                  <a:cubicBezTo>
                    <a:pt x="3288" y="1085"/>
                    <a:pt x="3642" y="1206"/>
                    <a:pt x="3932" y="1444"/>
                  </a:cubicBezTo>
                  <a:cubicBezTo>
                    <a:pt x="4316" y="1752"/>
                    <a:pt x="4535" y="2211"/>
                    <a:pt x="4535" y="2704"/>
                  </a:cubicBezTo>
                  <a:cubicBezTo>
                    <a:pt x="4535" y="3280"/>
                    <a:pt x="4220" y="3814"/>
                    <a:pt x="3720" y="4109"/>
                  </a:cubicBezTo>
                  <a:lnTo>
                    <a:pt x="4261" y="5040"/>
                  </a:lnTo>
                  <a:cubicBezTo>
                    <a:pt x="5097" y="4561"/>
                    <a:pt x="5610" y="3663"/>
                    <a:pt x="5610" y="2704"/>
                  </a:cubicBezTo>
                  <a:cubicBezTo>
                    <a:pt x="5610" y="1883"/>
                    <a:pt x="5247" y="1122"/>
                    <a:pt x="4610" y="602"/>
                  </a:cubicBezTo>
                  <a:cubicBezTo>
                    <a:pt x="4129" y="209"/>
                    <a:pt x="3527" y="0"/>
                    <a:pt x="2909" y="0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7"/>
            <p:cNvSpPr/>
            <p:nvPr/>
          </p:nvSpPr>
          <p:spPr>
            <a:xfrm>
              <a:off x="1739363" y="2926250"/>
              <a:ext cx="189775" cy="234800"/>
            </a:xfrm>
            <a:custGeom>
              <a:avLst/>
              <a:gdLst/>
              <a:ahLst/>
              <a:cxnLst/>
              <a:rect l="l" t="t" r="r" b="b"/>
              <a:pathLst>
                <a:path w="7591" h="9392" extrusionOk="0">
                  <a:moveTo>
                    <a:pt x="3816" y="3452"/>
                  </a:moveTo>
                  <a:lnTo>
                    <a:pt x="4747" y="5069"/>
                  </a:lnTo>
                  <a:cubicBezTo>
                    <a:pt x="4843" y="5233"/>
                    <a:pt x="4891" y="5418"/>
                    <a:pt x="4891" y="5610"/>
                  </a:cubicBezTo>
                  <a:cubicBezTo>
                    <a:pt x="4891" y="6206"/>
                    <a:pt x="4412" y="6692"/>
                    <a:pt x="3816" y="6692"/>
                  </a:cubicBezTo>
                  <a:cubicBezTo>
                    <a:pt x="3220" y="6692"/>
                    <a:pt x="2734" y="6206"/>
                    <a:pt x="2734" y="5610"/>
                  </a:cubicBezTo>
                  <a:cubicBezTo>
                    <a:pt x="2734" y="5418"/>
                    <a:pt x="2782" y="5233"/>
                    <a:pt x="2877" y="5069"/>
                  </a:cubicBezTo>
                  <a:lnTo>
                    <a:pt x="3816" y="3452"/>
                  </a:lnTo>
                  <a:close/>
                  <a:moveTo>
                    <a:pt x="3473" y="0"/>
                  </a:moveTo>
                  <a:lnTo>
                    <a:pt x="2192" y="678"/>
                  </a:lnTo>
                  <a:lnTo>
                    <a:pt x="528" y="3720"/>
                  </a:lnTo>
                  <a:cubicBezTo>
                    <a:pt x="206" y="4302"/>
                    <a:pt x="1" y="4959"/>
                    <a:pt x="1" y="5610"/>
                  </a:cubicBezTo>
                  <a:cubicBezTo>
                    <a:pt x="1" y="7692"/>
                    <a:pt x="1727" y="9391"/>
                    <a:pt x="3816" y="9391"/>
                  </a:cubicBezTo>
                  <a:cubicBezTo>
                    <a:pt x="5898" y="9391"/>
                    <a:pt x="7590" y="7692"/>
                    <a:pt x="7590" y="5610"/>
                  </a:cubicBezTo>
                  <a:cubicBezTo>
                    <a:pt x="7590" y="4959"/>
                    <a:pt x="7419" y="4302"/>
                    <a:pt x="7083" y="3720"/>
                  </a:cubicBezTo>
                  <a:lnTo>
                    <a:pt x="5432" y="678"/>
                  </a:lnTo>
                  <a:lnTo>
                    <a:pt x="3473" y="0"/>
                  </a:lnTo>
                  <a:close/>
                </a:path>
              </a:pathLst>
            </a:custGeom>
            <a:solidFill>
              <a:srgbClr val="C67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1794163" y="2700200"/>
              <a:ext cx="378975" cy="460850"/>
            </a:xfrm>
            <a:custGeom>
              <a:avLst/>
              <a:gdLst/>
              <a:ahLst/>
              <a:cxnLst/>
              <a:rect l="l" t="t" r="r" b="b"/>
              <a:pathLst>
                <a:path w="15159" h="18434" extrusionOk="0">
                  <a:moveTo>
                    <a:pt x="4857" y="1"/>
                  </a:moveTo>
                  <a:cubicBezTo>
                    <a:pt x="2179" y="1"/>
                    <a:pt x="0" y="2179"/>
                    <a:pt x="0" y="4857"/>
                  </a:cubicBezTo>
                  <a:lnTo>
                    <a:pt x="0" y="5398"/>
                  </a:lnTo>
                  <a:lnTo>
                    <a:pt x="1090" y="6480"/>
                  </a:lnTo>
                  <a:lnTo>
                    <a:pt x="2288" y="6480"/>
                  </a:lnTo>
                  <a:lnTo>
                    <a:pt x="3240" y="5398"/>
                  </a:lnTo>
                  <a:lnTo>
                    <a:pt x="3240" y="4857"/>
                  </a:lnTo>
                  <a:cubicBezTo>
                    <a:pt x="3240" y="3960"/>
                    <a:pt x="3966" y="3240"/>
                    <a:pt x="4857" y="3240"/>
                  </a:cubicBezTo>
                  <a:cubicBezTo>
                    <a:pt x="5754" y="3240"/>
                    <a:pt x="6480" y="3960"/>
                    <a:pt x="6480" y="4857"/>
                  </a:cubicBezTo>
                  <a:lnTo>
                    <a:pt x="6480" y="14111"/>
                  </a:lnTo>
                  <a:cubicBezTo>
                    <a:pt x="6480" y="14864"/>
                    <a:pt x="6672" y="15577"/>
                    <a:pt x="7021" y="16193"/>
                  </a:cubicBezTo>
                  <a:cubicBezTo>
                    <a:pt x="7754" y="17536"/>
                    <a:pt x="9207" y="18433"/>
                    <a:pt x="10837" y="18433"/>
                  </a:cubicBezTo>
                  <a:cubicBezTo>
                    <a:pt x="13220" y="18433"/>
                    <a:pt x="15159" y="16495"/>
                    <a:pt x="15159" y="14111"/>
                  </a:cubicBezTo>
                  <a:lnTo>
                    <a:pt x="15159" y="9179"/>
                  </a:lnTo>
                  <a:lnTo>
                    <a:pt x="15152" y="9179"/>
                  </a:lnTo>
                  <a:cubicBezTo>
                    <a:pt x="15152" y="8282"/>
                    <a:pt x="14433" y="7556"/>
                    <a:pt x="13536" y="7556"/>
                  </a:cubicBezTo>
                  <a:cubicBezTo>
                    <a:pt x="12638" y="7556"/>
                    <a:pt x="11912" y="8282"/>
                    <a:pt x="11912" y="9179"/>
                  </a:cubicBezTo>
                  <a:lnTo>
                    <a:pt x="11912" y="14111"/>
                  </a:lnTo>
                  <a:cubicBezTo>
                    <a:pt x="11912" y="14707"/>
                    <a:pt x="11426" y="15193"/>
                    <a:pt x="10837" y="15193"/>
                  </a:cubicBezTo>
                  <a:cubicBezTo>
                    <a:pt x="10241" y="15193"/>
                    <a:pt x="9720" y="14707"/>
                    <a:pt x="9720" y="14111"/>
                  </a:cubicBezTo>
                  <a:lnTo>
                    <a:pt x="9720" y="4857"/>
                  </a:lnTo>
                  <a:cubicBezTo>
                    <a:pt x="9720" y="2960"/>
                    <a:pt x="8617" y="1309"/>
                    <a:pt x="7021" y="507"/>
                  </a:cubicBezTo>
                  <a:cubicBezTo>
                    <a:pt x="6371" y="186"/>
                    <a:pt x="5638" y="1"/>
                    <a:pt x="4857" y="1"/>
                  </a:cubicBezTo>
                  <a:close/>
                </a:path>
              </a:pathLst>
            </a:custGeom>
            <a:solidFill>
              <a:srgbClr val="C67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1969688" y="2712875"/>
              <a:ext cx="203450" cy="448175"/>
            </a:xfrm>
            <a:custGeom>
              <a:avLst/>
              <a:gdLst/>
              <a:ahLst/>
              <a:cxnLst/>
              <a:rect l="l" t="t" r="r" b="b"/>
              <a:pathLst>
                <a:path w="8138" h="17927" extrusionOk="0">
                  <a:moveTo>
                    <a:pt x="0" y="0"/>
                  </a:moveTo>
                  <a:lnTo>
                    <a:pt x="0" y="15686"/>
                  </a:lnTo>
                  <a:cubicBezTo>
                    <a:pt x="733" y="17029"/>
                    <a:pt x="2186" y="17926"/>
                    <a:pt x="3816" y="17926"/>
                  </a:cubicBezTo>
                  <a:cubicBezTo>
                    <a:pt x="6199" y="17926"/>
                    <a:pt x="8138" y="15988"/>
                    <a:pt x="8138" y="13604"/>
                  </a:cubicBezTo>
                  <a:lnTo>
                    <a:pt x="8138" y="8672"/>
                  </a:lnTo>
                  <a:lnTo>
                    <a:pt x="8131" y="8672"/>
                  </a:lnTo>
                  <a:cubicBezTo>
                    <a:pt x="8131" y="7775"/>
                    <a:pt x="7412" y="7049"/>
                    <a:pt x="6515" y="7049"/>
                  </a:cubicBezTo>
                  <a:cubicBezTo>
                    <a:pt x="5617" y="7049"/>
                    <a:pt x="4891" y="7775"/>
                    <a:pt x="4891" y="8672"/>
                  </a:cubicBezTo>
                  <a:lnTo>
                    <a:pt x="4891" y="13604"/>
                  </a:lnTo>
                  <a:cubicBezTo>
                    <a:pt x="4891" y="14200"/>
                    <a:pt x="4405" y="14686"/>
                    <a:pt x="3816" y="14686"/>
                  </a:cubicBezTo>
                  <a:cubicBezTo>
                    <a:pt x="3220" y="14686"/>
                    <a:pt x="2699" y="14200"/>
                    <a:pt x="2699" y="13604"/>
                  </a:cubicBezTo>
                  <a:lnTo>
                    <a:pt x="2699" y="4350"/>
                  </a:lnTo>
                  <a:cubicBezTo>
                    <a:pt x="2699" y="2453"/>
                    <a:pt x="1596" y="802"/>
                    <a:pt x="0" y="0"/>
                  </a:cubicBezTo>
                  <a:close/>
                </a:path>
              </a:pathLst>
            </a:custGeom>
            <a:solidFill>
              <a:srgbClr val="B35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1794163" y="2835150"/>
              <a:ext cx="81025" cy="108075"/>
            </a:xfrm>
            <a:custGeom>
              <a:avLst/>
              <a:gdLst/>
              <a:ahLst/>
              <a:cxnLst/>
              <a:rect l="l" t="t" r="r" b="b"/>
              <a:pathLst>
                <a:path w="3241" h="4323" extrusionOk="0">
                  <a:moveTo>
                    <a:pt x="0" y="0"/>
                  </a:moveTo>
                  <a:lnTo>
                    <a:pt x="0" y="4322"/>
                  </a:lnTo>
                  <a:lnTo>
                    <a:pt x="3240" y="4322"/>
                  </a:lnTo>
                  <a:lnTo>
                    <a:pt x="3240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6" name="Google Shape;2286;p47"/>
          <p:cNvGrpSpPr/>
          <p:nvPr/>
        </p:nvGrpSpPr>
        <p:grpSpPr>
          <a:xfrm>
            <a:off x="1316674" y="2559397"/>
            <a:ext cx="408844" cy="311474"/>
            <a:chOff x="1000463" y="2755000"/>
            <a:chExt cx="460825" cy="351075"/>
          </a:xfrm>
        </p:grpSpPr>
        <p:sp>
          <p:nvSpPr>
            <p:cNvPr id="2287" name="Google Shape;2287;p47"/>
            <p:cNvSpPr/>
            <p:nvPr/>
          </p:nvSpPr>
          <p:spPr>
            <a:xfrm>
              <a:off x="1000463" y="2890975"/>
              <a:ext cx="270925" cy="215100"/>
            </a:xfrm>
            <a:custGeom>
              <a:avLst/>
              <a:gdLst/>
              <a:ahLst/>
              <a:cxnLst/>
              <a:rect l="l" t="t" r="r" b="b"/>
              <a:pathLst>
                <a:path w="10837" h="8604" extrusionOk="0">
                  <a:moveTo>
                    <a:pt x="3274" y="3206"/>
                  </a:moveTo>
                  <a:lnTo>
                    <a:pt x="3274" y="4281"/>
                  </a:lnTo>
                  <a:lnTo>
                    <a:pt x="2199" y="4281"/>
                  </a:lnTo>
                  <a:lnTo>
                    <a:pt x="2199" y="3206"/>
                  </a:lnTo>
                  <a:close/>
                  <a:moveTo>
                    <a:pt x="5439" y="3206"/>
                  </a:moveTo>
                  <a:lnTo>
                    <a:pt x="5439" y="4281"/>
                  </a:lnTo>
                  <a:lnTo>
                    <a:pt x="4356" y="4281"/>
                  </a:lnTo>
                  <a:lnTo>
                    <a:pt x="4356" y="3206"/>
                  </a:lnTo>
                  <a:close/>
                  <a:moveTo>
                    <a:pt x="4356" y="5363"/>
                  </a:moveTo>
                  <a:lnTo>
                    <a:pt x="4356" y="6446"/>
                  </a:lnTo>
                  <a:lnTo>
                    <a:pt x="3274" y="6446"/>
                  </a:lnTo>
                  <a:lnTo>
                    <a:pt x="3274" y="5363"/>
                  </a:lnTo>
                  <a:close/>
                  <a:moveTo>
                    <a:pt x="6514" y="5363"/>
                  </a:moveTo>
                  <a:lnTo>
                    <a:pt x="6514" y="6446"/>
                  </a:lnTo>
                  <a:lnTo>
                    <a:pt x="5439" y="6446"/>
                  </a:lnTo>
                  <a:lnTo>
                    <a:pt x="5439" y="5363"/>
                  </a:lnTo>
                  <a:close/>
                  <a:moveTo>
                    <a:pt x="4706" y="0"/>
                  </a:moveTo>
                  <a:lnTo>
                    <a:pt x="0" y="2329"/>
                  </a:lnTo>
                  <a:lnTo>
                    <a:pt x="0" y="8603"/>
                  </a:lnTo>
                  <a:lnTo>
                    <a:pt x="10836" y="8603"/>
                  </a:lnTo>
                  <a:lnTo>
                    <a:pt x="10836" y="4281"/>
                  </a:lnTo>
                  <a:lnTo>
                    <a:pt x="8384" y="4281"/>
                  </a:lnTo>
                  <a:lnTo>
                    <a:pt x="6213" y="1706"/>
                  </a:lnTo>
                  <a:lnTo>
                    <a:pt x="5966" y="644"/>
                  </a:lnTo>
                  <a:lnTo>
                    <a:pt x="4706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1352363" y="2768525"/>
              <a:ext cx="81025" cy="337550"/>
            </a:xfrm>
            <a:custGeom>
              <a:avLst/>
              <a:gdLst/>
              <a:ahLst/>
              <a:cxnLst/>
              <a:rect l="l" t="t" r="r" b="b"/>
              <a:pathLst>
                <a:path w="3241" h="13502" extrusionOk="0">
                  <a:moveTo>
                    <a:pt x="0" y="1"/>
                  </a:moveTo>
                  <a:lnTo>
                    <a:pt x="0" y="13501"/>
                  </a:lnTo>
                  <a:lnTo>
                    <a:pt x="3240" y="13501"/>
                  </a:lnTo>
                  <a:lnTo>
                    <a:pt x="3240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1392763" y="2768525"/>
              <a:ext cx="40625" cy="337550"/>
            </a:xfrm>
            <a:custGeom>
              <a:avLst/>
              <a:gdLst/>
              <a:ahLst/>
              <a:cxnLst/>
              <a:rect l="l" t="t" r="r" b="b"/>
              <a:pathLst>
                <a:path w="1625" h="13502" extrusionOk="0">
                  <a:moveTo>
                    <a:pt x="1" y="1"/>
                  </a:moveTo>
                  <a:lnTo>
                    <a:pt x="1" y="13501"/>
                  </a:lnTo>
                  <a:lnTo>
                    <a:pt x="1624" y="1350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1188988" y="2755000"/>
              <a:ext cx="272300" cy="130500"/>
            </a:xfrm>
            <a:custGeom>
              <a:avLst/>
              <a:gdLst/>
              <a:ahLst/>
              <a:cxnLst/>
              <a:rect l="l" t="t" r="r" b="b"/>
              <a:pathLst>
                <a:path w="10892" h="5220" extrusionOk="0">
                  <a:moveTo>
                    <a:pt x="3542" y="0"/>
                  </a:moveTo>
                  <a:lnTo>
                    <a:pt x="1309" y="3364"/>
                  </a:lnTo>
                  <a:lnTo>
                    <a:pt x="131" y="3946"/>
                  </a:lnTo>
                  <a:lnTo>
                    <a:pt x="1" y="5220"/>
                  </a:lnTo>
                  <a:lnTo>
                    <a:pt x="391" y="5028"/>
                  </a:lnTo>
                  <a:lnTo>
                    <a:pt x="2042" y="4206"/>
                  </a:lnTo>
                  <a:lnTo>
                    <a:pt x="4124" y="1083"/>
                  </a:lnTo>
                  <a:lnTo>
                    <a:pt x="10892" y="1083"/>
                  </a:lnTo>
                  <a:lnTo>
                    <a:pt x="10892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1392763" y="2755000"/>
              <a:ext cx="68525" cy="27075"/>
            </a:xfrm>
            <a:custGeom>
              <a:avLst/>
              <a:gdLst/>
              <a:ahLst/>
              <a:cxnLst/>
              <a:rect l="l" t="t" r="r" b="b"/>
              <a:pathLst>
                <a:path w="2741" h="1083" extrusionOk="0">
                  <a:moveTo>
                    <a:pt x="1" y="0"/>
                  </a:moveTo>
                  <a:lnTo>
                    <a:pt x="1" y="1083"/>
                  </a:lnTo>
                  <a:lnTo>
                    <a:pt x="2741" y="108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1117913" y="2853625"/>
              <a:ext cx="343375" cy="171450"/>
            </a:xfrm>
            <a:custGeom>
              <a:avLst/>
              <a:gdLst/>
              <a:ahLst/>
              <a:cxnLst/>
              <a:rect l="l" t="t" r="r" b="b"/>
              <a:pathLst>
                <a:path w="13735" h="6858" extrusionOk="0">
                  <a:moveTo>
                    <a:pt x="2974" y="1"/>
                  </a:moveTo>
                  <a:lnTo>
                    <a:pt x="1" y="1487"/>
                  </a:lnTo>
                  <a:lnTo>
                    <a:pt x="521" y="3693"/>
                  </a:lnTo>
                  <a:lnTo>
                    <a:pt x="3186" y="6857"/>
                  </a:lnTo>
                  <a:lnTo>
                    <a:pt x="13735" y="6857"/>
                  </a:lnTo>
                  <a:lnTo>
                    <a:pt x="13735" y="3618"/>
                  </a:lnTo>
                  <a:lnTo>
                    <a:pt x="4823" y="3618"/>
                  </a:lnTo>
                  <a:lnTo>
                    <a:pt x="3494" y="2152"/>
                  </a:lnTo>
                  <a:lnTo>
                    <a:pt x="3234" y="1083"/>
                  </a:lnTo>
                  <a:lnTo>
                    <a:pt x="2974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1392763" y="2944050"/>
              <a:ext cx="68525" cy="81025"/>
            </a:xfrm>
            <a:custGeom>
              <a:avLst/>
              <a:gdLst/>
              <a:ahLst/>
              <a:cxnLst/>
              <a:rect l="l" t="t" r="r" b="b"/>
              <a:pathLst>
                <a:path w="2741" h="3241" extrusionOk="0">
                  <a:moveTo>
                    <a:pt x="1" y="1"/>
                  </a:moveTo>
                  <a:lnTo>
                    <a:pt x="1" y="3240"/>
                  </a:lnTo>
                  <a:lnTo>
                    <a:pt x="2741" y="3240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4" name="Google Shape;2294;p47"/>
          <p:cNvGrpSpPr/>
          <p:nvPr/>
        </p:nvGrpSpPr>
        <p:grpSpPr>
          <a:xfrm>
            <a:off x="6106259" y="1893255"/>
            <a:ext cx="408711" cy="408866"/>
            <a:chOff x="6193738" y="2012825"/>
            <a:chExt cx="460675" cy="460850"/>
          </a:xfrm>
        </p:grpSpPr>
        <p:sp>
          <p:nvSpPr>
            <p:cNvPr id="2295" name="Google Shape;2295;p47"/>
            <p:cNvSpPr/>
            <p:nvPr/>
          </p:nvSpPr>
          <p:spPr>
            <a:xfrm>
              <a:off x="6430738" y="2275350"/>
              <a:ext cx="223675" cy="198325"/>
            </a:xfrm>
            <a:custGeom>
              <a:avLst/>
              <a:gdLst/>
              <a:ahLst/>
              <a:cxnLst/>
              <a:rect l="l" t="t" r="r" b="b"/>
              <a:pathLst>
                <a:path w="8947" h="7933" extrusionOk="0">
                  <a:moveTo>
                    <a:pt x="4823" y="1"/>
                  </a:moveTo>
                  <a:lnTo>
                    <a:pt x="2884" y="1124"/>
                  </a:lnTo>
                  <a:lnTo>
                    <a:pt x="1925" y="1699"/>
                  </a:lnTo>
                  <a:lnTo>
                    <a:pt x="1" y="2823"/>
                  </a:lnTo>
                  <a:lnTo>
                    <a:pt x="5028" y="7932"/>
                  </a:lnTo>
                  <a:lnTo>
                    <a:pt x="5028" y="4836"/>
                  </a:lnTo>
                  <a:lnTo>
                    <a:pt x="4480" y="3597"/>
                  </a:lnTo>
                  <a:lnTo>
                    <a:pt x="5843" y="4042"/>
                  </a:lnTo>
                  <a:lnTo>
                    <a:pt x="8946" y="4042"/>
                  </a:lnTo>
                  <a:lnTo>
                    <a:pt x="4823" y="1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6" name="Google Shape;2296;p47"/>
            <p:cNvGrpSpPr/>
            <p:nvPr/>
          </p:nvGrpSpPr>
          <p:grpSpPr>
            <a:xfrm>
              <a:off x="6193738" y="2012825"/>
              <a:ext cx="405875" cy="460850"/>
              <a:chOff x="6193738" y="2012825"/>
              <a:chExt cx="405875" cy="460850"/>
            </a:xfrm>
          </p:grpSpPr>
          <p:sp>
            <p:nvSpPr>
              <p:cNvPr id="2297" name="Google Shape;2297;p47"/>
              <p:cNvSpPr/>
              <p:nvPr/>
            </p:nvSpPr>
            <p:spPr>
              <a:xfrm>
                <a:off x="6478863" y="2303425"/>
                <a:ext cx="97975" cy="9285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3714" extrusionOk="0">
                    <a:moveTo>
                      <a:pt x="959" y="1"/>
                    </a:moveTo>
                    <a:lnTo>
                      <a:pt x="0" y="569"/>
                    </a:lnTo>
                    <a:lnTo>
                      <a:pt x="3097" y="3713"/>
                    </a:lnTo>
                    <a:lnTo>
                      <a:pt x="3097" y="2919"/>
                    </a:lnTo>
                    <a:lnTo>
                      <a:pt x="3918" y="2919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CD1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7"/>
              <p:cNvSpPr/>
              <p:nvPr/>
            </p:nvSpPr>
            <p:spPr>
              <a:xfrm>
                <a:off x="6193738" y="2275350"/>
                <a:ext cx="223675" cy="198325"/>
              </a:xfrm>
              <a:custGeom>
                <a:avLst/>
                <a:gdLst/>
                <a:ahLst/>
                <a:cxnLst/>
                <a:rect l="l" t="t" r="r" b="b"/>
                <a:pathLst>
                  <a:path w="8947" h="7933" extrusionOk="0">
                    <a:moveTo>
                      <a:pt x="4124" y="1"/>
                    </a:moveTo>
                    <a:lnTo>
                      <a:pt x="1" y="4042"/>
                    </a:lnTo>
                    <a:lnTo>
                      <a:pt x="3090" y="4042"/>
                    </a:lnTo>
                    <a:lnTo>
                      <a:pt x="4357" y="3508"/>
                    </a:lnTo>
                    <a:lnTo>
                      <a:pt x="3857" y="4850"/>
                    </a:lnTo>
                    <a:lnTo>
                      <a:pt x="3857" y="7932"/>
                    </a:lnTo>
                    <a:lnTo>
                      <a:pt x="8946" y="2816"/>
                    </a:lnTo>
                    <a:lnTo>
                      <a:pt x="7008" y="1692"/>
                    </a:lnTo>
                    <a:lnTo>
                      <a:pt x="7008" y="1699"/>
                    </a:lnTo>
                    <a:lnTo>
                      <a:pt x="6049" y="1124"/>
                    </a:lnTo>
                    <a:lnTo>
                      <a:pt x="4124" y="1"/>
                    </a:lnTo>
                    <a:close/>
                  </a:path>
                </a:pathLst>
              </a:custGeom>
              <a:solidFill>
                <a:srgbClr val="EC65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47"/>
              <p:cNvSpPr/>
              <p:nvPr/>
            </p:nvSpPr>
            <p:spPr>
              <a:xfrm>
                <a:off x="6270963" y="2303425"/>
                <a:ext cx="97975" cy="932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3728" extrusionOk="0">
                    <a:moveTo>
                      <a:pt x="2960" y="1"/>
                    </a:moveTo>
                    <a:lnTo>
                      <a:pt x="1" y="2919"/>
                    </a:lnTo>
                    <a:lnTo>
                      <a:pt x="768" y="2919"/>
                    </a:lnTo>
                    <a:lnTo>
                      <a:pt x="768" y="3727"/>
                    </a:lnTo>
                    <a:lnTo>
                      <a:pt x="3919" y="569"/>
                    </a:lnTo>
                    <a:lnTo>
                      <a:pt x="2960" y="1"/>
                    </a:lnTo>
                    <a:close/>
                  </a:path>
                </a:pathLst>
              </a:custGeom>
              <a:solidFill>
                <a:srgbClr val="E63B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47"/>
              <p:cNvSpPr/>
              <p:nvPr/>
            </p:nvSpPr>
            <p:spPr>
              <a:xfrm>
                <a:off x="6248538" y="2012825"/>
                <a:ext cx="351075" cy="351950"/>
              </a:xfrm>
              <a:custGeom>
                <a:avLst/>
                <a:gdLst/>
                <a:ahLst/>
                <a:cxnLst/>
                <a:rect l="l" t="t" r="r" b="b"/>
                <a:pathLst>
                  <a:path w="14043" h="14078" extrusionOk="0">
                    <a:moveTo>
                      <a:pt x="7022" y="1"/>
                    </a:moveTo>
                    <a:cubicBezTo>
                      <a:pt x="3158" y="1"/>
                      <a:pt x="1" y="3193"/>
                      <a:pt x="1" y="7056"/>
                    </a:cubicBezTo>
                    <a:cubicBezTo>
                      <a:pt x="1" y="10919"/>
                      <a:pt x="3158" y="14077"/>
                      <a:pt x="7022" y="14077"/>
                    </a:cubicBezTo>
                    <a:cubicBezTo>
                      <a:pt x="10885" y="14077"/>
                      <a:pt x="14042" y="10919"/>
                      <a:pt x="14042" y="7056"/>
                    </a:cubicBezTo>
                    <a:cubicBezTo>
                      <a:pt x="14042" y="3193"/>
                      <a:pt x="10885" y="1"/>
                      <a:pt x="7022" y="1"/>
                    </a:cubicBezTo>
                    <a:close/>
                  </a:path>
                </a:pathLst>
              </a:custGeom>
              <a:solidFill>
                <a:srgbClr val="FFDA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7"/>
              <p:cNvSpPr/>
              <p:nvPr/>
            </p:nvSpPr>
            <p:spPr>
              <a:xfrm>
                <a:off x="6424063" y="2012825"/>
                <a:ext cx="175550" cy="351950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14078" extrusionOk="0">
                    <a:moveTo>
                      <a:pt x="1" y="1"/>
                    </a:moveTo>
                    <a:lnTo>
                      <a:pt x="1" y="14077"/>
                    </a:lnTo>
                    <a:cubicBezTo>
                      <a:pt x="3864" y="14077"/>
                      <a:pt x="7021" y="10919"/>
                      <a:pt x="7021" y="7056"/>
                    </a:cubicBezTo>
                    <a:cubicBezTo>
                      <a:pt x="7021" y="3193"/>
                      <a:pt x="3864" y="1"/>
                      <a:pt x="1" y="1"/>
                    </a:cubicBezTo>
                    <a:close/>
                  </a:path>
                </a:pathLst>
              </a:custGeom>
              <a:solidFill>
                <a:srgbClr val="FCBF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7"/>
              <p:cNvSpPr/>
              <p:nvPr/>
            </p:nvSpPr>
            <p:spPr>
              <a:xfrm>
                <a:off x="6356588" y="2189225"/>
                <a:ext cx="134975" cy="121425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4857" extrusionOk="0">
                    <a:moveTo>
                      <a:pt x="2700" y="0"/>
                    </a:moveTo>
                    <a:cubicBezTo>
                      <a:pt x="1179" y="0"/>
                      <a:pt x="1" y="1514"/>
                      <a:pt x="1" y="2808"/>
                    </a:cubicBezTo>
                    <a:cubicBezTo>
                      <a:pt x="1" y="4103"/>
                      <a:pt x="1056" y="4857"/>
                      <a:pt x="2700" y="4857"/>
                    </a:cubicBezTo>
                    <a:cubicBezTo>
                      <a:pt x="4343" y="4857"/>
                      <a:pt x="5398" y="4048"/>
                      <a:pt x="5398" y="2808"/>
                    </a:cubicBezTo>
                    <a:cubicBezTo>
                      <a:pt x="5398" y="1569"/>
                      <a:pt x="4220" y="0"/>
                      <a:pt x="2700" y="0"/>
                    </a:cubicBezTo>
                    <a:close/>
                  </a:path>
                </a:pathLst>
              </a:custGeom>
              <a:solidFill>
                <a:srgbClr val="725E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7"/>
              <p:cNvSpPr/>
              <p:nvPr/>
            </p:nvSpPr>
            <p:spPr>
              <a:xfrm>
                <a:off x="6383488" y="2067800"/>
                <a:ext cx="81025" cy="81025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3241" extrusionOk="0">
                    <a:moveTo>
                      <a:pt x="1624" y="1"/>
                    </a:moveTo>
                    <a:cubicBezTo>
                      <a:pt x="726" y="1"/>
                      <a:pt x="0" y="720"/>
                      <a:pt x="0" y="1617"/>
                    </a:cubicBezTo>
                    <a:cubicBezTo>
                      <a:pt x="0" y="2515"/>
                      <a:pt x="726" y="3241"/>
                      <a:pt x="1624" y="3241"/>
                    </a:cubicBezTo>
                    <a:cubicBezTo>
                      <a:pt x="2521" y="3241"/>
                      <a:pt x="3240" y="2515"/>
                      <a:pt x="3240" y="1617"/>
                    </a:cubicBezTo>
                    <a:cubicBezTo>
                      <a:pt x="3240" y="720"/>
                      <a:pt x="2521" y="1"/>
                      <a:pt x="1624" y="1"/>
                    </a:cubicBezTo>
                    <a:close/>
                  </a:path>
                </a:pathLst>
              </a:custGeom>
              <a:solidFill>
                <a:srgbClr val="725E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47"/>
              <p:cNvSpPr/>
              <p:nvPr/>
            </p:nvSpPr>
            <p:spPr>
              <a:xfrm>
                <a:off x="6302488" y="2121750"/>
                <a:ext cx="81025" cy="81025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3241" extrusionOk="0">
                    <a:moveTo>
                      <a:pt x="1624" y="0"/>
                    </a:moveTo>
                    <a:cubicBezTo>
                      <a:pt x="726" y="0"/>
                      <a:pt x="0" y="726"/>
                      <a:pt x="0" y="1617"/>
                    </a:cubicBezTo>
                    <a:cubicBezTo>
                      <a:pt x="0" y="2514"/>
                      <a:pt x="733" y="3240"/>
                      <a:pt x="1624" y="3240"/>
                    </a:cubicBezTo>
                    <a:cubicBezTo>
                      <a:pt x="2514" y="3240"/>
                      <a:pt x="3240" y="2514"/>
                      <a:pt x="3240" y="1617"/>
                    </a:cubicBezTo>
                    <a:cubicBezTo>
                      <a:pt x="3240" y="726"/>
                      <a:pt x="2514" y="0"/>
                      <a:pt x="1624" y="0"/>
                    </a:cubicBezTo>
                    <a:close/>
                  </a:path>
                </a:pathLst>
              </a:custGeom>
              <a:solidFill>
                <a:srgbClr val="725E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7"/>
              <p:cNvSpPr/>
              <p:nvPr/>
            </p:nvSpPr>
            <p:spPr>
              <a:xfrm>
                <a:off x="6464488" y="2121750"/>
                <a:ext cx="81000" cy="8102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3241" extrusionOk="0">
                    <a:moveTo>
                      <a:pt x="1623" y="0"/>
                    </a:moveTo>
                    <a:cubicBezTo>
                      <a:pt x="733" y="0"/>
                      <a:pt x="0" y="726"/>
                      <a:pt x="0" y="1617"/>
                    </a:cubicBezTo>
                    <a:cubicBezTo>
                      <a:pt x="0" y="2514"/>
                      <a:pt x="733" y="3240"/>
                      <a:pt x="1623" y="3240"/>
                    </a:cubicBezTo>
                    <a:cubicBezTo>
                      <a:pt x="2514" y="3240"/>
                      <a:pt x="3240" y="2514"/>
                      <a:pt x="3240" y="1617"/>
                    </a:cubicBezTo>
                    <a:cubicBezTo>
                      <a:pt x="3240" y="726"/>
                      <a:pt x="2514" y="0"/>
                      <a:pt x="1623" y="0"/>
                    </a:cubicBezTo>
                    <a:close/>
                  </a:path>
                </a:pathLst>
              </a:custGeom>
              <a:solidFill>
                <a:srgbClr val="544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7"/>
              <p:cNvSpPr/>
              <p:nvPr/>
            </p:nvSpPr>
            <p:spPr>
              <a:xfrm>
                <a:off x="6424063" y="2067625"/>
                <a:ext cx="404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3248" extrusionOk="0">
                    <a:moveTo>
                      <a:pt x="1" y="1"/>
                    </a:moveTo>
                    <a:lnTo>
                      <a:pt x="1" y="3248"/>
                    </a:lnTo>
                    <a:cubicBezTo>
                      <a:pt x="898" y="3248"/>
                      <a:pt x="1617" y="2522"/>
                      <a:pt x="1617" y="1624"/>
                    </a:cubicBezTo>
                    <a:cubicBezTo>
                      <a:pt x="1617" y="727"/>
                      <a:pt x="898" y="1"/>
                      <a:pt x="1" y="1"/>
                    </a:cubicBezTo>
                    <a:close/>
                  </a:path>
                </a:pathLst>
              </a:custGeom>
              <a:solidFill>
                <a:srgbClr val="544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7"/>
              <p:cNvSpPr/>
              <p:nvPr/>
            </p:nvSpPr>
            <p:spPr>
              <a:xfrm>
                <a:off x="6424063" y="2189225"/>
                <a:ext cx="67500" cy="121425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4857" extrusionOk="0">
                    <a:moveTo>
                      <a:pt x="1" y="0"/>
                    </a:moveTo>
                    <a:lnTo>
                      <a:pt x="1" y="4857"/>
                    </a:lnTo>
                    <a:cubicBezTo>
                      <a:pt x="1644" y="4857"/>
                      <a:pt x="2699" y="4048"/>
                      <a:pt x="2699" y="2808"/>
                    </a:cubicBezTo>
                    <a:cubicBezTo>
                      <a:pt x="2699" y="1514"/>
                      <a:pt x="1521" y="0"/>
                      <a:pt x="1" y="0"/>
                    </a:cubicBezTo>
                    <a:close/>
                  </a:path>
                </a:pathLst>
              </a:custGeom>
              <a:solidFill>
                <a:srgbClr val="544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47"/>
          <p:cNvGrpSpPr/>
          <p:nvPr/>
        </p:nvGrpSpPr>
        <p:grpSpPr>
          <a:xfrm>
            <a:off x="7430981" y="1941951"/>
            <a:ext cx="408866" cy="311474"/>
            <a:chOff x="7677388" y="2067625"/>
            <a:chExt cx="460850" cy="351075"/>
          </a:xfrm>
        </p:grpSpPr>
        <p:sp>
          <p:nvSpPr>
            <p:cNvPr id="2309" name="Google Shape;2309;p47"/>
            <p:cNvSpPr/>
            <p:nvPr/>
          </p:nvSpPr>
          <p:spPr>
            <a:xfrm>
              <a:off x="7894363" y="2189225"/>
              <a:ext cx="26900" cy="53950"/>
            </a:xfrm>
            <a:custGeom>
              <a:avLst/>
              <a:gdLst/>
              <a:ahLst/>
              <a:cxnLst/>
              <a:rect l="l" t="t" r="r" b="b"/>
              <a:pathLst>
                <a:path w="1076" h="2158" extrusionOk="0">
                  <a:moveTo>
                    <a:pt x="0" y="0"/>
                  </a:moveTo>
                  <a:lnTo>
                    <a:pt x="0" y="2158"/>
                  </a:lnTo>
                  <a:lnTo>
                    <a:pt x="1076" y="2158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7"/>
            <p:cNvSpPr/>
            <p:nvPr/>
          </p:nvSpPr>
          <p:spPr>
            <a:xfrm>
              <a:off x="7907538" y="2189225"/>
              <a:ext cx="13725" cy="53950"/>
            </a:xfrm>
            <a:custGeom>
              <a:avLst/>
              <a:gdLst/>
              <a:ahLst/>
              <a:cxnLst/>
              <a:rect l="l" t="t" r="r" b="b"/>
              <a:pathLst>
                <a:path w="549" h="2158" extrusionOk="0">
                  <a:moveTo>
                    <a:pt x="1" y="0"/>
                  </a:moveTo>
                  <a:lnTo>
                    <a:pt x="1" y="2158"/>
                  </a:lnTo>
                  <a:lnTo>
                    <a:pt x="549" y="2158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7"/>
            <p:cNvSpPr/>
            <p:nvPr/>
          </p:nvSpPr>
          <p:spPr>
            <a:xfrm>
              <a:off x="8015763" y="2067625"/>
              <a:ext cx="122475" cy="135150"/>
            </a:xfrm>
            <a:custGeom>
              <a:avLst/>
              <a:gdLst/>
              <a:ahLst/>
              <a:cxnLst/>
              <a:rect l="l" t="t" r="r" b="b"/>
              <a:pathLst>
                <a:path w="4899" h="5406" extrusionOk="0">
                  <a:moveTo>
                    <a:pt x="1" y="1"/>
                  </a:moveTo>
                  <a:lnTo>
                    <a:pt x="1" y="1083"/>
                  </a:lnTo>
                  <a:cubicBezTo>
                    <a:pt x="898" y="1083"/>
                    <a:pt x="1624" y="1809"/>
                    <a:pt x="1624" y="2706"/>
                  </a:cubicBezTo>
                  <a:cubicBezTo>
                    <a:pt x="1624" y="3597"/>
                    <a:pt x="898" y="4323"/>
                    <a:pt x="1" y="4323"/>
                  </a:cubicBezTo>
                  <a:lnTo>
                    <a:pt x="1" y="5405"/>
                  </a:lnTo>
                  <a:lnTo>
                    <a:pt x="4898" y="5405"/>
                  </a:lnTo>
                  <a:lnTo>
                    <a:pt x="4898" y="1"/>
                  </a:lnTo>
                  <a:close/>
                </a:path>
              </a:pathLst>
            </a:custGeom>
            <a:solidFill>
              <a:srgbClr val="CD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7"/>
            <p:cNvSpPr/>
            <p:nvPr/>
          </p:nvSpPr>
          <p:spPr>
            <a:xfrm>
              <a:off x="7677388" y="2067800"/>
              <a:ext cx="405875" cy="134975"/>
            </a:xfrm>
            <a:custGeom>
              <a:avLst/>
              <a:gdLst/>
              <a:ahLst/>
              <a:cxnLst/>
              <a:rect l="l" t="t" r="r" b="b"/>
              <a:pathLst>
                <a:path w="16235" h="5399" extrusionOk="0">
                  <a:moveTo>
                    <a:pt x="1" y="1"/>
                  </a:moveTo>
                  <a:lnTo>
                    <a:pt x="1" y="5398"/>
                  </a:lnTo>
                  <a:lnTo>
                    <a:pt x="6515" y="5398"/>
                  </a:lnTo>
                  <a:lnTo>
                    <a:pt x="7487" y="4795"/>
                  </a:lnTo>
                  <a:lnTo>
                    <a:pt x="10775" y="4795"/>
                  </a:lnTo>
                  <a:lnTo>
                    <a:pt x="11919" y="5398"/>
                  </a:lnTo>
                  <a:lnTo>
                    <a:pt x="13536" y="5398"/>
                  </a:lnTo>
                  <a:cubicBezTo>
                    <a:pt x="15029" y="5398"/>
                    <a:pt x="16235" y="4186"/>
                    <a:pt x="16235" y="2699"/>
                  </a:cubicBezTo>
                  <a:cubicBezTo>
                    <a:pt x="16235" y="1206"/>
                    <a:pt x="15029" y="1"/>
                    <a:pt x="13536" y="1"/>
                  </a:cubicBezTo>
                  <a:lnTo>
                    <a:pt x="11919" y="1"/>
                  </a:lnTo>
                  <a:lnTo>
                    <a:pt x="11084" y="645"/>
                  </a:lnTo>
                  <a:lnTo>
                    <a:pt x="7638" y="645"/>
                  </a:lnTo>
                  <a:lnTo>
                    <a:pt x="6515" y="1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7"/>
            <p:cNvSpPr/>
            <p:nvPr/>
          </p:nvSpPr>
          <p:spPr>
            <a:xfrm>
              <a:off x="7907538" y="2067800"/>
              <a:ext cx="175725" cy="134975"/>
            </a:xfrm>
            <a:custGeom>
              <a:avLst/>
              <a:gdLst/>
              <a:ahLst/>
              <a:cxnLst/>
              <a:rect l="l" t="t" r="r" b="b"/>
              <a:pathLst>
                <a:path w="7029" h="5399" extrusionOk="0">
                  <a:moveTo>
                    <a:pt x="2713" y="1"/>
                  </a:moveTo>
                  <a:lnTo>
                    <a:pt x="1878" y="645"/>
                  </a:lnTo>
                  <a:lnTo>
                    <a:pt x="1" y="645"/>
                  </a:lnTo>
                  <a:lnTo>
                    <a:pt x="1" y="4795"/>
                  </a:lnTo>
                  <a:lnTo>
                    <a:pt x="1569" y="4795"/>
                  </a:lnTo>
                  <a:lnTo>
                    <a:pt x="2713" y="5398"/>
                  </a:lnTo>
                  <a:lnTo>
                    <a:pt x="4330" y="5398"/>
                  </a:lnTo>
                  <a:cubicBezTo>
                    <a:pt x="5823" y="5398"/>
                    <a:pt x="7029" y="4186"/>
                    <a:pt x="7029" y="2699"/>
                  </a:cubicBezTo>
                  <a:cubicBezTo>
                    <a:pt x="7029" y="1206"/>
                    <a:pt x="5823" y="1"/>
                    <a:pt x="4330" y="1"/>
                  </a:cubicBez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7"/>
            <p:cNvSpPr/>
            <p:nvPr/>
          </p:nvSpPr>
          <p:spPr>
            <a:xfrm>
              <a:off x="8002413" y="2121750"/>
              <a:ext cx="26900" cy="27075"/>
            </a:xfrm>
            <a:custGeom>
              <a:avLst/>
              <a:gdLst/>
              <a:ahLst/>
              <a:cxnLst/>
              <a:rect l="l" t="t" r="r" b="b"/>
              <a:pathLst>
                <a:path w="1076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1076" y="1083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7"/>
            <p:cNvSpPr/>
            <p:nvPr/>
          </p:nvSpPr>
          <p:spPr>
            <a:xfrm>
              <a:off x="7759413" y="2121750"/>
              <a:ext cx="26925" cy="27075"/>
            </a:xfrm>
            <a:custGeom>
              <a:avLst/>
              <a:gdLst/>
              <a:ahLst/>
              <a:cxnLst/>
              <a:rect l="l" t="t" r="r" b="b"/>
              <a:pathLst>
                <a:path w="1077" h="1083" extrusionOk="0">
                  <a:moveTo>
                    <a:pt x="1" y="0"/>
                  </a:moveTo>
                  <a:lnTo>
                    <a:pt x="1" y="1083"/>
                  </a:lnTo>
                  <a:lnTo>
                    <a:pt x="1076" y="1083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7"/>
            <p:cNvSpPr/>
            <p:nvPr/>
          </p:nvSpPr>
          <p:spPr>
            <a:xfrm>
              <a:off x="7840413" y="2067800"/>
              <a:ext cx="134975" cy="134975"/>
            </a:xfrm>
            <a:custGeom>
              <a:avLst/>
              <a:gdLst/>
              <a:ahLst/>
              <a:cxnLst/>
              <a:rect l="l" t="t" r="r" b="b"/>
              <a:pathLst>
                <a:path w="5399" h="5399" extrusionOk="0">
                  <a:moveTo>
                    <a:pt x="4316" y="1076"/>
                  </a:moveTo>
                  <a:lnTo>
                    <a:pt x="4316" y="4316"/>
                  </a:lnTo>
                  <a:lnTo>
                    <a:pt x="1076" y="4316"/>
                  </a:lnTo>
                  <a:lnTo>
                    <a:pt x="1076" y="1076"/>
                  </a:lnTo>
                  <a:close/>
                  <a:moveTo>
                    <a:pt x="1" y="1"/>
                  </a:moveTo>
                  <a:lnTo>
                    <a:pt x="1" y="5398"/>
                  </a:lnTo>
                  <a:lnTo>
                    <a:pt x="5398" y="5398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7"/>
            <p:cNvSpPr/>
            <p:nvPr/>
          </p:nvSpPr>
          <p:spPr>
            <a:xfrm>
              <a:off x="7813363" y="2121750"/>
              <a:ext cx="81025" cy="27075"/>
            </a:xfrm>
            <a:custGeom>
              <a:avLst/>
              <a:gdLst/>
              <a:ahLst/>
              <a:cxnLst/>
              <a:rect l="l" t="t" r="r" b="b"/>
              <a:pathLst>
                <a:path w="3241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3240" y="1083"/>
                  </a:lnTo>
                  <a:lnTo>
                    <a:pt x="3240" y="0"/>
                  </a:ln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7"/>
            <p:cNvSpPr/>
            <p:nvPr/>
          </p:nvSpPr>
          <p:spPr>
            <a:xfrm>
              <a:off x="7907538" y="2067625"/>
              <a:ext cx="67850" cy="135150"/>
            </a:xfrm>
            <a:custGeom>
              <a:avLst/>
              <a:gdLst/>
              <a:ahLst/>
              <a:cxnLst/>
              <a:rect l="l" t="t" r="r" b="b"/>
              <a:pathLst>
                <a:path w="2714" h="5406" extrusionOk="0">
                  <a:moveTo>
                    <a:pt x="1" y="1"/>
                  </a:moveTo>
                  <a:lnTo>
                    <a:pt x="1" y="1083"/>
                  </a:lnTo>
                  <a:lnTo>
                    <a:pt x="1631" y="1083"/>
                  </a:lnTo>
                  <a:lnTo>
                    <a:pt x="1631" y="4323"/>
                  </a:lnTo>
                  <a:lnTo>
                    <a:pt x="1" y="4323"/>
                  </a:lnTo>
                  <a:lnTo>
                    <a:pt x="1" y="5405"/>
                  </a:lnTo>
                  <a:lnTo>
                    <a:pt x="2713" y="5405"/>
                  </a:lnTo>
                  <a:lnTo>
                    <a:pt x="2713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7"/>
            <p:cNvSpPr/>
            <p:nvPr/>
          </p:nvSpPr>
          <p:spPr>
            <a:xfrm>
              <a:off x="7813363" y="2229800"/>
              <a:ext cx="189075" cy="121425"/>
            </a:xfrm>
            <a:custGeom>
              <a:avLst/>
              <a:gdLst/>
              <a:ahLst/>
              <a:cxnLst/>
              <a:rect l="l" t="t" r="r" b="b"/>
              <a:pathLst>
                <a:path w="7563" h="4857" extrusionOk="0">
                  <a:moveTo>
                    <a:pt x="3768" y="0"/>
                  </a:moveTo>
                  <a:cubicBezTo>
                    <a:pt x="1685" y="7"/>
                    <a:pt x="0" y="1692"/>
                    <a:pt x="0" y="3775"/>
                  </a:cubicBezTo>
                  <a:cubicBezTo>
                    <a:pt x="0" y="4158"/>
                    <a:pt x="55" y="4514"/>
                    <a:pt x="165" y="4857"/>
                  </a:cubicBezTo>
                  <a:lnTo>
                    <a:pt x="3768" y="4843"/>
                  </a:lnTo>
                  <a:lnTo>
                    <a:pt x="7398" y="4836"/>
                  </a:lnTo>
                  <a:cubicBezTo>
                    <a:pt x="7508" y="4501"/>
                    <a:pt x="7562" y="4145"/>
                    <a:pt x="7562" y="3775"/>
                  </a:cubicBezTo>
                  <a:cubicBezTo>
                    <a:pt x="7562" y="1692"/>
                    <a:pt x="5864" y="0"/>
                    <a:pt x="3781" y="0"/>
                  </a:cubicBez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7"/>
            <p:cNvSpPr/>
            <p:nvPr/>
          </p:nvSpPr>
          <p:spPr>
            <a:xfrm>
              <a:off x="7817288" y="2283750"/>
              <a:ext cx="181050" cy="133925"/>
            </a:xfrm>
            <a:custGeom>
              <a:avLst/>
              <a:gdLst/>
              <a:ahLst/>
              <a:cxnLst/>
              <a:rect l="l" t="t" r="r" b="b"/>
              <a:pathLst>
                <a:path w="7242" h="5357" extrusionOk="0">
                  <a:moveTo>
                    <a:pt x="3611" y="0"/>
                  </a:moveTo>
                  <a:cubicBezTo>
                    <a:pt x="2316" y="0"/>
                    <a:pt x="1138" y="644"/>
                    <a:pt x="432" y="1747"/>
                  </a:cubicBezTo>
                  <a:cubicBezTo>
                    <a:pt x="241" y="2048"/>
                    <a:pt x="97" y="2363"/>
                    <a:pt x="1" y="2699"/>
                  </a:cubicBezTo>
                  <a:cubicBezTo>
                    <a:pt x="186" y="3315"/>
                    <a:pt x="521" y="3863"/>
                    <a:pt x="974" y="4309"/>
                  </a:cubicBezTo>
                  <a:cubicBezTo>
                    <a:pt x="1535" y="4870"/>
                    <a:pt x="2268" y="5247"/>
                    <a:pt x="3083" y="5357"/>
                  </a:cubicBezTo>
                  <a:lnTo>
                    <a:pt x="3611" y="4665"/>
                  </a:lnTo>
                  <a:lnTo>
                    <a:pt x="3624" y="4651"/>
                  </a:lnTo>
                  <a:lnTo>
                    <a:pt x="4159" y="5357"/>
                  </a:lnTo>
                  <a:cubicBezTo>
                    <a:pt x="4981" y="5233"/>
                    <a:pt x="5714" y="4857"/>
                    <a:pt x="6275" y="4295"/>
                  </a:cubicBezTo>
                  <a:cubicBezTo>
                    <a:pt x="6734" y="3857"/>
                    <a:pt x="7070" y="3302"/>
                    <a:pt x="7241" y="2685"/>
                  </a:cubicBezTo>
                  <a:lnTo>
                    <a:pt x="7241" y="2678"/>
                  </a:lnTo>
                  <a:cubicBezTo>
                    <a:pt x="7131" y="2322"/>
                    <a:pt x="6967" y="1987"/>
                    <a:pt x="6762" y="1671"/>
                  </a:cubicBezTo>
                  <a:cubicBezTo>
                    <a:pt x="6049" y="623"/>
                    <a:pt x="4885" y="0"/>
                    <a:pt x="3624" y="0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7"/>
            <p:cNvSpPr/>
            <p:nvPr/>
          </p:nvSpPr>
          <p:spPr>
            <a:xfrm>
              <a:off x="7907538" y="2229800"/>
              <a:ext cx="94900" cy="121100"/>
            </a:xfrm>
            <a:custGeom>
              <a:avLst/>
              <a:gdLst/>
              <a:ahLst/>
              <a:cxnLst/>
              <a:rect l="l" t="t" r="r" b="b"/>
              <a:pathLst>
                <a:path w="3796" h="4844" extrusionOk="0">
                  <a:moveTo>
                    <a:pt x="1" y="0"/>
                  </a:moveTo>
                  <a:lnTo>
                    <a:pt x="1" y="4843"/>
                  </a:lnTo>
                  <a:lnTo>
                    <a:pt x="3631" y="4836"/>
                  </a:lnTo>
                  <a:cubicBezTo>
                    <a:pt x="3741" y="4501"/>
                    <a:pt x="3795" y="4145"/>
                    <a:pt x="3795" y="3775"/>
                  </a:cubicBezTo>
                  <a:cubicBezTo>
                    <a:pt x="3795" y="1692"/>
                    <a:pt x="2097" y="0"/>
                    <a:pt x="14" y="0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7"/>
            <p:cNvSpPr/>
            <p:nvPr/>
          </p:nvSpPr>
          <p:spPr>
            <a:xfrm>
              <a:off x="7907538" y="2283750"/>
              <a:ext cx="90800" cy="133925"/>
            </a:xfrm>
            <a:custGeom>
              <a:avLst/>
              <a:gdLst/>
              <a:ahLst/>
              <a:cxnLst/>
              <a:rect l="l" t="t" r="r" b="b"/>
              <a:pathLst>
                <a:path w="3632" h="5357" extrusionOk="0">
                  <a:moveTo>
                    <a:pt x="1" y="0"/>
                  </a:moveTo>
                  <a:lnTo>
                    <a:pt x="1" y="4665"/>
                  </a:lnTo>
                  <a:lnTo>
                    <a:pt x="14" y="4651"/>
                  </a:lnTo>
                  <a:lnTo>
                    <a:pt x="549" y="5357"/>
                  </a:lnTo>
                  <a:cubicBezTo>
                    <a:pt x="1371" y="5233"/>
                    <a:pt x="2104" y="4857"/>
                    <a:pt x="2665" y="4295"/>
                  </a:cubicBezTo>
                  <a:cubicBezTo>
                    <a:pt x="3124" y="3857"/>
                    <a:pt x="3460" y="3302"/>
                    <a:pt x="3631" y="2685"/>
                  </a:cubicBezTo>
                  <a:lnTo>
                    <a:pt x="3631" y="2678"/>
                  </a:lnTo>
                  <a:cubicBezTo>
                    <a:pt x="3521" y="2322"/>
                    <a:pt x="3357" y="1987"/>
                    <a:pt x="3152" y="1671"/>
                  </a:cubicBezTo>
                  <a:cubicBezTo>
                    <a:pt x="2439" y="623"/>
                    <a:pt x="1275" y="0"/>
                    <a:pt x="14" y="0"/>
                  </a:cubicBez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7"/>
            <p:cNvSpPr/>
            <p:nvPr/>
          </p:nvSpPr>
          <p:spPr>
            <a:xfrm>
              <a:off x="7894363" y="2337675"/>
              <a:ext cx="27075" cy="81025"/>
            </a:xfrm>
            <a:custGeom>
              <a:avLst/>
              <a:gdLst/>
              <a:ahLst/>
              <a:cxnLst/>
              <a:rect l="l" t="t" r="r" b="b"/>
              <a:pathLst>
                <a:path w="1083" h="3241" extrusionOk="0">
                  <a:moveTo>
                    <a:pt x="0" y="1"/>
                  </a:moveTo>
                  <a:lnTo>
                    <a:pt x="0" y="3200"/>
                  </a:lnTo>
                  <a:cubicBezTo>
                    <a:pt x="172" y="3227"/>
                    <a:pt x="343" y="3241"/>
                    <a:pt x="528" y="3241"/>
                  </a:cubicBezTo>
                  <a:lnTo>
                    <a:pt x="541" y="3241"/>
                  </a:lnTo>
                  <a:cubicBezTo>
                    <a:pt x="726" y="3241"/>
                    <a:pt x="904" y="3234"/>
                    <a:pt x="1083" y="3200"/>
                  </a:cubicBezTo>
                  <a:lnTo>
                    <a:pt x="1083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7"/>
            <p:cNvSpPr/>
            <p:nvPr/>
          </p:nvSpPr>
          <p:spPr>
            <a:xfrm>
              <a:off x="7907538" y="2337675"/>
              <a:ext cx="13725" cy="81025"/>
            </a:xfrm>
            <a:custGeom>
              <a:avLst/>
              <a:gdLst/>
              <a:ahLst/>
              <a:cxnLst/>
              <a:rect l="l" t="t" r="r" b="b"/>
              <a:pathLst>
                <a:path w="549" h="3241" extrusionOk="0">
                  <a:moveTo>
                    <a:pt x="1" y="1"/>
                  </a:moveTo>
                  <a:lnTo>
                    <a:pt x="1" y="3241"/>
                  </a:lnTo>
                  <a:lnTo>
                    <a:pt x="14" y="3241"/>
                  </a:lnTo>
                  <a:cubicBezTo>
                    <a:pt x="192" y="3241"/>
                    <a:pt x="377" y="3234"/>
                    <a:pt x="549" y="3200"/>
                  </a:cubicBezTo>
                  <a:lnTo>
                    <a:pt x="549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5" name="Google Shape;2325;p47"/>
          <p:cNvGrpSpPr/>
          <p:nvPr/>
        </p:nvGrpSpPr>
        <p:grpSpPr>
          <a:xfrm>
            <a:off x="5448256" y="1942028"/>
            <a:ext cx="408866" cy="311318"/>
            <a:chOff x="5451738" y="2067800"/>
            <a:chExt cx="460850" cy="350900"/>
          </a:xfrm>
        </p:grpSpPr>
        <p:sp>
          <p:nvSpPr>
            <p:cNvPr id="2326" name="Google Shape;2326;p47"/>
            <p:cNvSpPr/>
            <p:nvPr/>
          </p:nvSpPr>
          <p:spPr>
            <a:xfrm>
              <a:off x="5451738" y="2121750"/>
              <a:ext cx="460850" cy="296950"/>
            </a:xfrm>
            <a:custGeom>
              <a:avLst/>
              <a:gdLst/>
              <a:ahLst/>
              <a:cxnLst/>
              <a:rect l="l" t="t" r="r" b="b"/>
              <a:pathLst>
                <a:path w="18434" h="11878" extrusionOk="0">
                  <a:moveTo>
                    <a:pt x="1515" y="0"/>
                  </a:moveTo>
                  <a:lnTo>
                    <a:pt x="1" y="1083"/>
                  </a:lnTo>
                  <a:lnTo>
                    <a:pt x="1" y="11878"/>
                  </a:lnTo>
                  <a:lnTo>
                    <a:pt x="18433" y="11878"/>
                  </a:lnTo>
                  <a:lnTo>
                    <a:pt x="18433" y="1083"/>
                  </a:lnTo>
                  <a:lnTo>
                    <a:pt x="16714" y="0"/>
                  </a:ln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7"/>
            <p:cNvSpPr/>
            <p:nvPr/>
          </p:nvSpPr>
          <p:spPr>
            <a:xfrm>
              <a:off x="5682238" y="2121750"/>
              <a:ext cx="230350" cy="296950"/>
            </a:xfrm>
            <a:custGeom>
              <a:avLst/>
              <a:gdLst/>
              <a:ahLst/>
              <a:cxnLst/>
              <a:rect l="l" t="t" r="r" b="b"/>
              <a:pathLst>
                <a:path w="9214" h="11878" extrusionOk="0">
                  <a:moveTo>
                    <a:pt x="1" y="0"/>
                  </a:moveTo>
                  <a:lnTo>
                    <a:pt x="1" y="11878"/>
                  </a:lnTo>
                  <a:lnTo>
                    <a:pt x="9213" y="11878"/>
                  </a:lnTo>
                  <a:lnTo>
                    <a:pt x="9213" y="1083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7"/>
            <p:cNvSpPr/>
            <p:nvPr/>
          </p:nvSpPr>
          <p:spPr>
            <a:xfrm>
              <a:off x="5451738" y="2067800"/>
              <a:ext cx="460850" cy="81025"/>
            </a:xfrm>
            <a:custGeom>
              <a:avLst/>
              <a:gdLst/>
              <a:ahLst/>
              <a:cxnLst/>
              <a:rect l="l" t="t" r="r" b="b"/>
              <a:pathLst>
                <a:path w="18434" h="3241" extrusionOk="0">
                  <a:moveTo>
                    <a:pt x="1" y="1"/>
                  </a:moveTo>
                  <a:lnTo>
                    <a:pt x="1" y="3241"/>
                  </a:lnTo>
                  <a:lnTo>
                    <a:pt x="18433" y="3241"/>
                  </a:lnTo>
                  <a:lnTo>
                    <a:pt x="18433" y="1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7"/>
            <p:cNvSpPr/>
            <p:nvPr/>
          </p:nvSpPr>
          <p:spPr>
            <a:xfrm>
              <a:off x="5682063" y="2067800"/>
              <a:ext cx="230525" cy="81025"/>
            </a:xfrm>
            <a:custGeom>
              <a:avLst/>
              <a:gdLst/>
              <a:ahLst/>
              <a:cxnLst/>
              <a:rect l="l" t="t" r="r" b="b"/>
              <a:pathLst>
                <a:path w="9221" h="3241" extrusionOk="0">
                  <a:moveTo>
                    <a:pt x="1" y="1"/>
                  </a:moveTo>
                  <a:lnTo>
                    <a:pt x="1" y="3241"/>
                  </a:lnTo>
                  <a:lnTo>
                    <a:pt x="9220" y="3241"/>
                  </a:lnTo>
                  <a:lnTo>
                    <a:pt x="9220" y="1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7"/>
            <p:cNvSpPr/>
            <p:nvPr/>
          </p:nvSpPr>
          <p:spPr>
            <a:xfrm>
              <a:off x="5533588" y="2256675"/>
              <a:ext cx="135150" cy="108100"/>
            </a:xfrm>
            <a:custGeom>
              <a:avLst/>
              <a:gdLst/>
              <a:ahLst/>
              <a:cxnLst/>
              <a:rect l="l" t="t" r="r" b="b"/>
              <a:pathLst>
                <a:path w="5406" h="4324" extrusionOk="0">
                  <a:moveTo>
                    <a:pt x="2707" y="1"/>
                  </a:moveTo>
                  <a:cubicBezTo>
                    <a:pt x="1213" y="1"/>
                    <a:pt x="1" y="1213"/>
                    <a:pt x="1" y="2700"/>
                  </a:cubicBezTo>
                  <a:cubicBezTo>
                    <a:pt x="1" y="3597"/>
                    <a:pt x="734" y="4323"/>
                    <a:pt x="1624" y="4323"/>
                  </a:cubicBezTo>
                  <a:lnTo>
                    <a:pt x="3782" y="4323"/>
                  </a:lnTo>
                  <a:cubicBezTo>
                    <a:pt x="4679" y="4323"/>
                    <a:pt x="5405" y="3597"/>
                    <a:pt x="5405" y="2700"/>
                  </a:cubicBezTo>
                  <a:cubicBezTo>
                    <a:pt x="5405" y="1213"/>
                    <a:pt x="4193" y="1"/>
                    <a:pt x="2707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7"/>
            <p:cNvSpPr/>
            <p:nvPr/>
          </p:nvSpPr>
          <p:spPr>
            <a:xfrm>
              <a:off x="5614588" y="2202750"/>
              <a:ext cx="27100" cy="26900"/>
            </a:xfrm>
            <a:custGeom>
              <a:avLst/>
              <a:gdLst/>
              <a:ahLst/>
              <a:cxnLst/>
              <a:rect l="l" t="t" r="r" b="b"/>
              <a:pathLst>
                <a:path w="1084" h="1076" extrusionOk="0">
                  <a:moveTo>
                    <a:pt x="1" y="0"/>
                  </a:moveTo>
                  <a:lnTo>
                    <a:pt x="1" y="1076"/>
                  </a:lnTo>
                  <a:lnTo>
                    <a:pt x="1083" y="1076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7"/>
            <p:cNvSpPr/>
            <p:nvPr/>
          </p:nvSpPr>
          <p:spPr>
            <a:xfrm>
              <a:off x="5668713" y="2256675"/>
              <a:ext cx="26900" cy="27100"/>
            </a:xfrm>
            <a:custGeom>
              <a:avLst/>
              <a:gdLst/>
              <a:ahLst/>
              <a:cxnLst/>
              <a:rect l="l" t="t" r="r" b="b"/>
              <a:pathLst>
                <a:path w="1076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1076" y="1083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7"/>
            <p:cNvSpPr/>
            <p:nvPr/>
          </p:nvSpPr>
          <p:spPr>
            <a:xfrm>
              <a:off x="5560663" y="2202750"/>
              <a:ext cx="27075" cy="26900"/>
            </a:xfrm>
            <a:custGeom>
              <a:avLst/>
              <a:gdLst/>
              <a:ahLst/>
              <a:cxnLst/>
              <a:rect l="l" t="t" r="r" b="b"/>
              <a:pathLst>
                <a:path w="1083" h="1076" extrusionOk="0">
                  <a:moveTo>
                    <a:pt x="0" y="0"/>
                  </a:moveTo>
                  <a:lnTo>
                    <a:pt x="0" y="1076"/>
                  </a:lnTo>
                  <a:lnTo>
                    <a:pt x="1082" y="107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7"/>
            <p:cNvSpPr/>
            <p:nvPr/>
          </p:nvSpPr>
          <p:spPr>
            <a:xfrm>
              <a:off x="5506713" y="2256675"/>
              <a:ext cx="26900" cy="27100"/>
            </a:xfrm>
            <a:custGeom>
              <a:avLst/>
              <a:gdLst/>
              <a:ahLst/>
              <a:cxnLst/>
              <a:rect l="l" t="t" r="r" b="b"/>
              <a:pathLst>
                <a:path w="1076" h="1084" extrusionOk="0">
                  <a:moveTo>
                    <a:pt x="1" y="1"/>
                  </a:moveTo>
                  <a:lnTo>
                    <a:pt x="1" y="1083"/>
                  </a:lnTo>
                  <a:lnTo>
                    <a:pt x="1076" y="1083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7"/>
            <p:cNvSpPr/>
            <p:nvPr/>
          </p:nvSpPr>
          <p:spPr>
            <a:xfrm>
              <a:off x="5749713" y="2175675"/>
              <a:ext cx="107900" cy="81025"/>
            </a:xfrm>
            <a:custGeom>
              <a:avLst/>
              <a:gdLst/>
              <a:ahLst/>
              <a:cxnLst/>
              <a:rect l="l" t="t" r="r" b="b"/>
              <a:pathLst>
                <a:path w="4316" h="3241" extrusionOk="0">
                  <a:moveTo>
                    <a:pt x="0" y="1"/>
                  </a:moveTo>
                  <a:lnTo>
                    <a:pt x="0" y="3241"/>
                  </a:lnTo>
                  <a:lnTo>
                    <a:pt x="4316" y="3241"/>
                  </a:lnTo>
                  <a:lnTo>
                    <a:pt x="4316" y="1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7"/>
            <p:cNvSpPr/>
            <p:nvPr/>
          </p:nvSpPr>
          <p:spPr>
            <a:xfrm>
              <a:off x="5749713" y="2283750"/>
              <a:ext cx="107900" cy="26900"/>
            </a:xfrm>
            <a:custGeom>
              <a:avLst/>
              <a:gdLst/>
              <a:ahLst/>
              <a:cxnLst/>
              <a:rect l="l" t="t" r="r" b="b"/>
              <a:pathLst>
                <a:path w="4316" h="1076" extrusionOk="0">
                  <a:moveTo>
                    <a:pt x="0" y="0"/>
                  </a:moveTo>
                  <a:lnTo>
                    <a:pt x="0" y="1076"/>
                  </a:lnTo>
                  <a:lnTo>
                    <a:pt x="4316" y="1076"/>
                  </a:lnTo>
                  <a:lnTo>
                    <a:pt x="4316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7"/>
            <p:cNvSpPr/>
            <p:nvPr/>
          </p:nvSpPr>
          <p:spPr>
            <a:xfrm>
              <a:off x="5749713" y="2337675"/>
              <a:ext cx="107900" cy="27100"/>
            </a:xfrm>
            <a:custGeom>
              <a:avLst/>
              <a:gdLst/>
              <a:ahLst/>
              <a:cxnLst/>
              <a:rect l="l" t="t" r="r" b="b"/>
              <a:pathLst>
                <a:path w="4316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4316" y="1083"/>
                  </a:lnTo>
                  <a:lnTo>
                    <a:pt x="4316" y="1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7"/>
            <p:cNvSpPr/>
            <p:nvPr/>
          </p:nvSpPr>
          <p:spPr>
            <a:xfrm>
              <a:off x="5682063" y="2256675"/>
              <a:ext cx="13550" cy="27100"/>
            </a:xfrm>
            <a:custGeom>
              <a:avLst/>
              <a:gdLst/>
              <a:ahLst/>
              <a:cxnLst/>
              <a:rect l="l" t="t" r="r" b="b"/>
              <a:pathLst>
                <a:path w="542" h="1084" extrusionOk="0">
                  <a:moveTo>
                    <a:pt x="1" y="1"/>
                  </a:moveTo>
                  <a:lnTo>
                    <a:pt x="1" y="1083"/>
                  </a:lnTo>
                  <a:lnTo>
                    <a:pt x="542" y="1083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9" name="Google Shape;2339;p47"/>
          <p:cNvGrpSpPr/>
          <p:nvPr/>
        </p:nvGrpSpPr>
        <p:grpSpPr>
          <a:xfrm>
            <a:off x="4787990" y="1893255"/>
            <a:ext cx="414633" cy="408866"/>
            <a:chOff x="4703413" y="2012825"/>
            <a:chExt cx="467350" cy="460850"/>
          </a:xfrm>
        </p:grpSpPr>
        <p:sp>
          <p:nvSpPr>
            <p:cNvPr id="2340" name="Google Shape;2340;p47"/>
            <p:cNvSpPr/>
            <p:nvPr/>
          </p:nvSpPr>
          <p:spPr>
            <a:xfrm>
              <a:off x="4981513" y="2203425"/>
              <a:ext cx="189250" cy="270250"/>
            </a:xfrm>
            <a:custGeom>
              <a:avLst/>
              <a:gdLst/>
              <a:ahLst/>
              <a:cxnLst/>
              <a:rect l="l" t="t" r="r" b="b"/>
              <a:pathLst>
                <a:path w="7570" h="10810" extrusionOk="0">
                  <a:moveTo>
                    <a:pt x="2165" y="1"/>
                  </a:moveTo>
                  <a:cubicBezTo>
                    <a:pt x="973" y="1"/>
                    <a:pt x="0" y="966"/>
                    <a:pt x="0" y="2165"/>
                  </a:cubicBezTo>
                  <a:cubicBezTo>
                    <a:pt x="0" y="3364"/>
                    <a:pt x="980" y="4323"/>
                    <a:pt x="2172" y="4323"/>
                  </a:cubicBezTo>
                  <a:lnTo>
                    <a:pt x="2172" y="6487"/>
                  </a:lnTo>
                  <a:cubicBezTo>
                    <a:pt x="980" y="6487"/>
                    <a:pt x="0" y="7446"/>
                    <a:pt x="0" y="8645"/>
                  </a:cubicBezTo>
                  <a:cubicBezTo>
                    <a:pt x="0" y="9844"/>
                    <a:pt x="973" y="10809"/>
                    <a:pt x="2165" y="10809"/>
                  </a:cubicBezTo>
                  <a:cubicBezTo>
                    <a:pt x="2802" y="10809"/>
                    <a:pt x="3384" y="10535"/>
                    <a:pt x="3788" y="10070"/>
                  </a:cubicBezTo>
                  <a:cubicBezTo>
                    <a:pt x="3795" y="10083"/>
                    <a:pt x="3816" y="10104"/>
                    <a:pt x="3829" y="10118"/>
                  </a:cubicBezTo>
                  <a:cubicBezTo>
                    <a:pt x="4240" y="10563"/>
                    <a:pt x="4802" y="10809"/>
                    <a:pt x="5405" y="10809"/>
                  </a:cubicBezTo>
                  <a:cubicBezTo>
                    <a:pt x="6604" y="10809"/>
                    <a:pt x="7569" y="9844"/>
                    <a:pt x="7569" y="8645"/>
                  </a:cubicBezTo>
                  <a:cubicBezTo>
                    <a:pt x="7569" y="7460"/>
                    <a:pt x="6604" y="6487"/>
                    <a:pt x="5405" y="6487"/>
                  </a:cubicBezTo>
                  <a:lnTo>
                    <a:pt x="5405" y="4323"/>
                  </a:lnTo>
                  <a:cubicBezTo>
                    <a:pt x="6604" y="4323"/>
                    <a:pt x="7569" y="3350"/>
                    <a:pt x="7569" y="2165"/>
                  </a:cubicBezTo>
                  <a:cubicBezTo>
                    <a:pt x="7569" y="973"/>
                    <a:pt x="6604" y="1"/>
                    <a:pt x="5405" y="1"/>
                  </a:cubicBezTo>
                  <a:cubicBezTo>
                    <a:pt x="4802" y="1"/>
                    <a:pt x="4240" y="261"/>
                    <a:pt x="3829" y="706"/>
                  </a:cubicBezTo>
                  <a:lnTo>
                    <a:pt x="3788" y="747"/>
                  </a:lnTo>
                  <a:cubicBezTo>
                    <a:pt x="3384" y="281"/>
                    <a:pt x="2802" y="1"/>
                    <a:pt x="2165" y="1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7"/>
            <p:cNvSpPr/>
            <p:nvPr/>
          </p:nvSpPr>
          <p:spPr>
            <a:xfrm>
              <a:off x="4802913" y="2325450"/>
              <a:ext cx="144550" cy="137275"/>
            </a:xfrm>
            <a:custGeom>
              <a:avLst/>
              <a:gdLst/>
              <a:ahLst/>
              <a:cxnLst/>
              <a:rect l="l" t="t" r="r" b="b"/>
              <a:pathLst>
                <a:path w="5782" h="5491" extrusionOk="0">
                  <a:moveTo>
                    <a:pt x="3192" y="1"/>
                  </a:moveTo>
                  <a:cubicBezTo>
                    <a:pt x="2326" y="1"/>
                    <a:pt x="1603" y="86"/>
                    <a:pt x="918" y="771"/>
                  </a:cubicBezTo>
                  <a:cubicBezTo>
                    <a:pt x="0" y="1688"/>
                    <a:pt x="151" y="2654"/>
                    <a:pt x="151" y="3963"/>
                  </a:cubicBezTo>
                  <a:cubicBezTo>
                    <a:pt x="151" y="4367"/>
                    <a:pt x="308" y="4750"/>
                    <a:pt x="596" y="5038"/>
                  </a:cubicBezTo>
                  <a:cubicBezTo>
                    <a:pt x="897" y="5339"/>
                    <a:pt x="1290" y="5490"/>
                    <a:pt x="1681" y="5490"/>
                  </a:cubicBezTo>
                  <a:cubicBezTo>
                    <a:pt x="2072" y="5490"/>
                    <a:pt x="2463" y="5339"/>
                    <a:pt x="2761" y="5038"/>
                  </a:cubicBezTo>
                  <a:lnTo>
                    <a:pt x="5185" y="2620"/>
                  </a:lnTo>
                  <a:cubicBezTo>
                    <a:pt x="5781" y="2024"/>
                    <a:pt x="5774" y="1051"/>
                    <a:pt x="5185" y="456"/>
                  </a:cubicBezTo>
                  <a:lnTo>
                    <a:pt x="5179" y="456"/>
                  </a:lnTo>
                  <a:cubicBezTo>
                    <a:pt x="4891" y="168"/>
                    <a:pt x="4507" y="10"/>
                    <a:pt x="4103" y="10"/>
                  </a:cubicBezTo>
                  <a:cubicBezTo>
                    <a:pt x="3781" y="10"/>
                    <a:pt x="3479" y="1"/>
                    <a:pt x="3192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7"/>
            <p:cNvSpPr/>
            <p:nvPr/>
          </p:nvSpPr>
          <p:spPr>
            <a:xfrm>
              <a:off x="4703413" y="2366300"/>
              <a:ext cx="81875" cy="68800"/>
            </a:xfrm>
            <a:custGeom>
              <a:avLst/>
              <a:gdLst/>
              <a:ahLst/>
              <a:cxnLst/>
              <a:rect l="l" t="t" r="r" b="b"/>
              <a:pathLst>
                <a:path w="3275" h="2752" extrusionOk="0">
                  <a:moveTo>
                    <a:pt x="1124" y="0"/>
                  </a:moveTo>
                  <a:cubicBezTo>
                    <a:pt x="857" y="0"/>
                    <a:pt x="633" y="87"/>
                    <a:pt x="494" y="226"/>
                  </a:cubicBezTo>
                  <a:cubicBezTo>
                    <a:pt x="0" y="719"/>
                    <a:pt x="364" y="1623"/>
                    <a:pt x="877" y="2137"/>
                  </a:cubicBezTo>
                  <a:cubicBezTo>
                    <a:pt x="1215" y="2479"/>
                    <a:pt x="1732" y="2751"/>
                    <a:pt x="2183" y="2751"/>
                  </a:cubicBezTo>
                  <a:cubicBezTo>
                    <a:pt x="2409" y="2751"/>
                    <a:pt x="2619" y="2683"/>
                    <a:pt x="2781" y="2520"/>
                  </a:cubicBezTo>
                  <a:cubicBezTo>
                    <a:pt x="3275" y="2027"/>
                    <a:pt x="2918" y="1123"/>
                    <a:pt x="2405" y="609"/>
                  </a:cubicBezTo>
                  <a:cubicBezTo>
                    <a:pt x="1968" y="172"/>
                    <a:pt x="1502" y="0"/>
                    <a:pt x="1124" y="0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7"/>
            <p:cNvSpPr/>
            <p:nvPr/>
          </p:nvSpPr>
          <p:spPr>
            <a:xfrm>
              <a:off x="4727563" y="2292525"/>
              <a:ext cx="78275" cy="68925"/>
            </a:xfrm>
            <a:custGeom>
              <a:avLst/>
              <a:gdLst/>
              <a:ahLst/>
              <a:cxnLst/>
              <a:rect l="l" t="t" r="r" b="b"/>
              <a:pathLst>
                <a:path w="3131" h="2757" extrusionOk="0">
                  <a:moveTo>
                    <a:pt x="1015" y="0"/>
                  </a:moveTo>
                  <a:cubicBezTo>
                    <a:pt x="790" y="0"/>
                    <a:pt x="581" y="69"/>
                    <a:pt x="418" y="231"/>
                  </a:cubicBezTo>
                  <a:cubicBezTo>
                    <a:pt x="0" y="656"/>
                    <a:pt x="172" y="1512"/>
                    <a:pt x="802" y="2142"/>
                  </a:cubicBezTo>
                  <a:cubicBezTo>
                    <a:pt x="1144" y="2485"/>
                    <a:pt x="1659" y="2757"/>
                    <a:pt x="2111" y="2757"/>
                  </a:cubicBezTo>
                  <a:cubicBezTo>
                    <a:pt x="2338" y="2757"/>
                    <a:pt x="2548" y="2688"/>
                    <a:pt x="2713" y="2526"/>
                  </a:cubicBezTo>
                  <a:cubicBezTo>
                    <a:pt x="3131" y="2108"/>
                    <a:pt x="2959" y="1245"/>
                    <a:pt x="2329" y="615"/>
                  </a:cubicBezTo>
                  <a:cubicBezTo>
                    <a:pt x="1982" y="273"/>
                    <a:pt x="1466" y="0"/>
                    <a:pt x="1015" y="0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7"/>
            <p:cNvSpPr/>
            <p:nvPr/>
          </p:nvSpPr>
          <p:spPr>
            <a:xfrm>
              <a:off x="4773113" y="2249375"/>
              <a:ext cx="78450" cy="68925"/>
            </a:xfrm>
            <a:custGeom>
              <a:avLst/>
              <a:gdLst/>
              <a:ahLst/>
              <a:cxnLst/>
              <a:rect l="l" t="t" r="r" b="b"/>
              <a:pathLst>
                <a:path w="3138" h="2757" extrusionOk="0">
                  <a:moveTo>
                    <a:pt x="1024" y="0"/>
                  </a:moveTo>
                  <a:cubicBezTo>
                    <a:pt x="797" y="0"/>
                    <a:pt x="587" y="69"/>
                    <a:pt x="425" y="231"/>
                  </a:cubicBezTo>
                  <a:cubicBezTo>
                    <a:pt x="0" y="656"/>
                    <a:pt x="172" y="1512"/>
                    <a:pt x="809" y="2142"/>
                  </a:cubicBezTo>
                  <a:cubicBezTo>
                    <a:pt x="1151" y="2484"/>
                    <a:pt x="1666" y="2757"/>
                    <a:pt x="2116" y="2757"/>
                  </a:cubicBezTo>
                  <a:cubicBezTo>
                    <a:pt x="2341" y="2757"/>
                    <a:pt x="2550" y="2688"/>
                    <a:pt x="2713" y="2526"/>
                  </a:cubicBezTo>
                  <a:cubicBezTo>
                    <a:pt x="3137" y="2101"/>
                    <a:pt x="2966" y="1245"/>
                    <a:pt x="2336" y="615"/>
                  </a:cubicBezTo>
                  <a:cubicBezTo>
                    <a:pt x="1994" y="273"/>
                    <a:pt x="1475" y="0"/>
                    <a:pt x="1024" y="0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7"/>
            <p:cNvSpPr/>
            <p:nvPr/>
          </p:nvSpPr>
          <p:spPr>
            <a:xfrm>
              <a:off x="4847763" y="2230075"/>
              <a:ext cx="78300" cy="68625"/>
            </a:xfrm>
            <a:custGeom>
              <a:avLst/>
              <a:gdLst/>
              <a:ahLst/>
              <a:cxnLst/>
              <a:rect l="l" t="t" r="r" b="b"/>
              <a:pathLst>
                <a:path w="3132" h="2745" extrusionOk="0">
                  <a:moveTo>
                    <a:pt x="1022" y="0"/>
                  </a:moveTo>
                  <a:cubicBezTo>
                    <a:pt x="780" y="0"/>
                    <a:pt x="567" y="72"/>
                    <a:pt x="419" y="222"/>
                  </a:cubicBezTo>
                  <a:cubicBezTo>
                    <a:pt x="1" y="640"/>
                    <a:pt x="172" y="1496"/>
                    <a:pt x="802" y="2133"/>
                  </a:cubicBezTo>
                  <a:cubicBezTo>
                    <a:pt x="1140" y="2471"/>
                    <a:pt x="1656" y="2744"/>
                    <a:pt x="2109" y="2744"/>
                  </a:cubicBezTo>
                  <a:cubicBezTo>
                    <a:pt x="2337" y="2744"/>
                    <a:pt x="2548" y="2675"/>
                    <a:pt x="2713" y="2510"/>
                  </a:cubicBezTo>
                  <a:cubicBezTo>
                    <a:pt x="3131" y="2092"/>
                    <a:pt x="2960" y="1236"/>
                    <a:pt x="2330" y="606"/>
                  </a:cubicBezTo>
                  <a:cubicBezTo>
                    <a:pt x="1943" y="215"/>
                    <a:pt x="1441" y="0"/>
                    <a:pt x="1022" y="0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7"/>
            <p:cNvSpPr/>
            <p:nvPr/>
          </p:nvSpPr>
          <p:spPr>
            <a:xfrm>
              <a:off x="4791763" y="2012825"/>
              <a:ext cx="299375" cy="189075"/>
            </a:xfrm>
            <a:custGeom>
              <a:avLst/>
              <a:gdLst/>
              <a:ahLst/>
              <a:cxnLst/>
              <a:rect l="l" t="t" r="r" b="b"/>
              <a:pathLst>
                <a:path w="11975" h="7563" extrusionOk="0">
                  <a:moveTo>
                    <a:pt x="1" y="1"/>
                  </a:moveTo>
                  <a:lnTo>
                    <a:pt x="1" y="2700"/>
                  </a:lnTo>
                  <a:cubicBezTo>
                    <a:pt x="1" y="3111"/>
                    <a:pt x="165" y="3487"/>
                    <a:pt x="412" y="3782"/>
                  </a:cubicBezTo>
                  <a:cubicBezTo>
                    <a:pt x="165" y="4070"/>
                    <a:pt x="1" y="4453"/>
                    <a:pt x="1" y="4864"/>
                  </a:cubicBezTo>
                  <a:lnTo>
                    <a:pt x="1" y="7563"/>
                  </a:lnTo>
                  <a:lnTo>
                    <a:pt x="542" y="7563"/>
                  </a:lnTo>
                  <a:cubicBezTo>
                    <a:pt x="1645" y="7563"/>
                    <a:pt x="2659" y="7090"/>
                    <a:pt x="3371" y="6268"/>
                  </a:cubicBezTo>
                  <a:cubicBezTo>
                    <a:pt x="4056" y="6871"/>
                    <a:pt x="4953" y="7296"/>
                    <a:pt x="5946" y="7467"/>
                  </a:cubicBezTo>
                  <a:cubicBezTo>
                    <a:pt x="6289" y="7529"/>
                    <a:pt x="6659" y="7563"/>
                    <a:pt x="7022" y="7563"/>
                  </a:cubicBezTo>
                  <a:cubicBezTo>
                    <a:pt x="9077" y="7563"/>
                    <a:pt x="10913" y="5563"/>
                    <a:pt x="11974" y="3782"/>
                  </a:cubicBezTo>
                  <a:cubicBezTo>
                    <a:pt x="10913" y="1994"/>
                    <a:pt x="9077" y="1"/>
                    <a:pt x="7022" y="1"/>
                  </a:cubicBezTo>
                  <a:cubicBezTo>
                    <a:pt x="6659" y="1"/>
                    <a:pt x="6289" y="28"/>
                    <a:pt x="5946" y="97"/>
                  </a:cubicBezTo>
                  <a:cubicBezTo>
                    <a:pt x="4953" y="268"/>
                    <a:pt x="4056" y="693"/>
                    <a:pt x="3371" y="1296"/>
                  </a:cubicBezTo>
                  <a:cubicBezTo>
                    <a:pt x="2659" y="474"/>
                    <a:pt x="1645" y="1"/>
                    <a:pt x="542" y="1"/>
                  </a:cubicBez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7"/>
            <p:cNvSpPr/>
            <p:nvPr/>
          </p:nvSpPr>
          <p:spPr>
            <a:xfrm>
              <a:off x="5115938" y="2148800"/>
              <a:ext cx="27075" cy="26900"/>
            </a:xfrm>
            <a:custGeom>
              <a:avLst/>
              <a:gdLst/>
              <a:ahLst/>
              <a:cxnLst/>
              <a:rect l="l" t="t" r="r" b="b"/>
              <a:pathLst>
                <a:path w="1083" h="1076" extrusionOk="0">
                  <a:moveTo>
                    <a:pt x="0" y="1"/>
                  </a:moveTo>
                  <a:lnTo>
                    <a:pt x="0" y="1076"/>
                  </a:lnTo>
                  <a:lnTo>
                    <a:pt x="1083" y="1076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7"/>
            <p:cNvSpPr/>
            <p:nvPr/>
          </p:nvSpPr>
          <p:spPr>
            <a:xfrm>
              <a:off x="5088888" y="2012825"/>
              <a:ext cx="27075" cy="27100"/>
            </a:xfrm>
            <a:custGeom>
              <a:avLst/>
              <a:gdLst/>
              <a:ahLst/>
              <a:cxnLst/>
              <a:rect l="l" t="t" r="r" b="b"/>
              <a:pathLst>
                <a:path w="1083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1082" y="1083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7"/>
            <p:cNvSpPr/>
            <p:nvPr/>
          </p:nvSpPr>
          <p:spPr>
            <a:xfrm>
              <a:off x="4737838" y="2067800"/>
              <a:ext cx="26900" cy="26925"/>
            </a:xfrm>
            <a:custGeom>
              <a:avLst/>
              <a:gdLst/>
              <a:ahLst/>
              <a:cxnLst/>
              <a:rect l="l" t="t" r="r" b="b"/>
              <a:pathLst>
                <a:path w="1076" h="1077" extrusionOk="0">
                  <a:moveTo>
                    <a:pt x="0" y="1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7"/>
            <p:cNvSpPr/>
            <p:nvPr/>
          </p:nvSpPr>
          <p:spPr>
            <a:xfrm>
              <a:off x="4926888" y="2418850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1083" y="10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7"/>
            <p:cNvSpPr/>
            <p:nvPr/>
          </p:nvSpPr>
          <p:spPr>
            <a:xfrm>
              <a:off x="4709913" y="2202750"/>
              <a:ext cx="27100" cy="27075"/>
            </a:xfrm>
            <a:custGeom>
              <a:avLst/>
              <a:gdLst/>
              <a:ahLst/>
              <a:cxnLst/>
              <a:rect l="l" t="t" r="r" b="b"/>
              <a:pathLst>
                <a:path w="1084" h="1083" extrusionOk="0">
                  <a:moveTo>
                    <a:pt x="1" y="0"/>
                  </a:moveTo>
                  <a:lnTo>
                    <a:pt x="1" y="1082"/>
                  </a:lnTo>
                  <a:lnTo>
                    <a:pt x="1083" y="1082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7"/>
            <p:cNvSpPr/>
            <p:nvPr/>
          </p:nvSpPr>
          <p:spPr>
            <a:xfrm>
              <a:off x="4940413" y="2418850"/>
              <a:ext cx="13550" cy="27075"/>
            </a:xfrm>
            <a:custGeom>
              <a:avLst/>
              <a:gdLst/>
              <a:ahLst/>
              <a:cxnLst/>
              <a:rect l="l" t="t" r="r" b="b"/>
              <a:pathLst>
                <a:path w="542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542" y="1083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7"/>
            <p:cNvSpPr/>
            <p:nvPr/>
          </p:nvSpPr>
          <p:spPr>
            <a:xfrm>
              <a:off x="4940413" y="2012825"/>
              <a:ext cx="150725" cy="189075"/>
            </a:xfrm>
            <a:custGeom>
              <a:avLst/>
              <a:gdLst/>
              <a:ahLst/>
              <a:cxnLst/>
              <a:rect l="l" t="t" r="r" b="b"/>
              <a:pathLst>
                <a:path w="6029" h="7563" extrusionOk="0">
                  <a:moveTo>
                    <a:pt x="1076" y="1"/>
                  </a:moveTo>
                  <a:cubicBezTo>
                    <a:pt x="713" y="1"/>
                    <a:pt x="343" y="35"/>
                    <a:pt x="0" y="97"/>
                  </a:cubicBezTo>
                  <a:lnTo>
                    <a:pt x="0" y="7467"/>
                  </a:lnTo>
                  <a:cubicBezTo>
                    <a:pt x="343" y="7529"/>
                    <a:pt x="713" y="7563"/>
                    <a:pt x="1076" y="7563"/>
                  </a:cubicBezTo>
                  <a:cubicBezTo>
                    <a:pt x="3131" y="7563"/>
                    <a:pt x="4967" y="5563"/>
                    <a:pt x="6028" y="3782"/>
                  </a:cubicBezTo>
                  <a:cubicBezTo>
                    <a:pt x="4967" y="2001"/>
                    <a:pt x="3131" y="1"/>
                    <a:pt x="1076" y="1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7"/>
            <p:cNvSpPr/>
            <p:nvPr/>
          </p:nvSpPr>
          <p:spPr>
            <a:xfrm>
              <a:off x="5077238" y="2203600"/>
              <a:ext cx="93525" cy="270075"/>
            </a:xfrm>
            <a:custGeom>
              <a:avLst/>
              <a:gdLst/>
              <a:ahLst/>
              <a:cxnLst/>
              <a:rect l="l" t="t" r="r" b="b"/>
              <a:pathLst>
                <a:path w="3741" h="10803" extrusionOk="0">
                  <a:moveTo>
                    <a:pt x="1576" y="0"/>
                  </a:moveTo>
                  <a:cubicBezTo>
                    <a:pt x="973" y="0"/>
                    <a:pt x="411" y="254"/>
                    <a:pt x="0" y="699"/>
                  </a:cubicBezTo>
                  <a:lnTo>
                    <a:pt x="0" y="10111"/>
                  </a:lnTo>
                  <a:cubicBezTo>
                    <a:pt x="411" y="10556"/>
                    <a:pt x="973" y="10802"/>
                    <a:pt x="1576" y="10802"/>
                  </a:cubicBezTo>
                  <a:cubicBezTo>
                    <a:pt x="2773" y="10802"/>
                    <a:pt x="3739" y="9838"/>
                    <a:pt x="3740" y="8641"/>
                  </a:cubicBezTo>
                  <a:lnTo>
                    <a:pt x="3740" y="8641"/>
                  </a:lnTo>
                  <a:cubicBezTo>
                    <a:pt x="3740" y="8643"/>
                    <a:pt x="3740" y="8644"/>
                    <a:pt x="3740" y="8645"/>
                  </a:cubicBezTo>
                  <a:lnTo>
                    <a:pt x="3740" y="8638"/>
                  </a:lnTo>
                  <a:cubicBezTo>
                    <a:pt x="3740" y="8639"/>
                    <a:pt x="3740" y="8640"/>
                    <a:pt x="3740" y="8641"/>
                  </a:cubicBezTo>
                  <a:lnTo>
                    <a:pt x="3740" y="8641"/>
                  </a:lnTo>
                  <a:cubicBezTo>
                    <a:pt x="3739" y="7451"/>
                    <a:pt x="2773" y="6480"/>
                    <a:pt x="1576" y="6480"/>
                  </a:cubicBezTo>
                  <a:lnTo>
                    <a:pt x="1576" y="4323"/>
                  </a:lnTo>
                  <a:cubicBezTo>
                    <a:pt x="2775" y="4323"/>
                    <a:pt x="3740" y="3350"/>
                    <a:pt x="3740" y="2158"/>
                  </a:cubicBezTo>
                  <a:cubicBezTo>
                    <a:pt x="3740" y="973"/>
                    <a:pt x="2775" y="0"/>
                    <a:pt x="1576" y="0"/>
                  </a:cubicBez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5" name="Google Shape;2355;p47"/>
          <p:cNvGrpSpPr/>
          <p:nvPr/>
        </p:nvGrpSpPr>
        <p:grpSpPr>
          <a:xfrm>
            <a:off x="6769197" y="1893277"/>
            <a:ext cx="410374" cy="408822"/>
            <a:chOff x="6935563" y="2012875"/>
            <a:chExt cx="462550" cy="460800"/>
          </a:xfrm>
        </p:grpSpPr>
        <p:sp>
          <p:nvSpPr>
            <p:cNvPr id="2356" name="Google Shape;2356;p47"/>
            <p:cNvSpPr/>
            <p:nvPr/>
          </p:nvSpPr>
          <p:spPr>
            <a:xfrm>
              <a:off x="6935563" y="2177750"/>
              <a:ext cx="208100" cy="221425"/>
            </a:xfrm>
            <a:custGeom>
              <a:avLst/>
              <a:gdLst/>
              <a:ahLst/>
              <a:cxnLst/>
              <a:rect l="l" t="t" r="r" b="b"/>
              <a:pathLst>
                <a:path w="8324" h="8857" extrusionOk="0">
                  <a:moveTo>
                    <a:pt x="7111" y="0"/>
                  </a:moveTo>
                  <a:lnTo>
                    <a:pt x="6035" y="452"/>
                  </a:lnTo>
                  <a:lnTo>
                    <a:pt x="5569" y="754"/>
                  </a:lnTo>
                  <a:cubicBezTo>
                    <a:pt x="3398" y="2165"/>
                    <a:pt x="1556" y="4062"/>
                    <a:pt x="227" y="6281"/>
                  </a:cubicBezTo>
                  <a:cubicBezTo>
                    <a:pt x="220" y="6281"/>
                    <a:pt x="220" y="6288"/>
                    <a:pt x="220" y="6288"/>
                  </a:cubicBezTo>
                  <a:lnTo>
                    <a:pt x="1" y="6651"/>
                  </a:lnTo>
                  <a:lnTo>
                    <a:pt x="2213" y="8857"/>
                  </a:lnTo>
                  <a:lnTo>
                    <a:pt x="8323" y="2747"/>
                  </a:lnTo>
                  <a:lnTo>
                    <a:pt x="8268" y="1158"/>
                  </a:lnTo>
                  <a:lnTo>
                    <a:pt x="7111" y="0"/>
                  </a:lnTo>
                  <a:close/>
                </a:path>
              </a:pathLst>
            </a:custGeom>
            <a:solidFill>
              <a:srgbClr val="86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7"/>
            <p:cNvSpPr/>
            <p:nvPr/>
          </p:nvSpPr>
          <p:spPr>
            <a:xfrm>
              <a:off x="7009888" y="2265425"/>
              <a:ext cx="210300" cy="208250"/>
            </a:xfrm>
            <a:custGeom>
              <a:avLst/>
              <a:gdLst/>
              <a:ahLst/>
              <a:cxnLst/>
              <a:rect l="l" t="t" r="r" b="b"/>
              <a:pathLst>
                <a:path w="8412" h="8330" extrusionOk="0">
                  <a:moveTo>
                    <a:pt x="6117" y="0"/>
                  </a:moveTo>
                  <a:lnTo>
                    <a:pt x="0" y="6117"/>
                  </a:lnTo>
                  <a:lnTo>
                    <a:pt x="2213" y="8329"/>
                  </a:lnTo>
                  <a:lnTo>
                    <a:pt x="2569" y="8110"/>
                  </a:lnTo>
                  <a:lnTo>
                    <a:pt x="2576" y="8110"/>
                  </a:lnTo>
                  <a:cubicBezTo>
                    <a:pt x="4816" y="6761"/>
                    <a:pt x="6686" y="4953"/>
                    <a:pt x="8111" y="2761"/>
                  </a:cubicBezTo>
                  <a:lnTo>
                    <a:pt x="8412" y="2295"/>
                  </a:lnTo>
                  <a:lnTo>
                    <a:pt x="8172" y="658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7"/>
            <p:cNvSpPr/>
            <p:nvPr/>
          </p:nvSpPr>
          <p:spPr>
            <a:xfrm>
              <a:off x="7134213" y="2205700"/>
              <a:ext cx="73150" cy="69325"/>
            </a:xfrm>
            <a:custGeom>
              <a:avLst/>
              <a:gdLst/>
              <a:ahLst/>
              <a:cxnLst/>
              <a:rect l="l" t="t" r="r" b="b"/>
              <a:pathLst>
                <a:path w="2926" h="2773" extrusionOk="0">
                  <a:moveTo>
                    <a:pt x="1144" y="0"/>
                  </a:moveTo>
                  <a:cubicBezTo>
                    <a:pt x="730" y="0"/>
                    <a:pt x="315" y="160"/>
                    <a:pt x="0" y="478"/>
                  </a:cubicBezTo>
                  <a:lnTo>
                    <a:pt x="761" y="1245"/>
                  </a:lnTo>
                  <a:cubicBezTo>
                    <a:pt x="867" y="1136"/>
                    <a:pt x="1006" y="1081"/>
                    <a:pt x="1144" y="1081"/>
                  </a:cubicBezTo>
                  <a:cubicBezTo>
                    <a:pt x="1283" y="1081"/>
                    <a:pt x="1422" y="1136"/>
                    <a:pt x="1528" y="1245"/>
                  </a:cubicBezTo>
                  <a:cubicBezTo>
                    <a:pt x="1740" y="1458"/>
                    <a:pt x="1740" y="1793"/>
                    <a:pt x="1528" y="2006"/>
                  </a:cubicBezTo>
                  <a:lnTo>
                    <a:pt x="2288" y="2773"/>
                  </a:lnTo>
                  <a:cubicBezTo>
                    <a:pt x="2925" y="2136"/>
                    <a:pt x="2925" y="1115"/>
                    <a:pt x="2288" y="478"/>
                  </a:cubicBezTo>
                  <a:cubicBezTo>
                    <a:pt x="1973" y="160"/>
                    <a:pt x="1559" y="0"/>
                    <a:pt x="1144" y="0"/>
                  </a:cubicBezTo>
                  <a:close/>
                </a:path>
              </a:pathLst>
            </a:custGeom>
            <a:solidFill>
              <a:srgbClr val="E7E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7"/>
            <p:cNvSpPr/>
            <p:nvPr/>
          </p:nvSpPr>
          <p:spPr>
            <a:xfrm>
              <a:off x="7172388" y="2217650"/>
              <a:ext cx="34975" cy="57375"/>
            </a:xfrm>
            <a:custGeom>
              <a:avLst/>
              <a:gdLst/>
              <a:ahLst/>
              <a:cxnLst/>
              <a:rect l="l" t="t" r="r" b="b"/>
              <a:pathLst>
                <a:path w="1399" h="2295" extrusionOk="0">
                  <a:moveTo>
                    <a:pt x="761" y="0"/>
                  </a:moveTo>
                  <a:lnTo>
                    <a:pt x="1" y="767"/>
                  </a:lnTo>
                  <a:cubicBezTo>
                    <a:pt x="213" y="980"/>
                    <a:pt x="213" y="1315"/>
                    <a:pt x="1" y="1528"/>
                  </a:cubicBezTo>
                  <a:lnTo>
                    <a:pt x="761" y="2295"/>
                  </a:lnTo>
                  <a:cubicBezTo>
                    <a:pt x="1398" y="1658"/>
                    <a:pt x="1398" y="637"/>
                    <a:pt x="761" y="0"/>
                  </a:cubicBezTo>
                  <a:close/>
                </a:path>
              </a:pathLst>
            </a:custGeom>
            <a:solidFill>
              <a:srgbClr val="CEC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7"/>
            <p:cNvSpPr/>
            <p:nvPr/>
          </p:nvSpPr>
          <p:spPr>
            <a:xfrm>
              <a:off x="7162813" y="2212850"/>
              <a:ext cx="160825" cy="109950"/>
            </a:xfrm>
            <a:custGeom>
              <a:avLst/>
              <a:gdLst/>
              <a:ahLst/>
              <a:cxnLst/>
              <a:rect l="l" t="t" r="r" b="b"/>
              <a:pathLst>
                <a:path w="6433" h="4398" extrusionOk="0">
                  <a:moveTo>
                    <a:pt x="2103" y="0"/>
                  </a:moveTo>
                  <a:lnTo>
                    <a:pt x="0" y="2103"/>
                  </a:lnTo>
                  <a:lnTo>
                    <a:pt x="2295" y="4398"/>
                  </a:lnTo>
                  <a:lnTo>
                    <a:pt x="6432" y="261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rgbClr val="CEC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7"/>
            <p:cNvSpPr/>
            <p:nvPr/>
          </p:nvSpPr>
          <p:spPr>
            <a:xfrm>
              <a:off x="7086438" y="2085625"/>
              <a:ext cx="109950" cy="160800"/>
            </a:xfrm>
            <a:custGeom>
              <a:avLst/>
              <a:gdLst/>
              <a:ahLst/>
              <a:cxnLst/>
              <a:rect l="l" t="t" r="r" b="b"/>
              <a:pathLst>
                <a:path w="4398" h="6432" extrusionOk="0">
                  <a:moveTo>
                    <a:pt x="4137" y="0"/>
                  </a:moveTo>
                  <a:lnTo>
                    <a:pt x="0" y="4137"/>
                  </a:lnTo>
                  <a:lnTo>
                    <a:pt x="2288" y="6432"/>
                  </a:lnTo>
                  <a:lnTo>
                    <a:pt x="4398" y="4322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rgbClr val="E7E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7"/>
            <p:cNvSpPr/>
            <p:nvPr/>
          </p:nvSpPr>
          <p:spPr>
            <a:xfrm>
              <a:off x="7157338" y="2012875"/>
              <a:ext cx="240775" cy="231650"/>
            </a:xfrm>
            <a:custGeom>
              <a:avLst/>
              <a:gdLst/>
              <a:ahLst/>
              <a:cxnLst/>
              <a:rect l="l" t="t" r="r" b="b"/>
              <a:pathLst>
                <a:path w="9631" h="9266" extrusionOk="0">
                  <a:moveTo>
                    <a:pt x="5005" y="1"/>
                  </a:moveTo>
                  <a:cubicBezTo>
                    <a:pt x="4905" y="1"/>
                    <a:pt x="4806" y="5"/>
                    <a:pt x="4706" y="13"/>
                  </a:cubicBezTo>
                  <a:cubicBezTo>
                    <a:pt x="3603" y="88"/>
                    <a:pt x="2576" y="636"/>
                    <a:pt x="1911" y="1533"/>
                  </a:cubicBezTo>
                  <a:lnTo>
                    <a:pt x="897" y="2883"/>
                  </a:lnTo>
                  <a:cubicBezTo>
                    <a:pt x="0" y="4088"/>
                    <a:pt x="116" y="5787"/>
                    <a:pt x="1178" y="6855"/>
                  </a:cubicBezTo>
                  <a:lnTo>
                    <a:pt x="1562" y="7232"/>
                  </a:lnTo>
                  <a:lnTo>
                    <a:pt x="1945" y="6855"/>
                  </a:lnTo>
                  <a:cubicBezTo>
                    <a:pt x="2052" y="6746"/>
                    <a:pt x="2189" y="6691"/>
                    <a:pt x="2326" y="6691"/>
                  </a:cubicBezTo>
                  <a:cubicBezTo>
                    <a:pt x="2463" y="6691"/>
                    <a:pt x="2600" y="6746"/>
                    <a:pt x="2706" y="6855"/>
                  </a:cubicBezTo>
                  <a:cubicBezTo>
                    <a:pt x="2918" y="7068"/>
                    <a:pt x="2918" y="7403"/>
                    <a:pt x="2706" y="7616"/>
                  </a:cubicBezTo>
                  <a:lnTo>
                    <a:pt x="2322" y="7999"/>
                  </a:lnTo>
                  <a:lnTo>
                    <a:pt x="2706" y="8383"/>
                  </a:lnTo>
                  <a:cubicBezTo>
                    <a:pt x="3290" y="8968"/>
                    <a:pt x="4070" y="9266"/>
                    <a:pt x="4854" y="9266"/>
                  </a:cubicBezTo>
                  <a:cubicBezTo>
                    <a:pt x="5494" y="9266"/>
                    <a:pt x="6137" y="9067"/>
                    <a:pt x="6679" y="8664"/>
                  </a:cubicBezTo>
                  <a:lnTo>
                    <a:pt x="8028" y="7650"/>
                  </a:lnTo>
                  <a:cubicBezTo>
                    <a:pt x="8925" y="6979"/>
                    <a:pt x="9473" y="5958"/>
                    <a:pt x="9549" y="4855"/>
                  </a:cubicBezTo>
                  <a:cubicBezTo>
                    <a:pt x="9631" y="3746"/>
                    <a:pt x="9227" y="2670"/>
                    <a:pt x="8439" y="1883"/>
                  </a:cubicBezTo>
                  <a:lnTo>
                    <a:pt x="7679" y="2650"/>
                  </a:lnTo>
                  <a:cubicBezTo>
                    <a:pt x="8096" y="3068"/>
                    <a:pt x="8096" y="3759"/>
                    <a:pt x="7679" y="4177"/>
                  </a:cubicBezTo>
                  <a:cubicBezTo>
                    <a:pt x="7466" y="4386"/>
                    <a:pt x="7189" y="4491"/>
                    <a:pt x="6911" y="4491"/>
                  </a:cubicBezTo>
                  <a:cubicBezTo>
                    <a:pt x="6634" y="4491"/>
                    <a:pt x="6357" y="4386"/>
                    <a:pt x="6144" y="4177"/>
                  </a:cubicBezTo>
                  <a:lnTo>
                    <a:pt x="5240" y="4321"/>
                  </a:lnTo>
                  <a:lnTo>
                    <a:pt x="5165" y="4335"/>
                  </a:lnTo>
                  <a:lnTo>
                    <a:pt x="5384" y="3410"/>
                  </a:lnTo>
                  <a:cubicBezTo>
                    <a:pt x="4966" y="2992"/>
                    <a:pt x="4966" y="2307"/>
                    <a:pt x="5384" y="1883"/>
                  </a:cubicBezTo>
                  <a:cubicBezTo>
                    <a:pt x="5593" y="1674"/>
                    <a:pt x="5870" y="1569"/>
                    <a:pt x="6148" y="1569"/>
                  </a:cubicBezTo>
                  <a:cubicBezTo>
                    <a:pt x="6425" y="1569"/>
                    <a:pt x="6703" y="1674"/>
                    <a:pt x="6911" y="1883"/>
                  </a:cubicBezTo>
                  <a:lnTo>
                    <a:pt x="7679" y="1122"/>
                  </a:lnTo>
                  <a:cubicBezTo>
                    <a:pt x="6962" y="405"/>
                    <a:pt x="6007" y="1"/>
                    <a:pt x="500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7"/>
            <p:cNvSpPr/>
            <p:nvPr/>
          </p:nvSpPr>
          <p:spPr>
            <a:xfrm>
              <a:off x="7215388" y="2059925"/>
              <a:ext cx="182725" cy="184600"/>
            </a:xfrm>
            <a:custGeom>
              <a:avLst/>
              <a:gdLst/>
              <a:ahLst/>
              <a:cxnLst/>
              <a:rect l="l" t="t" r="r" b="b"/>
              <a:pathLst>
                <a:path w="7309" h="7384" extrusionOk="0">
                  <a:moveTo>
                    <a:pt x="6117" y="1"/>
                  </a:moveTo>
                  <a:lnTo>
                    <a:pt x="5357" y="768"/>
                  </a:lnTo>
                  <a:cubicBezTo>
                    <a:pt x="5774" y="1186"/>
                    <a:pt x="5774" y="1871"/>
                    <a:pt x="5357" y="2295"/>
                  </a:cubicBezTo>
                  <a:cubicBezTo>
                    <a:pt x="5144" y="2504"/>
                    <a:pt x="4867" y="2609"/>
                    <a:pt x="4590" y="2609"/>
                  </a:cubicBezTo>
                  <a:cubicBezTo>
                    <a:pt x="4314" y="2609"/>
                    <a:pt x="4038" y="2504"/>
                    <a:pt x="3829" y="2295"/>
                  </a:cubicBezTo>
                  <a:lnTo>
                    <a:pt x="2918" y="2439"/>
                  </a:lnTo>
                  <a:lnTo>
                    <a:pt x="384" y="4973"/>
                  </a:lnTo>
                  <a:cubicBezTo>
                    <a:pt x="596" y="5186"/>
                    <a:pt x="596" y="5521"/>
                    <a:pt x="384" y="5734"/>
                  </a:cubicBezTo>
                  <a:lnTo>
                    <a:pt x="0" y="6117"/>
                  </a:lnTo>
                  <a:lnTo>
                    <a:pt x="384" y="6501"/>
                  </a:lnTo>
                  <a:cubicBezTo>
                    <a:pt x="968" y="7086"/>
                    <a:pt x="1748" y="7384"/>
                    <a:pt x="2532" y="7384"/>
                  </a:cubicBezTo>
                  <a:cubicBezTo>
                    <a:pt x="3172" y="7384"/>
                    <a:pt x="3815" y="7185"/>
                    <a:pt x="4357" y="6782"/>
                  </a:cubicBezTo>
                  <a:lnTo>
                    <a:pt x="5706" y="5768"/>
                  </a:lnTo>
                  <a:cubicBezTo>
                    <a:pt x="6603" y="5097"/>
                    <a:pt x="7151" y="4076"/>
                    <a:pt x="7227" y="2973"/>
                  </a:cubicBezTo>
                  <a:cubicBezTo>
                    <a:pt x="7309" y="1864"/>
                    <a:pt x="6905" y="788"/>
                    <a:pt x="6117" y="1"/>
                  </a:cubicBezTo>
                  <a:close/>
                </a:path>
              </a:pathLst>
            </a:custGeom>
            <a:solidFill>
              <a:srgbClr val="E7E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7"/>
            <p:cNvSpPr/>
            <p:nvPr/>
          </p:nvSpPr>
          <p:spPr>
            <a:xfrm>
              <a:off x="7253738" y="2098125"/>
              <a:ext cx="57225" cy="57375"/>
            </a:xfrm>
            <a:custGeom>
              <a:avLst/>
              <a:gdLst/>
              <a:ahLst/>
              <a:cxnLst/>
              <a:rect l="l" t="t" r="r" b="b"/>
              <a:pathLst>
                <a:path w="2289" h="2295" extrusionOk="0">
                  <a:moveTo>
                    <a:pt x="1528" y="0"/>
                  </a:moveTo>
                  <a:lnTo>
                    <a:pt x="0" y="1528"/>
                  </a:lnTo>
                  <a:lnTo>
                    <a:pt x="761" y="2295"/>
                  </a:lnTo>
                  <a:lnTo>
                    <a:pt x="2288" y="767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rgbClr val="E7E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7"/>
            <p:cNvSpPr/>
            <p:nvPr/>
          </p:nvSpPr>
          <p:spPr>
            <a:xfrm>
              <a:off x="7263163" y="2107700"/>
              <a:ext cx="47800" cy="47800"/>
            </a:xfrm>
            <a:custGeom>
              <a:avLst/>
              <a:gdLst/>
              <a:ahLst/>
              <a:cxnLst/>
              <a:rect l="l" t="t" r="r" b="b"/>
              <a:pathLst>
                <a:path w="1912" h="1912" extrusionOk="0">
                  <a:moveTo>
                    <a:pt x="1535" y="1"/>
                  </a:moveTo>
                  <a:lnTo>
                    <a:pt x="0" y="1528"/>
                  </a:lnTo>
                  <a:lnTo>
                    <a:pt x="384" y="1912"/>
                  </a:lnTo>
                  <a:lnTo>
                    <a:pt x="1911" y="384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CEC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47"/>
          <p:cNvGrpSpPr/>
          <p:nvPr/>
        </p:nvGrpSpPr>
        <p:grpSpPr>
          <a:xfrm>
            <a:off x="4148219" y="1941951"/>
            <a:ext cx="408711" cy="311474"/>
            <a:chOff x="3968088" y="2067625"/>
            <a:chExt cx="460675" cy="351075"/>
          </a:xfrm>
        </p:grpSpPr>
        <p:sp>
          <p:nvSpPr>
            <p:cNvPr id="2367" name="Google Shape;2367;p47"/>
            <p:cNvSpPr/>
            <p:nvPr/>
          </p:nvSpPr>
          <p:spPr>
            <a:xfrm>
              <a:off x="3968088" y="2067800"/>
              <a:ext cx="460675" cy="176750"/>
            </a:xfrm>
            <a:custGeom>
              <a:avLst/>
              <a:gdLst/>
              <a:ahLst/>
              <a:cxnLst/>
              <a:rect l="l" t="t" r="r" b="b"/>
              <a:pathLst>
                <a:path w="18427" h="7070" extrusionOk="0">
                  <a:moveTo>
                    <a:pt x="1" y="1"/>
                  </a:moveTo>
                  <a:lnTo>
                    <a:pt x="1" y="4316"/>
                  </a:lnTo>
                  <a:lnTo>
                    <a:pt x="2789" y="7070"/>
                  </a:lnTo>
                  <a:lnTo>
                    <a:pt x="15324" y="7070"/>
                  </a:lnTo>
                  <a:lnTo>
                    <a:pt x="18427" y="4316"/>
                  </a:lnTo>
                  <a:lnTo>
                    <a:pt x="18427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7"/>
            <p:cNvSpPr/>
            <p:nvPr/>
          </p:nvSpPr>
          <p:spPr>
            <a:xfrm>
              <a:off x="4198413" y="2067625"/>
              <a:ext cx="230350" cy="176925"/>
            </a:xfrm>
            <a:custGeom>
              <a:avLst/>
              <a:gdLst/>
              <a:ahLst/>
              <a:cxnLst/>
              <a:rect l="l" t="t" r="r" b="b"/>
              <a:pathLst>
                <a:path w="9214" h="7077" extrusionOk="0">
                  <a:moveTo>
                    <a:pt x="1" y="1"/>
                  </a:moveTo>
                  <a:lnTo>
                    <a:pt x="1" y="7077"/>
                  </a:lnTo>
                  <a:lnTo>
                    <a:pt x="6111" y="7077"/>
                  </a:lnTo>
                  <a:lnTo>
                    <a:pt x="9214" y="4323"/>
                  </a:lnTo>
                  <a:lnTo>
                    <a:pt x="9214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7"/>
            <p:cNvSpPr/>
            <p:nvPr/>
          </p:nvSpPr>
          <p:spPr>
            <a:xfrm>
              <a:off x="4022888" y="2121750"/>
              <a:ext cx="351075" cy="134950"/>
            </a:xfrm>
            <a:custGeom>
              <a:avLst/>
              <a:gdLst/>
              <a:ahLst/>
              <a:cxnLst/>
              <a:rect l="l" t="t" r="r" b="b"/>
              <a:pathLst>
                <a:path w="14043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14043" y="5398"/>
                  </a:lnTo>
                  <a:lnTo>
                    <a:pt x="14043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7"/>
            <p:cNvSpPr/>
            <p:nvPr/>
          </p:nvSpPr>
          <p:spPr>
            <a:xfrm>
              <a:off x="4198413" y="2121750"/>
              <a:ext cx="175550" cy="134950"/>
            </a:xfrm>
            <a:custGeom>
              <a:avLst/>
              <a:gdLst/>
              <a:ahLst/>
              <a:cxnLst/>
              <a:rect l="l" t="t" r="r" b="b"/>
              <a:pathLst>
                <a:path w="7022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7022" y="5398"/>
                  </a:lnTo>
                  <a:lnTo>
                    <a:pt x="7022" y="0"/>
                  </a:ln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7"/>
            <p:cNvSpPr/>
            <p:nvPr/>
          </p:nvSpPr>
          <p:spPr>
            <a:xfrm>
              <a:off x="4070663" y="2175675"/>
              <a:ext cx="244900" cy="135150"/>
            </a:xfrm>
            <a:custGeom>
              <a:avLst/>
              <a:gdLst/>
              <a:ahLst/>
              <a:cxnLst/>
              <a:rect l="l" t="t" r="r" b="b"/>
              <a:pathLst>
                <a:path w="9796" h="5406" extrusionOk="0">
                  <a:moveTo>
                    <a:pt x="5111" y="1"/>
                  </a:moveTo>
                  <a:cubicBezTo>
                    <a:pt x="3131" y="1"/>
                    <a:pt x="1405" y="659"/>
                    <a:pt x="302" y="1213"/>
                  </a:cubicBezTo>
                  <a:lnTo>
                    <a:pt x="1" y="1364"/>
                  </a:lnTo>
                  <a:lnTo>
                    <a:pt x="1" y="5405"/>
                  </a:lnTo>
                  <a:lnTo>
                    <a:pt x="9796" y="5405"/>
                  </a:lnTo>
                  <a:lnTo>
                    <a:pt x="9796" y="1159"/>
                  </a:lnTo>
                  <a:cubicBezTo>
                    <a:pt x="8693" y="617"/>
                    <a:pt x="7090" y="1"/>
                    <a:pt x="5111" y="1"/>
                  </a:cubicBez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7"/>
            <p:cNvSpPr/>
            <p:nvPr/>
          </p:nvSpPr>
          <p:spPr>
            <a:xfrm>
              <a:off x="3968088" y="2175675"/>
              <a:ext cx="460675" cy="243025"/>
            </a:xfrm>
            <a:custGeom>
              <a:avLst/>
              <a:gdLst/>
              <a:ahLst/>
              <a:cxnLst/>
              <a:rect l="l" t="t" r="r" b="b"/>
              <a:pathLst>
                <a:path w="18427" h="9721" extrusionOk="0">
                  <a:moveTo>
                    <a:pt x="1" y="1"/>
                  </a:moveTo>
                  <a:lnTo>
                    <a:pt x="1" y="9721"/>
                  </a:lnTo>
                  <a:lnTo>
                    <a:pt x="18427" y="9721"/>
                  </a:lnTo>
                  <a:lnTo>
                    <a:pt x="18427" y="1"/>
                  </a:lnTo>
                  <a:lnTo>
                    <a:pt x="15693" y="1"/>
                  </a:lnTo>
                  <a:cubicBezTo>
                    <a:pt x="14200" y="1"/>
                    <a:pt x="12995" y="1213"/>
                    <a:pt x="12995" y="2700"/>
                  </a:cubicBezTo>
                  <a:lnTo>
                    <a:pt x="12995" y="4323"/>
                  </a:lnTo>
                  <a:lnTo>
                    <a:pt x="5433" y="4323"/>
                  </a:lnTo>
                  <a:lnTo>
                    <a:pt x="5433" y="2700"/>
                  </a:lnTo>
                  <a:cubicBezTo>
                    <a:pt x="5433" y="1213"/>
                    <a:pt x="4220" y="1"/>
                    <a:pt x="2734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7"/>
            <p:cNvSpPr/>
            <p:nvPr/>
          </p:nvSpPr>
          <p:spPr>
            <a:xfrm>
              <a:off x="4198413" y="2175675"/>
              <a:ext cx="117150" cy="135150"/>
            </a:xfrm>
            <a:custGeom>
              <a:avLst/>
              <a:gdLst/>
              <a:ahLst/>
              <a:cxnLst/>
              <a:rect l="l" t="t" r="r" b="b"/>
              <a:pathLst>
                <a:path w="4686" h="5406" extrusionOk="0">
                  <a:moveTo>
                    <a:pt x="1" y="1"/>
                  </a:moveTo>
                  <a:lnTo>
                    <a:pt x="1" y="5405"/>
                  </a:lnTo>
                  <a:lnTo>
                    <a:pt x="4686" y="5405"/>
                  </a:lnTo>
                  <a:lnTo>
                    <a:pt x="4686" y="1159"/>
                  </a:lnTo>
                  <a:cubicBezTo>
                    <a:pt x="3583" y="617"/>
                    <a:pt x="1912" y="1"/>
                    <a:pt x="1" y="1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7"/>
            <p:cNvSpPr/>
            <p:nvPr/>
          </p:nvSpPr>
          <p:spPr>
            <a:xfrm>
              <a:off x="4198413" y="2175675"/>
              <a:ext cx="230350" cy="243025"/>
            </a:xfrm>
            <a:custGeom>
              <a:avLst/>
              <a:gdLst/>
              <a:ahLst/>
              <a:cxnLst/>
              <a:rect l="l" t="t" r="r" b="b"/>
              <a:pathLst>
                <a:path w="9214" h="9721" extrusionOk="0">
                  <a:moveTo>
                    <a:pt x="6480" y="1"/>
                  </a:moveTo>
                  <a:cubicBezTo>
                    <a:pt x="4987" y="1"/>
                    <a:pt x="3782" y="1213"/>
                    <a:pt x="3782" y="2700"/>
                  </a:cubicBezTo>
                  <a:lnTo>
                    <a:pt x="3782" y="4323"/>
                  </a:lnTo>
                  <a:lnTo>
                    <a:pt x="1" y="4323"/>
                  </a:lnTo>
                  <a:lnTo>
                    <a:pt x="1" y="9721"/>
                  </a:lnTo>
                  <a:lnTo>
                    <a:pt x="9214" y="9721"/>
                  </a:lnTo>
                  <a:lnTo>
                    <a:pt x="9214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47"/>
          <p:cNvGrpSpPr/>
          <p:nvPr/>
        </p:nvGrpSpPr>
        <p:grpSpPr>
          <a:xfrm>
            <a:off x="3481178" y="1893255"/>
            <a:ext cx="408866" cy="408866"/>
            <a:chOff x="3226088" y="2012825"/>
            <a:chExt cx="460850" cy="460850"/>
          </a:xfrm>
        </p:grpSpPr>
        <p:sp>
          <p:nvSpPr>
            <p:cNvPr id="2376" name="Google Shape;2376;p47"/>
            <p:cNvSpPr/>
            <p:nvPr/>
          </p:nvSpPr>
          <p:spPr>
            <a:xfrm>
              <a:off x="3226088" y="2012825"/>
              <a:ext cx="460850" cy="460850"/>
            </a:xfrm>
            <a:custGeom>
              <a:avLst/>
              <a:gdLst/>
              <a:ahLst/>
              <a:cxnLst/>
              <a:rect l="l" t="t" r="r" b="b"/>
              <a:pathLst>
                <a:path w="18434" h="18434" extrusionOk="0">
                  <a:moveTo>
                    <a:pt x="9221" y="1083"/>
                  </a:moveTo>
                  <a:cubicBezTo>
                    <a:pt x="13687" y="1083"/>
                    <a:pt x="17351" y="4748"/>
                    <a:pt x="17351" y="9214"/>
                  </a:cubicBezTo>
                  <a:cubicBezTo>
                    <a:pt x="17351" y="11255"/>
                    <a:pt x="16550" y="13111"/>
                    <a:pt x="15310" y="14543"/>
                  </a:cubicBezTo>
                  <a:lnTo>
                    <a:pt x="12371" y="11604"/>
                  </a:lnTo>
                  <a:lnTo>
                    <a:pt x="11604" y="12371"/>
                  </a:lnTo>
                  <a:lnTo>
                    <a:pt x="14543" y="15303"/>
                  </a:lnTo>
                  <a:cubicBezTo>
                    <a:pt x="13118" y="16550"/>
                    <a:pt x="11262" y="17351"/>
                    <a:pt x="9221" y="17351"/>
                  </a:cubicBezTo>
                  <a:cubicBezTo>
                    <a:pt x="4748" y="17351"/>
                    <a:pt x="1083" y="13687"/>
                    <a:pt x="1083" y="9214"/>
                  </a:cubicBezTo>
                  <a:cubicBezTo>
                    <a:pt x="1083" y="7173"/>
                    <a:pt x="1885" y="5316"/>
                    <a:pt x="3124" y="3892"/>
                  </a:cubicBezTo>
                  <a:lnTo>
                    <a:pt x="5597" y="6351"/>
                  </a:lnTo>
                  <a:lnTo>
                    <a:pt x="6357" y="5597"/>
                  </a:lnTo>
                  <a:lnTo>
                    <a:pt x="3892" y="3124"/>
                  </a:lnTo>
                  <a:cubicBezTo>
                    <a:pt x="5316" y="1885"/>
                    <a:pt x="7179" y="1083"/>
                    <a:pt x="9221" y="1083"/>
                  </a:cubicBezTo>
                  <a:close/>
                  <a:moveTo>
                    <a:pt x="9221" y="1"/>
                  </a:moveTo>
                  <a:cubicBezTo>
                    <a:pt x="4152" y="1"/>
                    <a:pt x="1" y="4152"/>
                    <a:pt x="1" y="9214"/>
                  </a:cubicBezTo>
                  <a:cubicBezTo>
                    <a:pt x="1" y="14283"/>
                    <a:pt x="4152" y="18433"/>
                    <a:pt x="9221" y="18433"/>
                  </a:cubicBezTo>
                  <a:cubicBezTo>
                    <a:pt x="14283" y="18433"/>
                    <a:pt x="18433" y="14283"/>
                    <a:pt x="18433" y="9214"/>
                  </a:cubicBezTo>
                  <a:cubicBezTo>
                    <a:pt x="18433" y="4152"/>
                    <a:pt x="14283" y="1"/>
                    <a:pt x="9221" y="1"/>
                  </a:cubicBez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>
              <a:off x="3456588" y="2012825"/>
              <a:ext cx="230350" cy="460850"/>
            </a:xfrm>
            <a:custGeom>
              <a:avLst/>
              <a:gdLst/>
              <a:ahLst/>
              <a:cxnLst/>
              <a:rect l="l" t="t" r="r" b="b"/>
              <a:pathLst>
                <a:path w="9214" h="18434" extrusionOk="0">
                  <a:moveTo>
                    <a:pt x="1" y="1"/>
                  </a:moveTo>
                  <a:lnTo>
                    <a:pt x="1" y="1083"/>
                  </a:lnTo>
                  <a:cubicBezTo>
                    <a:pt x="4467" y="1083"/>
                    <a:pt x="8131" y="4741"/>
                    <a:pt x="8131" y="9214"/>
                  </a:cubicBezTo>
                  <a:cubicBezTo>
                    <a:pt x="8131" y="11255"/>
                    <a:pt x="7330" y="13111"/>
                    <a:pt x="6090" y="14543"/>
                  </a:cubicBezTo>
                  <a:lnTo>
                    <a:pt x="3151" y="11604"/>
                  </a:lnTo>
                  <a:lnTo>
                    <a:pt x="2384" y="12371"/>
                  </a:lnTo>
                  <a:lnTo>
                    <a:pt x="5323" y="15303"/>
                  </a:lnTo>
                  <a:cubicBezTo>
                    <a:pt x="3898" y="16550"/>
                    <a:pt x="2042" y="17351"/>
                    <a:pt x="1" y="17351"/>
                  </a:cubicBezTo>
                  <a:lnTo>
                    <a:pt x="1" y="18433"/>
                  </a:lnTo>
                  <a:cubicBezTo>
                    <a:pt x="5063" y="18433"/>
                    <a:pt x="9213" y="14283"/>
                    <a:pt x="9213" y="9214"/>
                  </a:cubicBezTo>
                  <a:cubicBezTo>
                    <a:pt x="9213" y="4152"/>
                    <a:pt x="5063" y="1"/>
                    <a:pt x="1" y="1"/>
                  </a:cubicBez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>
              <a:off x="3307963" y="2148800"/>
              <a:ext cx="81000" cy="162025"/>
            </a:xfrm>
            <a:custGeom>
              <a:avLst/>
              <a:gdLst/>
              <a:ahLst/>
              <a:cxnLst/>
              <a:rect l="l" t="t" r="r" b="b"/>
              <a:pathLst>
                <a:path w="3240" h="6481" extrusionOk="0">
                  <a:moveTo>
                    <a:pt x="2706" y="1"/>
                  </a:moveTo>
                  <a:cubicBezTo>
                    <a:pt x="1212" y="1"/>
                    <a:pt x="0" y="1206"/>
                    <a:pt x="0" y="2699"/>
                  </a:cubicBezTo>
                  <a:lnTo>
                    <a:pt x="0" y="4857"/>
                  </a:lnTo>
                  <a:cubicBezTo>
                    <a:pt x="0" y="5747"/>
                    <a:pt x="733" y="6480"/>
                    <a:pt x="1623" y="6480"/>
                  </a:cubicBezTo>
                  <a:cubicBezTo>
                    <a:pt x="2514" y="6480"/>
                    <a:pt x="3240" y="5747"/>
                    <a:pt x="3240" y="4857"/>
                  </a:cubicBezTo>
                  <a:lnTo>
                    <a:pt x="2706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>
              <a:off x="3524063" y="2148800"/>
              <a:ext cx="81025" cy="162025"/>
            </a:xfrm>
            <a:custGeom>
              <a:avLst/>
              <a:gdLst/>
              <a:ahLst/>
              <a:cxnLst/>
              <a:rect l="l" t="t" r="r" b="b"/>
              <a:pathLst>
                <a:path w="3241" h="6481" extrusionOk="0">
                  <a:moveTo>
                    <a:pt x="542" y="1"/>
                  </a:moveTo>
                  <a:lnTo>
                    <a:pt x="0" y="4857"/>
                  </a:lnTo>
                  <a:cubicBezTo>
                    <a:pt x="0" y="5747"/>
                    <a:pt x="726" y="6480"/>
                    <a:pt x="1617" y="6480"/>
                  </a:cubicBezTo>
                  <a:cubicBezTo>
                    <a:pt x="2514" y="6480"/>
                    <a:pt x="3240" y="5747"/>
                    <a:pt x="3240" y="4857"/>
                  </a:cubicBezTo>
                  <a:lnTo>
                    <a:pt x="3240" y="2699"/>
                  </a:lnTo>
                  <a:cubicBezTo>
                    <a:pt x="3240" y="1206"/>
                    <a:pt x="2028" y="1"/>
                    <a:pt x="542" y="1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>
              <a:off x="3362063" y="2121750"/>
              <a:ext cx="188900" cy="241825"/>
            </a:xfrm>
            <a:custGeom>
              <a:avLst/>
              <a:gdLst/>
              <a:ahLst/>
              <a:cxnLst/>
              <a:rect l="l" t="t" r="r" b="b"/>
              <a:pathLst>
                <a:path w="7556" h="9673" extrusionOk="0">
                  <a:moveTo>
                    <a:pt x="1617" y="0"/>
                  </a:moveTo>
                  <a:cubicBezTo>
                    <a:pt x="720" y="0"/>
                    <a:pt x="1" y="720"/>
                    <a:pt x="1" y="1617"/>
                  </a:cubicBezTo>
                  <a:lnTo>
                    <a:pt x="1" y="5939"/>
                  </a:lnTo>
                  <a:cubicBezTo>
                    <a:pt x="1" y="7836"/>
                    <a:pt x="1412" y="9419"/>
                    <a:pt x="3240" y="9672"/>
                  </a:cubicBezTo>
                  <a:lnTo>
                    <a:pt x="3775" y="9145"/>
                  </a:lnTo>
                  <a:lnTo>
                    <a:pt x="3953" y="8973"/>
                  </a:lnTo>
                  <a:lnTo>
                    <a:pt x="4316" y="9672"/>
                  </a:lnTo>
                  <a:cubicBezTo>
                    <a:pt x="6145" y="9419"/>
                    <a:pt x="7556" y="7836"/>
                    <a:pt x="7556" y="5939"/>
                  </a:cubicBezTo>
                  <a:lnTo>
                    <a:pt x="7556" y="1617"/>
                  </a:lnTo>
                  <a:cubicBezTo>
                    <a:pt x="7556" y="720"/>
                    <a:pt x="6837" y="0"/>
                    <a:pt x="5939" y="0"/>
                  </a:cubicBez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7"/>
            <p:cNvSpPr/>
            <p:nvPr/>
          </p:nvSpPr>
          <p:spPr>
            <a:xfrm>
              <a:off x="3456413" y="2121750"/>
              <a:ext cx="94550" cy="241825"/>
            </a:xfrm>
            <a:custGeom>
              <a:avLst/>
              <a:gdLst/>
              <a:ahLst/>
              <a:cxnLst/>
              <a:rect l="l" t="t" r="r" b="b"/>
              <a:pathLst>
                <a:path w="3782" h="9673" extrusionOk="0">
                  <a:moveTo>
                    <a:pt x="1" y="0"/>
                  </a:moveTo>
                  <a:lnTo>
                    <a:pt x="1" y="9145"/>
                  </a:lnTo>
                  <a:lnTo>
                    <a:pt x="179" y="8973"/>
                  </a:lnTo>
                  <a:lnTo>
                    <a:pt x="542" y="9672"/>
                  </a:lnTo>
                  <a:cubicBezTo>
                    <a:pt x="2371" y="9419"/>
                    <a:pt x="3782" y="7836"/>
                    <a:pt x="3782" y="5939"/>
                  </a:cubicBezTo>
                  <a:lnTo>
                    <a:pt x="3782" y="1617"/>
                  </a:lnTo>
                  <a:cubicBezTo>
                    <a:pt x="3782" y="720"/>
                    <a:pt x="3063" y="0"/>
                    <a:pt x="2165" y="0"/>
                  </a:cubicBez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7"/>
            <p:cNvSpPr/>
            <p:nvPr/>
          </p:nvSpPr>
          <p:spPr>
            <a:xfrm>
              <a:off x="3416013" y="2202750"/>
              <a:ext cx="27075" cy="26900"/>
            </a:xfrm>
            <a:custGeom>
              <a:avLst/>
              <a:gdLst/>
              <a:ahLst/>
              <a:cxnLst/>
              <a:rect l="l" t="t" r="r" b="b"/>
              <a:pathLst>
                <a:path w="1083" h="1076" extrusionOk="0">
                  <a:moveTo>
                    <a:pt x="0" y="0"/>
                  </a:moveTo>
                  <a:lnTo>
                    <a:pt x="0" y="1076"/>
                  </a:lnTo>
                  <a:lnTo>
                    <a:pt x="1082" y="1076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7"/>
            <p:cNvSpPr/>
            <p:nvPr/>
          </p:nvSpPr>
          <p:spPr>
            <a:xfrm>
              <a:off x="3469938" y="2202750"/>
              <a:ext cx="27100" cy="26900"/>
            </a:xfrm>
            <a:custGeom>
              <a:avLst/>
              <a:gdLst/>
              <a:ahLst/>
              <a:cxnLst/>
              <a:rect l="l" t="t" r="r" b="b"/>
              <a:pathLst>
                <a:path w="1084" h="1076" extrusionOk="0">
                  <a:moveTo>
                    <a:pt x="1" y="0"/>
                  </a:moveTo>
                  <a:lnTo>
                    <a:pt x="1" y="1076"/>
                  </a:lnTo>
                  <a:lnTo>
                    <a:pt x="1083" y="1076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7"/>
            <p:cNvSpPr/>
            <p:nvPr/>
          </p:nvSpPr>
          <p:spPr>
            <a:xfrm>
              <a:off x="3420113" y="2260800"/>
              <a:ext cx="72800" cy="55675"/>
            </a:xfrm>
            <a:custGeom>
              <a:avLst/>
              <a:gdLst/>
              <a:ahLst/>
              <a:cxnLst/>
              <a:rect l="l" t="t" r="r" b="b"/>
              <a:pathLst>
                <a:path w="2912" h="2227" extrusionOk="0">
                  <a:moveTo>
                    <a:pt x="754" y="0"/>
                  </a:moveTo>
                  <a:lnTo>
                    <a:pt x="1" y="754"/>
                  </a:lnTo>
                  <a:lnTo>
                    <a:pt x="1453" y="2226"/>
                  </a:lnTo>
                  <a:lnTo>
                    <a:pt x="2912" y="754"/>
                  </a:lnTo>
                  <a:lnTo>
                    <a:pt x="2158" y="0"/>
                  </a:lnTo>
                  <a:lnTo>
                    <a:pt x="1453" y="692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7"/>
            <p:cNvSpPr/>
            <p:nvPr/>
          </p:nvSpPr>
          <p:spPr>
            <a:xfrm>
              <a:off x="3443063" y="2297275"/>
              <a:ext cx="26900" cy="67500"/>
            </a:xfrm>
            <a:custGeom>
              <a:avLst/>
              <a:gdLst/>
              <a:ahLst/>
              <a:cxnLst/>
              <a:rect l="l" t="t" r="r" b="b"/>
              <a:pathLst>
                <a:path w="1076" h="2700" extrusionOk="0">
                  <a:moveTo>
                    <a:pt x="0" y="0"/>
                  </a:moveTo>
                  <a:lnTo>
                    <a:pt x="0" y="2651"/>
                  </a:lnTo>
                  <a:cubicBezTo>
                    <a:pt x="172" y="2685"/>
                    <a:pt x="357" y="2699"/>
                    <a:pt x="535" y="2699"/>
                  </a:cubicBezTo>
                  <a:cubicBezTo>
                    <a:pt x="720" y="2699"/>
                    <a:pt x="905" y="2685"/>
                    <a:pt x="1076" y="2651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7"/>
            <p:cNvSpPr/>
            <p:nvPr/>
          </p:nvSpPr>
          <p:spPr>
            <a:xfrm>
              <a:off x="3456413" y="2260800"/>
              <a:ext cx="36500" cy="55675"/>
            </a:xfrm>
            <a:custGeom>
              <a:avLst/>
              <a:gdLst/>
              <a:ahLst/>
              <a:cxnLst/>
              <a:rect l="l" t="t" r="r" b="b"/>
              <a:pathLst>
                <a:path w="1460" h="2227" extrusionOk="0">
                  <a:moveTo>
                    <a:pt x="706" y="0"/>
                  </a:moveTo>
                  <a:lnTo>
                    <a:pt x="1" y="692"/>
                  </a:lnTo>
                  <a:lnTo>
                    <a:pt x="1" y="2226"/>
                  </a:lnTo>
                  <a:lnTo>
                    <a:pt x="1460" y="7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7"/>
            <p:cNvSpPr/>
            <p:nvPr/>
          </p:nvSpPr>
          <p:spPr>
            <a:xfrm>
              <a:off x="3456413" y="2297275"/>
              <a:ext cx="13550" cy="67500"/>
            </a:xfrm>
            <a:custGeom>
              <a:avLst/>
              <a:gdLst/>
              <a:ahLst/>
              <a:cxnLst/>
              <a:rect l="l" t="t" r="r" b="b"/>
              <a:pathLst>
                <a:path w="542" h="2700" extrusionOk="0">
                  <a:moveTo>
                    <a:pt x="1" y="0"/>
                  </a:moveTo>
                  <a:lnTo>
                    <a:pt x="1" y="2699"/>
                  </a:lnTo>
                  <a:cubicBezTo>
                    <a:pt x="186" y="2699"/>
                    <a:pt x="371" y="2685"/>
                    <a:pt x="542" y="2651"/>
                  </a:cubicBezTo>
                  <a:lnTo>
                    <a:pt x="542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8" name="Google Shape;2388;p47"/>
          <p:cNvGrpSpPr/>
          <p:nvPr/>
        </p:nvGrpSpPr>
        <p:grpSpPr>
          <a:xfrm>
            <a:off x="2820913" y="1893255"/>
            <a:ext cx="408866" cy="408866"/>
            <a:chOff x="2484263" y="2012825"/>
            <a:chExt cx="460850" cy="460850"/>
          </a:xfrm>
        </p:grpSpPr>
        <p:sp>
          <p:nvSpPr>
            <p:cNvPr id="2389" name="Google Shape;2389;p47"/>
            <p:cNvSpPr/>
            <p:nvPr/>
          </p:nvSpPr>
          <p:spPr>
            <a:xfrm>
              <a:off x="2512188" y="2040750"/>
              <a:ext cx="188900" cy="188900"/>
            </a:xfrm>
            <a:custGeom>
              <a:avLst/>
              <a:gdLst/>
              <a:ahLst/>
              <a:cxnLst/>
              <a:rect l="l" t="t" r="r" b="b"/>
              <a:pathLst>
                <a:path w="7556" h="7556" extrusionOk="0">
                  <a:moveTo>
                    <a:pt x="3781" y="1083"/>
                  </a:moveTo>
                  <a:cubicBezTo>
                    <a:pt x="5268" y="1083"/>
                    <a:pt x="6480" y="2288"/>
                    <a:pt x="6480" y="3781"/>
                  </a:cubicBezTo>
                  <a:cubicBezTo>
                    <a:pt x="6480" y="5268"/>
                    <a:pt x="5268" y="6480"/>
                    <a:pt x="3781" y="6480"/>
                  </a:cubicBezTo>
                  <a:cubicBezTo>
                    <a:pt x="2288" y="6480"/>
                    <a:pt x="1076" y="5268"/>
                    <a:pt x="1076" y="3781"/>
                  </a:cubicBezTo>
                  <a:cubicBezTo>
                    <a:pt x="1076" y="2288"/>
                    <a:pt x="2288" y="1083"/>
                    <a:pt x="3781" y="1083"/>
                  </a:cubicBezTo>
                  <a:close/>
                  <a:moveTo>
                    <a:pt x="3781" y="0"/>
                  </a:moveTo>
                  <a:cubicBezTo>
                    <a:pt x="1692" y="0"/>
                    <a:pt x="0" y="1692"/>
                    <a:pt x="0" y="3781"/>
                  </a:cubicBezTo>
                  <a:cubicBezTo>
                    <a:pt x="0" y="5864"/>
                    <a:pt x="1692" y="7556"/>
                    <a:pt x="3781" y="7556"/>
                  </a:cubicBezTo>
                  <a:cubicBezTo>
                    <a:pt x="5864" y="7556"/>
                    <a:pt x="7556" y="5864"/>
                    <a:pt x="7556" y="3781"/>
                  </a:cubicBezTo>
                  <a:cubicBezTo>
                    <a:pt x="7556" y="1692"/>
                    <a:pt x="5864" y="0"/>
                    <a:pt x="3781" y="0"/>
                  </a:cubicBez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7"/>
            <p:cNvSpPr/>
            <p:nvPr/>
          </p:nvSpPr>
          <p:spPr>
            <a:xfrm>
              <a:off x="2606713" y="2040750"/>
              <a:ext cx="94375" cy="188900"/>
            </a:xfrm>
            <a:custGeom>
              <a:avLst/>
              <a:gdLst/>
              <a:ahLst/>
              <a:cxnLst/>
              <a:rect l="l" t="t" r="r" b="b"/>
              <a:pathLst>
                <a:path w="3775" h="7556" extrusionOk="0">
                  <a:moveTo>
                    <a:pt x="0" y="0"/>
                  </a:moveTo>
                  <a:lnTo>
                    <a:pt x="0" y="1083"/>
                  </a:lnTo>
                  <a:cubicBezTo>
                    <a:pt x="1487" y="1083"/>
                    <a:pt x="2699" y="2288"/>
                    <a:pt x="2699" y="3781"/>
                  </a:cubicBezTo>
                  <a:cubicBezTo>
                    <a:pt x="2699" y="5268"/>
                    <a:pt x="1487" y="6480"/>
                    <a:pt x="0" y="6480"/>
                  </a:cubicBezTo>
                  <a:lnTo>
                    <a:pt x="0" y="7556"/>
                  </a:lnTo>
                  <a:cubicBezTo>
                    <a:pt x="2083" y="7556"/>
                    <a:pt x="3775" y="5864"/>
                    <a:pt x="3775" y="3781"/>
                  </a:cubicBezTo>
                  <a:cubicBezTo>
                    <a:pt x="3775" y="1692"/>
                    <a:pt x="2083" y="0"/>
                    <a:pt x="0" y="0"/>
                  </a:cubicBez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7"/>
            <p:cNvSpPr/>
            <p:nvPr/>
          </p:nvSpPr>
          <p:spPr>
            <a:xfrm>
              <a:off x="2606038" y="2175675"/>
              <a:ext cx="339075" cy="298000"/>
            </a:xfrm>
            <a:custGeom>
              <a:avLst/>
              <a:gdLst/>
              <a:ahLst/>
              <a:cxnLst/>
              <a:rect l="l" t="t" r="r" b="b"/>
              <a:pathLst>
                <a:path w="13563" h="11920" extrusionOk="0">
                  <a:moveTo>
                    <a:pt x="5898" y="1"/>
                  </a:moveTo>
                  <a:cubicBezTo>
                    <a:pt x="4740" y="1"/>
                    <a:pt x="3719" y="748"/>
                    <a:pt x="3329" y="1850"/>
                  </a:cubicBezTo>
                  <a:cubicBezTo>
                    <a:pt x="3144" y="2419"/>
                    <a:pt x="3034" y="3241"/>
                    <a:pt x="2486" y="3241"/>
                  </a:cubicBezTo>
                  <a:lnTo>
                    <a:pt x="2110" y="3241"/>
                  </a:lnTo>
                  <a:lnTo>
                    <a:pt x="384" y="4323"/>
                  </a:lnTo>
                  <a:lnTo>
                    <a:pt x="0" y="5933"/>
                  </a:lnTo>
                  <a:lnTo>
                    <a:pt x="164" y="6597"/>
                  </a:lnTo>
                  <a:cubicBezTo>
                    <a:pt x="466" y="7796"/>
                    <a:pt x="1548" y="8638"/>
                    <a:pt x="2788" y="8638"/>
                  </a:cubicBezTo>
                  <a:lnTo>
                    <a:pt x="5425" y="8638"/>
                  </a:lnTo>
                  <a:cubicBezTo>
                    <a:pt x="6302" y="8638"/>
                    <a:pt x="7014" y="9330"/>
                    <a:pt x="7042" y="10186"/>
                  </a:cubicBezTo>
                  <a:lnTo>
                    <a:pt x="7042" y="11919"/>
                  </a:lnTo>
                  <a:lnTo>
                    <a:pt x="13562" y="11919"/>
                  </a:lnTo>
                  <a:lnTo>
                    <a:pt x="13562" y="4323"/>
                  </a:lnTo>
                  <a:lnTo>
                    <a:pt x="10281" y="4323"/>
                  </a:lnTo>
                  <a:lnTo>
                    <a:pt x="10281" y="5399"/>
                  </a:lnTo>
                  <a:cubicBezTo>
                    <a:pt x="10281" y="5994"/>
                    <a:pt x="9795" y="6481"/>
                    <a:pt x="9206" y="6481"/>
                  </a:cubicBezTo>
                  <a:cubicBezTo>
                    <a:pt x="8610" y="6481"/>
                    <a:pt x="8124" y="5994"/>
                    <a:pt x="8124" y="5399"/>
                  </a:cubicBezTo>
                  <a:lnTo>
                    <a:pt x="8124" y="1796"/>
                  </a:lnTo>
                  <a:cubicBezTo>
                    <a:pt x="7583" y="919"/>
                    <a:pt x="7042" y="1"/>
                    <a:pt x="7042" y="1"/>
                  </a:cubicBez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7"/>
            <p:cNvSpPr/>
            <p:nvPr/>
          </p:nvSpPr>
          <p:spPr>
            <a:xfrm>
              <a:off x="2836188" y="2283750"/>
              <a:ext cx="108925" cy="189925"/>
            </a:xfrm>
            <a:custGeom>
              <a:avLst/>
              <a:gdLst/>
              <a:ahLst/>
              <a:cxnLst/>
              <a:rect l="l" t="t" r="r" b="b"/>
              <a:pathLst>
                <a:path w="4357" h="7597" extrusionOk="0">
                  <a:moveTo>
                    <a:pt x="1075" y="0"/>
                  </a:moveTo>
                  <a:lnTo>
                    <a:pt x="1075" y="1076"/>
                  </a:lnTo>
                  <a:cubicBezTo>
                    <a:pt x="1075" y="1671"/>
                    <a:pt x="589" y="2158"/>
                    <a:pt x="0" y="2158"/>
                  </a:cubicBezTo>
                  <a:lnTo>
                    <a:pt x="0" y="7596"/>
                  </a:lnTo>
                  <a:lnTo>
                    <a:pt x="4356" y="7596"/>
                  </a:lnTo>
                  <a:lnTo>
                    <a:pt x="4356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7"/>
            <p:cNvSpPr/>
            <p:nvPr/>
          </p:nvSpPr>
          <p:spPr>
            <a:xfrm>
              <a:off x="2593188" y="2012825"/>
              <a:ext cx="26900" cy="81900"/>
            </a:xfrm>
            <a:custGeom>
              <a:avLst/>
              <a:gdLst/>
              <a:ahLst/>
              <a:cxnLst/>
              <a:rect l="l" t="t" r="r" b="b"/>
              <a:pathLst>
                <a:path w="1076" h="3276" extrusionOk="0">
                  <a:moveTo>
                    <a:pt x="0" y="1"/>
                  </a:moveTo>
                  <a:lnTo>
                    <a:pt x="0" y="3275"/>
                  </a:lnTo>
                  <a:lnTo>
                    <a:pt x="1076" y="3275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7"/>
            <p:cNvSpPr/>
            <p:nvPr/>
          </p:nvSpPr>
          <p:spPr>
            <a:xfrm>
              <a:off x="2593188" y="2175675"/>
              <a:ext cx="26900" cy="81025"/>
            </a:xfrm>
            <a:custGeom>
              <a:avLst/>
              <a:gdLst/>
              <a:ahLst/>
              <a:cxnLst/>
              <a:rect l="l" t="t" r="r" b="b"/>
              <a:pathLst>
                <a:path w="1076" h="3241" extrusionOk="0">
                  <a:moveTo>
                    <a:pt x="0" y="1"/>
                  </a:moveTo>
                  <a:lnTo>
                    <a:pt x="0" y="3241"/>
                  </a:lnTo>
                  <a:lnTo>
                    <a:pt x="1076" y="324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7"/>
            <p:cNvSpPr/>
            <p:nvPr/>
          </p:nvSpPr>
          <p:spPr>
            <a:xfrm>
              <a:off x="2484263" y="2121750"/>
              <a:ext cx="81900" cy="27075"/>
            </a:xfrm>
            <a:custGeom>
              <a:avLst/>
              <a:gdLst/>
              <a:ahLst/>
              <a:cxnLst/>
              <a:rect l="l" t="t" r="r" b="b"/>
              <a:pathLst>
                <a:path w="3276" h="1083" extrusionOk="0">
                  <a:moveTo>
                    <a:pt x="1" y="0"/>
                  </a:moveTo>
                  <a:lnTo>
                    <a:pt x="1" y="1083"/>
                  </a:lnTo>
                  <a:lnTo>
                    <a:pt x="3275" y="1083"/>
                  </a:lnTo>
                  <a:lnTo>
                    <a:pt x="3275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7"/>
            <p:cNvSpPr/>
            <p:nvPr/>
          </p:nvSpPr>
          <p:spPr>
            <a:xfrm>
              <a:off x="2647113" y="2121750"/>
              <a:ext cx="81025" cy="27075"/>
            </a:xfrm>
            <a:custGeom>
              <a:avLst/>
              <a:gdLst/>
              <a:ahLst/>
              <a:cxnLst/>
              <a:rect l="l" t="t" r="r" b="b"/>
              <a:pathLst>
                <a:path w="3241" h="1083" extrusionOk="0">
                  <a:moveTo>
                    <a:pt x="1" y="0"/>
                  </a:moveTo>
                  <a:lnTo>
                    <a:pt x="1" y="1083"/>
                  </a:lnTo>
                  <a:lnTo>
                    <a:pt x="3241" y="1083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7"/>
            <p:cNvSpPr/>
            <p:nvPr/>
          </p:nvSpPr>
          <p:spPr>
            <a:xfrm>
              <a:off x="2593188" y="2121750"/>
              <a:ext cx="26900" cy="27075"/>
            </a:xfrm>
            <a:custGeom>
              <a:avLst/>
              <a:gdLst/>
              <a:ahLst/>
              <a:cxnLst/>
              <a:rect l="l" t="t" r="r" b="b"/>
              <a:pathLst>
                <a:path w="1076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1076" y="1083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7"/>
            <p:cNvSpPr/>
            <p:nvPr/>
          </p:nvSpPr>
          <p:spPr>
            <a:xfrm>
              <a:off x="2782063" y="2175675"/>
              <a:ext cx="108075" cy="189100"/>
            </a:xfrm>
            <a:custGeom>
              <a:avLst/>
              <a:gdLst/>
              <a:ahLst/>
              <a:cxnLst/>
              <a:rect l="l" t="t" r="r" b="b"/>
              <a:pathLst>
                <a:path w="4323" h="7564" extrusionOk="0">
                  <a:moveTo>
                    <a:pt x="1" y="1"/>
                  </a:moveTo>
                  <a:lnTo>
                    <a:pt x="1" y="5399"/>
                  </a:lnTo>
                  <a:cubicBezTo>
                    <a:pt x="1" y="6590"/>
                    <a:pt x="973" y="7563"/>
                    <a:pt x="2165" y="7563"/>
                  </a:cubicBezTo>
                  <a:cubicBezTo>
                    <a:pt x="3350" y="7563"/>
                    <a:pt x="4323" y="6590"/>
                    <a:pt x="4323" y="5399"/>
                  </a:cubicBezTo>
                  <a:lnTo>
                    <a:pt x="4323" y="2700"/>
                  </a:lnTo>
                  <a:cubicBezTo>
                    <a:pt x="4323" y="1398"/>
                    <a:pt x="3391" y="302"/>
                    <a:pt x="2165" y="56"/>
                  </a:cubicBezTo>
                  <a:cubicBezTo>
                    <a:pt x="1987" y="22"/>
                    <a:pt x="1809" y="1"/>
                    <a:pt x="1624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7"/>
            <p:cNvSpPr/>
            <p:nvPr/>
          </p:nvSpPr>
          <p:spPr>
            <a:xfrm>
              <a:off x="2728113" y="2229625"/>
              <a:ext cx="26925" cy="27075"/>
            </a:xfrm>
            <a:custGeom>
              <a:avLst/>
              <a:gdLst/>
              <a:ahLst/>
              <a:cxnLst/>
              <a:rect l="l" t="t" r="r" b="b"/>
              <a:pathLst>
                <a:path w="1077" h="1083" extrusionOk="0">
                  <a:moveTo>
                    <a:pt x="1" y="1"/>
                  </a:moveTo>
                  <a:lnTo>
                    <a:pt x="1" y="1083"/>
                  </a:lnTo>
                  <a:lnTo>
                    <a:pt x="1076" y="1083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7"/>
            <p:cNvSpPr/>
            <p:nvPr/>
          </p:nvSpPr>
          <p:spPr>
            <a:xfrm>
              <a:off x="2589413" y="2256675"/>
              <a:ext cx="78075" cy="67325"/>
            </a:xfrm>
            <a:custGeom>
              <a:avLst/>
              <a:gdLst/>
              <a:ahLst/>
              <a:cxnLst/>
              <a:rect l="l" t="t" r="r" b="b"/>
              <a:pathLst>
                <a:path w="3123" h="2693" extrusionOk="0">
                  <a:moveTo>
                    <a:pt x="1" y="1"/>
                  </a:moveTo>
                  <a:lnTo>
                    <a:pt x="672" y="2693"/>
                  </a:lnTo>
                  <a:cubicBezTo>
                    <a:pt x="679" y="2693"/>
                    <a:pt x="687" y="2693"/>
                    <a:pt x="694" y="2693"/>
                  </a:cubicBezTo>
                  <a:cubicBezTo>
                    <a:pt x="2060" y="2693"/>
                    <a:pt x="3122" y="1425"/>
                    <a:pt x="2775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7"/>
            <p:cNvSpPr/>
            <p:nvPr/>
          </p:nvSpPr>
          <p:spPr>
            <a:xfrm>
              <a:off x="2836188" y="2177050"/>
              <a:ext cx="53950" cy="187725"/>
            </a:xfrm>
            <a:custGeom>
              <a:avLst/>
              <a:gdLst/>
              <a:ahLst/>
              <a:cxnLst/>
              <a:rect l="l" t="t" r="r" b="b"/>
              <a:pathLst>
                <a:path w="2158" h="7509" extrusionOk="0">
                  <a:moveTo>
                    <a:pt x="0" y="1"/>
                  </a:moveTo>
                  <a:lnTo>
                    <a:pt x="0" y="7508"/>
                  </a:lnTo>
                  <a:cubicBezTo>
                    <a:pt x="1185" y="7508"/>
                    <a:pt x="2158" y="6535"/>
                    <a:pt x="2158" y="5344"/>
                  </a:cubicBezTo>
                  <a:lnTo>
                    <a:pt x="2158" y="2645"/>
                  </a:lnTo>
                  <a:cubicBezTo>
                    <a:pt x="2158" y="1343"/>
                    <a:pt x="1226" y="247"/>
                    <a:pt x="0" y="1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7"/>
            <p:cNvSpPr/>
            <p:nvPr/>
          </p:nvSpPr>
          <p:spPr>
            <a:xfrm>
              <a:off x="2606538" y="2012825"/>
              <a:ext cx="13550" cy="81900"/>
            </a:xfrm>
            <a:custGeom>
              <a:avLst/>
              <a:gdLst/>
              <a:ahLst/>
              <a:cxnLst/>
              <a:rect l="l" t="t" r="r" b="b"/>
              <a:pathLst>
                <a:path w="542" h="3276" extrusionOk="0">
                  <a:moveTo>
                    <a:pt x="1" y="1"/>
                  </a:moveTo>
                  <a:lnTo>
                    <a:pt x="1" y="3275"/>
                  </a:lnTo>
                  <a:lnTo>
                    <a:pt x="542" y="3275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7"/>
            <p:cNvSpPr/>
            <p:nvPr/>
          </p:nvSpPr>
          <p:spPr>
            <a:xfrm>
              <a:off x="2606538" y="2121750"/>
              <a:ext cx="13550" cy="27075"/>
            </a:xfrm>
            <a:custGeom>
              <a:avLst/>
              <a:gdLst/>
              <a:ahLst/>
              <a:cxnLst/>
              <a:rect l="l" t="t" r="r" b="b"/>
              <a:pathLst>
                <a:path w="542" h="1083" extrusionOk="0">
                  <a:moveTo>
                    <a:pt x="1" y="0"/>
                  </a:moveTo>
                  <a:lnTo>
                    <a:pt x="1" y="1083"/>
                  </a:lnTo>
                  <a:lnTo>
                    <a:pt x="542" y="108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7"/>
            <p:cNvSpPr/>
            <p:nvPr/>
          </p:nvSpPr>
          <p:spPr>
            <a:xfrm>
              <a:off x="2606538" y="2175675"/>
              <a:ext cx="13550" cy="81025"/>
            </a:xfrm>
            <a:custGeom>
              <a:avLst/>
              <a:gdLst/>
              <a:ahLst/>
              <a:cxnLst/>
              <a:rect l="l" t="t" r="r" b="b"/>
              <a:pathLst>
                <a:path w="542" h="3241" extrusionOk="0">
                  <a:moveTo>
                    <a:pt x="1" y="1"/>
                  </a:moveTo>
                  <a:lnTo>
                    <a:pt x="1" y="3241"/>
                  </a:lnTo>
                  <a:lnTo>
                    <a:pt x="542" y="3241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5" name="Google Shape;2405;p47"/>
          <p:cNvGrpSpPr/>
          <p:nvPr/>
        </p:nvGrpSpPr>
        <p:grpSpPr>
          <a:xfrm>
            <a:off x="2164063" y="1893255"/>
            <a:ext cx="408844" cy="408866"/>
            <a:chOff x="1742288" y="2012825"/>
            <a:chExt cx="460825" cy="460850"/>
          </a:xfrm>
        </p:grpSpPr>
        <p:sp>
          <p:nvSpPr>
            <p:cNvPr id="2406" name="Google Shape;2406;p47"/>
            <p:cNvSpPr/>
            <p:nvPr/>
          </p:nvSpPr>
          <p:spPr>
            <a:xfrm>
              <a:off x="1878238" y="2012825"/>
              <a:ext cx="189075" cy="95425"/>
            </a:xfrm>
            <a:custGeom>
              <a:avLst/>
              <a:gdLst/>
              <a:ahLst/>
              <a:cxnLst/>
              <a:rect l="l" t="t" r="r" b="b"/>
              <a:pathLst>
                <a:path w="7563" h="3817" extrusionOk="0">
                  <a:moveTo>
                    <a:pt x="1" y="1"/>
                  </a:moveTo>
                  <a:lnTo>
                    <a:pt x="1" y="3816"/>
                  </a:lnTo>
                  <a:lnTo>
                    <a:pt x="1083" y="3816"/>
                  </a:lnTo>
                  <a:lnTo>
                    <a:pt x="1083" y="1083"/>
                  </a:lnTo>
                  <a:lnTo>
                    <a:pt x="6481" y="1083"/>
                  </a:lnTo>
                  <a:lnTo>
                    <a:pt x="6481" y="3816"/>
                  </a:lnTo>
                  <a:lnTo>
                    <a:pt x="7563" y="3816"/>
                  </a:lnTo>
                  <a:lnTo>
                    <a:pt x="7563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7"/>
            <p:cNvSpPr/>
            <p:nvPr/>
          </p:nvSpPr>
          <p:spPr>
            <a:xfrm>
              <a:off x="1797238" y="2432200"/>
              <a:ext cx="27100" cy="41475"/>
            </a:xfrm>
            <a:custGeom>
              <a:avLst/>
              <a:gdLst/>
              <a:ahLst/>
              <a:cxnLst/>
              <a:rect l="l" t="t" r="r" b="b"/>
              <a:pathLst>
                <a:path w="1084" h="1659" extrusionOk="0">
                  <a:moveTo>
                    <a:pt x="1" y="1"/>
                  </a:moveTo>
                  <a:lnTo>
                    <a:pt x="1" y="1658"/>
                  </a:lnTo>
                  <a:lnTo>
                    <a:pt x="1083" y="1658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7"/>
            <p:cNvSpPr/>
            <p:nvPr/>
          </p:nvSpPr>
          <p:spPr>
            <a:xfrm>
              <a:off x="1972763" y="2012825"/>
              <a:ext cx="94550" cy="95425"/>
            </a:xfrm>
            <a:custGeom>
              <a:avLst/>
              <a:gdLst/>
              <a:ahLst/>
              <a:cxnLst/>
              <a:rect l="l" t="t" r="r" b="b"/>
              <a:pathLst>
                <a:path w="3782" h="3817" extrusionOk="0">
                  <a:moveTo>
                    <a:pt x="1" y="1"/>
                  </a:moveTo>
                  <a:lnTo>
                    <a:pt x="1" y="1083"/>
                  </a:lnTo>
                  <a:lnTo>
                    <a:pt x="2700" y="1083"/>
                  </a:lnTo>
                  <a:lnTo>
                    <a:pt x="2700" y="3816"/>
                  </a:lnTo>
                  <a:lnTo>
                    <a:pt x="3782" y="3816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7"/>
            <p:cNvSpPr/>
            <p:nvPr/>
          </p:nvSpPr>
          <p:spPr>
            <a:xfrm>
              <a:off x="2121238" y="2432200"/>
              <a:ext cx="27075" cy="41475"/>
            </a:xfrm>
            <a:custGeom>
              <a:avLst/>
              <a:gdLst/>
              <a:ahLst/>
              <a:cxnLst/>
              <a:rect l="l" t="t" r="r" b="b"/>
              <a:pathLst>
                <a:path w="1083" h="1659" extrusionOk="0">
                  <a:moveTo>
                    <a:pt x="0" y="1"/>
                  </a:moveTo>
                  <a:lnTo>
                    <a:pt x="0" y="1658"/>
                  </a:lnTo>
                  <a:lnTo>
                    <a:pt x="1083" y="1658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7"/>
            <p:cNvSpPr/>
            <p:nvPr/>
          </p:nvSpPr>
          <p:spPr>
            <a:xfrm>
              <a:off x="1742288" y="2148800"/>
              <a:ext cx="460825" cy="296950"/>
            </a:xfrm>
            <a:custGeom>
              <a:avLst/>
              <a:gdLst/>
              <a:ahLst/>
              <a:cxnLst/>
              <a:rect l="l" t="t" r="r" b="b"/>
              <a:pathLst>
                <a:path w="18433" h="11878" extrusionOk="0">
                  <a:moveTo>
                    <a:pt x="2123" y="1"/>
                  </a:moveTo>
                  <a:lnTo>
                    <a:pt x="0" y="1076"/>
                  </a:lnTo>
                  <a:lnTo>
                    <a:pt x="0" y="11878"/>
                  </a:lnTo>
                  <a:lnTo>
                    <a:pt x="18433" y="11878"/>
                  </a:lnTo>
                  <a:lnTo>
                    <a:pt x="18433" y="1076"/>
                  </a:lnTo>
                  <a:lnTo>
                    <a:pt x="16754" y="1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7"/>
            <p:cNvSpPr/>
            <p:nvPr/>
          </p:nvSpPr>
          <p:spPr>
            <a:xfrm>
              <a:off x="1972763" y="2148800"/>
              <a:ext cx="230350" cy="296950"/>
            </a:xfrm>
            <a:custGeom>
              <a:avLst/>
              <a:gdLst/>
              <a:ahLst/>
              <a:cxnLst/>
              <a:rect l="l" t="t" r="r" b="b"/>
              <a:pathLst>
                <a:path w="9214" h="11878" extrusionOk="0">
                  <a:moveTo>
                    <a:pt x="1" y="1"/>
                  </a:moveTo>
                  <a:lnTo>
                    <a:pt x="1" y="11878"/>
                  </a:lnTo>
                  <a:lnTo>
                    <a:pt x="9214" y="11878"/>
                  </a:lnTo>
                  <a:lnTo>
                    <a:pt x="9214" y="1076"/>
                  </a:lnTo>
                  <a:lnTo>
                    <a:pt x="7535" y="1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7"/>
            <p:cNvSpPr/>
            <p:nvPr/>
          </p:nvSpPr>
          <p:spPr>
            <a:xfrm>
              <a:off x="1742288" y="2094700"/>
              <a:ext cx="460825" cy="81000"/>
            </a:xfrm>
            <a:custGeom>
              <a:avLst/>
              <a:gdLst/>
              <a:ahLst/>
              <a:cxnLst/>
              <a:rect l="l" t="t" r="r" b="b"/>
              <a:pathLst>
                <a:path w="18433" h="3240" extrusionOk="0">
                  <a:moveTo>
                    <a:pt x="0" y="0"/>
                  </a:moveTo>
                  <a:lnTo>
                    <a:pt x="0" y="3240"/>
                  </a:lnTo>
                  <a:lnTo>
                    <a:pt x="18433" y="3240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7"/>
            <p:cNvSpPr/>
            <p:nvPr/>
          </p:nvSpPr>
          <p:spPr>
            <a:xfrm>
              <a:off x="1972763" y="2094700"/>
              <a:ext cx="230350" cy="81000"/>
            </a:xfrm>
            <a:custGeom>
              <a:avLst/>
              <a:gdLst/>
              <a:ahLst/>
              <a:cxnLst/>
              <a:rect l="l" t="t" r="r" b="b"/>
              <a:pathLst>
                <a:path w="9214" h="3240" extrusionOk="0">
                  <a:moveTo>
                    <a:pt x="1" y="0"/>
                  </a:moveTo>
                  <a:lnTo>
                    <a:pt x="1" y="3240"/>
                  </a:lnTo>
                  <a:lnTo>
                    <a:pt x="9214" y="3240"/>
                  </a:lnTo>
                  <a:lnTo>
                    <a:pt x="9214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7"/>
            <p:cNvSpPr/>
            <p:nvPr/>
          </p:nvSpPr>
          <p:spPr>
            <a:xfrm>
              <a:off x="1797238" y="2229800"/>
              <a:ext cx="99175" cy="134975"/>
            </a:xfrm>
            <a:custGeom>
              <a:avLst/>
              <a:gdLst/>
              <a:ahLst/>
              <a:cxnLst/>
              <a:rect l="l" t="t" r="r" b="b"/>
              <a:pathLst>
                <a:path w="3967" h="5399" extrusionOk="0">
                  <a:moveTo>
                    <a:pt x="1624" y="0"/>
                  </a:moveTo>
                  <a:cubicBezTo>
                    <a:pt x="727" y="0"/>
                    <a:pt x="1" y="727"/>
                    <a:pt x="1" y="1617"/>
                  </a:cubicBezTo>
                  <a:cubicBezTo>
                    <a:pt x="1" y="2035"/>
                    <a:pt x="158" y="2412"/>
                    <a:pt x="412" y="2699"/>
                  </a:cubicBezTo>
                  <a:cubicBezTo>
                    <a:pt x="158" y="2987"/>
                    <a:pt x="1" y="3364"/>
                    <a:pt x="1" y="3775"/>
                  </a:cubicBezTo>
                  <a:cubicBezTo>
                    <a:pt x="1" y="4672"/>
                    <a:pt x="727" y="5398"/>
                    <a:pt x="1624" y="5398"/>
                  </a:cubicBezTo>
                  <a:cubicBezTo>
                    <a:pt x="2323" y="5398"/>
                    <a:pt x="2926" y="4946"/>
                    <a:pt x="3152" y="4316"/>
                  </a:cubicBezTo>
                  <a:lnTo>
                    <a:pt x="3967" y="4316"/>
                  </a:lnTo>
                  <a:lnTo>
                    <a:pt x="3967" y="1076"/>
                  </a:lnTo>
                  <a:lnTo>
                    <a:pt x="3152" y="1076"/>
                  </a:lnTo>
                  <a:cubicBezTo>
                    <a:pt x="2926" y="446"/>
                    <a:pt x="2323" y="0"/>
                    <a:pt x="1624" y="0"/>
                  </a:cubicBez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7"/>
            <p:cNvSpPr/>
            <p:nvPr/>
          </p:nvSpPr>
          <p:spPr>
            <a:xfrm>
              <a:off x="2049138" y="2229800"/>
              <a:ext cx="99175" cy="134975"/>
            </a:xfrm>
            <a:custGeom>
              <a:avLst/>
              <a:gdLst/>
              <a:ahLst/>
              <a:cxnLst/>
              <a:rect l="l" t="t" r="r" b="b"/>
              <a:pathLst>
                <a:path w="3967" h="5399" extrusionOk="0">
                  <a:moveTo>
                    <a:pt x="2343" y="0"/>
                  </a:moveTo>
                  <a:cubicBezTo>
                    <a:pt x="1638" y="0"/>
                    <a:pt x="1042" y="446"/>
                    <a:pt x="816" y="1076"/>
                  </a:cubicBezTo>
                  <a:lnTo>
                    <a:pt x="1" y="1076"/>
                  </a:lnTo>
                  <a:lnTo>
                    <a:pt x="1" y="4316"/>
                  </a:lnTo>
                  <a:lnTo>
                    <a:pt x="816" y="4316"/>
                  </a:lnTo>
                  <a:cubicBezTo>
                    <a:pt x="1042" y="4946"/>
                    <a:pt x="1638" y="5398"/>
                    <a:pt x="2343" y="5398"/>
                  </a:cubicBezTo>
                  <a:cubicBezTo>
                    <a:pt x="3234" y="5398"/>
                    <a:pt x="3967" y="4672"/>
                    <a:pt x="3967" y="3775"/>
                  </a:cubicBezTo>
                  <a:cubicBezTo>
                    <a:pt x="3967" y="3364"/>
                    <a:pt x="3809" y="2987"/>
                    <a:pt x="3549" y="2699"/>
                  </a:cubicBezTo>
                  <a:cubicBezTo>
                    <a:pt x="3809" y="2412"/>
                    <a:pt x="3967" y="2035"/>
                    <a:pt x="3967" y="1617"/>
                  </a:cubicBezTo>
                  <a:cubicBezTo>
                    <a:pt x="3967" y="727"/>
                    <a:pt x="3234" y="0"/>
                    <a:pt x="2343" y="0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7"/>
            <p:cNvSpPr/>
            <p:nvPr/>
          </p:nvSpPr>
          <p:spPr>
            <a:xfrm>
              <a:off x="1878238" y="2202750"/>
              <a:ext cx="189075" cy="188900"/>
            </a:xfrm>
            <a:custGeom>
              <a:avLst/>
              <a:gdLst/>
              <a:ahLst/>
              <a:cxnLst/>
              <a:rect l="l" t="t" r="r" b="b"/>
              <a:pathLst>
                <a:path w="7563" h="7556" extrusionOk="0">
                  <a:moveTo>
                    <a:pt x="3782" y="0"/>
                  </a:moveTo>
                  <a:cubicBezTo>
                    <a:pt x="1699" y="0"/>
                    <a:pt x="1" y="1692"/>
                    <a:pt x="1" y="3781"/>
                  </a:cubicBezTo>
                  <a:cubicBezTo>
                    <a:pt x="1" y="5864"/>
                    <a:pt x="1699" y="7555"/>
                    <a:pt x="3782" y="7555"/>
                  </a:cubicBezTo>
                  <a:cubicBezTo>
                    <a:pt x="5864" y="7555"/>
                    <a:pt x="7563" y="5864"/>
                    <a:pt x="7563" y="3781"/>
                  </a:cubicBezTo>
                  <a:cubicBezTo>
                    <a:pt x="7563" y="1692"/>
                    <a:pt x="5864" y="0"/>
                    <a:pt x="3782" y="0"/>
                  </a:cubicBez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7"/>
            <p:cNvSpPr/>
            <p:nvPr/>
          </p:nvSpPr>
          <p:spPr>
            <a:xfrm>
              <a:off x="1972763" y="2202750"/>
              <a:ext cx="94550" cy="188900"/>
            </a:xfrm>
            <a:custGeom>
              <a:avLst/>
              <a:gdLst/>
              <a:ahLst/>
              <a:cxnLst/>
              <a:rect l="l" t="t" r="r" b="b"/>
              <a:pathLst>
                <a:path w="3782" h="7556" extrusionOk="0">
                  <a:moveTo>
                    <a:pt x="1" y="0"/>
                  </a:moveTo>
                  <a:lnTo>
                    <a:pt x="1" y="7555"/>
                  </a:lnTo>
                  <a:cubicBezTo>
                    <a:pt x="2083" y="7555"/>
                    <a:pt x="3782" y="5864"/>
                    <a:pt x="3782" y="3781"/>
                  </a:cubicBezTo>
                  <a:lnTo>
                    <a:pt x="3782" y="3774"/>
                  </a:lnTo>
                  <a:cubicBezTo>
                    <a:pt x="3782" y="1692"/>
                    <a:pt x="2083" y="0"/>
                    <a:pt x="1" y="0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7"/>
            <p:cNvSpPr/>
            <p:nvPr/>
          </p:nvSpPr>
          <p:spPr>
            <a:xfrm>
              <a:off x="1932188" y="2256675"/>
              <a:ext cx="81025" cy="81025"/>
            </a:xfrm>
            <a:custGeom>
              <a:avLst/>
              <a:gdLst/>
              <a:ahLst/>
              <a:cxnLst/>
              <a:rect l="l" t="t" r="r" b="b"/>
              <a:pathLst>
                <a:path w="3241" h="3241" extrusionOk="0">
                  <a:moveTo>
                    <a:pt x="1083" y="1"/>
                  </a:moveTo>
                  <a:lnTo>
                    <a:pt x="1083" y="1083"/>
                  </a:lnTo>
                  <a:lnTo>
                    <a:pt x="0" y="1083"/>
                  </a:lnTo>
                  <a:lnTo>
                    <a:pt x="0" y="2159"/>
                  </a:lnTo>
                  <a:lnTo>
                    <a:pt x="1083" y="2159"/>
                  </a:lnTo>
                  <a:lnTo>
                    <a:pt x="1083" y="3241"/>
                  </a:lnTo>
                  <a:lnTo>
                    <a:pt x="2165" y="3241"/>
                  </a:lnTo>
                  <a:lnTo>
                    <a:pt x="2165" y="2159"/>
                  </a:lnTo>
                  <a:lnTo>
                    <a:pt x="3240" y="2159"/>
                  </a:lnTo>
                  <a:lnTo>
                    <a:pt x="3240" y="1083"/>
                  </a:lnTo>
                  <a:lnTo>
                    <a:pt x="2165" y="1083"/>
                  </a:lnTo>
                  <a:lnTo>
                    <a:pt x="2165" y="1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7"/>
            <p:cNvSpPr/>
            <p:nvPr/>
          </p:nvSpPr>
          <p:spPr>
            <a:xfrm>
              <a:off x="1972763" y="2256675"/>
              <a:ext cx="40450" cy="81025"/>
            </a:xfrm>
            <a:custGeom>
              <a:avLst/>
              <a:gdLst/>
              <a:ahLst/>
              <a:cxnLst/>
              <a:rect l="l" t="t" r="r" b="b"/>
              <a:pathLst>
                <a:path w="1618" h="3241" extrusionOk="0">
                  <a:moveTo>
                    <a:pt x="1" y="1"/>
                  </a:moveTo>
                  <a:lnTo>
                    <a:pt x="1" y="3241"/>
                  </a:lnTo>
                  <a:lnTo>
                    <a:pt x="542" y="3241"/>
                  </a:lnTo>
                  <a:lnTo>
                    <a:pt x="542" y="2159"/>
                  </a:lnTo>
                  <a:lnTo>
                    <a:pt x="1617" y="2159"/>
                  </a:lnTo>
                  <a:lnTo>
                    <a:pt x="1617" y="1083"/>
                  </a:lnTo>
                  <a:lnTo>
                    <a:pt x="542" y="1083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0" name="Google Shape;2420;p47"/>
          <p:cNvGrpSpPr/>
          <p:nvPr/>
        </p:nvGrpSpPr>
        <p:grpSpPr>
          <a:xfrm>
            <a:off x="1304403" y="1906019"/>
            <a:ext cx="408844" cy="383337"/>
            <a:chOff x="1000463" y="2027225"/>
            <a:chExt cx="460825" cy="432075"/>
          </a:xfrm>
        </p:grpSpPr>
        <p:sp>
          <p:nvSpPr>
            <p:cNvPr id="2421" name="Google Shape;2421;p47"/>
            <p:cNvSpPr/>
            <p:nvPr/>
          </p:nvSpPr>
          <p:spPr>
            <a:xfrm>
              <a:off x="1029213" y="2209925"/>
              <a:ext cx="403300" cy="249375"/>
            </a:xfrm>
            <a:custGeom>
              <a:avLst/>
              <a:gdLst/>
              <a:ahLst/>
              <a:cxnLst/>
              <a:rect l="l" t="t" r="r" b="b"/>
              <a:pathLst>
                <a:path w="16132" h="9975" extrusionOk="0">
                  <a:moveTo>
                    <a:pt x="1" y="1"/>
                  </a:moveTo>
                  <a:lnTo>
                    <a:pt x="1104" y="9974"/>
                  </a:lnTo>
                  <a:lnTo>
                    <a:pt x="15029" y="9974"/>
                  </a:lnTo>
                  <a:lnTo>
                    <a:pt x="161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7"/>
            <p:cNvSpPr/>
            <p:nvPr/>
          </p:nvSpPr>
          <p:spPr>
            <a:xfrm>
              <a:off x="1230763" y="2209925"/>
              <a:ext cx="201750" cy="249375"/>
            </a:xfrm>
            <a:custGeom>
              <a:avLst/>
              <a:gdLst/>
              <a:ahLst/>
              <a:cxnLst/>
              <a:rect l="l" t="t" r="r" b="b"/>
              <a:pathLst>
                <a:path w="8070" h="9975" extrusionOk="0">
                  <a:moveTo>
                    <a:pt x="1" y="1"/>
                  </a:moveTo>
                  <a:lnTo>
                    <a:pt x="1" y="9974"/>
                  </a:lnTo>
                  <a:lnTo>
                    <a:pt x="6967" y="9974"/>
                  </a:lnTo>
                  <a:lnTo>
                    <a:pt x="80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7"/>
            <p:cNvSpPr/>
            <p:nvPr/>
          </p:nvSpPr>
          <p:spPr>
            <a:xfrm>
              <a:off x="1163313" y="2297275"/>
              <a:ext cx="135125" cy="107900"/>
            </a:xfrm>
            <a:custGeom>
              <a:avLst/>
              <a:gdLst/>
              <a:ahLst/>
              <a:cxnLst/>
              <a:rect l="l" t="t" r="r" b="b"/>
              <a:pathLst>
                <a:path w="5405" h="4316" extrusionOk="0">
                  <a:moveTo>
                    <a:pt x="2699" y="0"/>
                  </a:moveTo>
                  <a:cubicBezTo>
                    <a:pt x="1212" y="0"/>
                    <a:pt x="0" y="1206"/>
                    <a:pt x="0" y="2699"/>
                  </a:cubicBezTo>
                  <a:cubicBezTo>
                    <a:pt x="0" y="3596"/>
                    <a:pt x="726" y="4316"/>
                    <a:pt x="1623" y="4316"/>
                  </a:cubicBezTo>
                  <a:lnTo>
                    <a:pt x="3781" y="4316"/>
                  </a:lnTo>
                  <a:cubicBezTo>
                    <a:pt x="4678" y="4316"/>
                    <a:pt x="5405" y="3596"/>
                    <a:pt x="5405" y="2699"/>
                  </a:cubicBezTo>
                  <a:cubicBezTo>
                    <a:pt x="5405" y="1206"/>
                    <a:pt x="4192" y="0"/>
                    <a:pt x="2706" y="0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7"/>
            <p:cNvSpPr/>
            <p:nvPr/>
          </p:nvSpPr>
          <p:spPr>
            <a:xfrm>
              <a:off x="1244313" y="2243150"/>
              <a:ext cx="27075" cy="27100"/>
            </a:xfrm>
            <a:custGeom>
              <a:avLst/>
              <a:gdLst/>
              <a:ahLst/>
              <a:cxnLst/>
              <a:rect l="l" t="t" r="r" b="b"/>
              <a:pathLst>
                <a:path w="1083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1082" y="1083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7"/>
            <p:cNvSpPr/>
            <p:nvPr/>
          </p:nvSpPr>
          <p:spPr>
            <a:xfrm>
              <a:off x="1298413" y="2297275"/>
              <a:ext cx="26900" cy="26900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1" y="0"/>
                  </a:moveTo>
                  <a:lnTo>
                    <a:pt x="1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7"/>
            <p:cNvSpPr/>
            <p:nvPr/>
          </p:nvSpPr>
          <p:spPr>
            <a:xfrm>
              <a:off x="1190363" y="2243150"/>
              <a:ext cx="26900" cy="27100"/>
            </a:xfrm>
            <a:custGeom>
              <a:avLst/>
              <a:gdLst/>
              <a:ahLst/>
              <a:cxnLst/>
              <a:rect l="l" t="t" r="r" b="b"/>
              <a:pathLst>
                <a:path w="1076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1076" y="1083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7"/>
            <p:cNvSpPr/>
            <p:nvPr/>
          </p:nvSpPr>
          <p:spPr>
            <a:xfrm>
              <a:off x="1136238" y="2297275"/>
              <a:ext cx="27100" cy="26900"/>
            </a:xfrm>
            <a:custGeom>
              <a:avLst/>
              <a:gdLst/>
              <a:ahLst/>
              <a:cxnLst/>
              <a:rect l="l" t="t" r="r" b="b"/>
              <a:pathLst>
                <a:path w="1084" h="1076" extrusionOk="0">
                  <a:moveTo>
                    <a:pt x="1" y="0"/>
                  </a:moveTo>
                  <a:lnTo>
                    <a:pt x="1" y="1076"/>
                  </a:lnTo>
                  <a:lnTo>
                    <a:pt x="1083" y="1076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7"/>
            <p:cNvSpPr/>
            <p:nvPr/>
          </p:nvSpPr>
          <p:spPr>
            <a:xfrm>
              <a:off x="1000463" y="2160625"/>
              <a:ext cx="460825" cy="55675"/>
            </a:xfrm>
            <a:custGeom>
              <a:avLst/>
              <a:gdLst/>
              <a:ahLst/>
              <a:cxnLst/>
              <a:rect l="l" t="t" r="r" b="b"/>
              <a:pathLst>
                <a:path w="18433" h="2227" extrusionOk="0">
                  <a:moveTo>
                    <a:pt x="3192" y="0"/>
                  </a:moveTo>
                  <a:lnTo>
                    <a:pt x="1171" y="1144"/>
                  </a:lnTo>
                  <a:lnTo>
                    <a:pt x="0" y="1144"/>
                  </a:lnTo>
                  <a:lnTo>
                    <a:pt x="0" y="2226"/>
                  </a:lnTo>
                  <a:lnTo>
                    <a:pt x="18433" y="2226"/>
                  </a:lnTo>
                  <a:lnTo>
                    <a:pt x="18433" y="1144"/>
                  </a:lnTo>
                  <a:lnTo>
                    <a:pt x="11864" y="1144"/>
                  </a:lnTo>
                  <a:lnTo>
                    <a:pt x="9213" y="452"/>
                  </a:lnTo>
                  <a:lnTo>
                    <a:pt x="7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7"/>
            <p:cNvSpPr/>
            <p:nvPr/>
          </p:nvSpPr>
          <p:spPr>
            <a:xfrm>
              <a:off x="1230763" y="2297275"/>
              <a:ext cx="67675" cy="107900"/>
            </a:xfrm>
            <a:custGeom>
              <a:avLst/>
              <a:gdLst/>
              <a:ahLst/>
              <a:cxnLst/>
              <a:rect l="l" t="t" r="r" b="b"/>
              <a:pathLst>
                <a:path w="2707" h="4316" extrusionOk="0">
                  <a:moveTo>
                    <a:pt x="1" y="0"/>
                  </a:moveTo>
                  <a:lnTo>
                    <a:pt x="1" y="4316"/>
                  </a:lnTo>
                  <a:lnTo>
                    <a:pt x="1083" y="4316"/>
                  </a:lnTo>
                  <a:cubicBezTo>
                    <a:pt x="1980" y="4316"/>
                    <a:pt x="2707" y="3596"/>
                    <a:pt x="2707" y="2699"/>
                  </a:cubicBezTo>
                  <a:cubicBezTo>
                    <a:pt x="2707" y="1206"/>
                    <a:pt x="1494" y="0"/>
                    <a:pt x="1" y="0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7"/>
            <p:cNvSpPr/>
            <p:nvPr/>
          </p:nvSpPr>
          <p:spPr>
            <a:xfrm>
              <a:off x="1230763" y="2171925"/>
              <a:ext cx="230525" cy="44375"/>
            </a:xfrm>
            <a:custGeom>
              <a:avLst/>
              <a:gdLst/>
              <a:ahLst/>
              <a:cxnLst/>
              <a:rect l="l" t="t" r="r" b="b"/>
              <a:pathLst>
                <a:path w="9221" h="1775" extrusionOk="0">
                  <a:moveTo>
                    <a:pt x="1" y="0"/>
                  </a:moveTo>
                  <a:lnTo>
                    <a:pt x="1" y="1774"/>
                  </a:lnTo>
                  <a:lnTo>
                    <a:pt x="9221" y="1774"/>
                  </a:lnTo>
                  <a:lnTo>
                    <a:pt x="9221" y="692"/>
                  </a:lnTo>
                  <a:lnTo>
                    <a:pt x="2652" y="6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7"/>
            <p:cNvSpPr/>
            <p:nvPr/>
          </p:nvSpPr>
          <p:spPr>
            <a:xfrm>
              <a:off x="1352363" y="2027225"/>
              <a:ext cx="81025" cy="81025"/>
            </a:xfrm>
            <a:custGeom>
              <a:avLst/>
              <a:gdLst/>
              <a:ahLst/>
              <a:cxnLst/>
              <a:rect l="l" t="t" r="r" b="b"/>
              <a:pathLst>
                <a:path w="3241" h="3241" extrusionOk="0">
                  <a:moveTo>
                    <a:pt x="1617" y="0"/>
                  </a:moveTo>
                  <a:cubicBezTo>
                    <a:pt x="726" y="0"/>
                    <a:pt x="0" y="726"/>
                    <a:pt x="0" y="1624"/>
                  </a:cubicBezTo>
                  <a:cubicBezTo>
                    <a:pt x="0" y="2514"/>
                    <a:pt x="726" y="3240"/>
                    <a:pt x="1617" y="3240"/>
                  </a:cubicBezTo>
                  <a:cubicBezTo>
                    <a:pt x="2514" y="3240"/>
                    <a:pt x="3240" y="2514"/>
                    <a:pt x="3240" y="1624"/>
                  </a:cubicBezTo>
                  <a:cubicBezTo>
                    <a:pt x="3240" y="726"/>
                    <a:pt x="2514" y="0"/>
                    <a:pt x="1617" y="0"/>
                  </a:cubicBez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7"/>
            <p:cNvSpPr/>
            <p:nvPr/>
          </p:nvSpPr>
          <p:spPr>
            <a:xfrm>
              <a:off x="1298413" y="2081150"/>
              <a:ext cx="26900" cy="27100"/>
            </a:xfrm>
            <a:custGeom>
              <a:avLst/>
              <a:gdLst/>
              <a:ahLst/>
              <a:cxnLst/>
              <a:rect l="l" t="t" r="r" b="b"/>
              <a:pathLst>
                <a:path w="1076" h="1084" extrusionOk="0">
                  <a:moveTo>
                    <a:pt x="1" y="1"/>
                  </a:moveTo>
                  <a:lnTo>
                    <a:pt x="1" y="1083"/>
                  </a:lnTo>
                  <a:lnTo>
                    <a:pt x="1076" y="1083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7"/>
            <p:cNvSpPr/>
            <p:nvPr/>
          </p:nvSpPr>
          <p:spPr>
            <a:xfrm>
              <a:off x="1029738" y="2081150"/>
              <a:ext cx="267325" cy="189100"/>
            </a:xfrm>
            <a:custGeom>
              <a:avLst/>
              <a:gdLst/>
              <a:ahLst/>
              <a:cxnLst/>
              <a:rect l="l" t="t" r="r" b="b"/>
              <a:pathLst>
                <a:path w="10693" h="7564" extrusionOk="0">
                  <a:moveTo>
                    <a:pt x="4802" y="1"/>
                  </a:moveTo>
                  <a:cubicBezTo>
                    <a:pt x="3487" y="1"/>
                    <a:pt x="2384" y="953"/>
                    <a:pt x="2151" y="2207"/>
                  </a:cubicBezTo>
                  <a:cubicBezTo>
                    <a:pt x="1069" y="2412"/>
                    <a:pt x="226" y="3255"/>
                    <a:pt x="0" y="4323"/>
                  </a:cubicBezTo>
                  <a:lnTo>
                    <a:pt x="2103" y="4323"/>
                  </a:lnTo>
                  <a:lnTo>
                    <a:pt x="2103" y="5946"/>
                  </a:lnTo>
                  <a:cubicBezTo>
                    <a:pt x="2103" y="6837"/>
                    <a:pt x="2829" y="7563"/>
                    <a:pt x="3727" y="7563"/>
                  </a:cubicBezTo>
                  <a:cubicBezTo>
                    <a:pt x="4624" y="7563"/>
                    <a:pt x="5343" y="6837"/>
                    <a:pt x="5343" y="5946"/>
                  </a:cubicBezTo>
                  <a:lnTo>
                    <a:pt x="5343" y="4323"/>
                  </a:lnTo>
                  <a:lnTo>
                    <a:pt x="10693" y="4323"/>
                  </a:lnTo>
                  <a:cubicBezTo>
                    <a:pt x="10467" y="3255"/>
                    <a:pt x="9624" y="2412"/>
                    <a:pt x="8542" y="2207"/>
                  </a:cubicBezTo>
                  <a:cubicBezTo>
                    <a:pt x="8467" y="1796"/>
                    <a:pt x="8295" y="1433"/>
                    <a:pt x="8042" y="1104"/>
                  </a:cubicBezTo>
                  <a:cubicBezTo>
                    <a:pt x="7569" y="439"/>
                    <a:pt x="6768" y="1"/>
                    <a:pt x="5884" y="1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7"/>
            <p:cNvSpPr/>
            <p:nvPr/>
          </p:nvSpPr>
          <p:spPr>
            <a:xfrm>
              <a:off x="1230763" y="2108725"/>
              <a:ext cx="66300" cy="80525"/>
            </a:xfrm>
            <a:custGeom>
              <a:avLst/>
              <a:gdLst/>
              <a:ahLst/>
              <a:cxnLst/>
              <a:rect l="l" t="t" r="r" b="b"/>
              <a:pathLst>
                <a:path w="2652" h="3221" extrusionOk="0">
                  <a:moveTo>
                    <a:pt x="1" y="1"/>
                  </a:moveTo>
                  <a:lnTo>
                    <a:pt x="1" y="3220"/>
                  </a:lnTo>
                  <a:lnTo>
                    <a:pt x="2652" y="3220"/>
                  </a:lnTo>
                  <a:cubicBezTo>
                    <a:pt x="2426" y="2152"/>
                    <a:pt x="1583" y="1309"/>
                    <a:pt x="501" y="1104"/>
                  </a:cubicBezTo>
                  <a:cubicBezTo>
                    <a:pt x="426" y="693"/>
                    <a:pt x="254" y="330"/>
                    <a:pt x="1" y="1"/>
                  </a:cubicBez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5" name="Google Shape;2435;p47"/>
          <p:cNvGrpSpPr/>
          <p:nvPr/>
        </p:nvGrpSpPr>
        <p:grpSpPr>
          <a:xfrm>
            <a:off x="1304442" y="1287497"/>
            <a:ext cx="408844" cy="385466"/>
            <a:chOff x="1000463" y="1309200"/>
            <a:chExt cx="460825" cy="434475"/>
          </a:xfrm>
        </p:grpSpPr>
        <p:sp>
          <p:nvSpPr>
            <p:cNvPr id="2436" name="Google Shape;2436;p47"/>
            <p:cNvSpPr/>
            <p:nvPr/>
          </p:nvSpPr>
          <p:spPr>
            <a:xfrm>
              <a:off x="1000463" y="1309200"/>
              <a:ext cx="460825" cy="309125"/>
            </a:xfrm>
            <a:custGeom>
              <a:avLst/>
              <a:gdLst/>
              <a:ahLst/>
              <a:cxnLst/>
              <a:rect l="l" t="t" r="r" b="b"/>
              <a:pathLst>
                <a:path w="18433" h="12365" extrusionOk="0">
                  <a:moveTo>
                    <a:pt x="3289" y="1"/>
                  </a:moveTo>
                  <a:cubicBezTo>
                    <a:pt x="2971" y="1"/>
                    <a:pt x="2650" y="70"/>
                    <a:pt x="2349" y="213"/>
                  </a:cubicBezTo>
                  <a:cubicBezTo>
                    <a:pt x="1267" y="733"/>
                    <a:pt x="815" y="2042"/>
                    <a:pt x="1336" y="3124"/>
                  </a:cubicBezTo>
                  <a:lnTo>
                    <a:pt x="2911" y="6371"/>
                  </a:lnTo>
                  <a:cubicBezTo>
                    <a:pt x="2802" y="6631"/>
                    <a:pt x="2685" y="6891"/>
                    <a:pt x="2562" y="7083"/>
                  </a:cubicBezTo>
                  <a:lnTo>
                    <a:pt x="0" y="10357"/>
                  </a:lnTo>
                  <a:lnTo>
                    <a:pt x="1973" y="12364"/>
                  </a:lnTo>
                  <a:lnTo>
                    <a:pt x="14679" y="12364"/>
                  </a:lnTo>
                  <a:lnTo>
                    <a:pt x="18433" y="10357"/>
                  </a:lnTo>
                  <a:lnTo>
                    <a:pt x="15912" y="7152"/>
                  </a:lnTo>
                  <a:cubicBezTo>
                    <a:pt x="15761" y="6898"/>
                    <a:pt x="15631" y="6645"/>
                    <a:pt x="15521" y="6371"/>
                  </a:cubicBezTo>
                  <a:lnTo>
                    <a:pt x="17097" y="3124"/>
                  </a:lnTo>
                  <a:cubicBezTo>
                    <a:pt x="17617" y="2042"/>
                    <a:pt x="17165" y="733"/>
                    <a:pt x="16083" y="213"/>
                  </a:cubicBezTo>
                  <a:cubicBezTo>
                    <a:pt x="15783" y="70"/>
                    <a:pt x="15462" y="1"/>
                    <a:pt x="15144" y="1"/>
                  </a:cubicBezTo>
                  <a:cubicBezTo>
                    <a:pt x="14533" y="1"/>
                    <a:pt x="13933" y="256"/>
                    <a:pt x="13515" y="733"/>
                  </a:cubicBezTo>
                  <a:lnTo>
                    <a:pt x="11199" y="3336"/>
                  </a:lnTo>
                  <a:lnTo>
                    <a:pt x="7226" y="3336"/>
                  </a:lnTo>
                  <a:lnTo>
                    <a:pt x="4918" y="733"/>
                  </a:lnTo>
                  <a:cubicBezTo>
                    <a:pt x="4499" y="256"/>
                    <a:pt x="3900" y="1"/>
                    <a:pt x="3289" y="1"/>
                  </a:cubicBez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7"/>
            <p:cNvSpPr/>
            <p:nvPr/>
          </p:nvSpPr>
          <p:spPr>
            <a:xfrm>
              <a:off x="1230763" y="1309200"/>
              <a:ext cx="230525" cy="309125"/>
            </a:xfrm>
            <a:custGeom>
              <a:avLst/>
              <a:gdLst/>
              <a:ahLst/>
              <a:cxnLst/>
              <a:rect l="l" t="t" r="r" b="b"/>
              <a:pathLst>
                <a:path w="9221" h="12365" extrusionOk="0">
                  <a:moveTo>
                    <a:pt x="5932" y="1"/>
                  </a:moveTo>
                  <a:cubicBezTo>
                    <a:pt x="5321" y="1"/>
                    <a:pt x="4721" y="256"/>
                    <a:pt x="4303" y="733"/>
                  </a:cubicBezTo>
                  <a:lnTo>
                    <a:pt x="1994" y="3336"/>
                  </a:lnTo>
                  <a:lnTo>
                    <a:pt x="1" y="3336"/>
                  </a:lnTo>
                  <a:lnTo>
                    <a:pt x="1" y="12364"/>
                  </a:lnTo>
                  <a:lnTo>
                    <a:pt x="5467" y="12364"/>
                  </a:lnTo>
                  <a:lnTo>
                    <a:pt x="9221" y="10357"/>
                  </a:lnTo>
                  <a:lnTo>
                    <a:pt x="6700" y="7152"/>
                  </a:lnTo>
                  <a:cubicBezTo>
                    <a:pt x="6549" y="6898"/>
                    <a:pt x="6419" y="6638"/>
                    <a:pt x="6309" y="6371"/>
                  </a:cubicBezTo>
                  <a:lnTo>
                    <a:pt x="7885" y="3117"/>
                  </a:lnTo>
                  <a:cubicBezTo>
                    <a:pt x="8405" y="2042"/>
                    <a:pt x="7953" y="733"/>
                    <a:pt x="6871" y="213"/>
                  </a:cubicBezTo>
                  <a:cubicBezTo>
                    <a:pt x="6571" y="70"/>
                    <a:pt x="6250" y="1"/>
                    <a:pt x="5932" y="1"/>
                  </a:cubicBez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7"/>
            <p:cNvSpPr/>
            <p:nvPr/>
          </p:nvSpPr>
          <p:spPr>
            <a:xfrm>
              <a:off x="1000463" y="1487125"/>
              <a:ext cx="460825" cy="256550"/>
            </a:xfrm>
            <a:custGeom>
              <a:avLst/>
              <a:gdLst/>
              <a:ahLst/>
              <a:cxnLst/>
              <a:rect l="l" t="t" r="r" b="b"/>
              <a:pathLst>
                <a:path w="18433" h="10262" extrusionOk="0">
                  <a:moveTo>
                    <a:pt x="9213" y="0"/>
                  </a:moveTo>
                  <a:cubicBezTo>
                    <a:pt x="8069" y="0"/>
                    <a:pt x="7617" y="1363"/>
                    <a:pt x="6905" y="2364"/>
                  </a:cubicBezTo>
                  <a:cubicBezTo>
                    <a:pt x="6514" y="2925"/>
                    <a:pt x="5857" y="3240"/>
                    <a:pt x="5165" y="3240"/>
                  </a:cubicBezTo>
                  <a:lnTo>
                    <a:pt x="0" y="3240"/>
                  </a:lnTo>
                  <a:lnTo>
                    <a:pt x="164" y="3507"/>
                  </a:lnTo>
                  <a:cubicBezTo>
                    <a:pt x="2658" y="7884"/>
                    <a:pt x="4802" y="10261"/>
                    <a:pt x="9213" y="10261"/>
                  </a:cubicBezTo>
                  <a:cubicBezTo>
                    <a:pt x="13631" y="10261"/>
                    <a:pt x="15775" y="7884"/>
                    <a:pt x="18268" y="3507"/>
                  </a:cubicBezTo>
                  <a:lnTo>
                    <a:pt x="18433" y="3240"/>
                  </a:lnTo>
                  <a:lnTo>
                    <a:pt x="13268" y="3240"/>
                  </a:lnTo>
                  <a:cubicBezTo>
                    <a:pt x="12576" y="3240"/>
                    <a:pt x="11919" y="2925"/>
                    <a:pt x="11528" y="2364"/>
                  </a:cubicBezTo>
                  <a:cubicBezTo>
                    <a:pt x="10816" y="1363"/>
                    <a:pt x="10357" y="0"/>
                    <a:pt x="9213" y="0"/>
                  </a:cubicBez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7"/>
            <p:cNvSpPr/>
            <p:nvPr/>
          </p:nvSpPr>
          <p:spPr>
            <a:xfrm>
              <a:off x="1230763" y="1487125"/>
              <a:ext cx="230525" cy="256550"/>
            </a:xfrm>
            <a:custGeom>
              <a:avLst/>
              <a:gdLst/>
              <a:ahLst/>
              <a:cxnLst/>
              <a:rect l="l" t="t" r="r" b="b"/>
              <a:pathLst>
                <a:path w="9221" h="10262" extrusionOk="0">
                  <a:moveTo>
                    <a:pt x="1" y="0"/>
                  </a:moveTo>
                  <a:lnTo>
                    <a:pt x="1" y="10261"/>
                  </a:lnTo>
                  <a:cubicBezTo>
                    <a:pt x="4419" y="10261"/>
                    <a:pt x="6563" y="7884"/>
                    <a:pt x="9056" y="3507"/>
                  </a:cubicBezTo>
                  <a:lnTo>
                    <a:pt x="9221" y="3240"/>
                  </a:lnTo>
                  <a:lnTo>
                    <a:pt x="4056" y="3240"/>
                  </a:lnTo>
                  <a:cubicBezTo>
                    <a:pt x="3364" y="3240"/>
                    <a:pt x="2707" y="2925"/>
                    <a:pt x="2316" y="2364"/>
                  </a:cubicBezTo>
                  <a:cubicBezTo>
                    <a:pt x="1604" y="1363"/>
                    <a:pt x="1152" y="0"/>
                    <a:pt x="1" y="0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7"/>
            <p:cNvSpPr/>
            <p:nvPr/>
          </p:nvSpPr>
          <p:spPr>
            <a:xfrm>
              <a:off x="1136238" y="1500650"/>
              <a:ext cx="27100" cy="26900"/>
            </a:xfrm>
            <a:custGeom>
              <a:avLst/>
              <a:gdLst/>
              <a:ahLst/>
              <a:cxnLst/>
              <a:rect l="l" t="t" r="r" b="b"/>
              <a:pathLst>
                <a:path w="1084" h="1076" extrusionOk="0">
                  <a:moveTo>
                    <a:pt x="1" y="1"/>
                  </a:moveTo>
                  <a:lnTo>
                    <a:pt x="1" y="1076"/>
                  </a:lnTo>
                  <a:lnTo>
                    <a:pt x="1083" y="1076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7"/>
            <p:cNvSpPr/>
            <p:nvPr/>
          </p:nvSpPr>
          <p:spPr>
            <a:xfrm>
              <a:off x="1298413" y="1500650"/>
              <a:ext cx="26900" cy="26900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1" y="1"/>
                  </a:moveTo>
                  <a:lnTo>
                    <a:pt x="1" y="1076"/>
                  </a:lnTo>
                  <a:lnTo>
                    <a:pt x="1076" y="1076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7"/>
            <p:cNvSpPr/>
            <p:nvPr/>
          </p:nvSpPr>
          <p:spPr>
            <a:xfrm>
              <a:off x="1083838" y="1373075"/>
              <a:ext cx="51075" cy="66125"/>
            </a:xfrm>
            <a:custGeom>
              <a:avLst/>
              <a:gdLst/>
              <a:ahLst/>
              <a:cxnLst/>
              <a:rect l="l" t="t" r="r" b="b"/>
              <a:pathLst>
                <a:path w="2043" h="2645" extrusionOk="0">
                  <a:moveTo>
                    <a:pt x="967" y="1"/>
                  </a:moveTo>
                  <a:lnTo>
                    <a:pt x="1" y="487"/>
                  </a:lnTo>
                  <a:lnTo>
                    <a:pt x="1076" y="2644"/>
                  </a:lnTo>
                  <a:lnTo>
                    <a:pt x="2042" y="215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7"/>
            <p:cNvSpPr/>
            <p:nvPr/>
          </p:nvSpPr>
          <p:spPr>
            <a:xfrm>
              <a:off x="1326838" y="1373075"/>
              <a:ext cx="51050" cy="66125"/>
            </a:xfrm>
            <a:custGeom>
              <a:avLst/>
              <a:gdLst/>
              <a:ahLst/>
              <a:cxnLst/>
              <a:rect l="l" t="t" r="r" b="b"/>
              <a:pathLst>
                <a:path w="2042" h="2645" extrusionOk="0">
                  <a:moveTo>
                    <a:pt x="1076" y="1"/>
                  </a:moveTo>
                  <a:lnTo>
                    <a:pt x="1" y="2158"/>
                  </a:lnTo>
                  <a:lnTo>
                    <a:pt x="966" y="2644"/>
                  </a:lnTo>
                  <a:lnTo>
                    <a:pt x="2042" y="480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7"/>
            <p:cNvSpPr/>
            <p:nvPr/>
          </p:nvSpPr>
          <p:spPr>
            <a:xfrm>
              <a:off x="1217238" y="1608525"/>
              <a:ext cx="27100" cy="67500"/>
            </a:xfrm>
            <a:custGeom>
              <a:avLst/>
              <a:gdLst/>
              <a:ahLst/>
              <a:cxnLst/>
              <a:rect l="l" t="t" r="r" b="b"/>
              <a:pathLst>
                <a:path w="1084" h="2700" extrusionOk="0">
                  <a:moveTo>
                    <a:pt x="1" y="1"/>
                  </a:moveTo>
                  <a:lnTo>
                    <a:pt x="1" y="2700"/>
                  </a:lnTo>
                  <a:lnTo>
                    <a:pt x="1083" y="2700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7"/>
            <p:cNvSpPr/>
            <p:nvPr/>
          </p:nvSpPr>
          <p:spPr>
            <a:xfrm>
              <a:off x="1163313" y="1622050"/>
              <a:ext cx="135125" cy="67500"/>
            </a:xfrm>
            <a:custGeom>
              <a:avLst/>
              <a:gdLst/>
              <a:ahLst/>
              <a:cxnLst/>
              <a:rect l="l" t="t" r="r" b="b"/>
              <a:pathLst>
                <a:path w="5405" h="2700" extrusionOk="0">
                  <a:moveTo>
                    <a:pt x="0" y="1"/>
                  </a:moveTo>
                  <a:cubicBezTo>
                    <a:pt x="0" y="1494"/>
                    <a:pt x="1212" y="2700"/>
                    <a:pt x="2699" y="2700"/>
                  </a:cubicBezTo>
                  <a:cubicBezTo>
                    <a:pt x="4192" y="2700"/>
                    <a:pt x="5405" y="1494"/>
                    <a:pt x="5405" y="1"/>
                  </a:cubicBezTo>
                  <a:lnTo>
                    <a:pt x="4322" y="1"/>
                  </a:lnTo>
                  <a:cubicBezTo>
                    <a:pt x="4322" y="898"/>
                    <a:pt x="3596" y="1624"/>
                    <a:pt x="2699" y="1624"/>
                  </a:cubicBezTo>
                  <a:cubicBezTo>
                    <a:pt x="1808" y="1624"/>
                    <a:pt x="1082" y="898"/>
                    <a:pt x="1082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7"/>
            <p:cNvSpPr/>
            <p:nvPr/>
          </p:nvSpPr>
          <p:spPr>
            <a:xfrm>
              <a:off x="1230763" y="1622050"/>
              <a:ext cx="67675" cy="67500"/>
            </a:xfrm>
            <a:custGeom>
              <a:avLst/>
              <a:gdLst/>
              <a:ahLst/>
              <a:cxnLst/>
              <a:rect l="l" t="t" r="r" b="b"/>
              <a:pathLst>
                <a:path w="2707" h="2700" extrusionOk="0">
                  <a:moveTo>
                    <a:pt x="1624" y="1"/>
                  </a:moveTo>
                  <a:cubicBezTo>
                    <a:pt x="1624" y="898"/>
                    <a:pt x="898" y="1624"/>
                    <a:pt x="1" y="1624"/>
                  </a:cubicBezTo>
                  <a:lnTo>
                    <a:pt x="1" y="2700"/>
                  </a:lnTo>
                  <a:cubicBezTo>
                    <a:pt x="1494" y="2700"/>
                    <a:pt x="2707" y="1494"/>
                    <a:pt x="2707" y="1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7"/>
            <p:cNvSpPr/>
            <p:nvPr/>
          </p:nvSpPr>
          <p:spPr>
            <a:xfrm>
              <a:off x="1230763" y="1608525"/>
              <a:ext cx="13575" cy="67500"/>
            </a:xfrm>
            <a:custGeom>
              <a:avLst/>
              <a:gdLst/>
              <a:ahLst/>
              <a:cxnLst/>
              <a:rect l="l" t="t" r="r" b="b"/>
              <a:pathLst>
                <a:path w="543" h="2700" extrusionOk="0">
                  <a:moveTo>
                    <a:pt x="1" y="1"/>
                  </a:moveTo>
                  <a:lnTo>
                    <a:pt x="1" y="2700"/>
                  </a:lnTo>
                  <a:lnTo>
                    <a:pt x="542" y="2700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7"/>
            <p:cNvSpPr/>
            <p:nvPr/>
          </p:nvSpPr>
          <p:spPr>
            <a:xfrm>
              <a:off x="1190363" y="1534550"/>
              <a:ext cx="81025" cy="95750"/>
            </a:xfrm>
            <a:custGeom>
              <a:avLst/>
              <a:gdLst/>
              <a:ahLst/>
              <a:cxnLst/>
              <a:rect l="l" t="t" r="r" b="b"/>
              <a:pathLst>
                <a:path w="3241" h="3830" extrusionOk="0">
                  <a:moveTo>
                    <a:pt x="1617" y="1"/>
                  </a:moveTo>
                  <a:cubicBezTo>
                    <a:pt x="1254" y="1"/>
                    <a:pt x="884" y="110"/>
                    <a:pt x="603" y="350"/>
                  </a:cubicBezTo>
                  <a:cubicBezTo>
                    <a:pt x="213" y="665"/>
                    <a:pt x="0" y="1117"/>
                    <a:pt x="0" y="1610"/>
                  </a:cubicBezTo>
                  <a:lnTo>
                    <a:pt x="0" y="1809"/>
                  </a:lnTo>
                  <a:lnTo>
                    <a:pt x="1617" y="3830"/>
                  </a:lnTo>
                  <a:lnTo>
                    <a:pt x="3240" y="1809"/>
                  </a:lnTo>
                  <a:lnTo>
                    <a:pt x="3240" y="1610"/>
                  </a:lnTo>
                  <a:cubicBezTo>
                    <a:pt x="3240" y="1117"/>
                    <a:pt x="3021" y="665"/>
                    <a:pt x="2637" y="350"/>
                  </a:cubicBezTo>
                  <a:cubicBezTo>
                    <a:pt x="2357" y="110"/>
                    <a:pt x="1987" y="1"/>
                    <a:pt x="1617" y="1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7"/>
            <p:cNvSpPr/>
            <p:nvPr/>
          </p:nvSpPr>
          <p:spPr>
            <a:xfrm>
              <a:off x="1230763" y="1534550"/>
              <a:ext cx="40625" cy="95750"/>
            </a:xfrm>
            <a:custGeom>
              <a:avLst/>
              <a:gdLst/>
              <a:ahLst/>
              <a:cxnLst/>
              <a:rect l="l" t="t" r="r" b="b"/>
              <a:pathLst>
                <a:path w="1625" h="3830" extrusionOk="0">
                  <a:moveTo>
                    <a:pt x="1" y="1"/>
                  </a:moveTo>
                  <a:lnTo>
                    <a:pt x="1" y="3830"/>
                  </a:lnTo>
                  <a:lnTo>
                    <a:pt x="1624" y="1809"/>
                  </a:lnTo>
                  <a:lnTo>
                    <a:pt x="1624" y="1610"/>
                  </a:lnTo>
                  <a:cubicBezTo>
                    <a:pt x="1624" y="1117"/>
                    <a:pt x="1405" y="665"/>
                    <a:pt x="1021" y="350"/>
                  </a:cubicBezTo>
                  <a:cubicBezTo>
                    <a:pt x="741" y="110"/>
                    <a:pt x="371" y="1"/>
                    <a:pt x="1" y="1"/>
                  </a:cubicBezTo>
                  <a:close/>
                </a:path>
              </a:pathLst>
            </a:custGeom>
            <a:solidFill>
              <a:srgbClr val="3E3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0" name="Google Shape;2450;p47"/>
          <p:cNvGrpSpPr/>
          <p:nvPr/>
        </p:nvGrpSpPr>
        <p:grpSpPr>
          <a:xfrm>
            <a:off x="7431098" y="1339908"/>
            <a:ext cx="408711" cy="280644"/>
            <a:chOff x="7677563" y="1368100"/>
            <a:chExt cx="460675" cy="316325"/>
          </a:xfrm>
        </p:grpSpPr>
        <p:sp>
          <p:nvSpPr>
            <p:cNvPr id="2451" name="Google Shape;2451;p47"/>
            <p:cNvSpPr/>
            <p:nvPr/>
          </p:nvSpPr>
          <p:spPr>
            <a:xfrm>
              <a:off x="7677563" y="1368100"/>
              <a:ext cx="460675" cy="243025"/>
            </a:xfrm>
            <a:custGeom>
              <a:avLst/>
              <a:gdLst/>
              <a:ahLst/>
              <a:cxnLst/>
              <a:rect l="l" t="t" r="r" b="b"/>
              <a:pathLst>
                <a:path w="18427" h="9721" extrusionOk="0">
                  <a:moveTo>
                    <a:pt x="2699" y="1"/>
                  </a:moveTo>
                  <a:cubicBezTo>
                    <a:pt x="1206" y="1"/>
                    <a:pt x="1" y="1213"/>
                    <a:pt x="1" y="2706"/>
                  </a:cubicBezTo>
                  <a:cubicBezTo>
                    <a:pt x="1" y="3556"/>
                    <a:pt x="405" y="4357"/>
                    <a:pt x="1076" y="4864"/>
                  </a:cubicBezTo>
                  <a:cubicBezTo>
                    <a:pt x="405" y="5364"/>
                    <a:pt x="1" y="6152"/>
                    <a:pt x="1" y="7022"/>
                  </a:cubicBezTo>
                  <a:cubicBezTo>
                    <a:pt x="1" y="8515"/>
                    <a:pt x="1206" y="9721"/>
                    <a:pt x="2699" y="9721"/>
                  </a:cubicBezTo>
                  <a:cubicBezTo>
                    <a:pt x="4001" y="9721"/>
                    <a:pt x="5097" y="8796"/>
                    <a:pt x="5343" y="7563"/>
                  </a:cubicBezTo>
                  <a:lnTo>
                    <a:pt x="6515" y="7563"/>
                  </a:lnTo>
                  <a:lnTo>
                    <a:pt x="8049" y="6926"/>
                  </a:lnTo>
                  <a:lnTo>
                    <a:pt x="9213" y="7118"/>
                  </a:lnTo>
                  <a:lnTo>
                    <a:pt x="11912" y="7563"/>
                  </a:lnTo>
                  <a:lnTo>
                    <a:pt x="13083" y="7563"/>
                  </a:lnTo>
                  <a:cubicBezTo>
                    <a:pt x="13330" y="8796"/>
                    <a:pt x="14419" y="9721"/>
                    <a:pt x="15727" y="9721"/>
                  </a:cubicBezTo>
                  <a:cubicBezTo>
                    <a:pt x="17214" y="9721"/>
                    <a:pt x="18426" y="8515"/>
                    <a:pt x="18426" y="7022"/>
                  </a:cubicBezTo>
                  <a:cubicBezTo>
                    <a:pt x="18426" y="6152"/>
                    <a:pt x="18015" y="5357"/>
                    <a:pt x="17351" y="4864"/>
                  </a:cubicBezTo>
                  <a:cubicBezTo>
                    <a:pt x="18015" y="4357"/>
                    <a:pt x="18426" y="3556"/>
                    <a:pt x="18426" y="2706"/>
                  </a:cubicBezTo>
                  <a:cubicBezTo>
                    <a:pt x="18426" y="1213"/>
                    <a:pt x="17221" y="1"/>
                    <a:pt x="15727" y="1"/>
                  </a:cubicBezTo>
                  <a:cubicBezTo>
                    <a:pt x="14419" y="1"/>
                    <a:pt x="13330" y="932"/>
                    <a:pt x="13083" y="2165"/>
                  </a:cubicBezTo>
                  <a:lnTo>
                    <a:pt x="11912" y="2165"/>
                  </a:lnTo>
                  <a:lnTo>
                    <a:pt x="9213" y="2617"/>
                  </a:lnTo>
                  <a:lnTo>
                    <a:pt x="8145" y="2789"/>
                  </a:lnTo>
                  <a:lnTo>
                    <a:pt x="6515" y="2165"/>
                  </a:lnTo>
                  <a:lnTo>
                    <a:pt x="5343" y="2165"/>
                  </a:lnTo>
                  <a:cubicBezTo>
                    <a:pt x="5097" y="932"/>
                    <a:pt x="4001" y="1"/>
                    <a:pt x="2699" y="1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7"/>
            <p:cNvSpPr/>
            <p:nvPr/>
          </p:nvSpPr>
          <p:spPr>
            <a:xfrm>
              <a:off x="7907888" y="1368100"/>
              <a:ext cx="230350" cy="243025"/>
            </a:xfrm>
            <a:custGeom>
              <a:avLst/>
              <a:gdLst/>
              <a:ahLst/>
              <a:cxnLst/>
              <a:rect l="l" t="t" r="r" b="b"/>
              <a:pathLst>
                <a:path w="9214" h="9721" extrusionOk="0">
                  <a:moveTo>
                    <a:pt x="6514" y="1"/>
                  </a:moveTo>
                  <a:cubicBezTo>
                    <a:pt x="5206" y="1"/>
                    <a:pt x="4117" y="932"/>
                    <a:pt x="3870" y="2165"/>
                  </a:cubicBezTo>
                  <a:lnTo>
                    <a:pt x="2699" y="2165"/>
                  </a:lnTo>
                  <a:lnTo>
                    <a:pt x="0" y="2617"/>
                  </a:lnTo>
                  <a:lnTo>
                    <a:pt x="0" y="7118"/>
                  </a:lnTo>
                  <a:lnTo>
                    <a:pt x="2699" y="7563"/>
                  </a:lnTo>
                  <a:lnTo>
                    <a:pt x="3870" y="7563"/>
                  </a:lnTo>
                  <a:cubicBezTo>
                    <a:pt x="4117" y="8796"/>
                    <a:pt x="5206" y="9721"/>
                    <a:pt x="6514" y="9721"/>
                  </a:cubicBezTo>
                  <a:cubicBezTo>
                    <a:pt x="8001" y="9721"/>
                    <a:pt x="9213" y="8515"/>
                    <a:pt x="9213" y="7022"/>
                  </a:cubicBezTo>
                  <a:cubicBezTo>
                    <a:pt x="9213" y="6145"/>
                    <a:pt x="8802" y="5357"/>
                    <a:pt x="8131" y="4864"/>
                  </a:cubicBezTo>
                  <a:cubicBezTo>
                    <a:pt x="8802" y="4357"/>
                    <a:pt x="9213" y="3556"/>
                    <a:pt x="9213" y="2700"/>
                  </a:cubicBezTo>
                  <a:cubicBezTo>
                    <a:pt x="9213" y="1213"/>
                    <a:pt x="8001" y="1"/>
                    <a:pt x="6514" y="1"/>
                  </a:cubicBez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7"/>
            <p:cNvSpPr/>
            <p:nvPr/>
          </p:nvSpPr>
          <p:spPr>
            <a:xfrm>
              <a:off x="7840238" y="1530100"/>
              <a:ext cx="135150" cy="154325"/>
            </a:xfrm>
            <a:custGeom>
              <a:avLst/>
              <a:gdLst/>
              <a:ahLst/>
              <a:cxnLst/>
              <a:rect l="l" t="t" r="r" b="b"/>
              <a:pathLst>
                <a:path w="5406" h="6173" extrusionOk="0">
                  <a:moveTo>
                    <a:pt x="1083" y="1"/>
                  </a:moveTo>
                  <a:lnTo>
                    <a:pt x="1" y="1083"/>
                  </a:lnTo>
                  <a:lnTo>
                    <a:pt x="1" y="6172"/>
                  </a:lnTo>
                  <a:lnTo>
                    <a:pt x="2706" y="3467"/>
                  </a:lnTo>
                  <a:lnTo>
                    <a:pt x="5405" y="6172"/>
                  </a:lnTo>
                  <a:lnTo>
                    <a:pt x="5405" y="1083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7"/>
            <p:cNvSpPr/>
            <p:nvPr/>
          </p:nvSpPr>
          <p:spPr>
            <a:xfrm>
              <a:off x="7907888" y="1530100"/>
              <a:ext cx="67500" cy="154325"/>
            </a:xfrm>
            <a:custGeom>
              <a:avLst/>
              <a:gdLst/>
              <a:ahLst/>
              <a:cxnLst/>
              <a:rect l="l" t="t" r="r" b="b"/>
              <a:pathLst>
                <a:path w="2700" h="6173" extrusionOk="0">
                  <a:moveTo>
                    <a:pt x="0" y="1"/>
                  </a:moveTo>
                  <a:lnTo>
                    <a:pt x="0" y="3467"/>
                  </a:lnTo>
                  <a:lnTo>
                    <a:pt x="2699" y="6172"/>
                  </a:lnTo>
                  <a:lnTo>
                    <a:pt x="2699" y="1083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CD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7"/>
            <p:cNvSpPr/>
            <p:nvPr/>
          </p:nvSpPr>
          <p:spPr>
            <a:xfrm>
              <a:off x="7840238" y="1422225"/>
              <a:ext cx="135150" cy="134950"/>
            </a:xfrm>
            <a:custGeom>
              <a:avLst/>
              <a:gdLst/>
              <a:ahLst/>
              <a:cxnLst/>
              <a:rect l="l" t="t" r="r" b="b"/>
              <a:pathLst>
                <a:path w="5406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5405" y="5398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7"/>
            <p:cNvSpPr/>
            <p:nvPr/>
          </p:nvSpPr>
          <p:spPr>
            <a:xfrm>
              <a:off x="7907888" y="1422225"/>
              <a:ext cx="67500" cy="134950"/>
            </a:xfrm>
            <a:custGeom>
              <a:avLst/>
              <a:gdLst/>
              <a:ahLst/>
              <a:cxnLst/>
              <a:rect l="l" t="t" r="r" b="b"/>
              <a:pathLst>
                <a:path w="2700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2699" y="5398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7" name="Google Shape;2457;p47"/>
          <p:cNvGrpSpPr/>
          <p:nvPr/>
        </p:nvGrpSpPr>
        <p:grpSpPr>
          <a:xfrm>
            <a:off x="6154839" y="1275808"/>
            <a:ext cx="311629" cy="408844"/>
            <a:chOff x="6303338" y="1296200"/>
            <a:chExt cx="351250" cy="460825"/>
          </a:xfrm>
        </p:grpSpPr>
        <p:sp>
          <p:nvSpPr>
            <p:cNvPr id="2458" name="Google Shape;2458;p47"/>
            <p:cNvSpPr/>
            <p:nvPr/>
          </p:nvSpPr>
          <p:spPr>
            <a:xfrm>
              <a:off x="6303513" y="1480450"/>
              <a:ext cx="351075" cy="221600"/>
            </a:xfrm>
            <a:custGeom>
              <a:avLst/>
              <a:gdLst/>
              <a:ahLst/>
              <a:cxnLst/>
              <a:rect l="l" t="t" r="r" b="b"/>
              <a:pathLst>
                <a:path w="14043" h="8864" extrusionOk="0">
                  <a:moveTo>
                    <a:pt x="2432" y="0"/>
                  </a:moveTo>
                  <a:lnTo>
                    <a:pt x="0" y="1850"/>
                  </a:lnTo>
                  <a:cubicBezTo>
                    <a:pt x="0" y="3425"/>
                    <a:pt x="206" y="5083"/>
                    <a:pt x="603" y="6802"/>
                  </a:cubicBezTo>
                  <a:cubicBezTo>
                    <a:pt x="904" y="8014"/>
                    <a:pt x="1987" y="8864"/>
                    <a:pt x="3240" y="8864"/>
                  </a:cubicBezTo>
                  <a:lnTo>
                    <a:pt x="10795" y="8864"/>
                  </a:lnTo>
                  <a:cubicBezTo>
                    <a:pt x="12049" y="8864"/>
                    <a:pt x="13131" y="8014"/>
                    <a:pt x="13433" y="6795"/>
                  </a:cubicBezTo>
                  <a:cubicBezTo>
                    <a:pt x="13830" y="5083"/>
                    <a:pt x="14035" y="3425"/>
                    <a:pt x="14035" y="1843"/>
                  </a:cubicBezTo>
                  <a:lnTo>
                    <a:pt x="14042" y="1843"/>
                  </a:lnTo>
                  <a:lnTo>
                    <a:pt x="10617" y="0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7"/>
            <p:cNvSpPr/>
            <p:nvPr/>
          </p:nvSpPr>
          <p:spPr>
            <a:xfrm>
              <a:off x="6479038" y="1480450"/>
              <a:ext cx="175375" cy="221600"/>
            </a:xfrm>
            <a:custGeom>
              <a:avLst/>
              <a:gdLst/>
              <a:ahLst/>
              <a:cxnLst/>
              <a:rect l="l" t="t" r="r" b="b"/>
              <a:pathLst>
                <a:path w="7015" h="8864" extrusionOk="0">
                  <a:moveTo>
                    <a:pt x="0" y="0"/>
                  </a:moveTo>
                  <a:lnTo>
                    <a:pt x="0" y="8864"/>
                  </a:lnTo>
                  <a:lnTo>
                    <a:pt x="3774" y="8864"/>
                  </a:lnTo>
                  <a:cubicBezTo>
                    <a:pt x="5028" y="8864"/>
                    <a:pt x="6110" y="8014"/>
                    <a:pt x="6412" y="6795"/>
                  </a:cubicBezTo>
                  <a:cubicBezTo>
                    <a:pt x="6809" y="5083"/>
                    <a:pt x="7014" y="3425"/>
                    <a:pt x="7014" y="1843"/>
                  </a:cubicBezTo>
                  <a:lnTo>
                    <a:pt x="3596" y="0"/>
                  </a:lnTo>
                  <a:close/>
                </a:path>
              </a:pathLst>
            </a:custGeom>
            <a:solidFill>
              <a:srgbClr val="CD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7"/>
            <p:cNvSpPr/>
            <p:nvPr/>
          </p:nvSpPr>
          <p:spPr>
            <a:xfrm>
              <a:off x="6303513" y="1350975"/>
              <a:ext cx="350900" cy="175550"/>
            </a:xfrm>
            <a:custGeom>
              <a:avLst/>
              <a:gdLst/>
              <a:ahLst/>
              <a:cxnLst/>
              <a:rect l="l" t="t" r="r" b="b"/>
              <a:pathLst>
                <a:path w="14036" h="7022" extrusionOk="0">
                  <a:moveTo>
                    <a:pt x="3240" y="1"/>
                  </a:moveTo>
                  <a:cubicBezTo>
                    <a:pt x="1987" y="1"/>
                    <a:pt x="904" y="857"/>
                    <a:pt x="603" y="2076"/>
                  </a:cubicBezTo>
                  <a:cubicBezTo>
                    <a:pt x="206" y="3782"/>
                    <a:pt x="0" y="5446"/>
                    <a:pt x="0" y="7022"/>
                  </a:cubicBezTo>
                  <a:lnTo>
                    <a:pt x="14035" y="7022"/>
                  </a:lnTo>
                  <a:cubicBezTo>
                    <a:pt x="14035" y="5446"/>
                    <a:pt x="13830" y="3782"/>
                    <a:pt x="13433" y="2070"/>
                  </a:cubicBezTo>
                  <a:cubicBezTo>
                    <a:pt x="13131" y="857"/>
                    <a:pt x="12049" y="1"/>
                    <a:pt x="10795" y="1"/>
                  </a:cubicBez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7"/>
            <p:cNvSpPr/>
            <p:nvPr/>
          </p:nvSpPr>
          <p:spPr>
            <a:xfrm>
              <a:off x="6479038" y="1351150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0" y="1"/>
                  </a:moveTo>
                  <a:lnTo>
                    <a:pt x="0" y="7015"/>
                  </a:lnTo>
                  <a:lnTo>
                    <a:pt x="7014" y="7015"/>
                  </a:lnTo>
                  <a:cubicBezTo>
                    <a:pt x="7014" y="5439"/>
                    <a:pt x="6809" y="3775"/>
                    <a:pt x="6412" y="2063"/>
                  </a:cubicBezTo>
                  <a:cubicBezTo>
                    <a:pt x="6110" y="850"/>
                    <a:pt x="5028" y="1"/>
                    <a:pt x="3774" y="1"/>
                  </a:cubicBez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7"/>
            <p:cNvSpPr/>
            <p:nvPr/>
          </p:nvSpPr>
          <p:spPr>
            <a:xfrm>
              <a:off x="6303513" y="1296200"/>
              <a:ext cx="350900" cy="81875"/>
            </a:xfrm>
            <a:custGeom>
              <a:avLst/>
              <a:gdLst/>
              <a:ahLst/>
              <a:cxnLst/>
              <a:rect l="l" t="t" r="r" b="b"/>
              <a:pathLst>
                <a:path w="14036" h="3275" extrusionOk="0">
                  <a:moveTo>
                    <a:pt x="0" y="0"/>
                  </a:moveTo>
                  <a:lnTo>
                    <a:pt x="0" y="1658"/>
                  </a:lnTo>
                  <a:cubicBezTo>
                    <a:pt x="0" y="2555"/>
                    <a:pt x="720" y="3274"/>
                    <a:pt x="1617" y="3274"/>
                  </a:cubicBezTo>
                  <a:lnTo>
                    <a:pt x="2158" y="3274"/>
                  </a:lnTo>
                  <a:lnTo>
                    <a:pt x="2679" y="2891"/>
                  </a:lnTo>
                  <a:lnTo>
                    <a:pt x="3240" y="3274"/>
                  </a:lnTo>
                  <a:lnTo>
                    <a:pt x="4316" y="3274"/>
                  </a:lnTo>
                  <a:lnTo>
                    <a:pt x="4973" y="2733"/>
                  </a:lnTo>
                  <a:lnTo>
                    <a:pt x="5398" y="3274"/>
                  </a:lnTo>
                  <a:lnTo>
                    <a:pt x="6480" y="3274"/>
                  </a:lnTo>
                  <a:lnTo>
                    <a:pt x="7014" y="2966"/>
                  </a:lnTo>
                  <a:lnTo>
                    <a:pt x="7103" y="2911"/>
                  </a:lnTo>
                  <a:lnTo>
                    <a:pt x="7556" y="3274"/>
                  </a:lnTo>
                  <a:lnTo>
                    <a:pt x="8638" y="3274"/>
                  </a:lnTo>
                  <a:lnTo>
                    <a:pt x="9028" y="2767"/>
                  </a:lnTo>
                  <a:lnTo>
                    <a:pt x="9720" y="3274"/>
                  </a:lnTo>
                  <a:lnTo>
                    <a:pt x="10795" y="3274"/>
                  </a:lnTo>
                  <a:lnTo>
                    <a:pt x="11357" y="2760"/>
                  </a:lnTo>
                  <a:lnTo>
                    <a:pt x="11878" y="3274"/>
                  </a:lnTo>
                  <a:lnTo>
                    <a:pt x="12419" y="3274"/>
                  </a:lnTo>
                  <a:cubicBezTo>
                    <a:pt x="13316" y="3274"/>
                    <a:pt x="14035" y="2555"/>
                    <a:pt x="14035" y="1658"/>
                  </a:cubicBezTo>
                  <a:lnTo>
                    <a:pt x="14035" y="0"/>
                  </a:lnTo>
                  <a:lnTo>
                    <a:pt x="11878" y="0"/>
                  </a:lnTo>
                  <a:lnTo>
                    <a:pt x="11371" y="630"/>
                  </a:lnTo>
                  <a:lnTo>
                    <a:pt x="10795" y="0"/>
                  </a:lnTo>
                  <a:lnTo>
                    <a:pt x="9720" y="0"/>
                  </a:lnTo>
                  <a:lnTo>
                    <a:pt x="9295" y="630"/>
                  </a:lnTo>
                  <a:lnTo>
                    <a:pt x="8638" y="0"/>
                  </a:lnTo>
                  <a:lnTo>
                    <a:pt x="7556" y="0"/>
                  </a:lnTo>
                  <a:lnTo>
                    <a:pt x="7227" y="658"/>
                  </a:lnTo>
                  <a:lnTo>
                    <a:pt x="7021" y="473"/>
                  </a:lnTo>
                  <a:lnTo>
                    <a:pt x="6480" y="0"/>
                  </a:lnTo>
                  <a:lnTo>
                    <a:pt x="5398" y="0"/>
                  </a:lnTo>
                  <a:lnTo>
                    <a:pt x="4823" y="596"/>
                  </a:lnTo>
                  <a:lnTo>
                    <a:pt x="4316" y="0"/>
                  </a:lnTo>
                  <a:lnTo>
                    <a:pt x="3240" y="0"/>
                  </a:lnTo>
                  <a:lnTo>
                    <a:pt x="2679" y="795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7"/>
            <p:cNvSpPr/>
            <p:nvPr/>
          </p:nvSpPr>
          <p:spPr>
            <a:xfrm>
              <a:off x="6478863" y="1296200"/>
              <a:ext cx="175550" cy="81875"/>
            </a:xfrm>
            <a:custGeom>
              <a:avLst/>
              <a:gdLst/>
              <a:ahLst/>
              <a:cxnLst/>
              <a:rect l="l" t="t" r="r" b="b"/>
              <a:pathLst>
                <a:path w="7022" h="3275" extrusionOk="0">
                  <a:moveTo>
                    <a:pt x="542" y="0"/>
                  </a:moveTo>
                  <a:lnTo>
                    <a:pt x="206" y="658"/>
                  </a:lnTo>
                  <a:lnTo>
                    <a:pt x="0" y="473"/>
                  </a:lnTo>
                  <a:lnTo>
                    <a:pt x="0" y="2966"/>
                  </a:lnTo>
                  <a:lnTo>
                    <a:pt x="89" y="2911"/>
                  </a:lnTo>
                  <a:lnTo>
                    <a:pt x="542" y="3274"/>
                  </a:lnTo>
                  <a:lnTo>
                    <a:pt x="1624" y="3274"/>
                  </a:lnTo>
                  <a:lnTo>
                    <a:pt x="2014" y="2767"/>
                  </a:lnTo>
                  <a:lnTo>
                    <a:pt x="2706" y="3274"/>
                  </a:lnTo>
                  <a:lnTo>
                    <a:pt x="3781" y="3274"/>
                  </a:lnTo>
                  <a:lnTo>
                    <a:pt x="4343" y="2760"/>
                  </a:lnTo>
                  <a:lnTo>
                    <a:pt x="4864" y="3274"/>
                  </a:lnTo>
                  <a:lnTo>
                    <a:pt x="5405" y="3274"/>
                  </a:lnTo>
                  <a:cubicBezTo>
                    <a:pt x="6302" y="3274"/>
                    <a:pt x="7021" y="2555"/>
                    <a:pt x="7021" y="1658"/>
                  </a:cubicBezTo>
                  <a:lnTo>
                    <a:pt x="7021" y="0"/>
                  </a:lnTo>
                  <a:lnTo>
                    <a:pt x="4864" y="0"/>
                  </a:lnTo>
                  <a:lnTo>
                    <a:pt x="4357" y="630"/>
                  </a:lnTo>
                  <a:lnTo>
                    <a:pt x="3781" y="0"/>
                  </a:lnTo>
                  <a:lnTo>
                    <a:pt x="2706" y="0"/>
                  </a:lnTo>
                  <a:lnTo>
                    <a:pt x="2281" y="630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7"/>
            <p:cNvSpPr/>
            <p:nvPr/>
          </p:nvSpPr>
          <p:spPr>
            <a:xfrm>
              <a:off x="6384513" y="1459050"/>
              <a:ext cx="188900" cy="135125"/>
            </a:xfrm>
            <a:custGeom>
              <a:avLst/>
              <a:gdLst/>
              <a:ahLst/>
              <a:cxnLst/>
              <a:rect l="l" t="t" r="r" b="b"/>
              <a:pathLst>
                <a:path w="7556" h="5405" extrusionOk="0">
                  <a:moveTo>
                    <a:pt x="1617" y="0"/>
                  </a:moveTo>
                  <a:cubicBezTo>
                    <a:pt x="719" y="0"/>
                    <a:pt x="0" y="726"/>
                    <a:pt x="0" y="1623"/>
                  </a:cubicBezTo>
                  <a:cubicBezTo>
                    <a:pt x="0" y="2034"/>
                    <a:pt x="158" y="2411"/>
                    <a:pt x="411" y="2699"/>
                  </a:cubicBezTo>
                  <a:cubicBezTo>
                    <a:pt x="158" y="2993"/>
                    <a:pt x="0" y="3370"/>
                    <a:pt x="0" y="3781"/>
                  </a:cubicBezTo>
                  <a:cubicBezTo>
                    <a:pt x="0" y="4678"/>
                    <a:pt x="719" y="5404"/>
                    <a:pt x="1617" y="5404"/>
                  </a:cubicBezTo>
                  <a:cubicBezTo>
                    <a:pt x="2322" y="5404"/>
                    <a:pt x="2925" y="4946"/>
                    <a:pt x="3137" y="4322"/>
                  </a:cubicBezTo>
                  <a:lnTo>
                    <a:pt x="4411" y="4322"/>
                  </a:lnTo>
                  <a:cubicBezTo>
                    <a:pt x="4631" y="4946"/>
                    <a:pt x="5233" y="5404"/>
                    <a:pt x="5939" y="5404"/>
                  </a:cubicBezTo>
                  <a:cubicBezTo>
                    <a:pt x="6836" y="5404"/>
                    <a:pt x="7555" y="4678"/>
                    <a:pt x="7555" y="3781"/>
                  </a:cubicBezTo>
                  <a:cubicBezTo>
                    <a:pt x="7555" y="3370"/>
                    <a:pt x="7398" y="2993"/>
                    <a:pt x="7144" y="2699"/>
                  </a:cubicBezTo>
                  <a:cubicBezTo>
                    <a:pt x="7398" y="2411"/>
                    <a:pt x="7555" y="2034"/>
                    <a:pt x="7555" y="1623"/>
                  </a:cubicBezTo>
                  <a:cubicBezTo>
                    <a:pt x="7555" y="726"/>
                    <a:pt x="6836" y="0"/>
                    <a:pt x="5939" y="0"/>
                  </a:cubicBezTo>
                  <a:cubicBezTo>
                    <a:pt x="5233" y="0"/>
                    <a:pt x="4631" y="452"/>
                    <a:pt x="4411" y="1082"/>
                  </a:cubicBezTo>
                  <a:lnTo>
                    <a:pt x="3137" y="1082"/>
                  </a:lnTo>
                  <a:cubicBezTo>
                    <a:pt x="2925" y="452"/>
                    <a:pt x="2322" y="0"/>
                    <a:pt x="1617" y="0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7"/>
            <p:cNvSpPr/>
            <p:nvPr/>
          </p:nvSpPr>
          <p:spPr>
            <a:xfrm>
              <a:off x="6411388" y="1296200"/>
              <a:ext cx="27075" cy="81875"/>
            </a:xfrm>
            <a:custGeom>
              <a:avLst/>
              <a:gdLst/>
              <a:ahLst/>
              <a:cxnLst/>
              <a:rect l="l" t="t" r="r" b="b"/>
              <a:pathLst>
                <a:path w="1083" h="3275" extrusionOk="0">
                  <a:moveTo>
                    <a:pt x="1" y="0"/>
                  </a:moveTo>
                  <a:lnTo>
                    <a:pt x="1" y="3274"/>
                  </a:lnTo>
                  <a:lnTo>
                    <a:pt x="1083" y="3274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7"/>
            <p:cNvSpPr/>
            <p:nvPr/>
          </p:nvSpPr>
          <p:spPr>
            <a:xfrm>
              <a:off x="6357438" y="1296200"/>
              <a:ext cx="27100" cy="81875"/>
            </a:xfrm>
            <a:custGeom>
              <a:avLst/>
              <a:gdLst/>
              <a:ahLst/>
              <a:cxnLst/>
              <a:rect l="l" t="t" r="r" b="b"/>
              <a:pathLst>
                <a:path w="1084" h="3275" extrusionOk="0">
                  <a:moveTo>
                    <a:pt x="1" y="0"/>
                  </a:moveTo>
                  <a:lnTo>
                    <a:pt x="1" y="3274"/>
                  </a:lnTo>
                  <a:lnTo>
                    <a:pt x="1083" y="3274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7"/>
            <p:cNvSpPr/>
            <p:nvPr/>
          </p:nvSpPr>
          <p:spPr>
            <a:xfrm>
              <a:off x="6519438" y="1296200"/>
              <a:ext cx="27100" cy="81875"/>
            </a:xfrm>
            <a:custGeom>
              <a:avLst/>
              <a:gdLst/>
              <a:ahLst/>
              <a:cxnLst/>
              <a:rect l="l" t="t" r="r" b="b"/>
              <a:pathLst>
                <a:path w="1084" h="3275" extrusionOk="0">
                  <a:moveTo>
                    <a:pt x="1" y="0"/>
                  </a:moveTo>
                  <a:lnTo>
                    <a:pt x="1" y="3274"/>
                  </a:lnTo>
                  <a:lnTo>
                    <a:pt x="1083" y="3274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7"/>
            <p:cNvSpPr/>
            <p:nvPr/>
          </p:nvSpPr>
          <p:spPr>
            <a:xfrm>
              <a:off x="6465513" y="1296200"/>
              <a:ext cx="26900" cy="81875"/>
            </a:xfrm>
            <a:custGeom>
              <a:avLst/>
              <a:gdLst/>
              <a:ahLst/>
              <a:cxnLst/>
              <a:rect l="l" t="t" r="r" b="b"/>
              <a:pathLst>
                <a:path w="1076" h="3275" extrusionOk="0">
                  <a:moveTo>
                    <a:pt x="0" y="0"/>
                  </a:moveTo>
                  <a:lnTo>
                    <a:pt x="0" y="3274"/>
                  </a:lnTo>
                  <a:lnTo>
                    <a:pt x="1076" y="3274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7"/>
            <p:cNvSpPr/>
            <p:nvPr/>
          </p:nvSpPr>
          <p:spPr>
            <a:xfrm>
              <a:off x="6573388" y="1296200"/>
              <a:ext cx="27075" cy="81875"/>
            </a:xfrm>
            <a:custGeom>
              <a:avLst/>
              <a:gdLst/>
              <a:ahLst/>
              <a:cxnLst/>
              <a:rect l="l" t="t" r="r" b="b"/>
              <a:pathLst>
                <a:path w="1083" h="3275" extrusionOk="0">
                  <a:moveTo>
                    <a:pt x="0" y="0"/>
                  </a:moveTo>
                  <a:lnTo>
                    <a:pt x="0" y="3274"/>
                  </a:lnTo>
                  <a:lnTo>
                    <a:pt x="1083" y="3274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7"/>
            <p:cNvSpPr/>
            <p:nvPr/>
          </p:nvSpPr>
          <p:spPr>
            <a:xfrm>
              <a:off x="6478863" y="1296200"/>
              <a:ext cx="13550" cy="81875"/>
            </a:xfrm>
            <a:custGeom>
              <a:avLst/>
              <a:gdLst/>
              <a:ahLst/>
              <a:cxnLst/>
              <a:rect l="l" t="t" r="r" b="b"/>
              <a:pathLst>
                <a:path w="542" h="3275" extrusionOk="0">
                  <a:moveTo>
                    <a:pt x="0" y="0"/>
                  </a:moveTo>
                  <a:lnTo>
                    <a:pt x="0" y="3274"/>
                  </a:lnTo>
                  <a:lnTo>
                    <a:pt x="542" y="3274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7"/>
            <p:cNvSpPr/>
            <p:nvPr/>
          </p:nvSpPr>
          <p:spPr>
            <a:xfrm>
              <a:off x="6478863" y="1459050"/>
              <a:ext cx="94550" cy="135125"/>
            </a:xfrm>
            <a:custGeom>
              <a:avLst/>
              <a:gdLst/>
              <a:ahLst/>
              <a:cxnLst/>
              <a:rect l="l" t="t" r="r" b="b"/>
              <a:pathLst>
                <a:path w="3782" h="5405" extrusionOk="0">
                  <a:moveTo>
                    <a:pt x="2165" y="0"/>
                  </a:moveTo>
                  <a:cubicBezTo>
                    <a:pt x="1459" y="0"/>
                    <a:pt x="857" y="452"/>
                    <a:pt x="637" y="1082"/>
                  </a:cubicBezTo>
                  <a:lnTo>
                    <a:pt x="0" y="1082"/>
                  </a:lnTo>
                  <a:lnTo>
                    <a:pt x="0" y="4322"/>
                  </a:lnTo>
                  <a:lnTo>
                    <a:pt x="637" y="4322"/>
                  </a:lnTo>
                  <a:cubicBezTo>
                    <a:pt x="857" y="4946"/>
                    <a:pt x="1459" y="5404"/>
                    <a:pt x="2165" y="5404"/>
                  </a:cubicBezTo>
                  <a:cubicBezTo>
                    <a:pt x="3062" y="5404"/>
                    <a:pt x="3781" y="4678"/>
                    <a:pt x="3781" y="3781"/>
                  </a:cubicBezTo>
                  <a:cubicBezTo>
                    <a:pt x="3781" y="3370"/>
                    <a:pt x="3624" y="2993"/>
                    <a:pt x="3370" y="2699"/>
                  </a:cubicBezTo>
                  <a:cubicBezTo>
                    <a:pt x="3624" y="2411"/>
                    <a:pt x="3781" y="2034"/>
                    <a:pt x="3781" y="1623"/>
                  </a:cubicBezTo>
                  <a:cubicBezTo>
                    <a:pt x="3781" y="726"/>
                    <a:pt x="3062" y="0"/>
                    <a:pt x="2165" y="0"/>
                  </a:cubicBez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7"/>
            <p:cNvSpPr/>
            <p:nvPr/>
          </p:nvSpPr>
          <p:spPr>
            <a:xfrm>
              <a:off x="6303338" y="1674975"/>
              <a:ext cx="351075" cy="82050"/>
            </a:xfrm>
            <a:custGeom>
              <a:avLst/>
              <a:gdLst/>
              <a:ahLst/>
              <a:cxnLst/>
              <a:rect l="l" t="t" r="r" b="b"/>
              <a:pathLst>
                <a:path w="14043" h="3282" extrusionOk="0">
                  <a:moveTo>
                    <a:pt x="1624" y="1"/>
                  </a:moveTo>
                  <a:cubicBezTo>
                    <a:pt x="727" y="1"/>
                    <a:pt x="0" y="727"/>
                    <a:pt x="0" y="1624"/>
                  </a:cubicBezTo>
                  <a:lnTo>
                    <a:pt x="0" y="3282"/>
                  </a:lnTo>
                  <a:lnTo>
                    <a:pt x="2165" y="3282"/>
                  </a:lnTo>
                  <a:lnTo>
                    <a:pt x="2672" y="2617"/>
                  </a:lnTo>
                  <a:lnTo>
                    <a:pt x="3247" y="3282"/>
                  </a:lnTo>
                  <a:lnTo>
                    <a:pt x="4323" y="3282"/>
                  </a:lnTo>
                  <a:lnTo>
                    <a:pt x="4747" y="2617"/>
                  </a:lnTo>
                  <a:lnTo>
                    <a:pt x="5405" y="3282"/>
                  </a:lnTo>
                  <a:lnTo>
                    <a:pt x="6487" y="3282"/>
                  </a:lnTo>
                  <a:lnTo>
                    <a:pt x="6816" y="2583"/>
                  </a:lnTo>
                  <a:lnTo>
                    <a:pt x="7021" y="2768"/>
                  </a:lnTo>
                  <a:lnTo>
                    <a:pt x="7563" y="3282"/>
                  </a:lnTo>
                  <a:lnTo>
                    <a:pt x="8645" y="3282"/>
                  </a:lnTo>
                  <a:lnTo>
                    <a:pt x="9220" y="2651"/>
                  </a:lnTo>
                  <a:lnTo>
                    <a:pt x="9727" y="3282"/>
                  </a:lnTo>
                  <a:lnTo>
                    <a:pt x="10802" y="3282"/>
                  </a:lnTo>
                  <a:lnTo>
                    <a:pt x="11364" y="2487"/>
                  </a:lnTo>
                  <a:lnTo>
                    <a:pt x="11885" y="3282"/>
                  </a:lnTo>
                  <a:lnTo>
                    <a:pt x="14042" y="3282"/>
                  </a:lnTo>
                  <a:lnTo>
                    <a:pt x="14042" y="1624"/>
                  </a:lnTo>
                  <a:cubicBezTo>
                    <a:pt x="14042" y="727"/>
                    <a:pt x="13316" y="1"/>
                    <a:pt x="12426" y="1"/>
                  </a:cubicBezTo>
                  <a:lnTo>
                    <a:pt x="11885" y="1"/>
                  </a:lnTo>
                  <a:lnTo>
                    <a:pt x="11364" y="391"/>
                  </a:lnTo>
                  <a:lnTo>
                    <a:pt x="10802" y="1"/>
                  </a:lnTo>
                  <a:lnTo>
                    <a:pt x="9720" y="1"/>
                  </a:lnTo>
                  <a:lnTo>
                    <a:pt x="9063" y="542"/>
                  </a:lnTo>
                  <a:lnTo>
                    <a:pt x="8645" y="1"/>
                  </a:lnTo>
                  <a:lnTo>
                    <a:pt x="7563" y="1"/>
                  </a:lnTo>
                  <a:lnTo>
                    <a:pt x="7021" y="316"/>
                  </a:lnTo>
                  <a:lnTo>
                    <a:pt x="6939" y="370"/>
                  </a:lnTo>
                  <a:lnTo>
                    <a:pt x="6480" y="1"/>
                  </a:lnTo>
                  <a:lnTo>
                    <a:pt x="5405" y="1"/>
                  </a:lnTo>
                  <a:lnTo>
                    <a:pt x="5014" y="514"/>
                  </a:lnTo>
                  <a:lnTo>
                    <a:pt x="4323" y="1"/>
                  </a:lnTo>
                  <a:lnTo>
                    <a:pt x="3240" y="1"/>
                  </a:lnTo>
                  <a:lnTo>
                    <a:pt x="2679" y="521"/>
                  </a:lnTo>
                  <a:lnTo>
                    <a:pt x="2165" y="1"/>
                  </a:ln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7"/>
            <p:cNvSpPr/>
            <p:nvPr/>
          </p:nvSpPr>
          <p:spPr>
            <a:xfrm>
              <a:off x="6478863" y="1675150"/>
              <a:ext cx="175550" cy="81875"/>
            </a:xfrm>
            <a:custGeom>
              <a:avLst/>
              <a:gdLst/>
              <a:ahLst/>
              <a:cxnLst/>
              <a:rect l="l" t="t" r="r" b="b"/>
              <a:pathLst>
                <a:path w="7022" h="3275" extrusionOk="0">
                  <a:moveTo>
                    <a:pt x="542" y="0"/>
                  </a:moveTo>
                  <a:lnTo>
                    <a:pt x="0" y="309"/>
                  </a:lnTo>
                  <a:lnTo>
                    <a:pt x="0" y="2761"/>
                  </a:lnTo>
                  <a:lnTo>
                    <a:pt x="542" y="3275"/>
                  </a:lnTo>
                  <a:lnTo>
                    <a:pt x="1624" y="3275"/>
                  </a:lnTo>
                  <a:lnTo>
                    <a:pt x="2199" y="2644"/>
                  </a:lnTo>
                  <a:lnTo>
                    <a:pt x="2706" y="3275"/>
                  </a:lnTo>
                  <a:lnTo>
                    <a:pt x="3781" y="3275"/>
                  </a:lnTo>
                  <a:lnTo>
                    <a:pt x="4343" y="2480"/>
                  </a:lnTo>
                  <a:lnTo>
                    <a:pt x="4864" y="3275"/>
                  </a:lnTo>
                  <a:lnTo>
                    <a:pt x="7021" y="3275"/>
                  </a:lnTo>
                  <a:lnTo>
                    <a:pt x="7021" y="1617"/>
                  </a:lnTo>
                  <a:cubicBezTo>
                    <a:pt x="7021" y="720"/>
                    <a:pt x="6302" y="0"/>
                    <a:pt x="5405" y="0"/>
                  </a:cubicBezTo>
                  <a:lnTo>
                    <a:pt x="4864" y="0"/>
                  </a:lnTo>
                  <a:lnTo>
                    <a:pt x="4343" y="384"/>
                  </a:lnTo>
                  <a:lnTo>
                    <a:pt x="3781" y="0"/>
                  </a:lnTo>
                  <a:lnTo>
                    <a:pt x="2706" y="0"/>
                  </a:lnTo>
                  <a:lnTo>
                    <a:pt x="2042" y="535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7"/>
            <p:cNvSpPr/>
            <p:nvPr/>
          </p:nvSpPr>
          <p:spPr>
            <a:xfrm>
              <a:off x="6519438" y="1675150"/>
              <a:ext cx="27100" cy="81875"/>
            </a:xfrm>
            <a:custGeom>
              <a:avLst/>
              <a:gdLst/>
              <a:ahLst/>
              <a:cxnLst/>
              <a:rect l="l" t="t" r="r" b="b"/>
              <a:pathLst>
                <a:path w="1084" h="3275" extrusionOk="0">
                  <a:moveTo>
                    <a:pt x="1" y="0"/>
                  </a:moveTo>
                  <a:lnTo>
                    <a:pt x="1" y="3275"/>
                  </a:lnTo>
                  <a:lnTo>
                    <a:pt x="1083" y="3275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7"/>
            <p:cNvSpPr/>
            <p:nvPr/>
          </p:nvSpPr>
          <p:spPr>
            <a:xfrm>
              <a:off x="6573388" y="1675150"/>
              <a:ext cx="27075" cy="81875"/>
            </a:xfrm>
            <a:custGeom>
              <a:avLst/>
              <a:gdLst/>
              <a:ahLst/>
              <a:cxnLst/>
              <a:rect l="l" t="t" r="r" b="b"/>
              <a:pathLst>
                <a:path w="1083" h="3275" extrusionOk="0">
                  <a:moveTo>
                    <a:pt x="0" y="0"/>
                  </a:moveTo>
                  <a:lnTo>
                    <a:pt x="0" y="3275"/>
                  </a:lnTo>
                  <a:lnTo>
                    <a:pt x="1083" y="3275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7"/>
            <p:cNvSpPr/>
            <p:nvPr/>
          </p:nvSpPr>
          <p:spPr>
            <a:xfrm>
              <a:off x="6411388" y="1675150"/>
              <a:ext cx="27075" cy="81875"/>
            </a:xfrm>
            <a:custGeom>
              <a:avLst/>
              <a:gdLst/>
              <a:ahLst/>
              <a:cxnLst/>
              <a:rect l="l" t="t" r="r" b="b"/>
              <a:pathLst>
                <a:path w="1083" h="3275" extrusionOk="0">
                  <a:moveTo>
                    <a:pt x="1" y="0"/>
                  </a:moveTo>
                  <a:lnTo>
                    <a:pt x="1" y="3275"/>
                  </a:lnTo>
                  <a:lnTo>
                    <a:pt x="1083" y="3275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7"/>
            <p:cNvSpPr/>
            <p:nvPr/>
          </p:nvSpPr>
          <p:spPr>
            <a:xfrm>
              <a:off x="6357438" y="1675150"/>
              <a:ext cx="27100" cy="81875"/>
            </a:xfrm>
            <a:custGeom>
              <a:avLst/>
              <a:gdLst/>
              <a:ahLst/>
              <a:cxnLst/>
              <a:rect l="l" t="t" r="r" b="b"/>
              <a:pathLst>
                <a:path w="1084" h="3275" extrusionOk="0">
                  <a:moveTo>
                    <a:pt x="1" y="0"/>
                  </a:moveTo>
                  <a:lnTo>
                    <a:pt x="1" y="3275"/>
                  </a:lnTo>
                  <a:lnTo>
                    <a:pt x="1083" y="3275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7"/>
            <p:cNvSpPr/>
            <p:nvPr/>
          </p:nvSpPr>
          <p:spPr>
            <a:xfrm>
              <a:off x="6465513" y="1675150"/>
              <a:ext cx="26900" cy="81875"/>
            </a:xfrm>
            <a:custGeom>
              <a:avLst/>
              <a:gdLst/>
              <a:ahLst/>
              <a:cxnLst/>
              <a:rect l="l" t="t" r="r" b="b"/>
              <a:pathLst>
                <a:path w="1076" h="3275" extrusionOk="0">
                  <a:moveTo>
                    <a:pt x="0" y="0"/>
                  </a:moveTo>
                  <a:lnTo>
                    <a:pt x="0" y="3275"/>
                  </a:lnTo>
                  <a:lnTo>
                    <a:pt x="1076" y="3275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7"/>
            <p:cNvSpPr/>
            <p:nvPr/>
          </p:nvSpPr>
          <p:spPr>
            <a:xfrm>
              <a:off x="6478863" y="1675150"/>
              <a:ext cx="13550" cy="81875"/>
            </a:xfrm>
            <a:custGeom>
              <a:avLst/>
              <a:gdLst/>
              <a:ahLst/>
              <a:cxnLst/>
              <a:rect l="l" t="t" r="r" b="b"/>
              <a:pathLst>
                <a:path w="542" h="3275" extrusionOk="0">
                  <a:moveTo>
                    <a:pt x="0" y="0"/>
                  </a:moveTo>
                  <a:lnTo>
                    <a:pt x="0" y="3275"/>
                  </a:lnTo>
                  <a:lnTo>
                    <a:pt x="542" y="327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0" name="Google Shape;2480;p47"/>
          <p:cNvGrpSpPr/>
          <p:nvPr/>
        </p:nvGrpSpPr>
        <p:grpSpPr>
          <a:xfrm>
            <a:off x="6818687" y="1275808"/>
            <a:ext cx="311474" cy="408844"/>
            <a:chOff x="7045338" y="1296200"/>
            <a:chExt cx="351075" cy="460825"/>
          </a:xfrm>
        </p:grpSpPr>
        <p:sp>
          <p:nvSpPr>
            <p:cNvPr id="2481" name="Google Shape;2481;p47"/>
            <p:cNvSpPr/>
            <p:nvPr/>
          </p:nvSpPr>
          <p:spPr>
            <a:xfrm>
              <a:off x="7045338" y="1648100"/>
              <a:ext cx="351075" cy="108925"/>
            </a:xfrm>
            <a:custGeom>
              <a:avLst/>
              <a:gdLst/>
              <a:ahLst/>
              <a:cxnLst/>
              <a:rect l="l" t="t" r="r" b="b"/>
              <a:pathLst>
                <a:path w="14043" h="4357" extrusionOk="0">
                  <a:moveTo>
                    <a:pt x="1747" y="0"/>
                  </a:moveTo>
                  <a:lnTo>
                    <a:pt x="0" y="1082"/>
                  </a:lnTo>
                  <a:lnTo>
                    <a:pt x="0" y="4357"/>
                  </a:lnTo>
                  <a:lnTo>
                    <a:pt x="14042" y="4357"/>
                  </a:lnTo>
                  <a:lnTo>
                    <a:pt x="14042" y="1082"/>
                  </a:lnTo>
                  <a:lnTo>
                    <a:pt x="12713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7"/>
            <p:cNvSpPr/>
            <p:nvPr/>
          </p:nvSpPr>
          <p:spPr>
            <a:xfrm>
              <a:off x="7220863" y="1648100"/>
              <a:ext cx="175550" cy="108925"/>
            </a:xfrm>
            <a:custGeom>
              <a:avLst/>
              <a:gdLst/>
              <a:ahLst/>
              <a:cxnLst/>
              <a:rect l="l" t="t" r="r" b="b"/>
              <a:pathLst>
                <a:path w="7022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7021" y="4357"/>
                  </a:lnTo>
                  <a:lnTo>
                    <a:pt x="7021" y="1082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7"/>
            <p:cNvSpPr/>
            <p:nvPr/>
          </p:nvSpPr>
          <p:spPr>
            <a:xfrm>
              <a:off x="7045338" y="1296200"/>
              <a:ext cx="351075" cy="378975"/>
            </a:xfrm>
            <a:custGeom>
              <a:avLst/>
              <a:gdLst/>
              <a:ahLst/>
              <a:cxnLst/>
              <a:rect l="l" t="t" r="r" b="b"/>
              <a:pathLst>
                <a:path w="14043" h="15159" extrusionOk="0">
                  <a:moveTo>
                    <a:pt x="1624" y="0"/>
                  </a:moveTo>
                  <a:lnTo>
                    <a:pt x="0" y="1432"/>
                  </a:lnTo>
                  <a:lnTo>
                    <a:pt x="0" y="15158"/>
                  </a:lnTo>
                  <a:lnTo>
                    <a:pt x="14042" y="15158"/>
                  </a:lnTo>
                  <a:lnTo>
                    <a:pt x="14042" y="1432"/>
                  </a:lnTo>
                  <a:lnTo>
                    <a:pt x="12419" y="0"/>
                  </a:lnTo>
                  <a:lnTo>
                    <a:pt x="11343" y="890"/>
                  </a:lnTo>
                  <a:lnTo>
                    <a:pt x="10261" y="0"/>
                  </a:lnTo>
                  <a:lnTo>
                    <a:pt x="9179" y="890"/>
                  </a:lnTo>
                  <a:lnTo>
                    <a:pt x="8104" y="0"/>
                  </a:lnTo>
                  <a:lnTo>
                    <a:pt x="7021" y="890"/>
                  </a:lnTo>
                  <a:lnTo>
                    <a:pt x="5939" y="0"/>
                  </a:lnTo>
                  <a:lnTo>
                    <a:pt x="4864" y="890"/>
                  </a:lnTo>
                  <a:lnTo>
                    <a:pt x="3781" y="0"/>
                  </a:lnTo>
                  <a:lnTo>
                    <a:pt x="2699" y="890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7"/>
            <p:cNvSpPr/>
            <p:nvPr/>
          </p:nvSpPr>
          <p:spPr>
            <a:xfrm>
              <a:off x="7220863" y="1296200"/>
              <a:ext cx="175550" cy="378975"/>
            </a:xfrm>
            <a:custGeom>
              <a:avLst/>
              <a:gdLst/>
              <a:ahLst/>
              <a:cxnLst/>
              <a:rect l="l" t="t" r="r" b="b"/>
              <a:pathLst>
                <a:path w="7022" h="15159" extrusionOk="0">
                  <a:moveTo>
                    <a:pt x="1083" y="0"/>
                  </a:moveTo>
                  <a:lnTo>
                    <a:pt x="0" y="890"/>
                  </a:lnTo>
                  <a:lnTo>
                    <a:pt x="0" y="15158"/>
                  </a:lnTo>
                  <a:lnTo>
                    <a:pt x="7021" y="15158"/>
                  </a:lnTo>
                  <a:lnTo>
                    <a:pt x="7021" y="1432"/>
                  </a:lnTo>
                  <a:lnTo>
                    <a:pt x="5398" y="0"/>
                  </a:lnTo>
                  <a:lnTo>
                    <a:pt x="4316" y="890"/>
                  </a:lnTo>
                  <a:lnTo>
                    <a:pt x="3240" y="0"/>
                  </a:lnTo>
                  <a:lnTo>
                    <a:pt x="2158" y="89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7"/>
            <p:cNvSpPr/>
            <p:nvPr/>
          </p:nvSpPr>
          <p:spPr>
            <a:xfrm>
              <a:off x="7126338" y="1405100"/>
              <a:ext cx="189075" cy="134950"/>
            </a:xfrm>
            <a:custGeom>
              <a:avLst/>
              <a:gdLst/>
              <a:ahLst/>
              <a:cxnLst/>
              <a:rect l="l" t="t" r="r" b="b"/>
              <a:pathLst>
                <a:path w="7563" h="5398" extrusionOk="0">
                  <a:moveTo>
                    <a:pt x="3781" y="0"/>
                  </a:moveTo>
                  <a:cubicBezTo>
                    <a:pt x="2452" y="0"/>
                    <a:pt x="1343" y="973"/>
                    <a:pt x="1124" y="2233"/>
                  </a:cubicBezTo>
                  <a:cubicBezTo>
                    <a:pt x="473" y="2453"/>
                    <a:pt x="0" y="3055"/>
                    <a:pt x="0" y="3781"/>
                  </a:cubicBezTo>
                  <a:cubicBezTo>
                    <a:pt x="0" y="4679"/>
                    <a:pt x="726" y="5398"/>
                    <a:pt x="1624" y="5398"/>
                  </a:cubicBezTo>
                  <a:lnTo>
                    <a:pt x="5939" y="5398"/>
                  </a:lnTo>
                  <a:cubicBezTo>
                    <a:pt x="6836" y="5398"/>
                    <a:pt x="7562" y="4679"/>
                    <a:pt x="7562" y="3781"/>
                  </a:cubicBezTo>
                  <a:cubicBezTo>
                    <a:pt x="7562" y="2884"/>
                    <a:pt x="6836" y="2158"/>
                    <a:pt x="5939" y="2158"/>
                  </a:cubicBezTo>
                  <a:lnTo>
                    <a:pt x="4864" y="2158"/>
                  </a:lnTo>
                  <a:cubicBezTo>
                    <a:pt x="4555" y="2158"/>
                    <a:pt x="4322" y="1925"/>
                    <a:pt x="4322" y="1617"/>
                  </a:cubicBezTo>
                  <a:cubicBezTo>
                    <a:pt x="4322" y="1316"/>
                    <a:pt x="4555" y="1076"/>
                    <a:pt x="4864" y="1076"/>
                  </a:cubicBezTo>
                  <a:lnTo>
                    <a:pt x="5398" y="1076"/>
                  </a:lnTo>
                  <a:lnTo>
                    <a:pt x="5398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7"/>
            <p:cNvSpPr/>
            <p:nvPr/>
          </p:nvSpPr>
          <p:spPr>
            <a:xfrm>
              <a:off x="7220863" y="1405100"/>
              <a:ext cx="94550" cy="134950"/>
            </a:xfrm>
            <a:custGeom>
              <a:avLst/>
              <a:gdLst/>
              <a:ahLst/>
              <a:cxnLst/>
              <a:rect l="l" t="t" r="r" b="b"/>
              <a:pathLst>
                <a:path w="3782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2158" y="5398"/>
                  </a:lnTo>
                  <a:cubicBezTo>
                    <a:pt x="3055" y="5398"/>
                    <a:pt x="3781" y="4679"/>
                    <a:pt x="3781" y="3781"/>
                  </a:cubicBezTo>
                  <a:cubicBezTo>
                    <a:pt x="3781" y="2884"/>
                    <a:pt x="3055" y="2158"/>
                    <a:pt x="2158" y="2158"/>
                  </a:cubicBezTo>
                  <a:lnTo>
                    <a:pt x="1076" y="2158"/>
                  </a:lnTo>
                  <a:cubicBezTo>
                    <a:pt x="774" y="2158"/>
                    <a:pt x="541" y="1925"/>
                    <a:pt x="541" y="1617"/>
                  </a:cubicBezTo>
                  <a:cubicBezTo>
                    <a:pt x="541" y="1316"/>
                    <a:pt x="774" y="1083"/>
                    <a:pt x="1076" y="1083"/>
                  </a:cubicBezTo>
                  <a:lnTo>
                    <a:pt x="1617" y="1083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7"/>
            <p:cNvSpPr/>
            <p:nvPr/>
          </p:nvSpPr>
          <p:spPr>
            <a:xfrm>
              <a:off x="7099263" y="1526500"/>
              <a:ext cx="243025" cy="94550"/>
            </a:xfrm>
            <a:custGeom>
              <a:avLst/>
              <a:gdLst/>
              <a:ahLst/>
              <a:cxnLst/>
              <a:rect l="l" t="t" r="r" b="b"/>
              <a:pathLst>
                <a:path w="9721" h="3782" extrusionOk="0">
                  <a:moveTo>
                    <a:pt x="1892" y="1"/>
                  </a:moveTo>
                  <a:cubicBezTo>
                    <a:pt x="857" y="1"/>
                    <a:pt x="1" y="857"/>
                    <a:pt x="1" y="1891"/>
                  </a:cubicBezTo>
                  <a:cubicBezTo>
                    <a:pt x="1" y="2932"/>
                    <a:pt x="857" y="3782"/>
                    <a:pt x="1892" y="3782"/>
                  </a:cubicBezTo>
                  <a:lnTo>
                    <a:pt x="7830" y="3782"/>
                  </a:lnTo>
                  <a:cubicBezTo>
                    <a:pt x="8871" y="3782"/>
                    <a:pt x="9721" y="2932"/>
                    <a:pt x="9721" y="1891"/>
                  </a:cubicBezTo>
                  <a:cubicBezTo>
                    <a:pt x="9721" y="857"/>
                    <a:pt x="8871" y="1"/>
                    <a:pt x="7830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7"/>
            <p:cNvSpPr/>
            <p:nvPr/>
          </p:nvSpPr>
          <p:spPr>
            <a:xfrm>
              <a:off x="7220863" y="1526500"/>
              <a:ext cx="121425" cy="94550"/>
            </a:xfrm>
            <a:custGeom>
              <a:avLst/>
              <a:gdLst/>
              <a:ahLst/>
              <a:cxnLst/>
              <a:rect l="l" t="t" r="r" b="b"/>
              <a:pathLst>
                <a:path w="4857" h="3782" extrusionOk="0">
                  <a:moveTo>
                    <a:pt x="0" y="1"/>
                  </a:moveTo>
                  <a:lnTo>
                    <a:pt x="0" y="3782"/>
                  </a:lnTo>
                  <a:lnTo>
                    <a:pt x="2973" y="3782"/>
                  </a:lnTo>
                  <a:cubicBezTo>
                    <a:pt x="4007" y="3782"/>
                    <a:pt x="4857" y="2932"/>
                    <a:pt x="4857" y="1891"/>
                  </a:cubicBezTo>
                  <a:cubicBezTo>
                    <a:pt x="4857" y="857"/>
                    <a:pt x="4007" y="1"/>
                    <a:pt x="2973" y="1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47"/>
          <p:cNvGrpSpPr/>
          <p:nvPr/>
        </p:nvGrpSpPr>
        <p:grpSpPr>
          <a:xfrm>
            <a:off x="5448294" y="1275963"/>
            <a:ext cx="408866" cy="408533"/>
            <a:chOff x="5451738" y="1296200"/>
            <a:chExt cx="460850" cy="460475"/>
          </a:xfrm>
        </p:grpSpPr>
        <p:sp>
          <p:nvSpPr>
            <p:cNvPr id="2490" name="Google Shape;2490;p47"/>
            <p:cNvSpPr/>
            <p:nvPr/>
          </p:nvSpPr>
          <p:spPr>
            <a:xfrm>
              <a:off x="5481713" y="1296200"/>
              <a:ext cx="112200" cy="131175"/>
            </a:xfrm>
            <a:custGeom>
              <a:avLst/>
              <a:gdLst/>
              <a:ahLst/>
              <a:cxnLst/>
              <a:rect l="l" t="t" r="r" b="b"/>
              <a:pathLst>
                <a:path w="4488" h="5247" extrusionOk="0">
                  <a:moveTo>
                    <a:pt x="843" y="0"/>
                  </a:moveTo>
                  <a:lnTo>
                    <a:pt x="0" y="678"/>
                  </a:lnTo>
                  <a:lnTo>
                    <a:pt x="3645" y="5247"/>
                  </a:lnTo>
                  <a:lnTo>
                    <a:pt x="4487" y="4569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7"/>
            <p:cNvSpPr/>
            <p:nvPr/>
          </p:nvSpPr>
          <p:spPr>
            <a:xfrm>
              <a:off x="5559788" y="1399450"/>
              <a:ext cx="81025" cy="81025"/>
            </a:xfrm>
            <a:custGeom>
              <a:avLst/>
              <a:gdLst/>
              <a:ahLst/>
              <a:cxnLst/>
              <a:rect l="l" t="t" r="r" b="b"/>
              <a:pathLst>
                <a:path w="3241" h="3241" extrusionOk="0">
                  <a:moveTo>
                    <a:pt x="1617" y="1083"/>
                  </a:moveTo>
                  <a:cubicBezTo>
                    <a:pt x="1919" y="1083"/>
                    <a:pt x="2159" y="1322"/>
                    <a:pt x="2159" y="1624"/>
                  </a:cubicBezTo>
                  <a:cubicBezTo>
                    <a:pt x="2159" y="1918"/>
                    <a:pt x="1919" y="2158"/>
                    <a:pt x="1617" y="2158"/>
                  </a:cubicBezTo>
                  <a:cubicBezTo>
                    <a:pt x="1323" y="2158"/>
                    <a:pt x="1076" y="1918"/>
                    <a:pt x="1076" y="1624"/>
                  </a:cubicBezTo>
                  <a:cubicBezTo>
                    <a:pt x="1076" y="1322"/>
                    <a:pt x="1323" y="1083"/>
                    <a:pt x="1617" y="1083"/>
                  </a:cubicBezTo>
                  <a:close/>
                  <a:moveTo>
                    <a:pt x="1617" y="0"/>
                  </a:moveTo>
                  <a:cubicBezTo>
                    <a:pt x="727" y="0"/>
                    <a:pt x="1" y="726"/>
                    <a:pt x="1" y="1624"/>
                  </a:cubicBezTo>
                  <a:cubicBezTo>
                    <a:pt x="1" y="2514"/>
                    <a:pt x="727" y="3240"/>
                    <a:pt x="1617" y="3240"/>
                  </a:cubicBezTo>
                  <a:cubicBezTo>
                    <a:pt x="2515" y="3240"/>
                    <a:pt x="3241" y="2514"/>
                    <a:pt x="3241" y="1624"/>
                  </a:cubicBezTo>
                  <a:cubicBezTo>
                    <a:pt x="3241" y="726"/>
                    <a:pt x="2515" y="0"/>
                    <a:pt x="1617" y="0"/>
                  </a:cubicBez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7"/>
            <p:cNvSpPr/>
            <p:nvPr/>
          </p:nvSpPr>
          <p:spPr>
            <a:xfrm>
              <a:off x="5574538" y="1459725"/>
              <a:ext cx="338050" cy="296950"/>
            </a:xfrm>
            <a:custGeom>
              <a:avLst/>
              <a:gdLst/>
              <a:ahLst/>
              <a:cxnLst/>
              <a:rect l="l" t="t" r="r" b="b"/>
              <a:pathLst>
                <a:path w="13522" h="11878" extrusionOk="0">
                  <a:moveTo>
                    <a:pt x="5898" y="0"/>
                  </a:moveTo>
                  <a:cubicBezTo>
                    <a:pt x="4740" y="0"/>
                    <a:pt x="3713" y="747"/>
                    <a:pt x="3322" y="1850"/>
                  </a:cubicBezTo>
                  <a:cubicBezTo>
                    <a:pt x="3144" y="2418"/>
                    <a:pt x="3034" y="3240"/>
                    <a:pt x="2480" y="3240"/>
                  </a:cubicBezTo>
                  <a:lnTo>
                    <a:pt x="2103" y="3240"/>
                  </a:lnTo>
                  <a:lnTo>
                    <a:pt x="377" y="4323"/>
                  </a:lnTo>
                  <a:lnTo>
                    <a:pt x="0" y="5932"/>
                  </a:lnTo>
                  <a:lnTo>
                    <a:pt x="164" y="6597"/>
                  </a:lnTo>
                  <a:cubicBezTo>
                    <a:pt x="466" y="7795"/>
                    <a:pt x="1548" y="8638"/>
                    <a:pt x="2788" y="8638"/>
                  </a:cubicBezTo>
                  <a:lnTo>
                    <a:pt x="5418" y="8638"/>
                  </a:lnTo>
                  <a:cubicBezTo>
                    <a:pt x="6295" y="8638"/>
                    <a:pt x="7007" y="9330"/>
                    <a:pt x="7042" y="10186"/>
                  </a:cubicBezTo>
                  <a:lnTo>
                    <a:pt x="7042" y="11878"/>
                  </a:lnTo>
                  <a:lnTo>
                    <a:pt x="13521" y="11878"/>
                  </a:lnTo>
                  <a:lnTo>
                    <a:pt x="13521" y="4323"/>
                  </a:lnTo>
                  <a:lnTo>
                    <a:pt x="10281" y="4323"/>
                  </a:lnTo>
                  <a:lnTo>
                    <a:pt x="10281" y="5405"/>
                  </a:lnTo>
                  <a:cubicBezTo>
                    <a:pt x="10281" y="5994"/>
                    <a:pt x="9795" y="6480"/>
                    <a:pt x="9199" y="6480"/>
                  </a:cubicBezTo>
                  <a:cubicBezTo>
                    <a:pt x="8603" y="6480"/>
                    <a:pt x="8117" y="5994"/>
                    <a:pt x="8117" y="5405"/>
                  </a:cubicBezTo>
                  <a:lnTo>
                    <a:pt x="8117" y="1795"/>
                  </a:lnTo>
                  <a:cubicBezTo>
                    <a:pt x="7583" y="918"/>
                    <a:pt x="7042" y="0"/>
                    <a:pt x="7042" y="0"/>
                  </a:cubicBez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7"/>
            <p:cNvSpPr/>
            <p:nvPr/>
          </p:nvSpPr>
          <p:spPr>
            <a:xfrm>
              <a:off x="5804513" y="1567775"/>
              <a:ext cx="108075" cy="188900"/>
            </a:xfrm>
            <a:custGeom>
              <a:avLst/>
              <a:gdLst/>
              <a:ahLst/>
              <a:cxnLst/>
              <a:rect l="l" t="t" r="r" b="b"/>
              <a:pathLst>
                <a:path w="4323" h="7556" extrusionOk="0">
                  <a:moveTo>
                    <a:pt x="1082" y="1"/>
                  </a:moveTo>
                  <a:lnTo>
                    <a:pt x="1082" y="1083"/>
                  </a:lnTo>
                  <a:cubicBezTo>
                    <a:pt x="1082" y="1672"/>
                    <a:pt x="596" y="2158"/>
                    <a:pt x="0" y="2158"/>
                  </a:cubicBezTo>
                  <a:lnTo>
                    <a:pt x="0" y="7556"/>
                  </a:lnTo>
                  <a:lnTo>
                    <a:pt x="4322" y="7556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7"/>
            <p:cNvSpPr/>
            <p:nvPr/>
          </p:nvSpPr>
          <p:spPr>
            <a:xfrm>
              <a:off x="5498663" y="1296200"/>
              <a:ext cx="112200" cy="131175"/>
            </a:xfrm>
            <a:custGeom>
              <a:avLst/>
              <a:gdLst/>
              <a:ahLst/>
              <a:cxnLst/>
              <a:rect l="l" t="t" r="r" b="b"/>
              <a:pathLst>
                <a:path w="4488" h="5247" extrusionOk="0">
                  <a:moveTo>
                    <a:pt x="3645" y="0"/>
                  </a:moveTo>
                  <a:lnTo>
                    <a:pt x="1" y="4569"/>
                  </a:lnTo>
                  <a:lnTo>
                    <a:pt x="843" y="5247"/>
                  </a:lnTo>
                  <a:lnTo>
                    <a:pt x="4487" y="678"/>
                  </a:lnTo>
                  <a:lnTo>
                    <a:pt x="3645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7"/>
            <p:cNvSpPr/>
            <p:nvPr/>
          </p:nvSpPr>
          <p:spPr>
            <a:xfrm>
              <a:off x="5750563" y="1459725"/>
              <a:ext cx="108075" cy="189075"/>
            </a:xfrm>
            <a:custGeom>
              <a:avLst/>
              <a:gdLst/>
              <a:ahLst/>
              <a:cxnLst/>
              <a:rect l="l" t="t" r="r" b="b"/>
              <a:pathLst>
                <a:path w="4323" h="7563" extrusionOk="0">
                  <a:moveTo>
                    <a:pt x="1" y="0"/>
                  </a:moveTo>
                  <a:lnTo>
                    <a:pt x="1" y="5398"/>
                  </a:lnTo>
                  <a:cubicBezTo>
                    <a:pt x="1" y="6590"/>
                    <a:pt x="973" y="7563"/>
                    <a:pt x="2158" y="7563"/>
                  </a:cubicBezTo>
                  <a:cubicBezTo>
                    <a:pt x="3350" y="7563"/>
                    <a:pt x="4323" y="6590"/>
                    <a:pt x="4323" y="5398"/>
                  </a:cubicBezTo>
                  <a:lnTo>
                    <a:pt x="4323" y="2699"/>
                  </a:lnTo>
                  <a:cubicBezTo>
                    <a:pt x="4323" y="1398"/>
                    <a:pt x="3391" y="302"/>
                    <a:pt x="2158" y="55"/>
                  </a:cubicBezTo>
                  <a:cubicBezTo>
                    <a:pt x="1987" y="21"/>
                    <a:pt x="1802" y="0"/>
                    <a:pt x="1617" y="0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7"/>
            <p:cNvSpPr/>
            <p:nvPr/>
          </p:nvSpPr>
          <p:spPr>
            <a:xfrm>
              <a:off x="5696613" y="1513675"/>
              <a:ext cx="26925" cy="27075"/>
            </a:xfrm>
            <a:custGeom>
              <a:avLst/>
              <a:gdLst/>
              <a:ahLst/>
              <a:cxnLst/>
              <a:rect l="l" t="t" r="r" b="b"/>
              <a:pathLst>
                <a:path w="1077" h="1083" extrusionOk="0">
                  <a:moveTo>
                    <a:pt x="1" y="0"/>
                  </a:moveTo>
                  <a:lnTo>
                    <a:pt x="1" y="1082"/>
                  </a:lnTo>
                  <a:lnTo>
                    <a:pt x="1076" y="1082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7"/>
            <p:cNvSpPr/>
            <p:nvPr/>
          </p:nvSpPr>
          <p:spPr>
            <a:xfrm>
              <a:off x="5557738" y="1540725"/>
              <a:ext cx="78075" cy="67325"/>
            </a:xfrm>
            <a:custGeom>
              <a:avLst/>
              <a:gdLst/>
              <a:ahLst/>
              <a:cxnLst/>
              <a:rect l="l" t="t" r="r" b="b"/>
              <a:pathLst>
                <a:path w="3123" h="2693" extrusionOk="0">
                  <a:moveTo>
                    <a:pt x="1" y="0"/>
                  </a:moveTo>
                  <a:lnTo>
                    <a:pt x="672" y="2692"/>
                  </a:lnTo>
                  <a:cubicBezTo>
                    <a:pt x="679" y="2692"/>
                    <a:pt x="687" y="2692"/>
                    <a:pt x="694" y="2692"/>
                  </a:cubicBezTo>
                  <a:cubicBezTo>
                    <a:pt x="2060" y="2692"/>
                    <a:pt x="3122" y="1424"/>
                    <a:pt x="2782" y="0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7"/>
            <p:cNvSpPr/>
            <p:nvPr/>
          </p:nvSpPr>
          <p:spPr>
            <a:xfrm>
              <a:off x="5804513" y="1461100"/>
              <a:ext cx="54125" cy="187700"/>
            </a:xfrm>
            <a:custGeom>
              <a:avLst/>
              <a:gdLst/>
              <a:ahLst/>
              <a:cxnLst/>
              <a:rect l="l" t="t" r="r" b="b"/>
              <a:pathLst>
                <a:path w="2165" h="7508" extrusionOk="0">
                  <a:moveTo>
                    <a:pt x="0" y="0"/>
                  </a:moveTo>
                  <a:lnTo>
                    <a:pt x="0" y="7508"/>
                  </a:lnTo>
                  <a:cubicBezTo>
                    <a:pt x="1192" y="7508"/>
                    <a:pt x="2165" y="6535"/>
                    <a:pt x="2165" y="5343"/>
                  </a:cubicBezTo>
                  <a:lnTo>
                    <a:pt x="2165" y="2644"/>
                  </a:lnTo>
                  <a:cubicBezTo>
                    <a:pt x="2165" y="1343"/>
                    <a:pt x="1233" y="247"/>
                    <a:pt x="0" y="0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7"/>
            <p:cNvSpPr/>
            <p:nvPr/>
          </p:nvSpPr>
          <p:spPr>
            <a:xfrm>
              <a:off x="5451738" y="1399450"/>
              <a:ext cx="81025" cy="81025"/>
            </a:xfrm>
            <a:custGeom>
              <a:avLst/>
              <a:gdLst/>
              <a:ahLst/>
              <a:cxnLst/>
              <a:rect l="l" t="t" r="r" b="b"/>
              <a:pathLst>
                <a:path w="3241" h="3241" extrusionOk="0">
                  <a:moveTo>
                    <a:pt x="1624" y="1083"/>
                  </a:moveTo>
                  <a:cubicBezTo>
                    <a:pt x="1919" y="1083"/>
                    <a:pt x="2158" y="1322"/>
                    <a:pt x="2158" y="1624"/>
                  </a:cubicBezTo>
                  <a:cubicBezTo>
                    <a:pt x="2158" y="1918"/>
                    <a:pt x="1919" y="2158"/>
                    <a:pt x="1624" y="2158"/>
                  </a:cubicBezTo>
                  <a:cubicBezTo>
                    <a:pt x="1323" y="2158"/>
                    <a:pt x="1083" y="1918"/>
                    <a:pt x="1083" y="1624"/>
                  </a:cubicBezTo>
                  <a:cubicBezTo>
                    <a:pt x="1083" y="1322"/>
                    <a:pt x="1323" y="1083"/>
                    <a:pt x="1624" y="1083"/>
                  </a:cubicBezTo>
                  <a:close/>
                  <a:moveTo>
                    <a:pt x="1624" y="0"/>
                  </a:moveTo>
                  <a:cubicBezTo>
                    <a:pt x="727" y="0"/>
                    <a:pt x="1" y="726"/>
                    <a:pt x="1" y="1624"/>
                  </a:cubicBezTo>
                  <a:cubicBezTo>
                    <a:pt x="1" y="2514"/>
                    <a:pt x="727" y="3240"/>
                    <a:pt x="1624" y="3240"/>
                  </a:cubicBezTo>
                  <a:cubicBezTo>
                    <a:pt x="2515" y="3240"/>
                    <a:pt x="3241" y="2514"/>
                    <a:pt x="3241" y="1624"/>
                  </a:cubicBezTo>
                  <a:cubicBezTo>
                    <a:pt x="3241" y="726"/>
                    <a:pt x="2515" y="0"/>
                    <a:pt x="1624" y="0"/>
                  </a:cubicBez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0" name="Google Shape;2500;p47"/>
          <p:cNvGrpSpPr/>
          <p:nvPr/>
        </p:nvGrpSpPr>
        <p:grpSpPr>
          <a:xfrm>
            <a:off x="4839610" y="1275808"/>
            <a:ext cx="311474" cy="408844"/>
            <a:chOff x="4819688" y="1296200"/>
            <a:chExt cx="351075" cy="460825"/>
          </a:xfrm>
        </p:grpSpPr>
        <p:sp>
          <p:nvSpPr>
            <p:cNvPr id="2501" name="Google Shape;2501;p47"/>
            <p:cNvSpPr/>
            <p:nvPr/>
          </p:nvSpPr>
          <p:spPr>
            <a:xfrm>
              <a:off x="4862163" y="1567100"/>
              <a:ext cx="266125" cy="102925"/>
            </a:xfrm>
            <a:custGeom>
              <a:avLst/>
              <a:gdLst/>
              <a:ahLst/>
              <a:cxnLst/>
              <a:rect l="l" t="t" r="r" b="b"/>
              <a:pathLst>
                <a:path w="10645" h="4117" extrusionOk="0">
                  <a:moveTo>
                    <a:pt x="0" y="0"/>
                  </a:moveTo>
                  <a:lnTo>
                    <a:pt x="2706" y="4117"/>
                  </a:lnTo>
                  <a:lnTo>
                    <a:pt x="7932" y="4117"/>
                  </a:lnTo>
                  <a:lnTo>
                    <a:pt x="10645" y="0"/>
                  </a:lnTo>
                  <a:close/>
                </a:path>
              </a:pathLst>
            </a:custGeom>
            <a:solidFill>
              <a:srgbClr val="86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7"/>
            <p:cNvSpPr/>
            <p:nvPr/>
          </p:nvSpPr>
          <p:spPr>
            <a:xfrm>
              <a:off x="4873638" y="1363650"/>
              <a:ext cx="243000" cy="162875"/>
            </a:xfrm>
            <a:custGeom>
              <a:avLst/>
              <a:gdLst/>
              <a:ahLst/>
              <a:cxnLst/>
              <a:rect l="l" t="t" r="r" b="b"/>
              <a:pathLst>
                <a:path w="9720" h="6515" extrusionOk="0">
                  <a:moveTo>
                    <a:pt x="0" y="1"/>
                  </a:moveTo>
                  <a:lnTo>
                    <a:pt x="0" y="6515"/>
                  </a:lnTo>
                  <a:lnTo>
                    <a:pt x="9720" y="6515"/>
                  </a:lnTo>
                  <a:lnTo>
                    <a:pt x="9720" y="1"/>
                  </a:lnTo>
                  <a:close/>
                </a:path>
              </a:pathLst>
            </a:custGeom>
            <a:solidFill>
              <a:srgbClr val="86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7"/>
            <p:cNvSpPr/>
            <p:nvPr/>
          </p:nvSpPr>
          <p:spPr>
            <a:xfrm>
              <a:off x="4995213" y="1363650"/>
              <a:ext cx="121425" cy="162875"/>
            </a:xfrm>
            <a:custGeom>
              <a:avLst/>
              <a:gdLst/>
              <a:ahLst/>
              <a:cxnLst/>
              <a:rect l="l" t="t" r="r" b="b"/>
              <a:pathLst>
                <a:path w="4857" h="6515" extrusionOk="0">
                  <a:moveTo>
                    <a:pt x="0" y="1"/>
                  </a:moveTo>
                  <a:lnTo>
                    <a:pt x="0" y="6515"/>
                  </a:lnTo>
                  <a:lnTo>
                    <a:pt x="4857" y="6515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7"/>
            <p:cNvSpPr/>
            <p:nvPr/>
          </p:nvSpPr>
          <p:spPr>
            <a:xfrm>
              <a:off x="4995213" y="1567100"/>
              <a:ext cx="133075" cy="102925"/>
            </a:xfrm>
            <a:custGeom>
              <a:avLst/>
              <a:gdLst/>
              <a:ahLst/>
              <a:cxnLst/>
              <a:rect l="l" t="t" r="r" b="b"/>
              <a:pathLst>
                <a:path w="5323" h="4117" extrusionOk="0">
                  <a:moveTo>
                    <a:pt x="0" y="0"/>
                  </a:moveTo>
                  <a:lnTo>
                    <a:pt x="0" y="4117"/>
                  </a:lnTo>
                  <a:lnTo>
                    <a:pt x="2610" y="4117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7"/>
            <p:cNvSpPr/>
            <p:nvPr/>
          </p:nvSpPr>
          <p:spPr>
            <a:xfrm>
              <a:off x="4846738" y="1513150"/>
              <a:ext cx="296975" cy="81025"/>
            </a:xfrm>
            <a:custGeom>
              <a:avLst/>
              <a:gdLst/>
              <a:ahLst/>
              <a:cxnLst/>
              <a:rect l="l" t="t" r="r" b="b"/>
              <a:pathLst>
                <a:path w="11879" h="3241" extrusionOk="0">
                  <a:moveTo>
                    <a:pt x="1617" y="1"/>
                  </a:moveTo>
                  <a:cubicBezTo>
                    <a:pt x="720" y="1"/>
                    <a:pt x="1" y="720"/>
                    <a:pt x="1" y="1617"/>
                  </a:cubicBezTo>
                  <a:cubicBezTo>
                    <a:pt x="1" y="2514"/>
                    <a:pt x="720" y="3240"/>
                    <a:pt x="1617" y="3240"/>
                  </a:cubicBezTo>
                  <a:lnTo>
                    <a:pt x="10255" y="3240"/>
                  </a:lnTo>
                  <a:cubicBezTo>
                    <a:pt x="11152" y="3240"/>
                    <a:pt x="11878" y="2514"/>
                    <a:pt x="11878" y="1617"/>
                  </a:cubicBezTo>
                  <a:cubicBezTo>
                    <a:pt x="11878" y="720"/>
                    <a:pt x="11152" y="1"/>
                    <a:pt x="10255" y="1"/>
                  </a:cubicBezTo>
                  <a:close/>
                </a:path>
              </a:pathLst>
            </a:custGeom>
            <a:solidFill>
              <a:srgbClr val="AE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7"/>
            <p:cNvSpPr/>
            <p:nvPr/>
          </p:nvSpPr>
          <p:spPr>
            <a:xfrm>
              <a:off x="4846738" y="1405100"/>
              <a:ext cx="296975" cy="81025"/>
            </a:xfrm>
            <a:custGeom>
              <a:avLst/>
              <a:gdLst/>
              <a:ahLst/>
              <a:cxnLst/>
              <a:rect l="l" t="t" r="r" b="b"/>
              <a:pathLst>
                <a:path w="11879" h="3241" extrusionOk="0">
                  <a:moveTo>
                    <a:pt x="1617" y="0"/>
                  </a:moveTo>
                  <a:cubicBezTo>
                    <a:pt x="720" y="0"/>
                    <a:pt x="1" y="720"/>
                    <a:pt x="1" y="1617"/>
                  </a:cubicBezTo>
                  <a:cubicBezTo>
                    <a:pt x="1" y="2514"/>
                    <a:pt x="720" y="3240"/>
                    <a:pt x="1617" y="3240"/>
                  </a:cubicBezTo>
                  <a:lnTo>
                    <a:pt x="10255" y="3240"/>
                  </a:lnTo>
                  <a:cubicBezTo>
                    <a:pt x="11152" y="3240"/>
                    <a:pt x="11878" y="2514"/>
                    <a:pt x="11878" y="1617"/>
                  </a:cubicBezTo>
                  <a:cubicBezTo>
                    <a:pt x="11878" y="720"/>
                    <a:pt x="11152" y="0"/>
                    <a:pt x="10255" y="0"/>
                  </a:cubicBezTo>
                  <a:close/>
                </a:path>
              </a:pathLst>
            </a:custGeom>
            <a:solidFill>
              <a:srgbClr val="AE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7"/>
            <p:cNvSpPr/>
            <p:nvPr/>
          </p:nvSpPr>
          <p:spPr>
            <a:xfrm>
              <a:off x="4846738" y="1296200"/>
              <a:ext cx="296975" cy="81000"/>
            </a:xfrm>
            <a:custGeom>
              <a:avLst/>
              <a:gdLst/>
              <a:ahLst/>
              <a:cxnLst/>
              <a:rect l="l" t="t" r="r" b="b"/>
              <a:pathLst>
                <a:path w="11879" h="3240" extrusionOk="0">
                  <a:moveTo>
                    <a:pt x="1617" y="0"/>
                  </a:moveTo>
                  <a:cubicBezTo>
                    <a:pt x="720" y="0"/>
                    <a:pt x="1" y="726"/>
                    <a:pt x="1" y="1623"/>
                  </a:cubicBezTo>
                  <a:cubicBezTo>
                    <a:pt x="1" y="2514"/>
                    <a:pt x="720" y="3240"/>
                    <a:pt x="1617" y="3240"/>
                  </a:cubicBezTo>
                  <a:lnTo>
                    <a:pt x="10255" y="3240"/>
                  </a:lnTo>
                  <a:cubicBezTo>
                    <a:pt x="11152" y="3240"/>
                    <a:pt x="11878" y="2514"/>
                    <a:pt x="11878" y="1623"/>
                  </a:cubicBezTo>
                  <a:cubicBezTo>
                    <a:pt x="11878" y="726"/>
                    <a:pt x="11152" y="0"/>
                    <a:pt x="10255" y="0"/>
                  </a:cubicBezTo>
                  <a:close/>
                </a:path>
              </a:pathLst>
            </a:custGeom>
            <a:solidFill>
              <a:srgbClr val="AE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7"/>
            <p:cNvSpPr/>
            <p:nvPr/>
          </p:nvSpPr>
          <p:spPr>
            <a:xfrm>
              <a:off x="4995213" y="1513150"/>
              <a:ext cx="148500" cy="81025"/>
            </a:xfrm>
            <a:custGeom>
              <a:avLst/>
              <a:gdLst/>
              <a:ahLst/>
              <a:cxnLst/>
              <a:rect l="l" t="t" r="r" b="b"/>
              <a:pathLst>
                <a:path w="5940" h="3241" extrusionOk="0">
                  <a:moveTo>
                    <a:pt x="0" y="1"/>
                  </a:moveTo>
                  <a:lnTo>
                    <a:pt x="0" y="3240"/>
                  </a:lnTo>
                  <a:lnTo>
                    <a:pt x="4316" y="3240"/>
                  </a:lnTo>
                  <a:cubicBezTo>
                    <a:pt x="5213" y="3240"/>
                    <a:pt x="5939" y="2514"/>
                    <a:pt x="5939" y="1617"/>
                  </a:cubicBezTo>
                  <a:cubicBezTo>
                    <a:pt x="5939" y="720"/>
                    <a:pt x="5213" y="1"/>
                    <a:pt x="4316" y="1"/>
                  </a:cubicBezTo>
                  <a:close/>
                </a:path>
              </a:pathLst>
            </a:custGeom>
            <a:solidFill>
              <a:srgbClr val="86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7"/>
            <p:cNvSpPr/>
            <p:nvPr/>
          </p:nvSpPr>
          <p:spPr>
            <a:xfrm>
              <a:off x="4995213" y="1405100"/>
              <a:ext cx="148500" cy="81025"/>
            </a:xfrm>
            <a:custGeom>
              <a:avLst/>
              <a:gdLst/>
              <a:ahLst/>
              <a:cxnLst/>
              <a:rect l="l" t="t" r="r" b="b"/>
              <a:pathLst>
                <a:path w="5940" h="3241" extrusionOk="0">
                  <a:moveTo>
                    <a:pt x="0" y="0"/>
                  </a:moveTo>
                  <a:lnTo>
                    <a:pt x="0" y="3240"/>
                  </a:lnTo>
                  <a:lnTo>
                    <a:pt x="4316" y="3240"/>
                  </a:lnTo>
                  <a:cubicBezTo>
                    <a:pt x="5213" y="3240"/>
                    <a:pt x="5939" y="2514"/>
                    <a:pt x="5939" y="1617"/>
                  </a:cubicBezTo>
                  <a:cubicBezTo>
                    <a:pt x="5939" y="720"/>
                    <a:pt x="5213" y="0"/>
                    <a:pt x="4316" y="0"/>
                  </a:cubicBezTo>
                  <a:close/>
                </a:path>
              </a:pathLst>
            </a:custGeom>
            <a:solidFill>
              <a:srgbClr val="86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7"/>
            <p:cNvSpPr/>
            <p:nvPr/>
          </p:nvSpPr>
          <p:spPr>
            <a:xfrm>
              <a:off x="4995213" y="1296200"/>
              <a:ext cx="148500" cy="81000"/>
            </a:xfrm>
            <a:custGeom>
              <a:avLst/>
              <a:gdLst/>
              <a:ahLst/>
              <a:cxnLst/>
              <a:rect l="l" t="t" r="r" b="b"/>
              <a:pathLst>
                <a:path w="5940" h="3240" extrusionOk="0">
                  <a:moveTo>
                    <a:pt x="0" y="0"/>
                  </a:moveTo>
                  <a:lnTo>
                    <a:pt x="0" y="3240"/>
                  </a:lnTo>
                  <a:lnTo>
                    <a:pt x="4316" y="3240"/>
                  </a:lnTo>
                  <a:cubicBezTo>
                    <a:pt x="5213" y="3240"/>
                    <a:pt x="5939" y="2514"/>
                    <a:pt x="5939" y="1623"/>
                  </a:cubicBezTo>
                  <a:cubicBezTo>
                    <a:pt x="5939" y="726"/>
                    <a:pt x="5213" y="0"/>
                    <a:pt x="4316" y="0"/>
                  </a:cubicBezTo>
                  <a:close/>
                </a:path>
              </a:pathLst>
            </a:custGeom>
            <a:solidFill>
              <a:srgbClr val="86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7"/>
            <p:cNvSpPr/>
            <p:nvPr/>
          </p:nvSpPr>
          <p:spPr>
            <a:xfrm>
              <a:off x="4847438" y="1666750"/>
              <a:ext cx="295400" cy="90275"/>
            </a:xfrm>
            <a:custGeom>
              <a:avLst/>
              <a:gdLst/>
              <a:ahLst/>
              <a:cxnLst/>
              <a:rect l="l" t="t" r="r" b="b"/>
              <a:pathLst>
                <a:path w="11816" h="3611" extrusionOk="0">
                  <a:moveTo>
                    <a:pt x="0" y="1"/>
                  </a:moveTo>
                  <a:lnTo>
                    <a:pt x="1199" y="3611"/>
                  </a:lnTo>
                  <a:lnTo>
                    <a:pt x="10617" y="3611"/>
                  </a:lnTo>
                  <a:lnTo>
                    <a:pt x="11816" y="1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7"/>
            <p:cNvSpPr/>
            <p:nvPr/>
          </p:nvSpPr>
          <p:spPr>
            <a:xfrm>
              <a:off x="4995213" y="1666750"/>
              <a:ext cx="147625" cy="90275"/>
            </a:xfrm>
            <a:custGeom>
              <a:avLst/>
              <a:gdLst/>
              <a:ahLst/>
              <a:cxnLst/>
              <a:rect l="l" t="t" r="r" b="b"/>
              <a:pathLst>
                <a:path w="5905" h="3611" extrusionOk="0">
                  <a:moveTo>
                    <a:pt x="0" y="1"/>
                  </a:moveTo>
                  <a:lnTo>
                    <a:pt x="0" y="3611"/>
                  </a:lnTo>
                  <a:lnTo>
                    <a:pt x="4706" y="3611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7"/>
            <p:cNvSpPr/>
            <p:nvPr/>
          </p:nvSpPr>
          <p:spPr>
            <a:xfrm>
              <a:off x="4819688" y="1648950"/>
              <a:ext cx="351075" cy="27075"/>
            </a:xfrm>
            <a:custGeom>
              <a:avLst/>
              <a:gdLst/>
              <a:ahLst/>
              <a:cxnLst/>
              <a:rect l="l" t="t" r="r" b="b"/>
              <a:pathLst>
                <a:path w="14043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14042" y="1083"/>
                  </a:lnTo>
                  <a:lnTo>
                    <a:pt x="14042" y="0"/>
                  </a:ln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7"/>
            <p:cNvSpPr/>
            <p:nvPr/>
          </p:nvSpPr>
          <p:spPr>
            <a:xfrm>
              <a:off x="4995213" y="1648950"/>
              <a:ext cx="175375" cy="27075"/>
            </a:xfrm>
            <a:custGeom>
              <a:avLst/>
              <a:gdLst/>
              <a:ahLst/>
              <a:cxnLst/>
              <a:rect l="l" t="t" r="r" b="b"/>
              <a:pathLst>
                <a:path w="7015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015" y="1083"/>
                  </a:lnTo>
                  <a:lnTo>
                    <a:pt x="7015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5" name="Google Shape;2515;p47"/>
          <p:cNvGrpSpPr/>
          <p:nvPr/>
        </p:nvGrpSpPr>
        <p:grpSpPr>
          <a:xfrm>
            <a:off x="4140051" y="1275785"/>
            <a:ext cx="425124" cy="408888"/>
            <a:chOff x="3968088" y="1296150"/>
            <a:chExt cx="479175" cy="460875"/>
          </a:xfrm>
        </p:grpSpPr>
        <p:sp>
          <p:nvSpPr>
            <p:cNvPr id="2516" name="Google Shape;2516;p47"/>
            <p:cNvSpPr/>
            <p:nvPr/>
          </p:nvSpPr>
          <p:spPr>
            <a:xfrm>
              <a:off x="4032488" y="1296150"/>
              <a:ext cx="414775" cy="377900"/>
            </a:xfrm>
            <a:custGeom>
              <a:avLst/>
              <a:gdLst/>
              <a:ahLst/>
              <a:cxnLst/>
              <a:rect l="l" t="t" r="r" b="b"/>
              <a:pathLst>
                <a:path w="16591" h="15116" extrusionOk="0">
                  <a:moveTo>
                    <a:pt x="8294" y="0"/>
                  </a:moveTo>
                  <a:cubicBezTo>
                    <a:pt x="6359" y="0"/>
                    <a:pt x="4422" y="738"/>
                    <a:pt x="2946" y="2214"/>
                  </a:cubicBezTo>
                  <a:cubicBezTo>
                    <a:pt x="0" y="5160"/>
                    <a:pt x="0" y="9961"/>
                    <a:pt x="2946" y="12907"/>
                  </a:cubicBezTo>
                  <a:cubicBezTo>
                    <a:pt x="4422" y="14379"/>
                    <a:pt x="6359" y="15116"/>
                    <a:pt x="8294" y="15116"/>
                  </a:cubicBezTo>
                  <a:cubicBezTo>
                    <a:pt x="10230" y="15116"/>
                    <a:pt x="12165" y="14379"/>
                    <a:pt x="13638" y="12907"/>
                  </a:cubicBezTo>
                  <a:cubicBezTo>
                    <a:pt x="16590" y="9961"/>
                    <a:pt x="16590" y="5160"/>
                    <a:pt x="13638" y="2214"/>
                  </a:cubicBezTo>
                  <a:cubicBezTo>
                    <a:pt x="12165" y="738"/>
                    <a:pt x="10230" y="0"/>
                    <a:pt x="8294" y="0"/>
                  </a:cubicBezTo>
                  <a:close/>
                </a:path>
              </a:pathLst>
            </a:custGeom>
            <a:solidFill>
              <a:srgbClr val="86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7"/>
            <p:cNvSpPr/>
            <p:nvPr/>
          </p:nvSpPr>
          <p:spPr>
            <a:xfrm>
              <a:off x="4106113" y="1351500"/>
              <a:ext cx="341150" cy="322550"/>
            </a:xfrm>
            <a:custGeom>
              <a:avLst/>
              <a:gdLst/>
              <a:ahLst/>
              <a:cxnLst/>
              <a:rect l="l" t="t" r="r" b="b"/>
              <a:pathLst>
                <a:path w="13646" h="12902" extrusionOk="0">
                  <a:moveTo>
                    <a:pt x="10693" y="0"/>
                  </a:moveTo>
                  <a:lnTo>
                    <a:pt x="1" y="10693"/>
                  </a:lnTo>
                  <a:cubicBezTo>
                    <a:pt x="1477" y="12165"/>
                    <a:pt x="3414" y="12902"/>
                    <a:pt x="5349" y="12902"/>
                  </a:cubicBezTo>
                  <a:cubicBezTo>
                    <a:pt x="7285" y="12902"/>
                    <a:pt x="9220" y="12165"/>
                    <a:pt x="10693" y="10693"/>
                  </a:cubicBezTo>
                  <a:cubicBezTo>
                    <a:pt x="13645" y="7741"/>
                    <a:pt x="13645" y="2946"/>
                    <a:pt x="10693" y="0"/>
                  </a:cubicBez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7"/>
            <p:cNvSpPr/>
            <p:nvPr/>
          </p:nvSpPr>
          <p:spPr>
            <a:xfrm>
              <a:off x="4331313" y="1413325"/>
              <a:ext cx="44525" cy="76900"/>
            </a:xfrm>
            <a:custGeom>
              <a:avLst/>
              <a:gdLst/>
              <a:ahLst/>
              <a:cxnLst/>
              <a:rect l="l" t="t" r="r" b="b"/>
              <a:pathLst>
                <a:path w="1781" h="3076" extrusionOk="0">
                  <a:moveTo>
                    <a:pt x="918" y="0"/>
                  </a:moveTo>
                  <a:lnTo>
                    <a:pt x="0" y="569"/>
                  </a:lnTo>
                  <a:cubicBezTo>
                    <a:pt x="466" y="1308"/>
                    <a:pt x="692" y="2158"/>
                    <a:pt x="658" y="3035"/>
                  </a:cubicBezTo>
                  <a:lnTo>
                    <a:pt x="1740" y="3076"/>
                  </a:lnTo>
                  <a:cubicBezTo>
                    <a:pt x="1781" y="1987"/>
                    <a:pt x="1493" y="918"/>
                    <a:pt x="918" y="0"/>
                  </a:cubicBezTo>
                  <a:close/>
                </a:path>
              </a:pathLst>
            </a:custGeom>
            <a:solidFill>
              <a:srgbClr val="448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7"/>
            <p:cNvSpPr/>
            <p:nvPr/>
          </p:nvSpPr>
          <p:spPr>
            <a:xfrm>
              <a:off x="4290213" y="1535575"/>
              <a:ext cx="69025" cy="69050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1808" y="1"/>
                  </a:moveTo>
                  <a:cubicBezTo>
                    <a:pt x="1603" y="384"/>
                    <a:pt x="1349" y="734"/>
                    <a:pt x="1041" y="1035"/>
                  </a:cubicBezTo>
                  <a:cubicBezTo>
                    <a:pt x="733" y="1343"/>
                    <a:pt x="384" y="1604"/>
                    <a:pt x="0" y="1802"/>
                  </a:cubicBezTo>
                  <a:lnTo>
                    <a:pt x="507" y="2761"/>
                  </a:lnTo>
                  <a:cubicBezTo>
                    <a:pt x="986" y="2508"/>
                    <a:pt x="1418" y="2186"/>
                    <a:pt x="1802" y="1802"/>
                  </a:cubicBezTo>
                  <a:cubicBezTo>
                    <a:pt x="2185" y="1419"/>
                    <a:pt x="2507" y="980"/>
                    <a:pt x="2761" y="508"/>
                  </a:cubicBezTo>
                  <a:lnTo>
                    <a:pt x="1808" y="1"/>
                  </a:lnTo>
                  <a:close/>
                </a:path>
              </a:pathLst>
            </a:custGeom>
            <a:solidFill>
              <a:srgbClr val="448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7"/>
            <p:cNvSpPr/>
            <p:nvPr/>
          </p:nvSpPr>
          <p:spPr>
            <a:xfrm>
              <a:off x="4167938" y="1576500"/>
              <a:ext cx="77075" cy="43625"/>
            </a:xfrm>
            <a:custGeom>
              <a:avLst/>
              <a:gdLst/>
              <a:ahLst/>
              <a:cxnLst/>
              <a:rect l="l" t="t" r="r" b="b"/>
              <a:pathLst>
                <a:path w="3083" h="1745" extrusionOk="0">
                  <a:moveTo>
                    <a:pt x="576" y="1"/>
                  </a:moveTo>
                  <a:lnTo>
                    <a:pt x="0" y="919"/>
                  </a:lnTo>
                  <a:cubicBezTo>
                    <a:pt x="867" y="1458"/>
                    <a:pt x="1854" y="1745"/>
                    <a:pt x="2877" y="1745"/>
                  </a:cubicBezTo>
                  <a:cubicBezTo>
                    <a:pt x="2945" y="1745"/>
                    <a:pt x="3014" y="1743"/>
                    <a:pt x="3083" y="1741"/>
                  </a:cubicBezTo>
                  <a:lnTo>
                    <a:pt x="3042" y="659"/>
                  </a:lnTo>
                  <a:cubicBezTo>
                    <a:pt x="2984" y="661"/>
                    <a:pt x="2926" y="662"/>
                    <a:pt x="2869" y="662"/>
                  </a:cubicBezTo>
                  <a:cubicBezTo>
                    <a:pt x="2053" y="662"/>
                    <a:pt x="1267" y="436"/>
                    <a:pt x="576" y="1"/>
                  </a:cubicBezTo>
                  <a:close/>
                </a:path>
              </a:pathLst>
            </a:custGeom>
            <a:solidFill>
              <a:srgbClr val="448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7"/>
            <p:cNvSpPr/>
            <p:nvPr/>
          </p:nvSpPr>
          <p:spPr>
            <a:xfrm>
              <a:off x="4103888" y="1480100"/>
              <a:ext cx="44550" cy="76925"/>
            </a:xfrm>
            <a:custGeom>
              <a:avLst/>
              <a:gdLst/>
              <a:ahLst/>
              <a:cxnLst/>
              <a:rect l="l" t="t" r="r" b="b"/>
              <a:pathLst>
                <a:path w="1782" h="3077" extrusionOk="0">
                  <a:moveTo>
                    <a:pt x="42" y="1"/>
                  </a:moveTo>
                  <a:cubicBezTo>
                    <a:pt x="1" y="1090"/>
                    <a:pt x="288" y="2158"/>
                    <a:pt x="864" y="3076"/>
                  </a:cubicBezTo>
                  <a:lnTo>
                    <a:pt x="1782" y="2501"/>
                  </a:lnTo>
                  <a:cubicBezTo>
                    <a:pt x="1316" y="1768"/>
                    <a:pt x="1090" y="918"/>
                    <a:pt x="1124" y="42"/>
                  </a:cubicBezTo>
                  <a:lnTo>
                    <a:pt x="42" y="1"/>
                  </a:ln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7"/>
            <p:cNvSpPr/>
            <p:nvPr/>
          </p:nvSpPr>
          <p:spPr>
            <a:xfrm>
              <a:off x="4120513" y="1365700"/>
              <a:ext cx="68850" cy="69050"/>
            </a:xfrm>
            <a:custGeom>
              <a:avLst/>
              <a:gdLst/>
              <a:ahLst/>
              <a:cxnLst/>
              <a:rect l="l" t="t" r="r" b="b"/>
              <a:pathLst>
                <a:path w="2754" h="2762" extrusionOk="0">
                  <a:moveTo>
                    <a:pt x="2254" y="1"/>
                  </a:moveTo>
                  <a:cubicBezTo>
                    <a:pt x="1774" y="254"/>
                    <a:pt x="1343" y="576"/>
                    <a:pt x="952" y="960"/>
                  </a:cubicBezTo>
                  <a:cubicBezTo>
                    <a:pt x="569" y="1344"/>
                    <a:pt x="247" y="1782"/>
                    <a:pt x="0" y="2255"/>
                  </a:cubicBezTo>
                  <a:lnTo>
                    <a:pt x="952" y="2761"/>
                  </a:lnTo>
                  <a:cubicBezTo>
                    <a:pt x="1151" y="2378"/>
                    <a:pt x="1411" y="2028"/>
                    <a:pt x="1719" y="1720"/>
                  </a:cubicBezTo>
                  <a:cubicBezTo>
                    <a:pt x="2028" y="1412"/>
                    <a:pt x="2377" y="1159"/>
                    <a:pt x="2754" y="960"/>
                  </a:cubicBezTo>
                  <a:lnTo>
                    <a:pt x="2254" y="1"/>
                  </a:ln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7"/>
            <p:cNvSpPr/>
            <p:nvPr/>
          </p:nvSpPr>
          <p:spPr>
            <a:xfrm>
              <a:off x="4234713" y="1350200"/>
              <a:ext cx="77100" cy="43450"/>
            </a:xfrm>
            <a:custGeom>
              <a:avLst/>
              <a:gdLst/>
              <a:ahLst/>
              <a:cxnLst/>
              <a:rect l="l" t="t" r="r" b="b"/>
              <a:pathLst>
                <a:path w="3084" h="1738" extrusionOk="0">
                  <a:moveTo>
                    <a:pt x="211" y="1"/>
                  </a:moveTo>
                  <a:cubicBezTo>
                    <a:pt x="141" y="1"/>
                    <a:pt x="71" y="2"/>
                    <a:pt x="1" y="5"/>
                  </a:cubicBezTo>
                  <a:lnTo>
                    <a:pt x="42" y="1080"/>
                  </a:lnTo>
                  <a:cubicBezTo>
                    <a:pt x="89" y="1078"/>
                    <a:pt x="137" y="1078"/>
                    <a:pt x="184" y="1078"/>
                  </a:cubicBezTo>
                  <a:cubicBezTo>
                    <a:pt x="1010" y="1078"/>
                    <a:pt x="1808" y="1303"/>
                    <a:pt x="2508" y="1737"/>
                  </a:cubicBezTo>
                  <a:lnTo>
                    <a:pt x="3083" y="826"/>
                  </a:lnTo>
                  <a:cubicBezTo>
                    <a:pt x="2218" y="281"/>
                    <a:pt x="1232" y="1"/>
                    <a:pt x="211" y="1"/>
                  </a:cubicBez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7"/>
            <p:cNvSpPr/>
            <p:nvPr/>
          </p:nvSpPr>
          <p:spPr>
            <a:xfrm>
              <a:off x="3968088" y="1661450"/>
              <a:ext cx="95425" cy="95575"/>
            </a:xfrm>
            <a:custGeom>
              <a:avLst/>
              <a:gdLst/>
              <a:ahLst/>
              <a:cxnLst/>
              <a:rect l="l" t="t" r="r" b="b"/>
              <a:pathLst>
                <a:path w="3817" h="3823" extrusionOk="0">
                  <a:moveTo>
                    <a:pt x="3056" y="0"/>
                  </a:moveTo>
                  <a:lnTo>
                    <a:pt x="1" y="3055"/>
                  </a:lnTo>
                  <a:lnTo>
                    <a:pt x="761" y="3823"/>
                  </a:lnTo>
                  <a:lnTo>
                    <a:pt x="3816" y="768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7"/>
            <p:cNvSpPr/>
            <p:nvPr/>
          </p:nvSpPr>
          <p:spPr>
            <a:xfrm>
              <a:off x="3968088" y="1566075"/>
              <a:ext cx="76400" cy="76400"/>
            </a:xfrm>
            <a:custGeom>
              <a:avLst/>
              <a:gdLst/>
              <a:ahLst/>
              <a:cxnLst/>
              <a:rect l="l" t="t" r="r" b="b"/>
              <a:pathLst>
                <a:path w="3056" h="3056" extrusionOk="0">
                  <a:moveTo>
                    <a:pt x="2289" y="0"/>
                  </a:moveTo>
                  <a:lnTo>
                    <a:pt x="1" y="2288"/>
                  </a:lnTo>
                  <a:lnTo>
                    <a:pt x="761" y="3055"/>
                  </a:lnTo>
                  <a:lnTo>
                    <a:pt x="3056" y="760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7"/>
            <p:cNvSpPr/>
            <p:nvPr/>
          </p:nvSpPr>
          <p:spPr>
            <a:xfrm>
              <a:off x="4082663" y="1680625"/>
              <a:ext cx="76400" cy="76400"/>
            </a:xfrm>
            <a:custGeom>
              <a:avLst/>
              <a:gdLst/>
              <a:ahLst/>
              <a:cxnLst/>
              <a:rect l="l" t="t" r="r" b="b"/>
              <a:pathLst>
                <a:path w="3056" h="3056" extrusionOk="0">
                  <a:moveTo>
                    <a:pt x="2288" y="1"/>
                  </a:moveTo>
                  <a:lnTo>
                    <a:pt x="0" y="2288"/>
                  </a:lnTo>
                  <a:lnTo>
                    <a:pt x="761" y="3056"/>
                  </a:lnTo>
                  <a:lnTo>
                    <a:pt x="3055" y="761"/>
                  </a:lnTo>
                  <a:lnTo>
                    <a:pt x="2288" y="1"/>
                  </a:lnTo>
                  <a:close/>
                </a:path>
              </a:pathLst>
            </a:custGeom>
            <a:solidFill>
              <a:srgbClr val="E7E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7"/>
            <p:cNvSpPr/>
            <p:nvPr/>
          </p:nvSpPr>
          <p:spPr>
            <a:xfrm>
              <a:off x="4149963" y="1411250"/>
              <a:ext cx="163725" cy="163925"/>
            </a:xfrm>
            <a:custGeom>
              <a:avLst/>
              <a:gdLst/>
              <a:ahLst/>
              <a:cxnLst/>
              <a:rect l="l" t="t" r="r" b="b"/>
              <a:pathLst>
                <a:path w="6549" h="6557" extrusionOk="0">
                  <a:moveTo>
                    <a:pt x="1863" y="1"/>
                  </a:moveTo>
                  <a:lnTo>
                    <a:pt x="1891" y="2323"/>
                  </a:lnTo>
                  <a:lnTo>
                    <a:pt x="0" y="3652"/>
                  </a:lnTo>
                  <a:lnTo>
                    <a:pt x="2213" y="4337"/>
                  </a:lnTo>
                  <a:lnTo>
                    <a:pt x="2898" y="6556"/>
                  </a:lnTo>
                  <a:lnTo>
                    <a:pt x="4226" y="4659"/>
                  </a:lnTo>
                  <a:lnTo>
                    <a:pt x="6548" y="4693"/>
                  </a:lnTo>
                  <a:lnTo>
                    <a:pt x="6548" y="4693"/>
                  </a:lnTo>
                  <a:lnTo>
                    <a:pt x="5165" y="2837"/>
                  </a:lnTo>
                  <a:lnTo>
                    <a:pt x="5911" y="645"/>
                  </a:lnTo>
                  <a:lnTo>
                    <a:pt x="3720" y="1385"/>
                  </a:lnTo>
                  <a:lnTo>
                    <a:pt x="1863" y="1"/>
                  </a:ln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7"/>
            <p:cNvSpPr/>
            <p:nvPr/>
          </p:nvSpPr>
          <p:spPr>
            <a:xfrm>
              <a:off x="3977513" y="1671025"/>
              <a:ext cx="86000" cy="86000"/>
            </a:xfrm>
            <a:custGeom>
              <a:avLst/>
              <a:gdLst/>
              <a:ahLst/>
              <a:cxnLst/>
              <a:rect l="l" t="t" r="r" b="b"/>
              <a:pathLst>
                <a:path w="3440" h="3440" extrusionOk="0">
                  <a:moveTo>
                    <a:pt x="3055" y="1"/>
                  </a:moveTo>
                  <a:lnTo>
                    <a:pt x="0" y="3056"/>
                  </a:lnTo>
                  <a:lnTo>
                    <a:pt x="384" y="3440"/>
                  </a:lnTo>
                  <a:lnTo>
                    <a:pt x="3439" y="385"/>
                  </a:lnTo>
                  <a:lnTo>
                    <a:pt x="3055" y="1"/>
                  </a:lnTo>
                  <a:close/>
                </a:path>
              </a:pathLst>
            </a:custGeom>
            <a:solidFill>
              <a:srgbClr val="E7E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7"/>
            <p:cNvSpPr/>
            <p:nvPr/>
          </p:nvSpPr>
          <p:spPr>
            <a:xfrm>
              <a:off x="4205263" y="1427200"/>
              <a:ext cx="108425" cy="147975"/>
            </a:xfrm>
            <a:custGeom>
              <a:avLst/>
              <a:gdLst/>
              <a:ahLst/>
              <a:cxnLst/>
              <a:rect l="l" t="t" r="r" b="b"/>
              <a:pathLst>
                <a:path w="4337" h="5919" extrusionOk="0">
                  <a:moveTo>
                    <a:pt x="3699" y="0"/>
                  </a:moveTo>
                  <a:lnTo>
                    <a:pt x="1" y="3699"/>
                  </a:lnTo>
                  <a:lnTo>
                    <a:pt x="686" y="5918"/>
                  </a:lnTo>
                  <a:lnTo>
                    <a:pt x="2014" y="4021"/>
                  </a:lnTo>
                  <a:lnTo>
                    <a:pt x="4336" y="4048"/>
                  </a:lnTo>
                  <a:lnTo>
                    <a:pt x="4336" y="4048"/>
                  </a:lnTo>
                  <a:lnTo>
                    <a:pt x="2960" y="2192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rgbClr val="448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47"/>
          <p:cNvGrpSpPr/>
          <p:nvPr/>
        </p:nvGrpSpPr>
        <p:grpSpPr>
          <a:xfrm>
            <a:off x="3481217" y="1275808"/>
            <a:ext cx="408866" cy="408844"/>
            <a:chOff x="3226088" y="1296200"/>
            <a:chExt cx="460850" cy="460825"/>
          </a:xfrm>
        </p:grpSpPr>
        <p:sp>
          <p:nvSpPr>
            <p:cNvPr id="2531" name="Google Shape;2531;p47"/>
            <p:cNvSpPr/>
            <p:nvPr/>
          </p:nvSpPr>
          <p:spPr>
            <a:xfrm>
              <a:off x="3226088" y="1296200"/>
              <a:ext cx="460850" cy="460825"/>
            </a:xfrm>
            <a:custGeom>
              <a:avLst/>
              <a:gdLst/>
              <a:ahLst/>
              <a:cxnLst/>
              <a:rect l="l" t="t" r="r" b="b"/>
              <a:pathLst>
                <a:path w="18434" h="18433" extrusionOk="0">
                  <a:moveTo>
                    <a:pt x="9221" y="1082"/>
                  </a:moveTo>
                  <a:cubicBezTo>
                    <a:pt x="13687" y="1082"/>
                    <a:pt x="17351" y="4747"/>
                    <a:pt x="17351" y="9213"/>
                  </a:cubicBezTo>
                  <a:cubicBezTo>
                    <a:pt x="17351" y="11254"/>
                    <a:pt x="16550" y="13117"/>
                    <a:pt x="15310" y="14542"/>
                  </a:cubicBezTo>
                  <a:lnTo>
                    <a:pt x="12769" y="12001"/>
                  </a:lnTo>
                  <a:lnTo>
                    <a:pt x="12002" y="12768"/>
                  </a:lnTo>
                  <a:lnTo>
                    <a:pt x="14543" y="15309"/>
                  </a:lnTo>
                  <a:cubicBezTo>
                    <a:pt x="13118" y="16549"/>
                    <a:pt x="11262" y="17350"/>
                    <a:pt x="9221" y="17350"/>
                  </a:cubicBezTo>
                  <a:cubicBezTo>
                    <a:pt x="4748" y="17350"/>
                    <a:pt x="1083" y="13686"/>
                    <a:pt x="1083" y="9213"/>
                  </a:cubicBezTo>
                  <a:cubicBezTo>
                    <a:pt x="1083" y="7172"/>
                    <a:pt x="1885" y="5315"/>
                    <a:pt x="3124" y="3891"/>
                  </a:cubicBezTo>
                  <a:lnTo>
                    <a:pt x="6679" y="7432"/>
                  </a:lnTo>
                  <a:lnTo>
                    <a:pt x="7433" y="6678"/>
                  </a:lnTo>
                  <a:lnTo>
                    <a:pt x="3892" y="3123"/>
                  </a:lnTo>
                  <a:cubicBezTo>
                    <a:pt x="5316" y="1884"/>
                    <a:pt x="7179" y="1082"/>
                    <a:pt x="9221" y="1082"/>
                  </a:cubicBezTo>
                  <a:close/>
                  <a:moveTo>
                    <a:pt x="9221" y="0"/>
                  </a:moveTo>
                  <a:cubicBezTo>
                    <a:pt x="4152" y="0"/>
                    <a:pt x="1" y="4151"/>
                    <a:pt x="1" y="9213"/>
                  </a:cubicBezTo>
                  <a:cubicBezTo>
                    <a:pt x="1" y="14282"/>
                    <a:pt x="4152" y="18433"/>
                    <a:pt x="9221" y="18433"/>
                  </a:cubicBezTo>
                  <a:cubicBezTo>
                    <a:pt x="14283" y="18433"/>
                    <a:pt x="18433" y="14282"/>
                    <a:pt x="18433" y="9213"/>
                  </a:cubicBezTo>
                  <a:cubicBezTo>
                    <a:pt x="18433" y="4151"/>
                    <a:pt x="14283" y="0"/>
                    <a:pt x="9221" y="0"/>
                  </a:cubicBez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7"/>
            <p:cNvSpPr/>
            <p:nvPr/>
          </p:nvSpPr>
          <p:spPr>
            <a:xfrm>
              <a:off x="3456413" y="1296200"/>
              <a:ext cx="230525" cy="460825"/>
            </a:xfrm>
            <a:custGeom>
              <a:avLst/>
              <a:gdLst/>
              <a:ahLst/>
              <a:cxnLst/>
              <a:rect l="l" t="t" r="r" b="b"/>
              <a:pathLst>
                <a:path w="9221" h="18433" extrusionOk="0">
                  <a:moveTo>
                    <a:pt x="1" y="0"/>
                  </a:moveTo>
                  <a:lnTo>
                    <a:pt x="1" y="1082"/>
                  </a:lnTo>
                  <a:cubicBezTo>
                    <a:pt x="4474" y="1082"/>
                    <a:pt x="8138" y="4747"/>
                    <a:pt x="8138" y="9213"/>
                  </a:cubicBezTo>
                  <a:cubicBezTo>
                    <a:pt x="8138" y="11254"/>
                    <a:pt x="7337" y="13117"/>
                    <a:pt x="6097" y="14542"/>
                  </a:cubicBezTo>
                  <a:lnTo>
                    <a:pt x="3556" y="12001"/>
                  </a:lnTo>
                  <a:lnTo>
                    <a:pt x="2789" y="12768"/>
                  </a:lnTo>
                  <a:lnTo>
                    <a:pt x="5330" y="15309"/>
                  </a:lnTo>
                  <a:cubicBezTo>
                    <a:pt x="3905" y="16549"/>
                    <a:pt x="2049" y="17350"/>
                    <a:pt x="8" y="17350"/>
                  </a:cubicBezTo>
                  <a:lnTo>
                    <a:pt x="8" y="18433"/>
                  </a:lnTo>
                  <a:cubicBezTo>
                    <a:pt x="5070" y="18433"/>
                    <a:pt x="9220" y="14282"/>
                    <a:pt x="9220" y="9213"/>
                  </a:cubicBezTo>
                  <a:cubicBezTo>
                    <a:pt x="9220" y="4151"/>
                    <a:pt x="5070" y="0"/>
                    <a:pt x="1" y="0"/>
                  </a:cubicBez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7"/>
            <p:cNvSpPr/>
            <p:nvPr/>
          </p:nvSpPr>
          <p:spPr>
            <a:xfrm>
              <a:off x="3362063" y="1405100"/>
              <a:ext cx="188900" cy="134950"/>
            </a:xfrm>
            <a:custGeom>
              <a:avLst/>
              <a:gdLst/>
              <a:ahLst/>
              <a:cxnLst/>
              <a:rect l="l" t="t" r="r" b="b"/>
              <a:pathLst>
                <a:path w="7556" h="5398" extrusionOk="0">
                  <a:moveTo>
                    <a:pt x="3775" y="0"/>
                  </a:moveTo>
                  <a:cubicBezTo>
                    <a:pt x="2453" y="0"/>
                    <a:pt x="1336" y="973"/>
                    <a:pt x="1124" y="2233"/>
                  </a:cubicBezTo>
                  <a:cubicBezTo>
                    <a:pt x="473" y="2453"/>
                    <a:pt x="1" y="3055"/>
                    <a:pt x="1" y="3781"/>
                  </a:cubicBezTo>
                  <a:cubicBezTo>
                    <a:pt x="1" y="4679"/>
                    <a:pt x="720" y="5398"/>
                    <a:pt x="1617" y="5398"/>
                  </a:cubicBezTo>
                  <a:lnTo>
                    <a:pt x="5939" y="5398"/>
                  </a:lnTo>
                  <a:cubicBezTo>
                    <a:pt x="6837" y="5398"/>
                    <a:pt x="7556" y="4679"/>
                    <a:pt x="7556" y="3781"/>
                  </a:cubicBezTo>
                  <a:cubicBezTo>
                    <a:pt x="7556" y="2884"/>
                    <a:pt x="6837" y="2158"/>
                    <a:pt x="5939" y="2158"/>
                  </a:cubicBezTo>
                  <a:lnTo>
                    <a:pt x="4857" y="2158"/>
                  </a:lnTo>
                  <a:cubicBezTo>
                    <a:pt x="4556" y="2158"/>
                    <a:pt x="4316" y="1925"/>
                    <a:pt x="4316" y="1617"/>
                  </a:cubicBezTo>
                  <a:cubicBezTo>
                    <a:pt x="4316" y="1316"/>
                    <a:pt x="4556" y="1076"/>
                    <a:pt x="4857" y="1076"/>
                  </a:cubicBezTo>
                  <a:lnTo>
                    <a:pt x="5398" y="1076"/>
                  </a:lnTo>
                  <a:lnTo>
                    <a:pt x="5398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7"/>
            <p:cNvSpPr/>
            <p:nvPr/>
          </p:nvSpPr>
          <p:spPr>
            <a:xfrm>
              <a:off x="3456413" y="1405100"/>
              <a:ext cx="94550" cy="134950"/>
            </a:xfrm>
            <a:custGeom>
              <a:avLst/>
              <a:gdLst/>
              <a:ahLst/>
              <a:cxnLst/>
              <a:rect l="l" t="t" r="r" b="b"/>
              <a:pathLst>
                <a:path w="3782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2165" y="5398"/>
                  </a:lnTo>
                  <a:cubicBezTo>
                    <a:pt x="3063" y="5398"/>
                    <a:pt x="3782" y="4679"/>
                    <a:pt x="3782" y="3781"/>
                  </a:cubicBezTo>
                  <a:cubicBezTo>
                    <a:pt x="3782" y="2884"/>
                    <a:pt x="3063" y="2158"/>
                    <a:pt x="2165" y="2158"/>
                  </a:cubicBezTo>
                  <a:lnTo>
                    <a:pt x="1083" y="2158"/>
                  </a:lnTo>
                  <a:cubicBezTo>
                    <a:pt x="782" y="2158"/>
                    <a:pt x="542" y="1925"/>
                    <a:pt x="542" y="1617"/>
                  </a:cubicBezTo>
                  <a:cubicBezTo>
                    <a:pt x="542" y="1316"/>
                    <a:pt x="782" y="1083"/>
                    <a:pt x="1083" y="1083"/>
                  </a:cubicBezTo>
                  <a:lnTo>
                    <a:pt x="1624" y="1083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7"/>
            <p:cNvSpPr/>
            <p:nvPr/>
          </p:nvSpPr>
          <p:spPr>
            <a:xfrm>
              <a:off x="3335013" y="1526500"/>
              <a:ext cx="243025" cy="94550"/>
            </a:xfrm>
            <a:custGeom>
              <a:avLst/>
              <a:gdLst/>
              <a:ahLst/>
              <a:cxnLst/>
              <a:rect l="l" t="t" r="r" b="b"/>
              <a:pathLst>
                <a:path w="9721" h="3782" extrusionOk="0">
                  <a:moveTo>
                    <a:pt x="1891" y="1"/>
                  </a:moveTo>
                  <a:cubicBezTo>
                    <a:pt x="857" y="1"/>
                    <a:pt x="0" y="857"/>
                    <a:pt x="0" y="1891"/>
                  </a:cubicBezTo>
                  <a:cubicBezTo>
                    <a:pt x="0" y="2932"/>
                    <a:pt x="857" y="3782"/>
                    <a:pt x="1891" y="3782"/>
                  </a:cubicBezTo>
                  <a:lnTo>
                    <a:pt x="7830" y="3782"/>
                  </a:lnTo>
                  <a:cubicBezTo>
                    <a:pt x="8864" y="3782"/>
                    <a:pt x="9720" y="2932"/>
                    <a:pt x="9720" y="1891"/>
                  </a:cubicBezTo>
                  <a:cubicBezTo>
                    <a:pt x="9720" y="857"/>
                    <a:pt x="8864" y="1"/>
                    <a:pt x="7830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7"/>
            <p:cNvSpPr/>
            <p:nvPr/>
          </p:nvSpPr>
          <p:spPr>
            <a:xfrm>
              <a:off x="3456413" y="1526500"/>
              <a:ext cx="121625" cy="94550"/>
            </a:xfrm>
            <a:custGeom>
              <a:avLst/>
              <a:gdLst/>
              <a:ahLst/>
              <a:cxnLst/>
              <a:rect l="l" t="t" r="r" b="b"/>
              <a:pathLst>
                <a:path w="4865" h="3782" extrusionOk="0">
                  <a:moveTo>
                    <a:pt x="1" y="1"/>
                  </a:moveTo>
                  <a:lnTo>
                    <a:pt x="1" y="3782"/>
                  </a:lnTo>
                  <a:lnTo>
                    <a:pt x="2974" y="3782"/>
                  </a:lnTo>
                  <a:cubicBezTo>
                    <a:pt x="4008" y="3782"/>
                    <a:pt x="4864" y="2932"/>
                    <a:pt x="4864" y="1891"/>
                  </a:cubicBezTo>
                  <a:cubicBezTo>
                    <a:pt x="4864" y="857"/>
                    <a:pt x="4008" y="1"/>
                    <a:pt x="2974" y="1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7" name="Google Shape;2537;p47"/>
          <p:cNvGrpSpPr/>
          <p:nvPr/>
        </p:nvGrpSpPr>
        <p:grpSpPr>
          <a:xfrm>
            <a:off x="2820951" y="1300572"/>
            <a:ext cx="408866" cy="359316"/>
            <a:chOff x="2484263" y="1324100"/>
            <a:chExt cx="460850" cy="405000"/>
          </a:xfrm>
        </p:grpSpPr>
        <p:sp>
          <p:nvSpPr>
            <p:cNvPr id="2538" name="Google Shape;2538;p47"/>
            <p:cNvSpPr/>
            <p:nvPr/>
          </p:nvSpPr>
          <p:spPr>
            <a:xfrm>
              <a:off x="2646263" y="1324100"/>
              <a:ext cx="134975" cy="67500"/>
            </a:xfrm>
            <a:custGeom>
              <a:avLst/>
              <a:gdLst/>
              <a:ahLst/>
              <a:cxnLst/>
              <a:rect l="l" t="t" r="r" b="b"/>
              <a:pathLst>
                <a:path w="539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1076" y="2699"/>
                  </a:lnTo>
                  <a:lnTo>
                    <a:pt x="1076" y="1083"/>
                  </a:lnTo>
                  <a:lnTo>
                    <a:pt x="4316" y="1083"/>
                  </a:lnTo>
                  <a:lnTo>
                    <a:pt x="4316" y="2699"/>
                  </a:lnTo>
                  <a:lnTo>
                    <a:pt x="5398" y="269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2713738" y="1324100"/>
              <a:ext cx="67500" cy="67500"/>
            </a:xfrm>
            <a:custGeom>
              <a:avLst/>
              <a:gdLst/>
              <a:ahLst/>
              <a:cxnLst/>
              <a:rect l="l" t="t" r="r" b="b"/>
              <a:pathLst>
                <a:path w="2700" h="2700" extrusionOk="0">
                  <a:moveTo>
                    <a:pt x="1" y="1"/>
                  </a:moveTo>
                  <a:lnTo>
                    <a:pt x="1" y="1083"/>
                  </a:lnTo>
                  <a:lnTo>
                    <a:pt x="1617" y="1083"/>
                  </a:lnTo>
                  <a:lnTo>
                    <a:pt x="1617" y="2699"/>
                  </a:lnTo>
                  <a:lnTo>
                    <a:pt x="2699" y="2699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7"/>
            <p:cNvSpPr/>
            <p:nvPr/>
          </p:nvSpPr>
          <p:spPr>
            <a:xfrm>
              <a:off x="2484263" y="1515550"/>
              <a:ext cx="460850" cy="213550"/>
            </a:xfrm>
            <a:custGeom>
              <a:avLst/>
              <a:gdLst/>
              <a:ahLst/>
              <a:cxnLst/>
              <a:rect l="l" t="t" r="r" b="b"/>
              <a:pathLst>
                <a:path w="18434" h="8542" extrusionOk="0">
                  <a:moveTo>
                    <a:pt x="1522" y="0"/>
                  </a:moveTo>
                  <a:lnTo>
                    <a:pt x="1" y="1521"/>
                  </a:lnTo>
                  <a:lnTo>
                    <a:pt x="1" y="4761"/>
                  </a:lnTo>
                  <a:cubicBezTo>
                    <a:pt x="1" y="6843"/>
                    <a:pt x="1693" y="8542"/>
                    <a:pt x="3782" y="8542"/>
                  </a:cubicBezTo>
                  <a:lnTo>
                    <a:pt x="14652" y="8542"/>
                  </a:lnTo>
                  <a:cubicBezTo>
                    <a:pt x="16735" y="8542"/>
                    <a:pt x="18433" y="6843"/>
                    <a:pt x="18433" y="4761"/>
                  </a:cubicBezTo>
                  <a:lnTo>
                    <a:pt x="18433" y="1521"/>
                  </a:lnTo>
                  <a:lnTo>
                    <a:pt x="16605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7"/>
            <p:cNvSpPr/>
            <p:nvPr/>
          </p:nvSpPr>
          <p:spPr>
            <a:xfrm>
              <a:off x="2713738" y="1515550"/>
              <a:ext cx="231375" cy="213550"/>
            </a:xfrm>
            <a:custGeom>
              <a:avLst/>
              <a:gdLst/>
              <a:ahLst/>
              <a:cxnLst/>
              <a:rect l="l" t="t" r="r" b="b"/>
              <a:pathLst>
                <a:path w="9255" h="8542" extrusionOk="0">
                  <a:moveTo>
                    <a:pt x="1" y="0"/>
                  </a:moveTo>
                  <a:lnTo>
                    <a:pt x="1" y="8542"/>
                  </a:lnTo>
                  <a:lnTo>
                    <a:pt x="5473" y="8542"/>
                  </a:lnTo>
                  <a:cubicBezTo>
                    <a:pt x="7556" y="8542"/>
                    <a:pt x="9254" y="6843"/>
                    <a:pt x="9254" y="4761"/>
                  </a:cubicBezTo>
                  <a:lnTo>
                    <a:pt x="9254" y="1521"/>
                  </a:lnTo>
                  <a:lnTo>
                    <a:pt x="7426" y="0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2484263" y="1378050"/>
              <a:ext cx="460850" cy="175550"/>
            </a:xfrm>
            <a:custGeom>
              <a:avLst/>
              <a:gdLst/>
              <a:ahLst/>
              <a:cxnLst/>
              <a:rect l="l" t="t" r="r" b="b"/>
              <a:pathLst>
                <a:path w="18434" h="7022" extrusionOk="0">
                  <a:moveTo>
                    <a:pt x="3782" y="0"/>
                  </a:moveTo>
                  <a:cubicBezTo>
                    <a:pt x="1693" y="0"/>
                    <a:pt x="1" y="1699"/>
                    <a:pt x="1" y="3781"/>
                  </a:cubicBezTo>
                  <a:lnTo>
                    <a:pt x="1" y="7021"/>
                  </a:lnTo>
                  <a:lnTo>
                    <a:pt x="18433" y="7021"/>
                  </a:lnTo>
                  <a:lnTo>
                    <a:pt x="18433" y="3781"/>
                  </a:lnTo>
                  <a:lnTo>
                    <a:pt x="18427" y="3781"/>
                  </a:lnTo>
                  <a:cubicBezTo>
                    <a:pt x="18427" y="1699"/>
                    <a:pt x="16735" y="0"/>
                    <a:pt x="14652" y="0"/>
                  </a:cubicBez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2713738" y="1378050"/>
              <a:ext cx="231375" cy="175550"/>
            </a:xfrm>
            <a:custGeom>
              <a:avLst/>
              <a:gdLst/>
              <a:ahLst/>
              <a:cxnLst/>
              <a:rect l="l" t="t" r="r" b="b"/>
              <a:pathLst>
                <a:path w="9255" h="7022" extrusionOk="0">
                  <a:moveTo>
                    <a:pt x="1" y="0"/>
                  </a:moveTo>
                  <a:lnTo>
                    <a:pt x="1" y="7021"/>
                  </a:lnTo>
                  <a:lnTo>
                    <a:pt x="9254" y="7021"/>
                  </a:lnTo>
                  <a:lnTo>
                    <a:pt x="9254" y="3781"/>
                  </a:lnTo>
                  <a:cubicBezTo>
                    <a:pt x="9254" y="1699"/>
                    <a:pt x="7556" y="0"/>
                    <a:pt x="5473" y="0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2551738" y="1445500"/>
              <a:ext cx="162025" cy="216150"/>
            </a:xfrm>
            <a:custGeom>
              <a:avLst/>
              <a:gdLst/>
              <a:ahLst/>
              <a:cxnLst/>
              <a:rect l="l" t="t" r="r" b="b"/>
              <a:pathLst>
                <a:path w="6481" h="8646" extrusionOk="0">
                  <a:moveTo>
                    <a:pt x="1083" y="1"/>
                  </a:moveTo>
                  <a:cubicBezTo>
                    <a:pt x="480" y="1"/>
                    <a:pt x="1" y="487"/>
                    <a:pt x="1" y="1083"/>
                  </a:cubicBezTo>
                  <a:lnTo>
                    <a:pt x="1" y="7563"/>
                  </a:lnTo>
                  <a:cubicBezTo>
                    <a:pt x="1" y="8159"/>
                    <a:pt x="480" y="8645"/>
                    <a:pt x="1083" y="8645"/>
                  </a:cubicBezTo>
                  <a:lnTo>
                    <a:pt x="5398" y="8645"/>
                  </a:lnTo>
                  <a:cubicBezTo>
                    <a:pt x="5994" y="8645"/>
                    <a:pt x="6481" y="8159"/>
                    <a:pt x="6481" y="7563"/>
                  </a:cubicBezTo>
                  <a:lnTo>
                    <a:pt x="6481" y="1083"/>
                  </a:lnTo>
                  <a:cubicBezTo>
                    <a:pt x="6481" y="487"/>
                    <a:pt x="5994" y="1"/>
                    <a:pt x="5398" y="1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2538213" y="1432150"/>
              <a:ext cx="189075" cy="243025"/>
            </a:xfrm>
            <a:custGeom>
              <a:avLst/>
              <a:gdLst/>
              <a:ahLst/>
              <a:cxnLst/>
              <a:rect l="l" t="t" r="r" b="b"/>
              <a:pathLst>
                <a:path w="7563" h="9721" extrusionOk="0">
                  <a:moveTo>
                    <a:pt x="5939" y="1076"/>
                  </a:moveTo>
                  <a:cubicBezTo>
                    <a:pt x="6247" y="1076"/>
                    <a:pt x="6480" y="1309"/>
                    <a:pt x="6480" y="1617"/>
                  </a:cubicBezTo>
                  <a:lnTo>
                    <a:pt x="6480" y="2151"/>
                  </a:lnTo>
                  <a:lnTo>
                    <a:pt x="5405" y="2151"/>
                  </a:lnTo>
                  <a:lnTo>
                    <a:pt x="5405" y="1076"/>
                  </a:lnTo>
                  <a:close/>
                  <a:moveTo>
                    <a:pt x="2158" y="1076"/>
                  </a:moveTo>
                  <a:lnTo>
                    <a:pt x="2158" y="2158"/>
                  </a:lnTo>
                  <a:lnTo>
                    <a:pt x="1083" y="2158"/>
                  </a:lnTo>
                  <a:lnTo>
                    <a:pt x="1083" y="1617"/>
                  </a:lnTo>
                  <a:cubicBezTo>
                    <a:pt x="1083" y="1316"/>
                    <a:pt x="1316" y="1076"/>
                    <a:pt x="1624" y="1076"/>
                  </a:cubicBezTo>
                  <a:close/>
                  <a:moveTo>
                    <a:pt x="4323" y="1076"/>
                  </a:moveTo>
                  <a:lnTo>
                    <a:pt x="4323" y="2158"/>
                  </a:lnTo>
                  <a:lnTo>
                    <a:pt x="3240" y="2158"/>
                  </a:lnTo>
                  <a:lnTo>
                    <a:pt x="3240" y="1076"/>
                  </a:lnTo>
                  <a:close/>
                  <a:moveTo>
                    <a:pt x="2158" y="3234"/>
                  </a:moveTo>
                  <a:lnTo>
                    <a:pt x="2158" y="4316"/>
                  </a:lnTo>
                  <a:lnTo>
                    <a:pt x="1083" y="4316"/>
                  </a:lnTo>
                  <a:lnTo>
                    <a:pt x="1083" y="3234"/>
                  </a:lnTo>
                  <a:close/>
                  <a:moveTo>
                    <a:pt x="4323" y="3234"/>
                  </a:moveTo>
                  <a:lnTo>
                    <a:pt x="4323" y="4316"/>
                  </a:lnTo>
                  <a:lnTo>
                    <a:pt x="3240" y="4316"/>
                  </a:lnTo>
                  <a:lnTo>
                    <a:pt x="3240" y="3234"/>
                  </a:lnTo>
                  <a:close/>
                  <a:moveTo>
                    <a:pt x="6480" y="3234"/>
                  </a:moveTo>
                  <a:lnTo>
                    <a:pt x="6480" y="4316"/>
                  </a:lnTo>
                  <a:lnTo>
                    <a:pt x="5405" y="4316"/>
                  </a:lnTo>
                  <a:lnTo>
                    <a:pt x="5405" y="3234"/>
                  </a:lnTo>
                  <a:close/>
                  <a:moveTo>
                    <a:pt x="2158" y="5398"/>
                  </a:moveTo>
                  <a:lnTo>
                    <a:pt x="2158" y="6474"/>
                  </a:lnTo>
                  <a:lnTo>
                    <a:pt x="1083" y="6474"/>
                  </a:lnTo>
                  <a:lnTo>
                    <a:pt x="1083" y="5398"/>
                  </a:lnTo>
                  <a:close/>
                  <a:moveTo>
                    <a:pt x="4323" y="5398"/>
                  </a:moveTo>
                  <a:lnTo>
                    <a:pt x="4323" y="6474"/>
                  </a:lnTo>
                  <a:lnTo>
                    <a:pt x="3240" y="6474"/>
                  </a:lnTo>
                  <a:lnTo>
                    <a:pt x="3240" y="5398"/>
                  </a:lnTo>
                  <a:close/>
                  <a:moveTo>
                    <a:pt x="6480" y="5398"/>
                  </a:moveTo>
                  <a:lnTo>
                    <a:pt x="6480" y="6474"/>
                  </a:lnTo>
                  <a:lnTo>
                    <a:pt x="5405" y="6474"/>
                  </a:lnTo>
                  <a:lnTo>
                    <a:pt x="5405" y="5398"/>
                  </a:lnTo>
                  <a:close/>
                  <a:moveTo>
                    <a:pt x="2158" y="7556"/>
                  </a:moveTo>
                  <a:lnTo>
                    <a:pt x="2158" y="8638"/>
                  </a:lnTo>
                  <a:lnTo>
                    <a:pt x="1624" y="8638"/>
                  </a:lnTo>
                  <a:cubicBezTo>
                    <a:pt x="1316" y="8638"/>
                    <a:pt x="1083" y="8398"/>
                    <a:pt x="1083" y="8097"/>
                  </a:cubicBezTo>
                  <a:lnTo>
                    <a:pt x="1083" y="7556"/>
                  </a:lnTo>
                  <a:close/>
                  <a:moveTo>
                    <a:pt x="4323" y="7556"/>
                  </a:moveTo>
                  <a:lnTo>
                    <a:pt x="4323" y="8638"/>
                  </a:lnTo>
                  <a:lnTo>
                    <a:pt x="3240" y="8638"/>
                  </a:lnTo>
                  <a:lnTo>
                    <a:pt x="3240" y="7556"/>
                  </a:lnTo>
                  <a:close/>
                  <a:moveTo>
                    <a:pt x="6480" y="7556"/>
                  </a:moveTo>
                  <a:lnTo>
                    <a:pt x="6480" y="8097"/>
                  </a:lnTo>
                  <a:cubicBezTo>
                    <a:pt x="6480" y="8398"/>
                    <a:pt x="6247" y="8638"/>
                    <a:pt x="5939" y="8638"/>
                  </a:cubicBezTo>
                  <a:lnTo>
                    <a:pt x="5398" y="8638"/>
                  </a:lnTo>
                  <a:lnTo>
                    <a:pt x="5398" y="7556"/>
                  </a:lnTo>
                  <a:close/>
                  <a:moveTo>
                    <a:pt x="1624" y="1"/>
                  </a:moveTo>
                  <a:cubicBezTo>
                    <a:pt x="727" y="1"/>
                    <a:pt x="1" y="720"/>
                    <a:pt x="1" y="1617"/>
                  </a:cubicBezTo>
                  <a:lnTo>
                    <a:pt x="1" y="8097"/>
                  </a:lnTo>
                  <a:cubicBezTo>
                    <a:pt x="1" y="8994"/>
                    <a:pt x="727" y="9720"/>
                    <a:pt x="1624" y="9720"/>
                  </a:cubicBezTo>
                  <a:lnTo>
                    <a:pt x="5939" y="9720"/>
                  </a:lnTo>
                  <a:cubicBezTo>
                    <a:pt x="6364" y="9720"/>
                    <a:pt x="6741" y="9556"/>
                    <a:pt x="7022" y="9296"/>
                  </a:cubicBezTo>
                  <a:cubicBezTo>
                    <a:pt x="7357" y="9001"/>
                    <a:pt x="7563" y="8570"/>
                    <a:pt x="7563" y="8097"/>
                  </a:cubicBezTo>
                  <a:lnTo>
                    <a:pt x="7563" y="1617"/>
                  </a:lnTo>
                  <a:cubicBezTo>
                    <a:pt x="7563" y="1145"/>
                    <a:pt x="7357" y="713"/>
                    <a:pt x="7022" y="418"/>
                  </a:cubicBezTo>
                  <a:cubicBezTo>
                    <a:pt x="6741" y="158"/>
                    <a:pt x="6364" y="1"/>
                    <a:pt x="5939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7"/>
            <p:cNvSpPr/>
            <p:nvPr/>
          </p:nvSpPr>
          <p:spPr>
            <a:xfrm>
              <a:off x="2754163" y="1512975"/>
              <a:ext cx="136825" cy="81025"/>
            </a:xfrm>
            <a:custGeom>
              <a:avLst/>
              <a:gdLst/>
              <a:ahLst/>
              <a:cxnLst/>
              <a:rect l="l" t="t" r="r" b="b"/>
              <a:pathLst>
                <a:path w="5473" h="3241" extrusionOk="0">
                  <a:moveTo>
                    <a:pt x="0" y="1"/>
                  </a:moveTo>
                  <a:lnTo>
                    <a:pt x="0" y="3241"/>
                  </a:lnTo>
                  <a:lnTo>
                    <a:pt x="5473" y="3241"/>
                  </a:lnTo>
                  <a:lnTo>
                    <a:pt x="5473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7"/>
            <p:cNvSpPr/>
            <p:nvPr/>
          </p:nvSpPr>
          <p:spPr>
            <a:xfrm>
              <a:off x="2713738" y="1442600"/>
              <a:ext cx="13550" cy="221950"/>
            </a:xfrm>
            <a:custGeom>
              <a:avLst/>
              <a:gdLst/>
              <a:ahLst/>
              <a:cxnLst/>
              <a:rect l="l" t="t" r="r" b="b"/>
              <a:pathLst>
                <a:path w="542" h="8878" extrusionOk="0">
                  <a:moveTo>
                    <a:pt x="1" y="0"/>
                  </a:moveTo>
                  <a:lnTo>
                    <a:pt x="1" y="8878"/>
                  </a:lnTo>
                  <a:cubicBezTo>
                    <a:pt x="336" y="8583"/>
                    <a:pt x="542" y="8152"/>
                    <a:pt x="542" y="7679"/>
                  </a:cubicBezTo>
                  <a:lnTo>
                    <a:pt x="542" y="1199"/>
                  </a:lnTo>
                  <a:cubicBezTo>
                    <a:pt x="542" y="727"/>
                    <a:pt x="336" y="295"/>
                    <a:pt x="1" y="0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47"/>
          <p:cNvGrpSpPr/>
          <p:nvPr/>
        </p:nvGrpSpPr>
        <p:grpSpPr>
          <a:xfrm>
            <a:off x="2181946" y="1275808"/>
            <a:ext cx="373156" cy="408844"/>
            <a:chOff x="1782013" y="1296200"/>
            <a:chExt cx="420600" cy="460825"/>
          </a:xfrm>
        </p:grpSpPr>
        <p:sp>
          <p:nvSpPr>
            <p:cNvPr id="2549" name="Google Shape;2549;p47"/>
            <p:cNvSpPr/>
            <p:nvPr/>
          </p:nvSpPr>
          <p:spPr>
            <a:xfrm>
              <a:off x="1782013" y="1296200"/>
              <a:ext cx="420600" cy="256700"/>
            </a:xfrm>
            <a:custGeom>
              <a:avLst/>
              <a:gdLst/>
              <a:ahLst/>
              <a:cxnLst/>
              <a:rect l="l" t="t" r="r" b="b"/>
              <a:pathLst>
                <a:path w="16824" h="10268" extrusionOk="0">
                  <a:moveTo>
                    <a:pt x="8412" y="0"/>
                  </a:moveTo>
                  <a:cubicBezTo>
                    <a:pt x="7925" y="0"/>
                    <a:pt x="7439" y="219"/>
                    <a:pt x="7172" y="630"/>
                  </a:cubicBezTo>
                  <a:cubicBezTo>
                    <a:pt x="7103" y="726"/>
                    <a:pt x="7021" y="788"/>
                    <a:pt x="6898" y="808"/>
                  </a:cubicBezTo>
                  <a:cubicBezTo>
                    <a:pt x="6870" y="813"/>
                    <a:pt x="6843" y="816"/>
                    <a:pt x="6817" y="816"/>
                  </a:cubicBezTo>
                  <a:cubicBezTo>
                    <a:pt x="6738" y="816"/>
                    <a:pt x="6663" y="793"/>
                    <a:pt x="6596" y="747"/>
                  </a:cubicBezTo>
                  <a:cubicBezTo>
                    <a:pt x="6344" y="577"/>
                    <a:pt x="6054" y="490"/>
                    <a:pt x="5761" y="490"/>
                  </a:cubicBezTo>
                  <a:cubicBezTo>
                    <a:pt x="5569" y="490"/>
                    <a:pt x="5376" y="527"/>
                    <a:pt x="5192" y="603"/>
                  </a:cubicBezTo>
                  <a:cubicBezTo>
                    <a:pt x="4726" y="801"/>
                    <a:pt x="4391" y="1212"/>
                    <a:pt x="4295" y="1699"/>
                  </a:cubicBezTo>
                  <a:cubicBezTo>
                    <a:pt x="4274" y="1801"/>
                    <a:pt x="4213" y="1897"/>
                    <a:pt x="4124" y="1966"/>
                  </a:cubicBezTo>
                  <a:cubicBezTo>
                    <a:pt x="4052" y="2007"/>
                    <a:pt x="3973" y="2028"/>
                    <a:pt x="3892" y="2028"/>
                  </a:cubicBezTo>
                  <a:cubicBezTo>
                    <a:pt x="3865" y="2028"/>
                    <a:pt x="3837" y="2026"/>
                    <a:pt x="3809" y="2021"/>
                  </a:cubicBezTo>
                  <a:cubicBezTo>
                    <a:pt x="3712" y="2002"/>
                    <a:pt x="3615" y="1992"/>
                    <a:pt x="3519" y="1992"/>
                  </a:cubicBezTo>
                  <a:cubicBezTo>
                    <a:pt x="3128" y="1992"/>
                    <a:pt x="2745" y="2146"/>
                    <a:pt x="2459" y="2432"/>
                  </a:cubicBezTo>
                  <a:cubicBezTo>
                    <a:pt x="2103" y="2788"/>
                    <a:pt x="1952" y="3295"/>
                    <a:pt x="2048" y="3781"/>
                  </a:cubicBezTo>
                  <a:cubicBezTo>
                    <a:pt x="2069" y="3891"/>
                    <a:pt x="2048" y="3993"/>
                    <a:pt x="1993" y="4096"/>
                  </a:cubicBezTo>
                  <a:cubicBezTo>
                    <a:pt x="1932" y="4178"/>
                    <a:pt x="1836" y="4247"/>
                    <a:pt x="1726" y="4267"/>
                  </a:cubicBezTo>
                  <a:cubicBezTo>
                    <a:pt x="1240" y="4363"/>
                    <a:pt x="829" y="4699"/>
                    <a:pt x="637" y="5165"/>
                  </a:cubicBezTo>
                  <a:cubicBezTo>
                    <a:pt x="439" y="5630"/>
                    <a:pt x="493" y="6144"/>
                    <a:pt x="774" y="6569"/>
                  </a:cubicBezTo>
                  <a:cubicBezTo>
                    <a:pt x="843" y="6651"/>
                    <a:pt x="863" y="6761"/>
                    <a:pt x="843" y="6870"/>
                  </a:cubicBezTo>
                  <a:cubicBezTo>
                    <a:pt x="822" y="6987"/>
                    <a:pt x="754" y="7076"/>
                    <a:pt x="658" y="7137"/>
                  </a:cubicBezTo>
                  <a:cubicBezTo>
                    <a:pt x="247" y="7418"/>
                    <a:pt x="0" y="7884"/>
                    <a:pt x="0" y="8384"/>
                  </a:cubicBezTo>
                  <a:cubicBezTo>
                    <a:pt x="0" y="8877"/>
                    <a:pt x="247" y="9343"/>
                    <a:pt x="658" y="9624"/>
                  </a:cubicBezTo>
                  <a:cubicBezTo>
                    <a:pt x="754" y="9685"/>
                    <a:pt x="822" y="9775"/>
                    <a:pt x="843" y="9891"/>
                  </a:cubicBezTo>
                  <a:cubicBezTo>
                    <a:pt x="863" y="10001"/>
                    <a:pt x="843" y="10110"/>
                    <a:pt x="733" y="10268"/>
                  </a:cubicBezTo>
                  <a:lnTo>
                    <a:pt x="15960" y="10268"/>
                  </a:lnTo>
                  <a:lnTo>
                    <a:pt x="16049" y="10192"/>
                  </a:lnTo>
                  <a:cubicBezTo>
                    <a:pt x="15981" y="10110"/>
                    <a:pt x="15960" y="10001"/>
                    <a:pt x="15981" y="9891"/>
                  </a:cubicBezTo>
                  <a:cubicBezTo>
                    <a:pt x="16001" y="9775"/>
                    <a:pt x="16070" y="9685"/>
                    <a:pt x="16166" y="9624"/>
                  </a:cubicBezTo>
                  <a:cubicBezTo>
                    <a:pt x="16576" y="9343"/>
                    <a:pt x="16823" y="8877"/>
                    <a:pt x="16823" y="8384"/>
                  </a:cubicBezTo>
                  <a:cubicBezTo>
                    <a:pt x="16823" y="7884"/>
                    <a:pt x="16576" y="7418"/>
                    <a:pt x="16166" y="7137"/>
                  </a:cubicBezTo>
                  <a:cubicBezTo>
                    <a:pt x="16070" y="7076"/>
                    <a:pt x="16001" y="6987"/>
                    <a:pt x="15981" y="6870"/>
                  </a:cubicBezTo>
                  <a:cubicBezTo>
                    <a:pt x="15960" y="6761"/>
                    <a:pt x="15981" y="6651"/>
                    <a:pt x="16042" y="6569"/>
                  </a:cubicBezTo>
                  <a:cubicBezTo>
                    <a:pt x="16323" y="6144"/>
                    <a:pt x="16378" y="5624"/>
                    <a:pt x="16186" y="5165"/>
                  </a:cubicBezTo>
                  <a:cubicBezTo>
                    <a:pt x="15994" y="4699"/>
                    <a:pt x="15583" y="4363"/>
                    <a:pt x="15097" y="4267"/>
                  </a:cubicBezTo>
                  <a:cubicBezTo>
                    <a:pt x="14987" y="4247"/>
                    <a:pt x="14891" y="4178"/>
                    <a:pt x="14823" y="4096"/>
                  </a:cubicBezTo>
                  <a:cubicBezTo>
                    <a:pt x="14768" y="3993"/>
                    <a:pt x="14748" y="3891"/>
                    <a:pt x="14768" y="3781"/>
                  </a:cubicBezTo>
                  <a:cubicBezTo>
                    <a:pt x="14871" y="3295"/>
                    <a:pt x="14720" y="2788"/>
                    <a:pt x="14364" y="2432"/>
                  </a:cubicBezTo>
                  <a:cubicBezTo>
                    <a:pt x="14073" y="2146"/>
                    <a:pt x="13698" y="1992"/>
                    <a:pt x="13303" y="1992"/>
                  </a:cubicBezTo>
                  <a:cubicBezTo>
                    <a:pt x="13205" y="1992"/>
                    <a:pt x="13107" y="2002"/>
                    <a:pt x="13008" y="2021"/>
                  </a:cubicBezTo>
                  <a:cubicBezTo>
                    <a:pt x="12982" y="2026"/>
                    <a:pt x="12955" y="2028"/>
                    <a:pt x="12928" y="2028"/>
                  </a:cubicBezTo>
                  <a:cubicBezTo>
                    <a:pt x="12850" y="2028"/>
                    <a:pt x="12771" y="2007"/>
                    <a:pt x="12700" y="1966"/>
                  </a:cubicBezTo>
                  <a:cubicBezTo>
                    <a:pt x="12610" y="1904"/>
                    <a:pt x="12549" y="1801"/>
                    <a:pt x="12521" y="1699"/>
                  </a:cubicBezTo>
                  <a:cubicBezTo>
                    <a:pt x="12426" y="1212"/>
                    <a:pt x="12090" y="801"/>
                    <a:pt x="11631" y="603"/>
                  </a:cubicBezTo>
                  <a:cubicBezTo>
                    <a:pt x="11445" y="532"/>
                    <a:pt x="11251" y="496"/>
                    <a:pt x="11058" y="496"/>
                  </a:cubicBezTo>
                  <a:cubicBezTo>
                    <a:pt x="10766" y="496"/>
                    <a:pt x="10478" y="578"/>
                    <a:pt x="10227" y="747"/>
                  </a:cubicBezTo>
                  <a:cubicBezTo>
                    <a:pt x="10160" y="793"/>
                    <a:pt x="10082" y="816"/>
                    <a:pt x="10000" y="816"/>
                  </a:cubicBezTo>
                  <a:cubicBezTo>
                    <a:pt x="9973" y="816"/>
                    <a:pt x="9946" y="813"/>
                    <a:pt x="9919" y="808"/>
                  </a:cubicBezTo>
                  <a:cubicBezTo>
                    <a:pt x="9802" y="788"/>
                    <a:pt x="9720" y="726"/>
                    <a:pt x="9651" y="630"/>
                  </a:cubicBezTo>
                  <a:cubicBezTo>
                    <a:pt x="9384" y="219"/>
                    <a:pt x="8898" y="0"/>
                    <a:pt x="8412" y="0"/>
                  </a:cubicBez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1992288" y="1296200"/>
              <a:ext cx="210325" cy="256700"/>
            </a:xfrm>
            <a:custGeom>
              <a:avLst/>
              <a:gdLst/>
              <a:ahLst/>
              <a:cxnLst/>
              <a:rect l="l" t="t" r="r" b="b"/>
              <a:pathLst>
                <a:path w="8413" h="10268" extrusionOk="0">
                  <a:moveTo>
                    <a:pt x="1" y="0"/>
                  </a:moveTo>
                  <a:lnTo>
                    <a:pt x="1" y="10268"/>
                  </a:lnTo>
                  <a:lnTo>
                    <a:pt x="7549" y="10268"/>
                  </a:lnTo>
                  <a:lnTo>
                    <a:pt x="7638" y="10192"/>
                  </a:lnTo>
                  <a:cubicBezTo>
                    <a:pt x="7570" y="10110"/>
                    <a:pt x="7549" y="10001"/>
                    <a:pt x="7570" y="9891"/>
                  </a:cubicBezTo>
                  <a:cubicBezTo>
                    <a:pt x="7590" y="9775"/>
                    <a:pt x="7659" y="9685"/>
                    <a:pt x="7755" y="9624"/>
                  </a:cubicBezTo>
                  <a:cubicBezTo>
                    <a:pt x="8165" y="9343"/>
                    <a:pt x="8412" y="8877"/>
                    <a:pt x="8412" y="8384"/>
                  </a:cubicBezTo>
                  <a:lnTo>
                    <a:pt x="8412" y="8377"/>
                  </a:lnTo>
                  <a:cubicBezTo>
                    <a:pt x="8412" y="7884"/>
                    <a:pt x="8165" y="7418"/>
                    <a:pt x="7755" y="7137"/>
                  </a:cubicBezTo>
                  <a:cubicBezTo>
                    <a:pt x="7659" y="7076"/>
                    <a:pt x="7590" y="6987"/>
                    <a:pt x="7570" y="6870"/>
                  </a:cubicBezTo>
                  <a:cubicBezTo>
                    <a:pt x="7549" y="6761"/>
                    <a:pt x="7570" y="6651"/>
                    <a:pt x="7638" y="6569"/>
                  </a:cubicBezTo>
                  <a:cubicBezTo>
                    <a:pt x="7919" y="6144"/>
                    <a:pt x="7967" y="5624"/>
                    <a:pt x="7775" y="5165"/>
                  </a:cubicBezTo>
                  <a:cubicBezTo>
                    <a:pt x="7583" y="4699"/>
                    <a:pt x="7172" y="4363"/>
                    <a:pt x="6686" y="4267"/>
                  </a:cubicBezTo>
                  <a:cubicBezTo>
                    <a:pt x="6576" y="4247"/>
                    <a:pt x="6480" y="4178"/>
                    <a:pt x="6412" y="4096"/>
                  </a:cubicBezTo>
                  <a:cubicBezTo>
                    <a:pt x="6364" y="3993"/>
                    <a:pt x="6337" y="3891"/>
                    <a:pt x="6364" y="3781"/>
                  </a:cubicBezTo>
                  <a:cubicBezTo>
                    <a:pt x="6460" y="3295"/>
                    <a:pt x="6309" y="2788"/>
                    <a:pt x="5953" y="2432"/>
                  </a:cubicBezTo>
                  <a:cubicBezTo>
                    <a:pt x="5667" y="2146"/>
                    <a:pt x="5289" y="1992"/>
                    <a:pt x="4896" y="1992"/>
                  </a:cubicBezTo>
                  <a:cubicBezTo>
                    <a:pt x="4799" y="1992"/>
                    <a:pt x="4701" y="2002"/>
                    <a:pt x="4604" y="2021"/>
                  </a:cubicBezTo>
                  <a:cubicBezTo>
                    <a:pt x="4576" y="2026"/>
                    <a:pt x="4548" y="2028"/>
                    <a:pt x="4520" y="2028"/>
                  </a:cubicBezTo>
                  <a:cubicBezTo>
                    <a:pt x="4439" y="2028"/>
                    <a:pt x="4360" y="2007"/>
                    <a:pt x="4289" y="1966"/>
                  </a:cubicBezTo>
                  <a:cubicBezTo>
                    <a:pt x="4199" y="1904"/>
                    <a:pt x="4138" y="1801"/>
                    <a:pt x="4117" y="1699"/>
                  </a:cubicBezTo>
                  <a:cubicBezTo>
                    <a:pt x="4015" y="1212"/>
                    <a:pt x="3679" y="801"/>
                    <a:pt x="3220" y="603"/>
                  </a:cubicBezTo>
                  <a:cubicBezTo>
                    <a:pt x="3034" y="532"/>
                    <a:pt x="2840" y="496"/>
                    <a:pt x="2647" y="496"/>
                  </a:cubicBezTo>
                  <a:cubicBezTo>
                    <a:pt x="2355" y="496"/>
                    <a:pt x="2067" y="578"/>
                    <a:pt x="1816" y="747"/>
                  </a:cubicBezTo>
                  <a:cubicBezTo>
                    <a:pt x="1749" y="793"/>
                    <a:pt x="1671" y="816"/>
                    <a:pt x="1592" y="816"/>
                  </a:cubicBezTo>
                  <a:cubicBezTo>
                    <a:pt x="1566" y="816"/>
                    <a:pt x="1540" y="813"/>
                    <a:pt x="1514" y="808"/>
                  </a:cubicBezTo>
                  <a:cubicBezTo>
                    <a:pt x="1391" y="788"/>
                    <a:pt x="1309" y="726"/>
                    <a:pt x="1240" y="630"/>
                  </a:cubicBezTo>
                  <a:cubicBezTo>
                    <a:pt x="973" y="219"/>
                    <a:pt x="487" y="0"/>
                    <a:pt x="1" y="0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7"/>
            <p:cNvSpPr/>
            <p:nvPr/>
          </p:nvSpPr>
          <p:spPr>
            <a:xfrm>
              <a:off x="1843813" y="1357150"/>
              <a:ext cx="296975" cy="207925"/>
            </a:xfrm>
            <a:custGeom>
              <a:avLst/>
              <a:gdLst/>
              <a:ahLst/>
              <a:cxnLst/>
              <a:rect l="l" t="t" r="r" b="b"/>
              <a:pathLst>
                <a:path w="11879" h="8317" extrusionOk="0">
                  <a:moveTo>
                    <a:pt x="5940" y="0"/>
                  </a:moveTo>
                  <a:cubicBezTo>
                    <a:pt x="2665" y="0"/>
                    <a:pt x="1" y="2672"/>
                    <a:pt x="1" y="5946"/>
                  </a:cubicBezTo>
                  <a:cubicBezTo>
                    <a:pt x="1" y="6761"/>
                    <a:pt x="158" y="7563"/>
                    <a:pt x="494" y="8316"/>
                  </a:cubicBezTo>
                  <a:lnTo>
                    <a:pt x="11378" y="8316"/>
                  </a:lnTo>
                  <a:cubicBezTo>
                    <a:pt x="11714" y="7563"/>
                    <a:pt x="11878" y="6761"/>
                    <a:pt x="11878" y="5946"/>
                  </a:cubicBezTo>
                  <a:cubicBezTo>
                    <a:pt x="11878" y="2672"/>
                    <a:pt x="9214" y="0"/>
                    <a:pt x="5940" y="0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1816763" y="1675150"/>
              <a:ext cx="351075" cy="72450"/>
            </a:xfrm>
            <a:custGeom>
              <a:avLst/>
              <a:gdLst/>
              <a:ahLst/>
              <a:cxnLst/>
              <a:rect l="l" t="t" r="r" b="b"/>
              <a:pathLst>
                <a:path w="14043" h="2898" extrusionOk="0">
                  <a:moveTo>
                    <a:pt x="1240" y="0"/>
                  </a:moveTo>
                  <a:lnTo>
                    <a:pt x="1" y="1076"/>
                  </a:lnTo>
                  <a:lnTo>
                    <a:pt x="1" y="2898"/>
                  </a:lnTo>
                  <a:lnTo>
                    <a:pt x="14043" y="2898"/>
                  </a:lnTo>
                  <a:lnTo>
                    <a:pt x="14043" y="1076"/>
                  </a:lnTo>
                  <a:lnTo>
                    <a:pt x="12926" y="0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1816763" y="1553575"/>
              <a:ext cx="351075" cy="67475"/>
            </a:xfrm>
            <a:custGeom>
              <a:avLst/>
              <a:gdLst/>
              <a:ahLst/>
              <a:cxnLst/>
              <a:rect l="l" t="t" r="r" b="b"/>
              <a:pathLst>
                <a:path w="14043" h="2699" extrusionOk="0">
                  <a:moveTo>
                    <a:pt x="1" y="0"/>
                  </a:moveTo>
                  <a:lnTo>
                    <a:pt x="1" y="1617"/>
                  </a:lnTo>
                  <a:lnTo>
                    <a:pt x="1083" y="2699"/>
                  </a:lnTo>
                  <a:lnTo>
                    <a:pt x="12830" y="2699"/>
                  </a:lnTo>
                  <a:lnTo>
                    <a:pt x="14043" y="1623"/>
                  </a:lnTo>
                  <a:lnTo>
                    <a:pt x="14043" y="0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1992288" y="1553575"/>
              <a:ext cx="175550" cy="67475"/>
            </a:xfrm>
            <a:custGeom>
              <a:avLst/>
              <a:gdLst/>
              <a:ahLst/>
              <a:cxnLst/>
              <a:rect l="l" t="t" r="r" b="b"/>
              <a:pathLst>
                <a:path w="7022" h="2699" extrusionOk="0">
                  <a:moveTo>
                    <a:pt x="1" y="0"/>
                  </a:moveTo>
                  <a:lnTo>
                    <a:pt x="1" y="2699"/>
                  </a:lnTo>
                  <a:lnTo>
                    <a:pt x="5809" y="2699"/>
                  </a:lnTo>
                  <a:lnTo>
                    <a:pt x="7022" y="1623"/>
                  </a:lnTo>
                  <a:lnTo>
                    <a:pt x="7022" y="0"/>
                  </a:lnTo>
                  <a:close/>
                </a:path>
              </a:pathLst>
            </a:custGeom>
            <a:solidFill>
              <a:srgbClr val="CD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7"/>
            <p:cNvSpPr/>
            <p:nvPr/>
          </p:nvSpPr>
          <p:spPr>
            <a:xfrm>
              <a:off x="1992288" y="1675150"/>
              <a:ext cx="175550" cy="72450"/>
            </a:xfrm>
            <a:custGeom>
              <a:avLst/>
              <a:gdLst/>
              <a:ahLst/>
              <a:cxnLst/>
              <a:rect l="l" t="t" r="r" b="b"/>
              <a:pathLst>
                <a:path w="7022" h="2898" extrusionOk="0">
                  <a:moveTo>
                    <a:pt x="1" y="0"/>
                  </a:moveTo>
                  <a:lnTo>
                    <a:pt x="1" y="2898"/>
                  </a:lnTo>
                  <a:lnTo>
                    <a:pt x="7022" y="2898"/>
                  </a:lnTo>
                  <a:lnTo>
                    <a:pt x="7022" y="1076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rgbClr val="CD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7"/>
            <p:cNvSpPr/>
            <p:nvPr/>
          </p:nvSpPr>
          <p:spPr>
            <a:xfrm>
              <a:off x="1992288" y="1357150"/>
              <a:ext cx="148500" cy="207925"/>
            </a:xfrm>
            <a:custGeom>
              <a:avLst/>
              <a:gdLst/>
              <a:ahLst/>
              <a:cxnLst/>
              <a:rect l="l" t="t" r="r" b="b"/>
              <a:pathLst>
                <a:path w="5940" h="8317" extrusionOk="0">
                  <a:moveTo>
                    <a:pt x="1" y="0"/>
                  </a:moveTo>
                  <a:lnTo>
                    <a:pt x="1" y="8316"/>
                  </a:lnTo>
                  <a:lnTo>
                    <a:pt x="5439" y="8316"/>
                  </a:lnTo>
                  <a:cubicBezTo>
                    <a:pt x="5775" y="7563"/>
                    <a:pt x="5939" y="6761"/>
                    <a:pt x="5939" y="5946"/>
                  </a:cubicBezTo>
                  <a:cubicBezTo>
                    <a:pt x="5939" y="2672"/>
                    <a:pt x="3275" y="0"/>
                    <a:pt x="1" y="0"/>
                  </a:cubicBez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7"/>
            <p:cNvSpPr/>
            <p:nvPr/>
          </p:nvSpPr>
          <p:spPr>
            <a:xfrm>
              <a:off x="1789713" y="1540025"/>
              <a:ext cx="405000" cy="27100"/>
            </a:xfrm>
            <a:custGeom>
              <a:avLst/>
              <a:gdLst/>
              <a:ahLst/>
              <a:cxnLst/>
              <a:rect l="l" t="t" r="r" b="b"/>
              <a:pathLst>
                <a:path w="16200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16200" y="1083"/>
                  </a:lnTo>
                  <a:lnTo>
                    <a:pt x="16200" y="1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7"/>
            <p:cNvSpPr/>
            <p:nvPr/>
          </p:nvSpPr>
          <p:spPr>
            <a:xfrm>
              <a:off x="1789713" y="1729950"/>
              <a:ext cx="405000" cy="27075"/>
            </a:xfrm>
            <a:custGeom>
              <a:avLst/>
              <a:gdLst/>
              <a:ahLst/>
              <a:cxnLst/>
              <a:rect l="l" t="t" r="r" b="b"/>
              <a:pathLst>
                <a:path w="16200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16200" y="1083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7"/>
            <p:cNvSpPr/>
            <p:nvPr/>
          </p:nvSpPr>
          <p:spPr>
            <a:xfrm>
              <a:off x="1992288" y="1540025"/>
              <a:ext cx="202425" cy="27100"/>
            </a:xfrm>
            <a:custGeom>
              <a:avLst/>
              <a:gdLst/>
              <a:ahLst/>
              <a:cxnLst/>
              <a:rect l="l" t="t" r="r" b="b"/>
              <a:pathLst>
                <a:path w="8097" h="1084" extrusionOk="0">
                  <a:moveTo>
                    <a:pt x="1" y="1"/>
                  </a:moveTo>
                  <a:lnTo>
                    <a:pt x="1" y="1083"/>
                  </a:lnTo>
                  <a:lnTo>
                    <a:pt x="8097" y="1083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7"/>
            <p:cNvSpPr/>
            <p:nvPr/>
          </p:nvSpPr>
          <p:spPr>
            <a:xfrm>
              <a:off x="1992288" y="1729950"/>
              <a:ext cx="202425" cy="27075"/>
            </a:xfrm>
            <a:custGeom>
              <a:avLst/>
              <a:gdLst/>
              <a:ahLst/>
              <a:cxnLst/>
              <a:rect l="l" t="t" r="r" b="b"/>
              <a:pathLst>
                <a:path w="8097" h="1083" extrusionOk="0">
                  <a:moveTo>
                    <a:pt x="1" y="0"/>
                  </a:moveTo>
                  <a:lnTo>
                    <a:pt x="1" y="1083"/>
                  </a:lnTo>
                  <a:lnTo>
                    <a:pt x="8097" y="1083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1816763" y="1594150"/>
              <a:ext cx="351075" cy="107900"/>
            </a:xfrm>
            <a:custGeom>
              <a:avLst/>
              <a:gdLst/>
              <a:ahLst/>
              <a:cxnLst/>
              <a:rect l="l" t="t" r="r" b="b"/>
              <a:pathLst>
                <a:path w="14043" h="4316" extrusionOk="0">
                  <a:moveTo>
                    <a:pt x="1" y="0"/>
                  </a:moveTo>
                  <a:lnTo>
                    <a:pt x="1" y="4316"/>
                  </a:lnTo>
                  <a:lnTo>
                    <a:pt x="14043" y="4316"/>
                  </a:lnTo>
                  <a:lnTo>
                    <a:pt x="14043" y="0"/>
                  </a:ln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1992288" y="1594150"/>
              <a:ext cx="175375" cy="107900"/>
            </a:xfrm>
            <a:custGeom>
              <a:avLst/>
              <a:gdLst/>
              <a:ahLst/>
              <a:cxnLst/>
              <a:rect l="l" t="t" r="r" b="b"/>
              <a:pathLst>
                <a:path w="7015" h="4316" extrusionOk="0">
                  <a:moveTo>
                    <a:pt x="1" y="0"/>
                  </a:moveTo>
                  <a:lnTo>
                    <a:pt x="1" y="4316"/>
                  </a:lnTo>
                  <a:lnTo>
                    <a:pt x="7015" y="4316"/>
                  </a:lnTo>
                  <a:lnTo>
                    <a:pt x="7015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1938188" y="1594150"/>
              <a:ext cx="108075" cy="107900"/>
            </a:xfrm>
            <a:custGeom>
              <a:avLst/>
              <a:gdLst/>
              <a:ahLst/>
              <a:cxnLst/>
              <a:rect l="l" t="t" r="r" b="b"/>
              <a:pathLst>
                <a:path w="4323" h="4316" extrusionOk="0">
                  <a:moveTo>
                    <a:pt x="2165" y="0"/>
                  </a:moveTo>
                  <a:cubicBezTo>
                    <a:pt x="973" y="0"/>
                    <a:pt x="0" y="966"/>
                    <a:pt x="0" y="2158"/>
                  </a:cubicBezTo>
                  <a:cubicBezTo>
                    <a:pt x="0" y="3343"/>
                    <a:pt x="973" y="4316"/>
                    <a:pt x="2165" y="4316"/>
                  </a:cubicBezTo>
                  <a:cubicBezTo>
                    <a:pt x="3350" y="4316"/>
                    <a:pt x="4322" y="3343"/>
                    <a:pt x="4322" y="2158"/>
                  </a:cubicBezTo>
                  <a:cubicBezTo>
                    <a:pt x="4322" y="966"/>
                    <a:pt x="3350" y="0"/>
                    <a:pt x="2165" y="0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1992288" y="1594150"/>
              <a:ext cx="53975" cy="107900"/>
            </a:xfrm>
            <a:custGeom>
              <a:avLst/>
              <a:gdLst/>
              <a:ahLst/>
              <a:cxnLst/>
              <a:rect l="l" t="t" r="r" b="b"/>
              <a:pathLst>
                <a:path w="2159" h="4316" extrusionOk="0">
                  <a:moveTo>
                    <a:pt x="1" y="0"/>
                  </a:moveTo>
                  <a:lnTo>
                    <a:pt x="1" y="4316"/>
                  </a:lnTo>
                  <a:cubicBezTo>
                    <a:pt x="1186" y="4316"/>
                    <a:pt x="2158" y="3343"/>
                    <a:pt x="2158" y="2158"/>
                  </a:cubicBezTo>
                  <a:cubicBezTo>
                    <a:pt x="2158" y="966"/>
                    <a:pt x="1186" y="0"/>
                    <a:pt x="1" y="0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52"/>
          <p:cNvSpPr txBox="1"/>
          <p:nvPr/>
        </p:nvSpPr>
        <p:spPr>
          <a:xfrm>
            <a:off x="1068100" y="108784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This presentation has been made using the following fonts: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</a:endParaRPr>
          </a:p>
        </p:txBody>
      </p:sp>
      <p:sp>
        <p:nvSpPr>
          <p:cNvPr id="2825" name="Google Shape;2825;p52"/>
          <p:cNvSpPr txBox="1"/>
          <p:nvPr/>
        </p:nvSpPr>
        <p:spPr>
          <a:xfrm>
            <a:off x="1068100" y="1610422"/>
            <a:ext cx="70473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Gorditas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(https://fonts.google.com/specimen/Gorditas)</a:t>
            </a: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Roboto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(https://fonts.google.com/specimen/Roboto)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826" name="Google Shape;2826;p5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Fonts &amp; colors used</a:t>
            </a:r>
            <a:endParaRPr/>
          </a:p>
        </p:txBody>
      </p:sp>
      <p:sp>
        <p:nvSpPr>
          <p:cNvPr id="2827" name="Google Shape;2827;p52"/>
          <p:cNvSpPr/>
          <p:nvPr/>
        </p:nvSpPr>
        <p:spPr>
          <a:xfrm>
            <a:off x="2052650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55423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8" name="Google Shape;2828;p52"/>
          <p:cNvSpPr/>
          <p:nvPr/>
        </p:nvSpPr>
        <p:spPr>
          <a:xfrm>
            <a:off x="3114470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DA5F7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9" name="Google Shape;2829;p52"/>
          <p:cNvSpPr/>
          <p:nvPr/>
        </p:nvSpPr>
        <p:spPr>
          <a:xfrm>
            <a:off x="4176289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6E1D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0" name="Google Shape;2830;p52"/>
          <p:cNvSpPr txBox="1"/>
          <p:nvPr/>
        </p:nvSpPr>
        <p:spPr>
          <a:xfrm>
            <a:off x="2052650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#554232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31" name="Google Shape;2831;p52"/>
          <p:cNvSpPr txBox="1"/>
          <p:nvPr/>
        </p:nvSpPr>
        <p:spPr>
          <a:xfrm>
            <a:off x="3114475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#da5f70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32" name="Google Shape;2832;p52"/>
          <p:cNvSpPr txBox="1"/>
          <p:nvPr/>
        </p:nvSpPr>
        <p:spPr>
          <a:xfrm>
            <a:off x="4176300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#f6e1db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33" name="Google Shape;2833;p52"/>
          <p:cNvSpPr/>
          <p:nvPr/>
        </p:nvSpPr>
        <p:spPr>
          <a:xfrm>
            <a:off x="5238125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4727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4" name="Google Shape;2834;p52"/>
          <p:cNvSpPr txBox="1"/>
          <p:nvPr/>
        </p:nvSpPr>
        <p:spPr>
          <a:xfrm>
            <a:off x="5238125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#472740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35" name="Google Shape;2835;p52"/>
          <p:cNvSpPr/>
          <p:nvPr/>
        </p:nvSpPr>
        <p:spPr>
          <a:xfrm>
            <a:off x="2052650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ED9AC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Google Shape;2836;p52"/>
          <p:cNvSpPr/>
          <p:nvPr/>
        </p:nvSpPr>
        <p:spPr>
          <a:xfrm>
            <a:off x="3114470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78302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7" name="Google Shape;2837;p52"/>
          <p:cNvSpPr/>
          <p:nvPr/>
        </p:nvSpPr>
        <p:spPr>
          <a:xfrm>
            <a:off x="4176289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3BE5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2838;p52"/>
          <p:cNvSpPr txBox="1"/>
          <p:nvPr/>
        </p:nvSpPr>
        <p:spPr>
          <a:xfrm>
            <a:off x="2052650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#ed9acf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39" name="Google Shape;2839;p52"/>
          <p:cNvSpPr txBox="1"/>
          <p:nvPr/>
        </p:nvSpPr>
        <p:spPr>
          <a:xfrm>
            <a:off x="3114475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#783026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40" name="Google Shape;2840;p52"/>
          <p:cNvSpPr txBox="1"/>
          <p:nvPr/>
        </p:nvSpPr>
        <p:spPr>
          <a:xfrm>
            <a:off x="4176300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#f3be56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41" name="Google Shape;2841;p52"/>
          <p:cNvSpPr/>
          <p:nvPr/>
        </p:nvSpPr>
        <p:spPr>
          <a:xfrm>
            <a:off x="5238125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579A8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52"/>
          <p:cNvSpPr txBox="1"/>
          <p:nvPr/>
        </p:nvSpPr>
        <p:spPr>
          <a:xfrm>
            <a:off x="5238125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#579a89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43" name="Google Shape;2843;p52"/>
          <p:cNvSpPr/>
          <p:nvPr/>
        </p:nvSpPr>
        <p:spPr>
          <a:xfrm>
            <a:off x="6299950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4" name="Google Shape;2844;p52"/>
          <p:cNvSpPr txBox="1"/>
          <p:nvPr/>
        </p:nvSpPr>
        <p:spPr>
          <a:xfrm>
            <a:off x="6299950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45" name="Google Shape;2845;p52"/>
          <p:cNvSpPr/>
          <p:nvPr/>
        </p:nvSpPr>
        <p:spPr>
          <a:xfrm>
            <a:off x="6299950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57B88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52"/>
          <p:cNvSpPr txBox="1"/>
          <p:nvPr/>
        </p:nvSpPr>
        <p:spPr>
          <a:xfrm>
            <a:off x="6299950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#57b889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0"/>
          <p:cNvSpPr/>
          <p:nvPr/>
        </p:nvSpPr>
        <p:spPr>
          <a:xfrm flipH="1">
            <a:off x="6762941" y="3365011"/>
            <a:ext cx="1308960" cy="1460189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7" name="Google Shape;717;p30"/>
          <p:cNvGrpSpPr/>
          <p:nvPr/>
        </p:nvGrpSpPr>
        <p:grpSpPr>
          <a:xfrm flipH="1">
            <a:off x="7661106" y="3364271"/>
            <a:ext cx="1695478" cy="1538931"/>
            <a:chOff x="-4610934" y="1188537"/>
            <a:chExt cx="1695478" cy="1538931"/>
          </a:xfrm>
        </p:grpSpPr>
        <p:sp>
          <p:nvSpPr>
            <p:cNvPr id="718" name="Google Shape;718;p30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30"/>
          <p:cNvSpPr/>
          <p:nvPr/>
        </p:nvSpPr>
        <p:spPr>
          <a:xfrm>
            <a:off x="881599" y="3349436"/>
            <a:ext cx="1308960" cy="1460189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0" name="Google Shape;730;p30"/>
          <p:cNvGrpSpPr/>
          <p:nvPr/>
        </p:nvGrpSpPr>
        <p:grpSpPr>
          <a:xfrm>
            <a:off x="-403084" y="3348696"/>
            <a:ext cx="1695478" cy="1538931"/>
            <a:chOff x="-4610934" y="1188537"/>
            <a:chExt cx="1695478" cy="1538931"/>
          </a:xfrm>
        </p:grpSpPr>
        <p:sp>
          <p:nvSpPr>
            <p:cNvPr id="731" name="Google Shape;731;p30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30"/>
          <p:cNvSpPr txBox="1">
            <a:spLocks noGrp="1"/>
          </p:cNvSpPr>
          <p:nvPr>
            <p:ph type="subTitle" idx="1"/>
          </p:nvPr>
        </p:nvSpPr>
        <p:spPr>
          <a:xfrm>
            <a:off x="1530339" y="1269424"/>
            <a:ext cx="6214022" cy="2419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rditas"/>
                <a:sym typeface="Arial"/>
              </a:rPr>
              <a:t>Dogs are human’s best friend.</a:t>
            </a:r>
            <a:r>
              <a:rPr lang="en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 like us, they thrive through socialization with old friends and new friends.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Gorditas"/>
                <a:sym typeface="Gorditas"/>
              </a:rPr>
              <a:t>PlayDate connects your dog with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Gorditas"/>
                <a:sym typeface="Gorditas"/>
              </a:rPr>
              <a:t>other dogs in the area.</a:t>
            </a:r>
          </a:p>
        </p:txBody>
      </p:sp>
      <p:sp>
        <p:nvSpPr>
          <p:cNvPr id="743" name="Google Shape;743;p30"/>
          <p:cNvSpPr txBox="1">
            <a:spLocks noGrp="1"/>
          </p:cNvSpPr>
          <p:nvPr>
            <p:ph type="title"/>
          </p:nvPr>
        </p:nvSpPr>
        <p:spPr>
          <a:xfrm>
            <a:off x="2298750" y="324041"/>
            <a:ext cx="45465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Elevator Pitch</a:t>
            </a:r>
            <a:endParaRPr dirty="0"/>
          </a:p>
        </p:txBody>
      </p:sp>
      <p:grpSp>
        <p:nvGrpSpPr>
          <p:cNvPr id="744" name="Google Shape;744;p30"/>
          <p:cNvGrpSpPr/>
          <p:nvPr/>
        </p:nvGrpSpPr>
        <p:grpSpPr>
          <a:xfrm>
            <a:off x="6651946" y="365896"/>
            <a:ext cx="2135456" cy="673547"/>
            <a:chOff x="2540025" y="1612750"/>
            <a:chExt cx="302850" cy="95525"/>
          </a:xfrm>
        </p:grpSpPr>
        <p:sp>
          <p:nvSpPr>
            <p:cNvPr id="745" name="Google Shape;745;p30"/>
            <p:cNvSpPr/>
            <p:nvPr/>
          </p:nvSpPr>
          <p:spPr>
            <a:xfrm>
              <a:off x="2540025" y="1612750"/>
              <a:ext cx="302850" cy="95525"/>
            </a:xfrm>
            <a:custGeom>
              <a:avLst/>
              <a:gdLst/>
              <a:ahLst/>
              <a:cxnLst/>
              <a:rect l="l" t="t" r="r" b="b"/>
              <a:pathLst>
                <a:path w="12114" h="3821" extrusionOk="0">
                  <a:moveTo>
                    <a:pt x="5741" y="1"/>
                  </a:moveTo>
                  <a:cubicBezTo>
                    <a:pt x="5251" y="1"/>
                    <a:pt x="4772" y="178"/>
                    <a:pt x="4423" y="544"/>
                  </a:cubicBezTo>
                  <a:cubicBezTo>
                    <a:pt x="3884" y="1117"/>
                    <a:pt x="3704" y="2007"/>
                    <a:pt x="4012" y="2725"/>
                  </a:cubicBezTo>
                  <a:cubicBezTo>
                    <a:pt x="3451" y="2587"/>
                    <a:pt x="2852" y="2461"/>
                    <a:pt x="2271" y="2461"/>
                  </a:cubicBezTo>
                  <a:cubicBezTo>
                    <a:pt x="1666" y="2461"/>
                    <a:pt x="1080" y="2598"/>
                    <a:pt x="573" y="2999"/>
                  </a:cubicBezTo>
                  <a:cubicBezTo>
                    <a:pt x="334" y="3187"/>
                    <a:pt x="146" y="3427"/>
                    <a:pt x="26" y="3701"/>
                  </a:cubicBezTo>
                  <a:cubicBezTo>
                    <a:pt x="0" y="3752"/>
                    <a:pt x="34" y="3820"/>
                    <a:pt x="103" y="3820"/>
                  </a:cubicBezTo>
                  <a:cubicBezTo>
                    <a:pt x="505" y="3820"/>
                    <a:pt x="1164" y="3812"/>
                    <a:pt x="1968" y="3803"/>
                  </a:cubicBezTo>
                  <a:cubicBezTo>
                    <a:pt x="2404" y="3795"/>
                    <a:pt x="2892" y="3795"/>
                    <a:pt x="3405" y="3786"/>
                  </a:cubicBezTo>
                  <a:cubicBezTo>
                    <a:pt x="3704" y="3786"/>
                    <a:pt x="4021" y="3778"/>
                    <a:pt x="4329" y="3778"/>
                  </a:cubicBezTo>
                  <a:cubicBezTo>
                    <a:pt x="7777" y="3735"/>
                    <a:pt x="11857" y="3684"/>
                    <a:pt x="11857" y="3684"/>
                  </a:cubicBezTo>
                  <a:cubicBezTo>
                    <a:pt x="11891" y="3684"/>
                    <a:pt x="11909" y="3666"/>
                    <a:pt x="11926" y="3641"/>
                  </a:cubicBezTo>
                  <a:cubicBezTo>
                    <a:pt x="11938" y="3660"/>
                    <a:pt x="11962" y="3670"/>
                    <a:pt x="11987" y="3670"/>
                  </a:cubicBezTo>
                  <a:cubicBezTo>
                    <a:pt x="12028" y="3670"/>
                    <a:pt x="12071" y="3643"/>
                    <a:pt x="12071" y="3589"/>
                  </a:cubicBezTo>
                  <a:cubicBezTo>
                    <a:pt x="12071" y="3572"/>
                    <a:pt x="12071" y="3564"/>
                    <a:pt x="12071" y="3547"/>
                  </a:cubicBezTo>
                  <a:cubicBezTo>
                    <a:pt x="12114" y="2648"/>
                    <a:pt x="11524" y="1810"/>
                    <a:pt x="10660" y="1562"/>
                  </a:cubicBezTo>
                  <a:lnTo>
                    <a:pt x="10660" y="1571"/>
                  </a:lnTo>
                  <a:cubicBezTo>
                    <a:pt x="10476" y="1518"/>
                    <a:pt x="10291" y="1492"/>
                    <a:pt x="10107" y="1492"/>
                  </a:cubicBezTo>
                  <a:cubicBezTo>
                    <a:pt x="9845" y="1492"/>
                    <a:pt x="9585" y="1543"/>
                    <a:pt x="9334" y="1639"/>
                  </a:cubicBezTo>
                  <a:cubicBezTo>
                    <a:pt x="9054" y="1751"/>
                    <a:pt x="8698" y="1957"/>
                    <a:pt x="8367" y="1957"/>
                  </a:cubicBezTo>
                  <a:cubicBezTo>
                    <a:pt x="8242" y="1957"/>
                    <a:pt x="8120" y="1928"/>
                    <a:pt x="8008" y="1853"/>
                  </a:cubicBezTo>
                  <a:cubicBezTo>
                    <a:pt x="7828" y="1733"/>
                    <a:pt x="7742" y="1528"/>
                    <a:pt x="7657" y="1340"/>
                  </a:cubicBezTo>
                  <a:cubicBezTo>
                    <a:pt x="7571" y="1151"/>
                    <a:pt x="7494" y="972"/>
                    <a:pt x="7374" y="809"/>
                  </a:cubicBezTo>
                  <a:cubicBezTo>
                    <a:pt x="7152" y="501"/>
                    <a:pt x="6844" y="279"/>
                    <a:pt x="6493" y="142"/>
                  </a:cubicBezTo>
                  <a:cubicBezTo>
                    <a:pt x="6251" y="48"/>
                    <a:pt x="5994" y="1"/>
                    <a:pt x="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2643525" y="1644425"/>
              <a:ext cx="198500" cy="62775"/>
            </a:xfrm>
            <a:custGeom>
              <a:avLst/>
              <a:gdLst/>
              <a:ahLst/>
              <a:cxnLst/>
              <a:rect l="l" t="t" r="r" b="b"/>
              <a:pathLst>
                <a:path w="7940" h="2511" extrusionOk="0">
                  <a:moveTo>
                    <a:pt x="2001" y="0"/>
                  </a:moveTo>
                  <a:cubicBezTo>
                    <a:pt x="1510" y="0"/>
                    <a:pt x="1026" y="179"/>
                    <a:pt x="677" y="552"/>
                  </a:cubicBezTo>
                  <a:cubicBezTo>
                    <a:pt x="189" y="1065"/>
                    <a:pt x="1" y="1835"/>
                    <a:pt x="197" y="2511"/>
                  </a:cubicBezTo>
                  <a:cubicBezTo>
                    <a:pt x="3637" y="2468"/>
                    <a:pt x="7717" y="2417"/>
                    <a:pt x="7717" y="2417"/>
                  </a:cubicBezTo>
                  <a:cubicBezTo>
                    <a:pt x="7751" y="2417"/>
                    <a:pt x="7769" y="2399"/>
                    <a:pt x="7786" y="2374"/>
                  </a:cubicBezTo>
                  <a:cubicBezTo>
                    <a:pt x="7798" y="2393"/>
                    <a:pt x="7822" y="2403"/>
                    <a:pt x="7847" y="2403"/>
                  </a:cubicBezTo>
                  <a:cubicBezTo>
                    <a:pt x="7888" y="2403"/>
                    <a:pt x="7931" y="2376"/>
                    <a:pt x="7931" y="2322"/>
                  </a:cubicBezTo>
                  <a:cubicBezTo>
                    <a:pt x="7940" y="2305"/>
                    <a:pt x="7940" y="2297"/>
                    <a:pt x="7940" y="2280"/>
                  </a:cubicBezTo>
                  <a:cubicBezTo>
                    <a:pt x="7683" y="1946"/>
                    <a:pt x="7332" y="1689"/>
                    <a:pt x="6913" y="1570"/>
                  </a:cubicBezTo>
                  <a:cubicBezTo>
                    <a:pt x="6732" y="1517"/>
                    <a:pt x="6549" y="1492"/>
                    <a:pt x="6367" y="1492"/>
                  </a:cubicBezTo>
                  <a:cubicBezTo>
                    <a:pt x="6104" y="1492"/>
                    <a:pt x="5844" y="1545"/>
                    <a:pt x="5596" y="1647"/>
                  </a:cubicBezTo>
                  <a:cubicBezTo>
                    <a:pt x="5312" y="1758"/>
                    <a:pt x="4956" y="1958"/>
                    <a:pt x="4626" y="1958"/>
                  </a:cubicBezTo>
                  <a:cubicBezTo>
                    <a:pt x="4499" y="1958"/>
                    <a:pt x="4375" y="1928"/>
                    <a:pt x="4261" y="1852"/>
                  </a:cubicBezTo>
                  <a:cubicBezTo>
                    <a:pt x="4090" y="1732"/>
                    <a:pt x="3996" y="1527"/>
                    <a:pt x="3910" y="1339"/>
                  </a:cubicBezTo>
                  <a:cubicBezTo>
                    <a:pt x="3833" y="1150"/>
                    <a:pt x="3756" y="971"/>
                    <a:pt x="3628" y="808"/>
                  </a:cubicBezTo>
                  <a:cubicBezTo>
                    <a:pt x="3406" y="500"/>
                    <a:pt x="3098" y="278"/>
                    <a:pt x="2747" y="141"/>
                  </a:cubicBezTo>
                  <a:cubicBezTo>
                    <a:pt x="2508" y="48"/>
                    <a:pt x="2254" y="0"/>
                    <a:pt x="200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0"/>
          <p:cNvGrpSpPr/>
          <p:nvPr/>
        </p:nvGrpSpPr>
        <p:grpSpPr>
          <a:xfrm>
            <a:off x="105685" y="288540"/>
            <a:ext cx="2968215" cy="711602"/>
            <a:chOff x="1694575" y="1616075"/>
            <a:chExt cx="394400" cy="94550"/>
          </a:xfrm>
        </p:grpSpPr>
        <p:sp>
          <p:nvSpPr>
            <p:cNvPr id="748" name="Google Shape;748;p30"/>
            <p:cNvSpPr/>
            <p:nvPr/>
          </p:nvSpPr>
          <p:spPr>
            <a:xfrm>
              <a:off x="1694575" y="1616075"/>
              <a:ext cx="394400" cy="94550"/>
            </a:xfrm>
            <a:custGeom>
              <a:avLst/>
              <a:gdLst/>
              <a:ahLst/>
              <a:cxnLst/>
              <a:rect l="l" t="t" r="r" b="b"/>
              <a:pathLst>
                <a:path w="15776" h="3782" extrusionOk="0">
                  <a:moveTo>
                    <a:pt x="6015" y="0"/>
                  </a:moveTo>
                  <a:cubicBezTo>
                    <a:pt x="5561" y="0"/>
                    <a:pt x="5202" y="283"/>
                    <a:pt x="5040" y="582"/>
                  </a:cubicBezTo>
                  <a:cubicBezTo>
                    <a:pt x="4868" y="873"/>
                    <a:pt x="4834" y="1198"/>
                    <a:pt x="4646" y="1480"/>
                  </a:cubicBezTo>
                  <a:cubicBezTo>
                    <a:pt x="4477" y="1754"/>
                    <a:pt x="4111" y="2005"/>
                    <a:pt x="3690" y="2005"/>
                  </a:cubicBezTo>
                  <a:cubicBezTo>
                    <a:pt x="3664" y="2005"/>
                    <a:pt x="3637" y="2004"/>
                    <a:pt x="3611" y="2002"/>
                  </a:cubicBezTo>
                  <a:cubicBezTo>
                    <a:pt x="2704" y="1925"/>
                    <a:pt x="2584" y="839"/>
                    <a:pt x="1677" y="779"/>
                  </a:cubicBezTo>
                  <a:cubicBezTo>
                    <a:pt x="1649" y="776"/>
                    <a:pt x="1621" y="775"/>
                    <a:pt x="1593" y="775"/>
                  </a:cubicBezTo>
                  <a:cubicBezTo>
                    <a:pt x="1331" y="775"/>
                    <a:pt x="1077" y="880"/>
                    <a:pt x="899" y="1027"/>
                  </a:cubicBezTo>
                  <a:cubicBezTo>
                    <a:pt x="711" y="1181"/>
                    <a:pt x="600" y="1378"/>
                    <a:pt x="505" y="1566"/>
                  </a:cubicBezTo>
                  <a:cubicBezTo>
                    <a:pt x="163" y="2276"/>
                    <a:pt x="1" y="3012"/>
                    <a:pt x="26" y="3756"/>
                  </a:cubicBezTo>
                  <a:lnTo>
                    <a:pt x="155" y="3756"/>
                  </a:lnTo>
                  <a:lnTo>
                    <a:pt x="7572" y="3764"/>
                  </a:lnTo>
                  <a:lnTo>
                    <a:pt x="8479" y="3764"/>
                  </a:lnTo>
                  <a:lnTo>
                    <a:pt x="11935" y="3773"/>
                  </a:lnTo>
                  <a:lnTo>
                    <a:pt x="15776" y="3782"/>
                  </a:lnTo>
                  <a:cubicBezTo>
                    <a:pt x="15738" y="3257"/>
                    <a:pt x="15010" y="2820"/>
                    <a:pt x="14259" y="2820"/>
                  </a:cubicBezTo>
                  <a:cubicBezTo>
                    <a:pt x="14166" y="2820"/>
                    <a:pt x="14072" y="2826"/>
                    <a:pt x="13979" y="2841"/>
                  </a:cubicBezTo>
                  <a:cubicBezTo>
                    <a:pt x="13568" y="2908"/>
                    <a:pt x="13157" y="3092"/>
                    <a:pt x="12763" y="3092"/>
                  </a:cubicBezTo>
                  <a:cubicBezTo>
                    <a:pt x="12657" y="3092"/>
                    <a:pt x="12552" y="3079"/>
                    <a:pt x="12448" y="3046"/>
                  </a:cubicBezTo>
                  <a:cubicBezTo>
                    <a:pt x="11978" y="2892"/>
                    <a:pt x="11926" y="2464"/>
                    <a:pt x="11687" y="2148"/>
                  </a:cubicBezTo>
                  <a:cubicBezTo>
                    <a:pt x="11430" y="1817"/>
                    <a:pt x="10881" y="1632"/>
                    <a:pt x="10341" y="1632"/>
                  </a:cubicBezTo>
                  <a:cubicBezTo>
                    <a:pt x="9999" y="1632"/>
                    <a:pt x="9661" y="1706"/>
                    <a:pt x="9403" y="1865"/>
                  </a:cubicBezTo>
                  <a:cubicBezTo>
                    <a:pt x="8958" y="2139"/>
                    <a:pt x="8692" y="2610"/>
                    <a:pt x="8102" y="2652"/>
                  </a:cubicBezTo>
                  <a:cubicBezTo>
                    <a:pt x="8074" y="2654"/>
                    <a:pt x="8047" y="2656"/>
                    <a:pt x="8019" y="2656"/>
                  </a:cubicBezTo>
                  <a:cubicBezTo>
                    <a:pt x="7504" y="2656"/>
                    <a:pt x="7114" y="2283"/>
                    <a:pt x="7033" y="1925"/>
                  </a:cubicBezTo>
                  <a:cubicBezTo>
                    <a:pt x="6947" y="1557"/>
                    <a:pt x="7076" y="1164"/>
                    <a:pt x="7016" y="787"/>
                  </a:cubicBezTo>
                  <a:cubicBezTo>
                    <a:pt x="6947" y="411"/>
                    <a:pt x="6571" y="0"/>
                    <a:pt x="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698425" y="1646450"/>
              <a:ext cx="185450" cy="63750"/>
            </a:xfrm>
            <a:custGeom>
              <a:avLst/>
              <a:gdLst/>
              <a:ahLst/>
              <a:cxnLst/>
              <a:rect l="l" t="t" r="r" b="b"/>
              <a:pathLst>
                <a:path w="7418" h="2550" extrusionOk="0">
                  <a:moveTo>
                    <a:pt x="5861" y="0"/>
                  </a:moveTo>
                  <a:cubicBezTo>
                    <a:pt x="5407" y="0"/>
                    <a:pt x="5048" y="282"/>
                    <a:pt x="4886" y="573"/>
                  </a:cubicBezTo>
                  <a:cubicBezTo>
                    <a:pt x="4714" y="864"/>
                    <a:pt x="4680" y="1189"/>
                    <a:pt x="4492" y="1480"/>
                  </a:cubicBezTo>
                  <a:cubicBezTo>
                    <a:pt x="4325" y="1750"/>
                    <a:pt x="3967" y="1998"/>
                    <a:pt x="3554" y="1998"/>
                  </a:cubicBezTo>
                  <a:cubicBezTo>
                    <a:pt x="3522" y="1998"/>
                    <a:pt x="3489" y="1996"/>
                    <a:pt x="3457" y="1993"/>
                  </a:cubicBezTo>
                  <a:cubicBezTo>
                    <a:pt x="2550" y="1916"/>
                    <a:pt x="2430" y="830"/>
                    <a:pt x="1523" y="770"/>
                  </a:cubicBezTo>
                  <a:cubicBezTo>
                    <a:pt x="1504" y="769"/>
                    <a:pt x="1484" y="768"/>
                    <a:pt x="1464" y="768"/>
                  </a:cubicBezTo>
                  <a:cubicBezTo>
                    <a:pt x="1193" y="768"/>
                    <a:pt x="928" y="875"/>
                    <a:pt x="745" y="1018"/>
                  </a:cubicBezTo>
                  <a:cubicBezTo>
                    <a:pt x="557" y="1172"/>
                    <a:pt x="446" y="1369"/>
                    <a:pt x="351" y="1566"/>
                  </a:cubicBezTo>
                  <a:cubicBezTo>
                    <a:pt x="197" y="1882"/>
                    <a:pt x="78" y="2207"/>
                    <a:pt x="1" y="2541"/>
                  </a:cubicBezTo>
                  <a:lnTo>
                    <a:pt x="7418" y="2549"/>
                  </a:lnTo>
                  <a:cubicBezTo>
                    <a:pt x="7135" y="2413"/>
                    <a:pt x="6939" y="2164"/>
                    <a:pt x="6879" y="1925"/>
                  </a:cubicBezTo>
                  <a:cubicBezTo>
                    <a:pt x="6793" y="1549"/>
                    <a:pt x="6922" y="1164"/>
                    <a:pt x="6862" y="787"/>
                  </a:cubicBezTo>
                  <a:cubicBezTo>
                    <a:pt x="6793" y="402"/>
                    <a:pt x="6417" y="0"/>
                    <a:pt x="586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906525" y="1687150"/>
              <a:ext cx="86425" cy="23250"/>
            </a:xfrm>
            <a:custGeom>
              <a:avLst/>
              <a:gdLst/>
              <a:ahLst/>
              <a:cxnLst/>
              <a:rect l="l" t="t" r="r" b="b"/>
              <a:pathLst>
                <a:path w="3457" h="930" extrusionOk="0">
                  <a:moveTo>
                    <a:pt x="1874" y="1"/>
                  </a:moveTo>
                  <a:cubicBezTo>
                    <a:pt x="1529" y="1"/>
                    <a:pt x="1186" y="76"/>
                    <a:pt x="925" y="237"/>
                  </a:cubicBezTo>
                  <a:cubicBezTo>
                    <a:pt x="582" y="434"/>
                    <a:pt x="351" y="759"/>
                    <a:pt x="1" y="921"/>
                  </a:cubicBezTo>
                  <a:lnTo>
                    <a:pt x="3457" y="930"/>
                  </a:lnTo>
                  <a:cubicBezTo>
                    <a:pt x="3380" y="785"/>
                    <a:pt x="3311" y="639"/>
                    <a:pt x="3209" y="511"/>
                  </a:cubicBezTo>
                  <a:cubicBezTo>
                    <a:pt x="2954" y="183"/>
                    <a:pt x="2411" y="1"/>
                    <a:pt x="1874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 rot="-2491912" flipH="1">
            <a:off x="1620250" y="1364125"/>
            <a:ext cx="439512" cy="190772"/>
            <a:chOff x="5301950" y="718225"/>
            <a:chExt cx="186325" cy="80875"/>
          </a:xfrm>
        </p:grpSpPr>
        <p:sp>
          <p:nvSpPr>
            <p:cNvPr id="752" name="Google Shape;752;p30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0"/>
          <p:cNvGrpSpPr/>
          <p:nvPr/>
        </p:nvGrpSpPr>
        <p:grpSpPr>
          <a:xfrm rot="2491912">
            <a:off x="7669087" y="2028036"/>
            <a:ext cx="439512" cy="190772"/>
            <a:chOff x="5301950" y="718225"/>
            <a:chExt cx="186325" cy="80875"/>
          </a:xfrm>
        </p:grpSpPr>
        <p:sp>
          <p:nvSpPr>
            <p:cNvPr id="757" name="Google Shape;757;p30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9"/>
          <p:cNvGrpSpPr/>
          <p:nvPr/>
        </p:nvGrpSpPr>
        <p:grpSpPr>
          <a:xfrm rot="1172847" flipH="1">
            <a:off x="1359874" y="2946357"/>
            <a:ext cx="979387" cy="1005088"/>
            <a:chOff x="4327125" y="2454650"/>
            <a:chExt cx="979350" cy="1005050"/>
          </a:xfrm>
        </p:grpSpPr>
        <p:sp>
          <p:nvSpPr>
            <p:cNvPr id="646" name="Google Shape;646;p29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 rot="-1172847">
            <a:off x="4633723" y="1417817"/>
            <a:ext cx="979387" cy="1005088"/>
            <a:chOff x="4327125" y="2454650"/>
            <a:chExt cx="979350" cy="1005050"/>
          </a:xfrm>
        </p:grpSpPr>
        <p:sp>
          <p:nvSpPr>
            <p:cNvPr id="652" name="Google Shape;652;p29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 rot="1172847" flipH="1">
            <a:off x="4733023" y="2946357"/>
            <a:ext cx="979387" cy="1005088"/>
            <a:chOff x="4327125" y="2454650"/>
            <a:chExt cx="979350" cy="1005050"/>
          </a:xfrm>
        </p:grpSpPr>
        <p:sp>
          <p:nvSpPr>
            <p:cNvPr id="658" name="Google Shape;658;p29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29"/>
          <p:cNvGrpSpPr/>
          <p:nvPr/>
        </p:nvGrpSpPr>
        <p:grpSpPr>
          <a:xfrm rot="-1172847">
            <a:off x="1302117" y="1417817"/>
            <a:ext cx="979387" cy="1005088"/>
            <a:chOff x="4327125" y="2454650"/>
            <a:chExt cx="979350" cy="1005050"/>
          </a:xfrm>
        </p:grpSpPr>
        <p:sp>
          <p:nvSpPr>
            <p:cNvPr id="664" name="Google Shape;664;p29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2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</a:t>
            </a:r>
            <a:r>
              <a:rPr lang="en">
                <a:solidFill>
                  <a:schemeClr val="lt1"/>
                </a:solidFill>
              </a:rPr>
              <a:t> 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0" name="Google Shape;670;p29"/>
          <p:cNvSpPr txBox="1">
            <a:spLocks noGrp="1"/>
          </p:cNvSpPr>
          <p:nvPr>
            <p:ph type="title"/>
          </p:nvPr>
        </p:nvSpPr>
        <p:spPr>
          <a:xfrm>
            <a:off x="2443980" y="1914945"/>
            <a:ext cx="1326295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672" name="Google Shape;672;p29"/>
          <p:cNvSpPr txBox="1">
            <a:spLocks noGrp="1"/>
          </p:cNvSpPr>
          <p:nvPr>
            <p:ph type="title" idx="2"/>
          </p:nvPr>
        </p:nvSpPr>
        <p:spPr>
          <a:xfrm>
            <a:off x="5781305" y="1884896"/>
            <a:ext cx="21975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title" idx="4"/>
          </p:nvPr>
        </p:nvSpPr>
        <p:spPr>
          <a:xfrm>
            <a:off x="2434656" y="3452680"/>
            <a:ext cx="21975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676" name="Google Shape;676;p29"/>
          <p:cNvSpPr txBox="1">
            <a:spLocks noGrp="1"/>
          </p:cNvSpPr>
          <p:nvPr>
            <p:ph type="title" idx="6"/>
          </p:nvPr>
        </p:nvSpPr>
        <p:spPr>
          <a:xfrm>
            <a:off x="5766347" y="3385757"/>
            <a:ext cx="21945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Development</a:t>
            </a:r>
            <a:endParaRPr dirty="0"/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9"/>
          </p:nvPr>
        </p:nvSpPr>
        <p:spPr>
          <a:xfrm>
            <a:off x="1435058" y="1717456"/>
            <a:ext cx="79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9" name="Google Shape;679;p29"/>
          <p:cNvSpPr txBox="1">
            <a:spLocks noGrp="1"/>
          </p:cNvSpPr>
          <p:nvPr>
            <p:ph type="title" idx="13"/>
          </p:nvPr>
        </p:nvSpPr>
        <p:spPr>
          <a:xfrm>
            <a:off x="1435058" y="3245995"/>
            <a:ext cx="792300" cy="572700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0" name="Google Shape;680;p29"/>
          <p:cNvSpPr txBox="1">
            <a:spLocks noGrp="1"/>
          </p:cNvSpPr>
          <p:nvPr>
            <p:ph type="title" idx="14"/>
          </p:nvPr>
        </p:nvSpPr>
        <p:spPr>
          <a:xfrm>
            <a:off x="4767155" y="1717456"/>
            <a:ext cx="79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15"/>
          </p:nvPr>
        </p:nvSpPr>
        <p:spPr>
          <a:xfrm>
            <a:off x="4767155" y="3245995"/>
            <a:ext cx="79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82" name="Google Shape;682;p29"/>
          <p:cNvGrpSpPr/>
          <p:nvPr/>
        </p:nvGrpSpPr>
        <p:grpSpPr>
          <a:xfrm>
            <a:off x="6983246" y="409371"/>
            <a:ext cx="2135456" cy="673547"/>
            <a:chOff x="2540025" y="1612750"/>
            <a:chExt cx="302850" cy="95525"/>
          </a:xfrm>
        </p:grpSpPr>
        <p:sp>
          <p:nvSpPr>
            <p:cNvPr id="683" name="Google Shape;683;p29"/>
            <p:cNvSpPr/>
            <p:nvPr/>
          </p:nvSpPr>
          <p:spPr>
            <a:xfrm>
              <a:off x="2540025" y="1612750"/>
              <a:ext cx="302850" cy="95525"/>
            </a:xfrm>
            <a:custGeom>
              <a:avLst/>
              <a:gdLst/>
              <a:ahLst/>
              <a:cxnLst/>
              <a:rect l="l" t="t" r="r" b="b"/>
              <a:pathLst>
                <a:path w="12114" h="3821" extrusionOk="0">
                  <a:moveTo>
                    <a:pt x="5741" y="1"/>
                  </a:moveTo>
                  <a:cubicBezTo>
                    <a:pt x="5251" y="1"/>
                    <a:pt x="4772" y="178"/>
                    <a:pt x="4423" y="544"/>
                  </a:cubicBezTo>
                  <a:cubicBezTo>
                    <a:pt x="3884" y="1117"/>
                    <a:pt x="3704" y="2007"/>
                    <a:pt x="4012" y="2725"/>
                  </a:cubicBezTo>
                  <a:cubicBezTo>
                    <a:pt x="3451" y="2587"/>
                    <a:pt x="2852" y="2461"/>
                    <a:pt x="2271" y="2461"/>
                  </a:cubicBezTo>
                  <a:cubicBezTo>
                    <a:pt x="1666" y="2461"/>
                    <a:pt x="1080" y="2598"/>
                    <a:pt x="573" y="2999"/>
                  </a:cubicBezTo>
                  <a:cubicBezTo>
                    <a:pt x="334" y="3187"/>
                    <a:pt x="146" y="3427"/>
                    <a:pt x="26" y="3701"/>
                  </a:cubicBezTo>
                  <a:cubicBezTo>
                    <a:pt x="0" y="3752"/>
                    <a:pt x="34" y="3820"/>
                    <a:pt x="103" y="3820"/>
                  </a:cubicBezTo>
                  <a:cubicBezTo>
                    <a:pt x="505" y="3820"/>
                    <a:pt x="1164" y="3812"/>
                    <a:pt x="1968" y="3803"/>
                  </a:cubicBezTo>
                  <a:cubicBezTo>
                    <a:pt x="2404" y="3795"/>
                    <a:pt x="2892" y="3795"/>
                    <a:pt x="3405" y="3786"/>
                  </a:cubicBezTo>
                  <a:cubicBezTo>
                    <a:pt x="3704" y="3786"/>
                    <a:pt x="4021" y="3778"/>
                    <a:pt x="4329" y="3778"/>
                  </a:cubicBezTo>
                  <a:cubicBezTo>
                    <a:pt x="7777" y="3735"/>
                    <a:pt x="11857" y="3684"/>
                    <a:pt x="11857" y="3684"/>
                  </a:cubicBezTo>
                  <a:cubicBezTo>
                    <a:pt x="11891" y="3684"/>
                    <a:pt x="11909" y="3666"/>
                    <a:pt x="11926" y="3641"/>
                  </a:cubicBezTo>
                  <a:cubicBezTo>
                    <a:pt x="11938" y="3660"/>
                    <a:pt x="11962" y="3670"/>
                    <a:pt x="11987" y="3670"/>
                  </a:cubicBezTo>
                  <a:cubicBezTo>
                    <a:pt x="12028" y="3670"/>
                    <a:pt x="12071" y="3643"/>
                    <a:pt x="12071" y="3589"/>
                  </a:cubicBezTo>
                  <a:cubicBezTo>
                    <a:pt x="12071" y="3572"/>
                    <a:pt x="12071" y="3564"/>
                    <a:pt x="12071" y="3547"/>
                  </a:cubicBezTo>
                  <a:cubicBezTo>
                    <a:pt x="12114" y="2648"/>
                    <a:pt x="11524" y="1810"/>
                    <a:pt x="10660" y="1562"/>
                  </a:cubicBezTo>
                  <a:lnTo>
                    <a:pt x="10660" y="1571"/>
                  </a:lnTo>
                  <a:cubicBezTo>
                    <a:pt x="10476" y="1518"/>
                    <a:pt x="10291" y="1492"/>
                    <a:pt x="10107" y="1492"/>
                  </a:cubicBezTo>
                  <a:cubicBezTo>
                    <a:pt x="9845" y="1492"/>
                    <a:pt x="9585" y="1543"/>
                    <a:pt x="9334" y="1639"/>
                  </a:cubicBezTo>
                  <a:cubicBezTo>
                    <a:pt x="9054" y="1751"/>
                    <a:pt x="8698" y="1957"/>
                    <a:pt x="8367" y="1957"/>
                  </a:cubicBezTo>
                  <a:cubicBezTo>
                    <a:pt x="8242" y="1957"/>
                    <a:pt x="8120" y="1928"/>
                    <a:pt x="8008" y="1853"/>
                  </a:cubicBezTo>
                  <a:cubicBezTo>
                    <a:pt x="7828" y="1733"/>
                    <a:pt x="7742" y="1528"/>
                    <a:pt x="7657" y="1340"/>
                  </a:cubicBezTo>
                  <a:cubicBezTo>
                    <a:pt x="7571" y="1151"/>
                    <a:pt x="7494" y="972"/>
                    <a:pt x="7374" y="809"/>
                  </a:cubicBezTo>
                  <a:cubicBezTo>
                    <a:pt x="7152" y="501"/>
                    <a:pt x="6844" y="279"/>
                    <a:pt x="6493" y="142"/>
                  </a:cubicBezTo>
                  <a:cubicBezTo>
                    <a:pt x="6251" y="48"/>
                    <a:pt x="5994" y="1"/>
                    <a:pt x="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2643525" y="1644425"/>
              <a:ext cx="198500" cy="62775"/>
            </a:xfrm>
            <a:custGeom>
              <a:avLst/>
              <a:gdLst/>
              <a:ahLst/>
              <a:cxnLst/>
              <a:rect l="l" t="t" r="r" b="b"/>
              <a:pathLst>
                <a:path w="7940" h="2511" extrusionOk="0">
                  <a:moveTo>
                    <a:pt x="2001" y="0"/>
                  </a:moveTo>
                  <a:cubicBezTo>
                    <a:pt x="1510" y="0"/>
                    <a:pt x="1026" y="179"/>
                    <a:pt x="677" y="552"/>
                  </a:cubicBezTo>
                  <a:cubicBezTo>
                    <a:pt x="189" y="1065"/>
                    <a:pt x="1" y="1835"/>
                    <a:pt x="197" y="2511"/>
                  </a:cubicBezTo>
                  <a:cubicBezTo>
                    <a:pt x="3637" y="2468"/>
                    <a:pt x="7717" y="2417"/>
                    <a:pt x="7717" y="2417"/>
                  </a:cubicBezTo>
                  <a:cubicBezTo>
                    <a:pt x="7751" y="2417"/>
                    <a:pt x="7769" y="2399"/>
                    <a:pt x="7786" y="2374"/>
                  </a:cubicBezTo>
                  <a:cubicBezTo>
                    <a:pt x="7798" y="2393"/>
                    <a:pt x="7822" y="2403"/>
                    <a:pt x="7847" y="2403"/>
                  </a:cubicBezTo>
                  <a:cubicBezTo>
                    <a:pt x="7888" y="2403"/>
                    <a:pt x="7931" y="2376"/>
                    <a:pt x="7931" y="2322"/>
                  </a:cubicBezTo>
                  <a:cubicBezTo>
                    <a:pt x="7940" y="2305"/>
                    <a:pt x="7940" y="2297"/>
                    <a:pt x="7940" y="2280"/>
                  </a:cubicBezTo>
                  <a:cubicBezTo>
                    <a:pt x="7683" y="1946"/>
                    <a:pt x="7332" y="1689"/>
                    <a:pt x="6913" y="1570"/>
                  </a:cubicBezTo>
                  <a:cubicBezTo>
                    <a:pt x="6732" y="1517"/>
                    <a:pt x="6549" y="1492"/>
                    <a:pt x="6367" y="1492"/>
                  </a:cubicBezTo>
                  <a:cubicBezTo>
                    <a:pt x="6104" y="1492"/>
                    <a:pt x="5844" y="1545"/>
                    <a:pt x="5596" y="1647"/>
                  </a:cubicBezTo>
                  <a:cubicBezTo>
                    <a:pt x="5312" y="1758"/>
                    <a:pt x="4956" y="1958"/>
                    <a:pt x="4626" y="1958"/>
                  </a:cubicBezTo>
                  <a:cubicBezTo>
                    <a:pt x="4499" y="1958"/>
                    <a:pt x="4375" y="1928"/>
                    <a:pt x="4261" y="1852"/>
                  </a:cubicBezTo>
                  <a:cubicBezTo>
                    <a:pt x="4090" y="1732"/>
                    <a:pt x="3996" y="1527"/>
                    <a:pt x="3910" y="1339"/>
                  </a:cubicBezTo>
                  <a:cubicBezTo>
                    <a:pt x="3833" y="1150"/>
                    <a:pt x="3756" y="971"/>
                    <a:pt x="3628" y="808"/>
                  </a:cubicBezTo>
                  <a:cubicBezTo>
                    <a:pt x="3406" y="500"/>
                    <a:pt x="3098" y="278"/>
                    <a:pt x="2747" y="141"/>
                  </a:cubicBezTo>
                  <a:cubicBezTo>
                    <a:pt x="2508" y="48"/>
                    <a:pt x="2254" y="0"/>
                    <a:pt x="200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29"/>
          <p:cNvGrpSpPr/>
          <p:nvPr/>
        </p:nvGrpSpPr>
        <p:grpSpPr>
          <a:xfrm rot="-2491912" flipH="1">
            <a:off x="383700" y="1204661"/>
            <a:ext cx="439512" cy="190772"/>
            <a:chOff x="5301950" y="718225"/>
            <a:chExt cx="186325" cy="80875"/>
          </a:xfrm>
        </p:grpSpPr>
        <p:sp>
          <p:nvSpPr>
            <p:cNvPr id="686" name="Google Shape;686;p29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9"/>
          <p:cNvGrpSpPr/>
          <p:nvPr/>
        </p:nvGrpSpPr>
        <p:grpSpPr>
          <a:xfrm rot="2491912">
            <a:off x="8385637" y="2304436"/>
            <a:ext cx="439512" cy="190772"/>
            <a:chOff x="5301950" y="718225"/>
            <a:chExt cx="186325" cy="80875"/>
          </a:xfrm>
        </p:grpSpPr>
        <p:sp>
          <p:nvSpPr>
            <p:cNvPr id="691" name="Google Shape;691;p29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29"/>
          <p:cNvGrpSpPr/>
          <p:nvPr/>
        </p:nvGrpSpPr>
        <p:grpSpPr>
          <a:xfrm flipH="1">
            <a:off x="7345116" y="3963319"/>
            <a:ext cx="1411730" cy="1046507"/>
            <a:chOff x="3199375" y="1673825"/>
            <a:chExt cx="475250" cy="352300"/>
          </a:xfrm>
        </p:grpSpPr>
        <p:sp>
          <p:nvSpPr>
            <p:cNvPr id="696" name="Google Shape;696;p29"/>
            <p:cNvSpPr/>
            <p:nvPr/>
          </p:nvSpPr>
          <p:spPr>
            <a:xfrm>
              <a:off x="3278100" y="1933450"/>
              <a:ext cx="71025" cy="75850"/>
            </a:xfrm>
            <a:custGeom>
              <a:avLst/>
              <a:gdLst/>
              <a:ahLst/>
              <a:cxnLst/>
              <a:rect l="l" t="t" r="r" b="b"/>
              <a:pathLst>
                <a:path w="2841" h="3034" extrusionOk="0">
                  <a:moveTo>
                    <a:pt x="1754" y="1"/>
                  </a:moveTo>
                  <a:lnTo>
                    <a:pt x="0" y="899"/>
                  </a:lnTo>
                  <a:lnTo>
                    <a:pt x="1497" y="2867"/>
                  </a:lnTo>
                  <a:cubicBezTo>
                    <a:pt x="1576" y="2976"/>
                    <a:pt x="1702" y="3033"/>
                    <a:pt x="1829" y="3033"/>
                  </a:cubicBezTo>
                  <a:cubicBezTo>
                    <a:pt x="1882" y="3033"/>
                    <a:pt x="1935" y="3023"/>
                    <a:pt x="1985" y="3003"/>
                  </a:cubicBezTo>
                  <a:lnTo>
                    <a:pt x="2515" y="2790"/>
                  </a:lnTo>
                  <a:cubicBezTo>
                    <a:pt x="2738" y="2695"/>
                    <a:pt x="2840" y="2447"/>
                    <a:pt x="2738" y="2234"/>
                  </a:cubicBezTo>
                  <a:lnTo>
                    <a:pt x="1754" y="1"/>
                  </a:ln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3376250" y="1956125"/>
              <a:ext cx="58000" cy="66800"/>
            </a:xfrm>
            <a:custGeom>
              <a:avLst/>
              <a:gdLst/>
              <a:ahLst/>
              <a:cxnLst/>
              <a:rect l="l" t="t" r="r" b="b"/>
              <a:pathLst>
                <a:path w="2320" h="2672" extrusionOk="0">
                  <a:moveTo>
                    <a:pt x="916" y="1"/>
                  </a:moveTo>
                  <a:lnTo>
                    <a:pt x="78" y="1626"/>
                  </a:lnTo>
                  <a:cubicBezTo>
                    <a:pt x="1" y="1771"/>
                    <a:pt x="35" y="1951"/>
                    <a:pt x="163" y="2062"/>
                  </a:cubicBezTo>
                  <a:lnTo>
                    <a:pt x="788" y="2593"/>
                  </a:lnTo>
                  <a:cubicBezTo>
                    <a:pt x="856" y="2646"/>
                    <a:pt x="938" y="2672"/>
                    <a:pt x="1019" y="2672"/>
                  </a:cubicBezTo>
                  <a:cubicBezTo>
                    <a:pt x="1121" y="2672"/>
                    <a:pt x="1221" y="2631"/>
                    <a:pt x="1293" y="2550"/>
                  </a:cubicBezTo>
                  <a:lnTo>
                    <a:pt x="2319" y="1378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3278100" y="1933450"/>
              <a:ext cx="71025" cy="75850"/>
            </a:xfrm>
            <a:custGeom>
              <a:avLst/>
              <a:gdLst/>
              <a:ahLst/>
              <a:cxnLst/>
              <a:rect l="l" t="t" r="r" b="b"/>
              <a:pathLst>
                <a:path w="2841" h="3034" extrusionOk="0">
                  <a:moveTo>
                    <a:pt x="1754" y="1"/>
                  </a:moveTo>
                  <a:lnTo>
                    <a:pt x="0" y="899"/>
                  </a:lnTo>
                  <a:lnTo>
                    <a:pt x="1497" y="2867"/>
                  </a:lnTo>
                  <a:cubicBezTo>
                    <a:pt x="1576" y="2976"/>
                    <a:pt x="1702" y="3033"/>
                    <a:pt x="1829" y="3033"/>
                  </a:cubicBezTo>
                  <a:cubicBezTo>
                    <a:pt x="1882" y="3033"/>
                    <a:pt x="1935" y="3023"/>
                    <a:pt x="1985" y="3003"/>
                  </a:cubicBezTo>
                  <a:lnTo>
                    <a:pt x="2515" y="2790"/>
                  </a:lnTo>
                  <a:cubicBezTo>
                    <a:pt x="2738" y="2695"/>
                    <a:pt x="2840" y="2447"/>
                    <a:pt x="2738" y="2234"/>
                  </a:cubicBezTo>
                  <a:lnTo>
                    <a:pt x="1754" y="1"/>
                  </a:ln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3278100" y="1933450"/>
              <a:ext cx="71025" cy="75850"/>
            </a:xfrm>
            <a:custGeom>
              <a:avLst/>
              <a:gdLst/>
              <a:ahLst/>
              <a:cxnLst/>
              <a:rect l="l" t="t" r="r" b="b"/>
              <a:pathLst>
                <a:path w="2841" h="3034" extrusionOk="0">
                  <a:moveTo>
                    <a:pt x="1754" y="1"/>
                  </a:moveTo>
                  <a:lnTo>
                    <a:pt x="0" y="899"/>
                  </a:lnTo>
                  <a:lnTo>
                    <a:pt x="1497" y="2867"/>
                  </a:lnTo>
                  <a:cubicBezTo>
                    <a:pt x="1576" y="2976"/>
                    <a:pt x="1702" y="3033"/>
                    <a:pt x="1829" y="3033"/>
                  </a:cubicBezTo>
                  <a:cubicBezTo>
                    <a:pt x="1882" y="3033"/>
                    <a:pt x="1935" y="3023"/>
                    <a:pt x="1985" y="3003"/>
                  </a:cubicBezTo>
                  <a:lnTo>
                    <a:pt x="2515" y="2790"/>
                  </a:lnTo>
                  <a:cubicBezTo>
                    <a:pt x="2738" y="2695"/>
                    <a:pt x="2840" y="2447"/>
                    <a:pt x="2738" y="2234"/>
                  </a:cubicBezTo>
                  <a:lnTo>
                    <a:pt x="1754" y="1"/>
                  </a:ln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3376250" y="1956125"/>
              <a:ext cx="58000" cy="66800"/>
            </a:xfrm>
            <a:custGeom>
              <a:avLst/>
              <a:gdLst/>
              <a:ahLst/>
              <a:cxnLst/>
              <a:rect l="l" t="t" r="r" b="b"/>
              <a:pathLst>
                <a:path w="2320" h="2672" extrusionOk="0">
                  <a:moveTo>
                    <a:pt x="916" y="1"/>
                  </a:moveTo>
                  <a:lnTo>
                    <a:pt x="78" y="1626"/>
                  </a:lnTo>
                  <a:cubicBezTo>
                    <a:pt x="1" y="1771"/>
                    <a:pt x="35" y="1951"/>
                    <a:pt x="163" y="2062"/>
                  </a:cubicBezTo>
                  <a:lnTo>
                    <a:pt x="788" y="2593"/>
                  </a:lnTo>
                  <a:cubicBezTo>
                    <a:pt x="856" y="2646"/>
                    <a:pt x="938" y="2672"/>
                    <a:pt x="1019" y="2672"/>
                  </a:cubicBezTo>
                  <a:cubicBezTo>
                    <a:pt x="1121" y="2672"/>
                    <a:pt x="1221" y="2631"/>
                    <a:pt x="1293" y="2550"/>
                  </a:cubicBezTo>
                  <a:lnTo>
                    <a:pt x="2319" y="1378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3376250" y="1956125"/>
              <a:ext cx="58000" cy="66800"/>
            </a:xfrm>
            <a:custGeom>
              <a:avLst/>
              <a:gdLst/>
              <a:ahLst/>
              <a:cxnLst/>
              <a:rect l="l" t="t" r="r" b="b"/>
              <a:pathLst>
                <a:path w="2320" h="2672" extrusionOk="0">
                  <a:moveTo>
                    <a:pt x="916" y="1"/>
                  </a:moveTo>
                  <a:lnTo>
                    <a:pt x="78" y="1626"/>
                  </a:lnTo>
                  <a:cubicBezTo>
                    <a:pt x="1" y="1771"/>
                    <a:pt x="35" y="1951"/>
                    <a:pt x="163" y="2062"/>
                  </a:cubicBezTo>
                  <a:lnTo>
                    <a:pt x="788" y="2593"/>
                  </a:lnTo>
                  <a:cubicBezTo>
                    <a:pt x="856" y="2646"/>
                    <a:pt x="938" y="2672"/>
                    <a:pt x="1019" y="2672"/>
                  </a:cubicBezTo>
                  <a:cubicBezTo>
                    <a:pt x="1121" y="2672"/>
                    <a:pt x="1221" y="2631"/>
                    <a:pt x="1293" y="2550"/>
                  </a:cubicBezTo>
                  <a:lnTo>
                    <a:pt x="2319" y="1378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3454525" y="1863300"/>
              <a:ext cx="74025" cy="93500"/>
            </a:xfrm>
            <a:custGeom>
              <a:avLst/>
              <a:gdLst/>
              <a:ahLst/>
              <a:cxnLst/>
              <a:rect l="l" t="t" r="r" b="b"/>
              <a:pathLst>
                <a:path w="2961" h="3740" extrusionOk="0">
                  <a:moveTo>
                    <a:pt x="2670" y="1"/>
                  </a:moveTo>
                  <a:lnTo>
                    <a:pt x="223" y="2191"/>
                  </a:lnTo>
                  <a:cubicBezTo>
                    <a:pt x="52" y="2559"/>
                    <a:pt x="1" y="2986"/>
                    <a:pt x="86" y="3380"/>
                  </a:cubicBezTo>
                  <a:cubicBezTo>
                    <a:pt x="215" y="3269"/>
                    <a:pt x="343" y="3166"/>
                    <a:pt x="480" y="3063"/>
                  </a:cubicBezTo>
                  <a:lnTo>
                    <a:pt x="480" y="3063"/>
                  </a:lnTo>
                  <a:cubicBezTo>
                    <a:pt x="420" y="3303"/>
                    <a:pt x="317" y="3534"/>
                    <a:pt x="163" y="3739"/>
                  </a:cubicBezTo>
                  <a:cubicBezTo>
                    <a:pt x="634" y="3611"/>
                    <a:pt x="1062" y="3329"/>
                    <a:pt x="1370" y="2952"/>
                  </a:cubicBezTo>
                  <a:lnTo>
                    <a:pt x="1370" y="2952"/>
                  </a:lnTo>
                  <a:cubicBezTo>
                    <a:pt x="1293" y="3089"/>
                    <a:pt x="1327" y="3277"/>
                    <a:pt x="1447" y="3380"/>
                  </a:cubicBezTo>
                  <a:cubicBezTo>
                    <a:pt x="1695" y="3029"/>
                    <a:pt x="1994" y="2713"/>
                    <a:pt x="2251" y="2370"/>
                  </a:cubicBezTo>
                  <a:cubicBezTo>
                    <a:pt x="2516" y="2037"/>
                    <a:pt x="2747" y="1660"/>
                    <a:pt x="2858" y="1241"/>
                  </a:cubicBezTo>
                  <a:cubicBezTo>
                    <a:pt x="2961" y="822"/>
                    <a:pt x="2918" y="351"/>
                    <a:pt x="2670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3199375" y="1673825"/>
              <a:ext cx="464775" cy="352300"/>
            </a:xfrm>
            <a:custGeom>
              <a:avLst/>
              <a:gdLst/>
              <a:ahLst/>
              <a:cxnLst/>
              <a:rect l="l" t="t" r="r" b="b"/>
              <a:pathLst>
                <a:path w="18591" h="14092" extrusionOk="0">
                  <a:moveTo>
                    <a:pt x="12097" y="0"/>
                  </a:moveTo>
                  <a:cubicBezTo>
                    <a:pt x="11002" y="950"/>
                    <a:pt x="10481" y="2344"/>
                    <a:pt x="10463" y="4132"/>
                  </a:cubicBezTo>
                  <a:cubicBezTo>
                    <a:pt x="9934" y="5183"/>
                    <a:pt x="8860" y="5837"/>
                    <a:pt x="7704" y="5837"/>
                  </a:cubicBezTo>
                  <a:cubicBezTo>
                    <a:pt x="7589" y="5837"/>
                    <a:pt x="7474" y="5831"/>
                    <a:pt x="7358" y="5817"/>
                  </a:cubicBezTo>
                  <a:cubicBezTo>
                    <a:pt x="6294" y="5705"/>
                    <a:pt x="5224" y="5649"/>
                    <a:pt x="4154" y="5649"/>
                  </a:cubicBezTo>
                  <a:cubicBezTo>
                    <a:pt x="3839" y="5649"/>
                    <a:pt x="3524" y="5654"/>
                    <a:pt x="3209" y="5663"/>
                  </a:cubicBezTo>
                  <a:cubicBezTo>
                    <a:pt x="3209" y="5663"/>
                    <a:pt x="1472" y="4594"/>
                    <a:pt x="2593" y="2746"/>
                  </a:cubicBezTo>
                  <a:lnTo>
                    <a:pt x="2593" y="2746"/>
                  </a:lnTo>
                  <a:cubicBezTo>
                    <a:pt x="454" y="4269"/>
                    <a:pt x="1" y="5817"/>
                    <a:pt x="2525" y="7417"/>
                  </a:cubicBezTo>
                  <a:cubicBezTo>
                    <a:pt x="2525" y="7417"/>
                    <a:pt x="1361" y="10052"/>
                    <a:pt x="1216" y="11147"/>
                  </a:cubicBezTo>
                  <a:cubicBezTo>
                    <a:pt x="1190" y="11327"/>
                    <a:pt x="1096" y="11498"/>
                    <a:pt x="959" y="11618"/>
                  </a:cubicBezTo>
                  <a:lnTo>
                    <a:pt x="369" y="12165"/>
                  </a:lnTo>
                  <a:cubicBezTo>
                    <a:pt x="223" y="12302"/>
                    <a:pt x="198" y="12524"/>
                    <a:pt x="300" y="12696"/>
                  </a:cubicBezTo>
                  <a:lnTo>
                    <a:pt x="660" y="13286"/>
                  </a:lnTo>
                  <a:cubicBezTo>
                    <a:pt x="738" y="13414"/>
                    <a:pt x="874" y="13484"/>
                    <a:pt x="1014" y="13484"/>
                  </a:cubicBezTo>
                  <a:cubicBezTo>
                    <a:pt x="1089" y="13484"/>
                    <a:pt x="1164" y="13464"/>
                    <a:pt x="1233" y="13423"/>
                  </a:cubicBezTo>
                  <a:cubicBezTo>
                    <a:pt x="2225" y="12841"/>
                    <a:pt x="3115" y="12088"/>
                    <a:pt x="3876" y="11139"/>
                  </a:cubicBezTo>
                  <a:cubicBezTo>
                    <a:pt x="3902" y="11130"/>
                    <a:pt x="3928" y="11121"/>
                    <a:pt x="3953" y="11113"/>
                  </a:cubicBezTo>
                  <a:lnTo>
                    <a:pt x="3953" y="11113"/>
                  </a:lnTo>
                  <a:cubicBezTo>
                    <a:pt x="3902" y="11241"/>
                    <a:pt x="3868" y="11378"/>
                    <a:pt x="3765" y="11464"/>
                  </a:cubicBezTo>
                  <a:cubicBezTo>
                    <a:pt x="3781" y="11464"/>
                    <a:pt x="3796" y="11464"/>
                    <a:pt x="3812" y="11464"/>
                  </a:cubicBezTo>
                  <a:cubicBezTo>
                    <a:pt x="4079" y="11464"/>
                    <a:pt x="4343" y="11396"/>
                    <a:pt x="4569" y="11258"/>
                  </a:cubicBezTo>
                  <a:lnTo>
                    <a:pt x="4569" y="11258"/>
                  </a:lnTo>
                  <a:cubicBezTo>
                    <a:pt x="4518" y="11327"/>
                    <a:pt x="4466" y="11387"/>
                    <a:pt x="4407" y="11455"/>
                  </a:cubicBezTo>
                  <a:cubicBezTo>
                    <a:pt x="4817" y="11429"/>
                    <a:pt x="5219" y="11327"/>
                    <a:pt x="5596" y="11156"/>
                  </a:cubicBezTo>
                  <a:lnTo>
                    <a:pt x="5596" y="11156"/>
                  </a:lnTo>
                  <a:cubicBezTo>
                    <a:pt x="5527" y="11250"/>
                    <a:pt x="5433" y="11327"/>
                    <a:pt x="5331" y="11395"/>
                  </a:cubicBezTo>
                  <a:cubicBezTo>
                    <a:pt x="5681" y="11387"/>
                    <a:pt x="6032" y="11318"/>
                    <a:pt x="6357" y="11198"/>
                  </a:cubicBezTo>
                  <a:lnTo>
                    <a:pt x="6357" y="11198"/>
                  </a:lnTo>
                  <a:cubicBezTo>
                    <a:pt x="6289" y="11275"/>
                    <a:pt x="6220" y="11352"/>
                    <a:pt x="6152" y="11429"/>
                  </a:cubicBezTo>
                  <a:cubicBezTo>
                    <a:pt x="6400" y="11429"/>
                    <a:pt x="6657" y="11404"/>
                    <a:pt x="6896" y="11344"/>
                  </a:cubicBezTo>
                  <a:lnTo>
                    <a:pt x="6896" y="11344"/>
                  </a:lnTo>
                  <a:cubicBezTo>
                    <a:pt x="6870" y="11387"/>
                    <a:pt x="6845" y="11429"/>
                    <a:pt x="6819" y="11472"/>
                  </a:cubicBezTo>
                  <a:cubicBezTo>
                    <a:pt x="7016" y="11447"/>
                    <a:pt x="7213" y="11412"/>
                    <a:pt x="7401" y="11361"/>
                  </a:cubicBezTo>
                  <a:lnTo>
                    <a:pt x="10327" y="13996"/>
                  </a:lnTo>
                  <a:cubicBezTo>
                    <a:pt x="10398" y="14059"/>
                    <a:pt x="10490" y="14092"/>
                    <a:pt x="10582" y="14092"/>
                  </a:cubicBezTo>
                  <a:cubicBezTo>
                    <a:pt x="10689" y="14092"/>
                    <a:pt x="10796" y="14049"/>
                    <a:pt x="10874" y="13962"/>
                  </a:cubicBezTo>
                  <a:lnTo>
                    <a:pt x="11413" y="13346"/>
                  </a:lnTo>
                  <a:cubicBezTo>
                    <a:pt x="11558" y="13175"/>
                    <a:pt x="11533" y="12918"/>
                    <a:pt x="11353" y="12781"/>
                  </a:cubicBezTo>
                  <a:cubicBezTo>
                    <a:pt x="10669" y="12276"/>
                    <a:pt x="10147" y="11686"/>
                    <a:pt x="9942" y="10916"/>
                  </a:cubicBezTo>
                  <a:lnTo>
                    <a:pt x="11747" y="8897"/>
                  </a:lnTo>
                  <a:cubicBezTo>
                    <a:pt x="12354" y="8213"/>
                    <a:pt x="13218" y="7802"/>
                    <a:pt x="14133" y="7768"/>
                  </a:cubicBezTo>
                  <a:lnTo>
                    <a:pt x="16743" y="7665"/>
                  </a:lnTo>
                  <a:cubicBezTo>
                    <a:pt x="17316" y="7580"/>
                    <a:pt x="17795" y="7169"/>
                    <a:pt x="17975" y="6622"/>
                  </a:cubicBezTo>
                  <a:lnTo>
                    <a:pt x="18248" y="5792"/>
                  </a:lnTo>
                  <a:lnTo>
                    <a:pt x="18342" y="5492"/>
                  </a:lnTo>
                  <a:lnTo>
                    <a:pt x="18360" y="5082"/>
                  </a:lnTo>
                  <a:cubicBezTo>
                    <a:pt x="18377" y="5030"/>
                    <a:pt x="18385" y="4979"/>
                    <a:pt x="18402" y="4928"/>
                  </a:cubicBezTo>
                  <a:cubicBezTo>
                    <a:pt x="18591" y="4055"/>
                    <a:pt x="17992" y="3191"/>
                    <a:pt x="17093" y="3071"/>
                  </a:cubicBezTo>
                  <a:lnTo>
                    <a:pt x="17093" y="3080"/>
                  </a:lnTo>
                  <a:cubicBezTo>
                    <a:pt x="17085" y="3080"/>
                    <a:pt x="17076" y="3071"/>
                    <a:pt x="17068" y="3071"/>
                  </a:cubicBezTo>
                  <a:lnTo>
                    <a:pt x="13364" y="2353"/>
                  </a:lnTo>
                  <a:cubicBezTo>
                    <a:pt x="12902" y="2293"/>
                    <a:pt x="12551" y="1934"/>
                    <a:pt x="12482" y="1472"/>
                  </a:cubicBezTo>
                  <a:lnTo>
                    <a:pt x="12097" y="0"/>
                  </a:ln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199375" y="1673825"/>
              <a:ext cx="464775" cy="352300"/>
            </a:xfrm>
            <a:custGeom>
              <a:avLst/>
              <a:gdLst/>
              <a:ahLst/>
              <a:cxnLst/>
              <a:rect l="l" t="t" r="r" b="b"/>
              <a:pathLst>
                <a:path w="18591" h="14092" extrusionOk="0">
                  <a:moveTo>
                    <a:pt x="12097" y="0"/>
                  </a:moveTo>
                  <a:cubicBezTo>
                    <a:pt x="11002" y="950"/>
                    <a:pt x="10481" y="2344"/>
                    <a:pt x="10463" y="4132"/>
                  </a:cubicBezTo>
                  <a:cubicBezTo>
                    <a:pt x="9934" y="5183"/>
                    <a:pt x="8860" y="5837"/>
                    <a:pt x="7704" y="5837"/>
                  </a:cubicBezTo>
                  <a:cubicBezTo>
                    <a:pt x="7589" y="5837"/>
                    <a:pt x="7474" y="5831"/>
                    <a:pt x="7358" y="5817"/>
                  </a:cubicBezTo>
                  <a:cubicBezTo>
                    <a:pt x="6294" y="5705"/>
                    <a:pt x="5224" y="5649"/>
                    <a:pt x="4154" y="5649"/>
                  </a:cubicBezTo>
                  <a:cubicBezTo>
                    <a:pt x="3839" y="5649"/>
                    <a:pt x="3524" y="5654"/>
                    <a:pt x="3209" y="5663"/>
                  </a:cubicBezTo>
                  <a:cubicBezTo>
                    <a:pt x="3209" y="5663"/>
                    <a:pt x="1472" y="4594"/>
                    <a:pt x="2593" y="2746"/>
                  </a:cubicBezTo>
                  <a:lnTo>
                    <a:pt x="2593" y="2746"/>
                  </a:lnTo>
                  <a:cubicBezTo>
                    <a:pt x="454" y="4269"/>
                    <a:pt x="1" y="5817"/>
                    <a:pt x="2525" y="7417"/>
                  </a:cubicBezTo>
                  <a:cubicBezTo>
                    <a:pt x="2525" y="7417"/>
                    <a:pt x="1361" y="10052"/>
                    <a:pt x="1216" y="11147"/>
                  </a:cubicBezTo>
                  <a:cubicBezTo>
                    <a:pt x="1190" y="11327"/>
                    <a:pt x="1096" y="11498"/>
                    <a:pt x="959" y="11618"/>
                  </a:cubicBezTo>
                  <a:lnTo>
                    <a:pt x="369" y="12165"/>
                  </a:lnTo>
                  <a:cubicBezTo>
                    <a:pt x="223" y="12302"/>
                    <a:pt x="198" y="12524"/>
                    <a:pt x="300" y="12696"/>
                  </a:cubicBezTo>
                  <a:lnTo>
                    <a:pt x="660" y="13286"/>
                  </a:lnTo>
                  <a:cubicBezTo>
                    <a:pt x="738" y="13414"/>
                    <a:pt x="874" y="13484"/>
                    <a:pt x="1014" y="13484"/>
                  </a:cubicBezTo>
                  <a:cubicBezTo>
                    <a:pt x="1089" y="13484"/>
                    <a:pt x="1164" y="13464"/>
                    <a:pt x="1233" y="13423"/>
                  </a:cubicBezTo>
                  <a:cubicBezTo>
                    <a:pt x="2225" y="12841"/>
                    <a:pt x="3115" y="12088"/>
                    <a:pt x="3876" y="11139"/>
                  </a:cubicBezTo>
                  <a:cubicBezTo>
                    <a:pt x="3902" y="11130"/>
                    <a:pt x="3928" y="11121"/>
                    <a:pt x="3953" y="11113"/>
                  </a:cubicBezTo>
                  <a:lnTo>
                    <a:pt x="3953" y="11113"/>
                  </a:lnTo>
                  <a:cubicBezTo>
                    <a:pt x="3902" y="11241"/>
                    <a:pt x="3868" y="11378"/>
                    <a:pt x="3765" y="11464"/>
                  </a:cubicBezTo>
                  <a:cubicBezTo>
                    <a:pt x="3781" y="11464"/>
                    <a:pt x="3796" y="11464"/>
                    <a:pt x="3812" y="11464"/>
                  </a:cubicBezTo>
                  <a:cubicBezTo>
                    <a:pt x="4079" y="11464"/>
                    <a:pt x="4343" y="11396"/>
                    <a:pt x="4569" y="11258"/>
                  </a:cubicBezTo>
                  <a:lnTo>
                    <a:pt x="4569" y="11258"/>
                  </a:lnTo>
                  <a:cubicBezTo>
                    <a:pt x="4518" y="11327"/>
                    <a:pt x="4466" y="11387"/>
                    <a:pt x="4407" y="11455"/>
                  </a:cubicBezTo>
                  <a:cubicBezTo>
                    <a:pt x="4817" y="11429"/>
                    <a:pt x="5219" y="11327"/>
                    <a:pt x="5596" y="11156"/>
                  </a:cubicBezTo>
                  <a:lnTo>
                    <a:pt x="5596" y="11156"/>
                  </a:lnTo>
                  <a:cubicBezTo>
                    <a:pt x="5527" y="11250"/>
                    <a:pt x="5433" y="11327"/>
                    <a:pt x="5331" y="11395"/>
                  </a:cubicBezTo>
                  <a:cubicBezTo>
                    <a:pt x="5681" y="11387"/>
                    <a:pt x="6032" y="11318"/>
                    <a:pt x="6357" y="11198"/>
                  </a:cubicBezTo>
                  <a:lnTo>
                    <a:pt x="6357" y="11198"/>
                  </a:lnTo>
                  <a:cubicBezTo>
                    <a:pt x="6289" y="11275"/>
                    <a:pt x="6220" y="11352"/>
                    <a:pt x="6152" y="11429"/>
                  </a:cubicBezTo>
                  <a:cubicBezTo>
                    <a:pt x="6400" y="11429"/>
                    <a:pt x="6657" y="11404"/>
                    <a:pt x="6896" y="11344"/>
                  </a:cubicBezTo>
                  <a:lnTo>
                    <a:pt x="6896" y="11344"/>
                  </a:lnTo>
                  <a:cubicBezTo>
                    <a:pt x="6870" y="11387"/>
                    <a:pt x="6845" y="11429"/>
                    <a:pt x="6819" y="11472"/>
                  </a:cubicBezTo>
                  <a:cubicBezTo>
                    <a:pt x="7016" y="11447"/>
                    <a:pt x="7213" y="11412"/>
                    <a:pt x="7401" y="11361"/>
                  </a:cubicBezTo>
                  <a:lnTo>
                    <a:pt x="10327" y="13996"/>
                  </a:lnTo>
                  <a:cubicBezTo>
                    <a:pt x="10398" y="14059"/>
                    <a:pt x="10490" y="14092"/>
                    <a:pt x="10582" y="14092"/>
                  </a:cubicBezTo>
                  <a:cubicBezTo>
                    <a:pt x="10689" y="14092"/>
                    <a:pt x="10796" y="14049"/>
                    <a:pt x="10874" y="13962"/>
                  </a:cubicBezTo>
                  <a:lnTo>
                    <a:pt x="11413" y="13346"/>
                  </a:lnTo>
                  <a:cubicBezTo>
                    <a:pt x="11558" y="13175"/>
                    <a:pt x="11533" y="12918"/>
                    <a:pt x="11353" y="12781"/>
                  </a:cubicBezTo>
                  <a:cubicBezTo>
                    <a:pt x="10669" y="12276"/>
                    <a:pt x="10147" y="11686"/>
                    <a:pt x="9942" y="10916"/>
                  </a:cubicBezTo>
                  <a:lnTo>
                    <a:pt x="11747" y="8897"/>
                  </a:lnTo>
                  <a:cubicBezTo>
                    <a:pt x="12354" y="8213"/>
                    <a:pt x="13218" y="7802"/>
                    <a:pt x="14133" y="7768"/>
                  </a:cubicBezTo>
                  <a:lnTo>
                    <a:pt x="16743" y="7665"/>
                  </a:lnTo>
                  <a:cubicBezTo>
                    <a:pt x="17316" y="7580"/>
                    <a:pt x="17795" y="7169"/>
                    <a:pt x="17975" y="6622"/>
                  </a:cubicBezTo>
                  <a:lnTo>
                    <a:pt x="18248" y="5792"/>
                  </a:lnTo>
                  <a:lnTo>
                    <a:pt x="18342" y="5492"/>
                  </a:lnTo>
                  <a:lnTo>
                    <a:pt x="18360" y="5082"/>
                  </a:lnTo>
                  <a:cubicBezTo>
                    <a:pt x="18377" y="5030"/>
                    <a:pt x="18385" y="4979"/>
                    <a:pt x="18402" y="4928"/>
                  </a:cubicBezTo>
                  <a:cubicBezTo>
                    <a:pt x="18591" y="4055"/>
                    <a:pt x="17992" y="3191"/>
                    <a:pt x="17093" y="3071"/>
                  </a:cubicBezTo>
                  <a:lnTo>
                    <a:pt x="17093" y="3080"/>
                  </a:lnTo>
                  <a:cubicBezTo>
                    <a:pt x="17085" y="3080"/>
                    <a:pt x="17076" y="3071"/>
                    <a:pt x="17068" y="3071"/>
                  </a:cubicBezTo>
                  <a:lnTo>
                    <a:pt x="13364" y="2353"/>
                  </a:lnTo>
                  <a:cubicBezTo>
                    <a:pt x="12902" y="2293"/>
                    <a:pt x="12551" y="1934"/>
                    <a:pt x="12482" y="1472"/>
                  </a:cubicBezTo>
                  <a:lnTo>
                    <a:pt x="12097" y="0"/>
                  </a:ln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199375" y="1673825"/>
              <a:ext cx="464775" cy="352300"/>
            </a:xfrm>
            <a:custGeom>
              <a:avLst/>
              <a:gdLst/>
              <a:ahLst/>
              <a:cxnLst/>
              <a:rect l="l" t="t" r="r" b="b"/>
              <a:pathLst>
                <a:path w="18591" h="14092" extrusionOk="0">
                  <a:moveTo>
                    <a:pt x="12097" y="0"/>
                  </a:moveTo>
                  <a:cubicBezTo>
                    <a:pt x="11002" y="950"/>
                    <a:pt x="10481" y="2344"/>
                    <a:pt x="10463" y="4132"/>
                  </a:cubicBezTo>
                  <a:cubicBezTo>
                    <a:pt x="9934" y="5183"/>
                    <a:pt x="8860" y="5837"/>
                    <a:pt x="7704" y="5837"/>
                  </a:cubicBezTo>
                  <a:cubicBezTo>
                    <a:pt x="7589" y="5837"/>
                    <a:pt x="7474" y="5831"/>
                    <a:pt x="7358" y="5817"/>
                  </a:cubicBezTo>
                  <a:cubicBezTo>
                    <a:pt x="6294" y="5705"/>
                    <a:pt x="5224" y="5649"/>
                    <a:pt x="4154" y="5649"/>
                  </a:cubicBezTo>
                  <a:cubicBezTo>
                    <a:pt x="3839" y="5649"/>
                    <a:pt x="3524" y="5654"/>
                    <a:pt x="3209" y="5663"/>
                  </a:cubicBezTo>
                  <a:cubicBezTo>
                    <a:pt x="3209" y="5663"/>
                    <a:pt x="1472" y="4594"/>
                    <a:pt x="2593" y="2746"/>
                  </a:cubicBezTo>
                  <a:lnTo>
                    <a:pt x="2593" y="2746"/>
                  </a:lnTo>
                  <a:cubicBezTo>
                    <a:pt x="454" y="4269"/>
                    <a:pt x="1" y="5817"/>
                    <a:pt x="2525" y="7417"/>
                  </a:cubicBezTo>
                  <a:cubicBezTo>
                    <a:pt x="2525" y="7417"/>
                    <a:pt x="1361" y="10052"/>
                    <a:pt x="1216" y="11147"/>
                  </a:cubicBezTo>
                  <a:cubicBezTo>
                    <a:pt x="1190" y="11327"/>
                    <a:pt x="1096" y="11498"/>
                    <a:pt x="959" y="11618"/>
                  </a:cubicBezTo>
                  <a:lnTo>
                    <a:pt x="369" y="12165"/>
                  </a:lnTo>
                  <a:cubicBezTo>
                    <a:pt x="223" y="12302"/>
                    <a:pt x="198" y="12524"/>
                    <a:pt x="300" y="12696"/>
                  </a:cubicBezTo>
                  <a:lnTo>
                    <a:pt x="660" y="13286"/>
                  </a:lnTo>
                  <a:cubicBezTo>
                    <a:pt x="738" y="13414"/>
                    <a:pt x="874" y="13484"/>
                    <a:pt x="1014" y="13484"/>
                  </a:cubicBezTo>
                  <a:cubicBezTo>
                    <a:pt x="1089" y="13484"/>
                    <a:pt x="1164" y="13464"/>
                    <a:pt x="1233" y="13423"/>
                  </a:cubicBezTo>
                  <a:cubicBezTo>
                    <a:pt x="2225" y="12841"/>
                    <a:pt x="3115" y="12088"/>
                    <a:pt x="3876" y="11139"/>
                  </a:cubicBezTo>
                  <a:cubicBezTo>
                    <a:pt x="3902" y="11130"/>
                    <a:pt x="3928" y="11121"/>
                    <a:pt x="3953" y="11113"/>
                  </a:cubicBezTo>
                  <a:lnTo>
                    <a:pt x="3953" y="11113"/>
                  </a:lnTo>
                  <a:cubicBezTo>
                    <a:pt x="3902" y="11241"/>
                    <a:pt x="3868" y="11378"/>
                    <a:pt x="3765" y="11464"/>
                  </a:cubicBezTo>
                  <a:cubicBezTo>
                    <a:pt x="3781" y="11464"/>
                    <a:pt x="3796" y="11464"/>
                    <a:pt x="3812" y="11464"/>
                  </a:cubicBezTo>
                  <a:cubicBezTo>
                    <a:pt x="4079" y="11464"/>
                    <a:pt x="4343" y="11396"/>
                    <a:pt x="4569" y="11258"/>
                  </a:cubicBezTo>
                  <a:lnTo>
                    <a:pt x="4569" y="11258"/>
                  </a:lnTo>
                  <a:cubicBezTo>
                    <a:pt x="4518" y="11327"/>
                    <a:pt x="4466" y="11387"/>
                    <a:pt x="4407" y="11455"/>
                  </a:cubicBezTo>
                  <a:cubicBezTo>
                    <a:pt x="4817" y="11429"/>
                    <a:pt x="5219" y="11327"/>
                    <a:pt x="5596" y="11156"/>
                  </a:cubicBezTo>
                  <a:lnTo>
                    <a:pt x="5596" y="11156"/>
                  </a:lnTo>
                  <a:cubicBezTo>
                    <a:pt x="5527" y="11250"/>
                    <a:pt x="5433" y="11327"/>
                    <a:pt x="5331" y="11395"/>
                  </a:cubicBezTo>
                  <a:cubicBezTo>
                    <a:pt x="5681" y="11387"/>
                    <a:pt x="6032" y="11318"/>
                    <a:pt x="6357" y="11198"/>
                  </a:cubicBezTo>
                  <a:lnTo>
                    <a:pt x="6357" y="11198"/>
                  </a:lnTo>
                  <a:cubicBezTo>
                    <a:pt x="6289" y="11275"/>
                    <a:pt x="6220" y="11352"/>
                    <a:pt x="6152" y="11429"/>
                  </a:cubicBezTo>
                  <a:cubicBezTo>
                    <a:pt x="6400" y="11429"/>
                    <a:pt x="6657" y="11404"/>
                    <a:pt x="6896" y="11344"/>
                  </a:cubicBezTo>
                  <a:lnTo>
                    <a:pt x="6896" y="11344"/>
                  </a:lnTo>
                  <a:cubicBezTo>
                    <a:pt x="6870" y="11387"/>
                    <a:pt x="6845" y="11429"/>
                    <a:pt x="6819" y="11472"/>
                  </a:cubicBezTo>
                  <a:cubicBezTo>
                    <a:pt x="7016" y="11447"/>
                    <a:pt x="7213" y="11412"/>
                    <a:pt x="7401" y="11361"/>
                  </a:cubicBezTo>
                  <a:lnTo>
                    <a:pt x="10327" y="13996"/>
                  </a:lnTo>
                  <a:cubicBezTo>
                    <a:pt x="10398" y="14059"/>
                    <a:pt x="10490" y="14092"/>
                    <a:pt x="10582" y="14092"/>
                  </a:cubicBezTo>
                  <a:cubicBezTo>
                    <a:pt x="10689" y="14092"/>
                    <a:pt x="10796" y="14049"/>
                    <a:pt x="10874" y="13962"/>
                  </a:cubicBezTo>
                  <a:lnTo>
                    <a:pt x="11413" y="13346"/>
                  </a:lnTo>
                  <a:cubicBezTo>
                    <a:pt x="11558" y="13175"/>
                    <a:pt x="11533" y="12918"/>
                    <a:pt x="11353" y="12781"/>
                  </a:cubicBezTo>
                  <a:cubicBezTo>
                    <a:pt x="10669" y="12276"/>
                    <a:pt x="10147" y="11686"/>
                    <a:pt x="9942" y="10916"/>
                  </a:cubicBezTo>
                  <a:lnTo>
                    <a:pt x="11747" y="8897"/>
                  </a:lnTo>
                  <a:cubicBezTo>
                    <a:pt x="12354" y="8213"/>
                    <a:pt x="13218" y="7802"/>
                    <a:pt x="14133" y="7768"/>
                  </a:cubicBezTo>
                  <a:lnTo>
                    <a:pt x="16743" y="7665"/>
                  </a:lnTo>
                  <a:cubicBezTo>
                    <a:pt x="17316" y="7580"/>
                    <a:pt x="17795" y="7169"/>
                    <a:pt x="17975" y="6622"/>
                  </a:cubicBezTo>
                  <a:lnTo>
                    <a:pt x="18248" y="5792"/>
                  </a:lnTo>
                  <a:lnTo>
                    <a:pt x="18342" y="5492"/>
                  </a:lnTo>
                  <a:lnTo>
                    <a:pt x="18360" y="5082"/>
                  </a:lnTo>
                  <a:cubicBezTo>
                    <a:pt x="18377" y="5030"/>
                    <a:pt x="18385" y="4979"/>
                    <a:pt x="18402" y="4928"/>
                  </a:cubicBezTo>
                  <a:cubicBezTo>
                    <a:pt x="18591" y="4055"/>
                    <a:pt x="17992" y="3191"/>
                    <a:pt x="17093" y="3071"/>
                  </a:cubicBezTo>
                  <a:lnTo>
                    <a:pt x="17093" y="3080"/>
                  </a:lnTo>
                  <a:cubicBezTo>
                    <a:pt x="17085" y="3080"/>
                    <a:pt x="17076" y="3071"/>
                    <a:pt x="17068" y="3071"/>
                  </a:cubicBezTo>
                  <a:lnTo>
                    <a:pt x="13364" y="2353"/>
                  </a:lnTo>
                  <a:cubicBezTo>
                    <a:pt x="12902" y="2293"/>
                    <a:pt x="12551" y="1934"/>
                    <a:pt x="12482" y="1472"/>
                  </a:cubicBezTo>
                  <a:lnTo>
                    <a:pt x="12097" y="0"/>
                  </a:lnTo>
                  <a:close/>
                </a:path>
              </a:pathLst>
            </a:custGeom>
            <a:solidFill>
              <a:srgbClr val="FD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3481900" y="1689950"/>
              <a:ext cx="28700" cy="52900"/>
            </a:xfrm>
            <a:custGeom>
              <a:avLst/>
              <a:gdLst/>
              <a:ahLst/>
              <a:cxnLst/>
              <a:rect l="l" t="t" r="r" b="b"/>
              <a:pathLst>
                <a:path w="1148" h="2116" extrusionOk="0">
                  <a:moveTo>
                    <a:pt x="624" y="1"/>
                  </a:moveTo>
                  <a:cubicBezTo>
                    <a:pt x="602" y="1"/>
                    <a:pt x="579" y="10"/>
                    <a:pt x="565" y="31"/>
                  </a:cubicBezTo>
                  <a:cubicBezTo>
                    <a:pt x="215" y="553"/>
                    <a:pt x="1" y="1408"/>
                    <a:pt x="18" y="2067"/>
                  </a:cubicBezTo>
                  <a:cubicBezTo>
                    <a:pt x="18" y="2101"/>
                    <a:pt x="41" y="2115"/>
                    <a:pt x="76" y="2115"/>
                  </a:cubicBezTo>
                  <a:cubicBezTo>
                    <a:pt x="182" y="2115"/>
                    <a:pt x="403" y="1992"/>
                    <a:pt x="480" y="1922"/>
                  </a:cubicBezTo>
                  <a:cubicBezTo>
                    <a:pt x="668" y="1733"/>
                    <a:pt x="899" y="1605"/>
                    <a:pt x="1147" y="1537"/>
                  </a:cubicBezTo>
                  <a:cubicBezTo>
                    <a:pt x="1045" y="1331"/>
                    <a:pt x="771" y="493"/>
                    <a:pt x="694" y="57"/>
                  </a:cubicBezTo>
                  <a:cubicBezTo>
                    <a:pt x="689" y="21"/>
                    <a:pt x="656" y="1"/>
                    <a:pt x="624" y="1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3617925" y="1750800"/>
              <a:ext cx="56700" cy="46450"/>
            </a:xfrm>
            <a:custGeom>
              <a:avLst/>
              <a:gdLst/>
              <a:ahLst/>
              <a:cxnLst/>
              <a:rect l="l" t="t" r="r" b="b"/>
              <a:pathLst>
                <a:path w="2268" h="1858" extrusionOk="0">
                  <a:moveTo>
                    <a:pt x="351" y="1"/>
                  </a:moveTo>
                  <a:cubicBezTo>
                    <a:pt x="95" y="685"/>
                    <a:pt x="1" y="1729"/>
                    <a:pt x="1660" y="1857"/>
                  </a:cubicBezTo>
                  <a:cubicBezTo>
                    <a:pt x="1763" y="1361"/>
                    <a:pt x="2268" y="925"/>
                    <a:pt x="1609" y="300"/>
                  </a:cubicBezTo>
                  <a:cubicBezTo>
                    <a:pt x="1344" y="52"/>
                    <a:pt x="745" y="44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3635475" y="1756375"/>
              <a:ext cx="18625" cy="6875"/>
            </a:xfrm>
            <a:custGeom>
              <a:avLst/>
              <a:gdLst/>
              <a:ahLst/>
              <a:cxnLst/>
              <a:rect l="l" t="t" r="r" b="b"/>
              <a:pathLst>
                <a:path w="745" h="275" extrusionOk="0">
                  <a:moveTo>
                    <a:pt x="377" y="0"/>
                  </a:moveTo>
                  <a:cubicBezTo>
                    <a:pt x="171" y="0"/>
                    <a:pt x="0" y="69"/>
                    <a:pt x="0" y="137"/>
                  </a:cubicBezTo>
                  <a:cubicBezTo>
                    <a:pt x="0" y="214"/>
                    <a:pt x="171" y="274"/>
                    <a:pt x="377" y="274"/>
                  </a:cubicBezTo>
                  <a:cubicBezTo>
                    <a:pt x="582" y="274"/>
                    <a:pt x="745" y="214"/>
                    <a:pt x="745" y="137"/>
                  </a:cubicBezTo>
                  <a:cubicBezTo>
                    <a:pt x="745" y="69"/>
                    <a:pt x="58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3557625" y="1795625"/>
              <a:ext cx="105450" cy="88450"/>
            </a:xfrm>
            <a:custGeom>
              <a:avLst/>
              <a:gdLst/>
              <a:ahLst/>
              <a:cxnLst/>
              <a:rect l="l" t="t" r="r" b="b"/>
              <a:pathLst>
                <a:path w="4218" h="3538" extrusionOk="0">
                  <a:moveTo>
                    <a:pt x="2954" y="1"/>
                  </a:moveTo>
                  <a:cubicBezTo>
                    <a:pt x="2277" y="1"/>
                    <a:pt x="1638" y="546"/>
                    <a:pt x="1172" y="1091"/>
                  </a:cubicBezTo>
                  <a:cubicBezTo>
                    <a:pt x="787" y="1544"/>
                    <a:pt x="496" y="2058"/>
                    <a:pt x="291" y="2614"/>
                  </a:cubicBezTo>
                  <a:cubicBezTo>
                    <a:pt x="240" y="2750"/>
                    <a:pt x="180" y="2870"/>
                    <a:pt x="111" y="2939"/>
                  </a:cubicBezTo>
                  <a:cubicBezTo>
                    <a:pt x="111" y="2939"/>
                    <a:pt x="188" y="2956"/>
                    <a:pt x="317" y="2973"/>
                  </a:cubicBezTo>
                  <a:cubicBezTo>
                    <a:pt x="240" y="3144"/>
                    <a:pt x="129" y="3298"/>
                    <a:pt x="0" y="3426"/>
                  </a:cubicBezTo>
                  <a:cubicBezTo>
                    <a:pt x="325" y="3401"/>
                    <a:pt x="642" y="3298"/>
                    <a:pt x="924" y="3118"/>
                  </a:cubicBezTo>
                  <a:lnTo>
                    <a:pt x="924" y="3118"/>
                  </a:lnTo>
                  <a:lnTo>
                    <a:pt x="804" y="3520"/>
                  </a:lnTo>
                  <a:cubicBezTo>
                    <a:pt x="1129" y="3478"/>
                    <a:pt x="1446" y="3358"/>
                    <a:pt x="1728" y="3187"/>
                  </a:cubicBezTo>
                  <a:lnTo>
                    <a:pt x="1728" y="3187"/>
                  </a:lnTo>
                  <a:cubicBezTo>
                    <a:pt x="1745" y="3307"/>
                    <a:pt x="1703" y="3435"/>
                    <a:pt x="1634" y="3538"/>
                  </a:cubicBezTo>
                  <a:cubicBezTo>
                    <a:pt x="2028" y="3435"/>
                    <a:pt x="2396" y="3230"/>
                    <a:pt x="2686" y="2939"/>
                  </a:cubicBezTo>
                  <a:cubicBezTo>
                    <a:pt x="2806" y="3058"/>
                    <a:pt x="2952" y="3135"/>
                    <a:pt x="3114" y="3153"/>
                  </a:cubicBezTo>
                  <a:cubicBezTo>
                    <a:pt x="3080" y="3058"/>
                    <a:pt x="3097" y="2939"/>
                    <a:pt x="3148" y="2845"/>
                  </a:cubicBezTo>
                  <a:cubicBezTo>
                    <a:pt x="3200" y="2759"/>
                    <a:pt x="3277" y="2682"/>
                    <a:pt x="3354" y="2614"/>
                  </a:cubicBezTo>
                  <a:cubicBezTo>
                    <a:pt x="3636" y="2340"/>
                    <a:pt x="3901" y="2032"/>
                    <a:pt x="4055" y="1664"/>
                  </a:cubicBezTo>
                  <a:cubicBezTo>
                    <a:pt x="4201" y="1305"/>
                    <a:pt x="4218" y="877"/>
                    <a:pt x="4038" y="543"/>
                  </a:cubicBezTo>
                  <a:lnTo>
                    <a:pt x="4038" y="535"/>
                  </a:lnTo>
                  <a:lnTo>
                    <a:pt x="4030" y="518"/>
                  </a:lnTo>
                  <a:cubicBezTo>
                    <a:pt x="4021" y="509"/>
                    <a:pt x="4012" y="501"/>
                    <a:pt x="4012" y="492"/>
                  </a:cubicBezTo>
                  <a:lnTo>
                    <a:pt x="3995" y="492"/>
                  </a:lnTo>
                  <a:cubicBezTo>
                    <a:pt x="3650" y="141"/>
                    <a:pt x="3297" y="1"/>
                    <a:pt x="2954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3531325" y="1750725"/>
              <a:ext cx="19050" cy="22275"/>
            </a:xfrm>
            <a:custGeom>
              <a:avLst/>
              <a:gdLst/>
              <a:ahLst/>
              <a:cxnLst/>
              <a:rect l="l" t="t" r="r" b="b"/>
              <a:pathLst>
                <a:path w="762" h="891" extrusionOk="0">
                  <a:moveTo>
                    <a:pt x="282" y="1"/>
                  </a:moveTo>
                  <a:cubicBezTo>
                    <a:pt x="251" y="1"/>
                    <a:pt x="222" y="8"/>
                    <a:pt x="197" y="21"/>
                  </a:cubicBezTo>
                  <a:cubicBezTo>
                    <a:pt x="111" y="64"/>
                    <a:pt x="60" y="149"/>
                    <a:pt x="43" y="243"/>
                  </a:cubicBezTo>
                  <a:cubicBezTo>
                    <a:pt x="0" y="423"/>
                    <a:pt x="68" y="637"/>
                    <a:pt x="180" y="782"/>
                  </a:cubicBezTo>
                  <a:cubicBezTo>
                    <a:pt x="240" y="852"/>
                    <a:pt x="322" y="891"/>
                    <a:pt x="403" y="891"/>
                  </a:cubicBezTo>
                  <a:cubicBezTo>
                    <a:pt x="472" y="891"/>
                    <a:pt x="539" y="862"/>
                    <a:pt x="590" y="799"/>
                  </a:cubicBezTo>
                  <a:cubicBezTo>
                    <a:pt x="761" y="611"/>
                    <a:pt x="684" y="226"/>
                    <a:pt x="505" y="72"/>
                  </a:cubicBezTo>
                  <a:cubicBezTo>
                    <a:pt x="453" y="30"/>
                    <a:pt x="385" y="4"/>
                    <a:pt x="317" y="4"/>
                  </a:cubicBezTo>
                  <a:cubicBezTo>
                    <a:pt x="305" y="2"/>
                    <a:pt x="294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3517625" y="1739175"/>
              <a:ext cx="15425" cy="18100"/>
            </a:xfrm>
            <a:custGeom>
              <a:avLst/>
              <a:gdLst/>
              <a:ahLst/>
              <a:cxnLst/>
              <a:rect l="l" t="t" r="r" b="b"/>
              <a:pathLst>
                <a:path w="617" h="724" extrusionOk="0">
                  <a:moveTo>
                    <a:pt x="476" y="0"/>
                  </a:moveTo>
                  <a:cubicBezTo>
                    <a:pt x="466" y="0"/>
                    <a:pt x="456" y="1"/>
                    <a:pt x="445" y="4"/>
                  </a:cubicBezTo>
                  <a:cubicBezTo>
                    <a:pt x="189" y="81"/>
                    <a:pt x="0" y="329"/>
                    <a:pt x="0" y="594"/>
                  </a:cubicBezTo>
                  <a:cubicBezTo>
                    <a:pt x="0" y="659"/>
                    <a:pt x="54" y="723"/>
                    <a:pt x="117" y="723"/>
                  </a:cubicBezTo>
                  <a:cubicBezTo>
                    <a:pt x="121" y="723"/>
                    <a:pt x="125" y="723"/>
                    <a:pt x="129" y="723"/>
                  </a:cubicBezTo>
                  <a:cubicBezTo>
                    <a:pt x="197" y="723"/>
                    <a:pt x="257" y="671"/>
                    <a:pt x="257" y="594"/>
                  </a:cubicBezTo>
                  <a:cubicBezTo>
                    <a:pt x="257" y="586"/>
                    <a:pt x="257" y="577"/>
                    <a:pt x="257" y="560"/>
                  </a:cubicBezTo>
                  <a:cubicBezTo>
                    <a:pt x="257" y="560"/>
                    <a:pt x="257" y="551"/>
                    <a:pt x="257" y="551"/>
                  </a:cubicBezTo>
                  <a:cubicBezTo>
                    <a:pt x="257" y="526"/>
                    <a:pt x="266" y="500"/>
                    <a:pt x="274" y="474"/>
                  </a:cubicBezTo>
                  <a:cubicBezTo>
                    <a:pt x="274" y="474"/>
                    <a:pt x="274" y="466"/>
                    <a:pt x="283" y="457"/>
                  </a:cubicBezTo>
                  <a:cubicBezTo>
                    <a:pt x="283" y="449"/>
                    <a:pt x="291" y="440"/>
                    <a:pt x="291" y="432"/>
                  </a:cubicBezTo>
                  <a:cubicBezTo>
                    <a:pt x="300" y="415"/>
                    <a:pt x="317" y="389"/>
                    <a:pt x="334" y="372"/>
                  </a:cubicBezTo>
                  <a:cubicBezTo>
                    <a:pt x="334" y="372"/>
                    <a:pt x="334" y="363"/>
                    <a:pt x="334" y="363"/>
                  </a:cubicBezTo>
                  <a:cubicBezTo>
                    <a:pt x="343" y="355"/>
                    <a:pt x="351" y="346"/>
                    <a:pt x="368" y="338"/>
                  </a:cubicBezTo>
                  <a:cubicBezTo>
                    <a:pt x="368" y="329"/>
                    <a:pt x="377" y="320"/>
                    <a:pt x="385" y="312"/>
                  </a:cubicBezTo>
                  <a:cubicBezTo>
                    <a:pt x="394" y="312"/>
                    <a:pt x="394" y="303"/>
                    <a:pt x="403" y="303"/>
                  </a:cubicBezTo>
                  <a:cubicBezTo>
                    <a:pt x="420" y="286"/>
                    <a:pt x="437" y="278"/>
                    <a:pt x="462" y="269"/>
                  </a:cubicBezTo>
                  <a:cubicBezTo>
                    <a:pt x="462" y="261"/>
                    <a:pt x="471" y="261"/>
                    <a:pt x="480" y="261"/>
                  </a:cubicBezTo>
                  <a:cubicBezTo>
                    <a:pt x="480" y="258"/>
                    <a:pt x="480" y="257"/>
                    <a:pt x="481" y="256"/>
                  </a:cubicBezTo>
                  <a:lnTo>
                    <a:pt x="481" y="256"/>
                  </a:lnTo>
                  <a:lnTo>
                    <a:pt x="471" y="261"/>
                  </a:lnTo>
                  <a:cubicBezTo>
                    <a:pt x="471" y="257"/>
                    <a:pt x="477" y="255"/>
                    <a:pt x="484" y="253"/>
                  </a:cubicBezTo>
                  <a:lnTo>
                    <a:pt x="484" y="253"/>
                  </a:lnTo>
                  <a:cubicBezTo>
                    <a:pt x="483" y="254"/>
                    <a:pt x="482" y="254"/>
                    <a:pt x="481" y="256"/>
                  </a:cubicBezTo>
                  <a:lnTo>
                    <a:pt x="481" y="256"/>
                  </a:lnTo>
                  <a:lnTo>
                    <a:pt x="488" y="252"/>
                  </a:lnTo>
                  <a:lnTo>
                    <a:pt x="488" y="252"/>
                  </a:lnTo>
                  <a:cubicBezTo>
                    <a:pt x="487" y="252"/>
                    <a:pt x="485" y="253"/>
                    <a:pt x="484" y="253"/>
                  </a:cubicBezTo>
                  <a:lnTo>
                    <a:pt x="484" y="253"/>
                  </a:lnTo>
                  <a:cubicBezTo>
                    <a:pt x="486" y="252"/>
                    <a:pt x="488" y="252"/>
                    <a:pt x="488" y="252"/>
                  </a:cubicBezTo>
                  <a:lnTo>
                    <a:pt x="488" y="252"/>
                  </a:lnTo>
                  <a:cubicBezTo>
                    <a:pt x="497" y="250"/>
                    <a:pt x="505" y="248"/>
                    <a:pt x="505" y="243"/>
                  </a:cubicBezTo>
                  <a:cubicBezTo>
                    <a:pt x="574" y="226"/>
                    <a:pt x="616" y="158"/>
                    <a:pt x="599" y="89"/>
                  </a:cubicBezTo>
                  <a:cubicBezTo>
                    <a:pt x="578" y="39"/>
                    <a:pt x="531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1"/>
          <p:cNvSpPr/>
          <p:nvPr/>
        </p:nvSpPr>
        <p:spPr>
          <a:xfrm flipH="1">
            <a:off x="-206934" y="3108340"/>
            <a:ext cx="1308960" cy="1460189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1"/>
          <p:cNvGrpSpPr/>
          <p:nvPr/>
        </p:nvGrpSpPr>
        <p:grpSpPr>
          <a:xfrm flipH="1">
            <a:off x="691231" y="2955199"/>
            <a:ext cx="1695478" cy="1538931"/>
            <a:chOff x="-4610934" y="1188537"/>
            <a:chExt cx="1695478" cy="1538931"/>
          </a:xfrm>
        </p:grpSpPr>
        <p:sp>
          <p:nvSpPr>
            <p:cNvPr id="767" name="Google Shape;767;p31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31"/>
          <p:cNvSpPr/>
          <p:nvPr/>
        </p:nvSpPr>
        <p:spPr>
          <a:xfrm flipH="1">
            <a:off x="6991641" y="3349732"/>
            <a:ext cx="1308960" cy="1460189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31"/>
          <p:cNvGrpSpPr/>
          <p:nvPr/>
        </p:nvGrpSpPr>
        <p:grpSpPr>
          <a:xfrm flipH="1">
            <a:off x="7889806" y="3348991"/>
            <a:ext cx="1695478" cy="1538931"/>
            <a:chOff x="-4610934" y="1188537"/>
            <a:chExt cx="1695478" cy="1538931"/>
          </a:xfrm>
        </p:grpSpPr>
        <p:sp>
          <p:nvSpPr>
            <p:cNvPr id="780" name="Google Shape;780;p31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>
            <a:off x="3835823" y="790764"/>
            <a:ext cx="1472355" cy="1510992"/>
            <a:chOff x="4327125" y="2454650"/>
            <a:chExt cx="979350" cy="1005050"/>
          </a:xfrm>
        </p:grpSpPr>
        <p:sp>
          <p:nvSpPr>
            <p:cNvPr id="792" name="Google Shape;792;p31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31"/>
          <p:cNvSpPr txBox="1">
            <a:spLocks noGrp="1"/>
          </p:cNvSpPr>
          <p:nvPr>
            <p:ph type="title"/>
          </p:nvPr>
        </p:nvSpPr>
        <p:spPr>
          <a:xfrm>
            <a:off x="2152350" y="2553376"/>
            <a:ext cx="48393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799" name="Google Shape;799;p31"/>
          <p:cNvSpPr txBox="1">
            <a:spLocks noGrp="1"/>
          </p:cNvSpPr>
          <p:nvPr>
            <p:ph type="title" idx="2"/>
          </p:nvPr>
        </p:nvSpPr>
        <p:spPr>
          <a:xfrm>
            <a:off x="2996550" y="12850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00" name="Google Shape;800;p31"/>
          <p:cNvGrpSpPr/>
          <p:nvPr/>
        </p:nvGrpSpPr>
        <p:grpSpPr>
          <a:xfrm>
            <a:off x="8193660" y="2367695"/>
            <a:ext cx="1290806" cy="408124"/>
            <a:chOff x="2709200" y="1747675"/>
            <a:chExt cx="189925" cy="60050"/>
          </a:xfrm>
        </p:grpSpPr>
        <p:sp>
          <p:nvSpPr>
            <p:cNvPr id="801" name="Google Shape;801;p31"/>
            <p:cNvSpPr/>
            <p:nvPr/>
          </p:nvSpPr>
          <p:spPr>
            <a:xfrm>
              <a:off x="2709200" y="1747675"/>
              <a:ext cx="189925" cy="60050"/>
            </a:xfrm>
            <a:custGeom>
              <a:avLst/>
              <a:gdLst/>
              <a:ahLst/>
              <a:cxnLst/>
              <a:rect l="l" t="t" r="r" b="b"/>
              <a:pathLst>
                <a:path w="7597" h="2402" extrusionOk="0">
                  <a:moveTo>
                    <a:pt x="3993" y="0"/>
                  </a:moveTo>
                  <a:cubicBezTo>
                    <a:pt x="3835" y="0"/>
                    <a:pt x="3675" y="31"/>
                    <a:pt x="3525" y="92"/>
                  </a:cubicBezTo>
                  <a:cubicBezTo>
                    <a:pt x="3311" y="177"/>
                    <a:pt x="3114" y="314"/>
                    <a:pt x="2969" y="502"/>
                  </a:cubicBezTo>
                  <a:cubicBezTo>
                    <a:pt x="2900" y="605"/>
                    <a:pt x="2849" y="725"/>
                    <a:pt x="2797" y="836"/>
                  </a:cubicBezTo>
                  <a:cubicBezTo>
                    <a:pt x="2746" y="956"/>
                    <a:pt x="2686" y="1093"/>
                    <a:pt x="2575" y="1161"/>
                  </a:cubicBezTo>
                  <a:cubicBezTo>
                    <a:pt x="2504" y="1208"/>
                    <a:pt x="2427" y="1227"/>
                    <a:pt x="2348" y="1227"/>
                  </a:cubicBezTo>
                  <a:cubicBezTo>
                    <a:pt x="2141" y="1227"/>
                    <a:pt x="1918" y="1101"/>
                    <a:pt x="1745" y="1033"/>
                  </a:cubicBezTo>
                  <a:cubicBezTo>
                    <a:pt x="1579" y="971"/>
                    <a:pt x="1411" y="937"/>
                    <a:pt x="1242" y="937"/>
                  </a:cubicBezTo>
                  <a:cubicBezTo>
                    <a:pt x="1133" y="937"/>
                    <a:pt x="1023" y="951"/>
                    <a:pt x="915" y="981"/>
                  </a:cubicBezTo>
                  <a:cubicBezTo>
                    <a:pt x="368" y="1135"/>
                    <a:pt x="0" y="1666"/>
                    <a:pt x="26" y="2222"/>
                  </a:cubicBezTo>
                  <a:lnTo>
                    <a:pt x="26" y="2230"/>
                  </a:lnTo>
                  <a:lnTo>
                    <a:pt x="26" y="2256"/>
                  </a:lnTo>
                  <a:cubicBezTo>
                    <a:pt x="26" y="2289"/>
                    <a:pt x="54" y="2308"/>
                    <a:pt x="81" y="2308"/>
                  </a:cubicBezTo>
                  <a:cubicBezTo>
                    <a:pt x="96" y="2308"/>
                    <a:pt x="111" y="2302"/>
                    <a:pt x="120" y="2290"/>
                  </a:cubicBezTo>
                  <a:cubicBezTo>
                    <a:pt x="128" y="2299"/>
                    <a:pt x="137" y="2316"/>
                    <a:pt x="163" y="2316"/>
                  </a:cubicBezTo>
                  <a:cubicBezTo>
                    <a:pt x="163" y="2316"/>
                    <a:pt x="2721" y="2342"/>
                    <a:pt x="4876" y="2367"/>
                  </a:cubicBezTo>
                  <a:cubicBezTo>
                    <a:pt x="5082" y="2376"/>
                    <a:pt x="5270" y="2376"/>
                    <a:pt x="5467" y="2376"/>
                  </a:cubicBezTo>
                  <a:cubicBezTo>
                    <a:pt x="5783" y="2384"/>
                    <a:pt x="6091" y="2384"/>
                    <a:pt x="6365" y="2384"/>
                  </a:cubicBezTo>
                  <a:cubicBezTo>
                    <a:pt x="6870" y="2393"/>
                    <a:pt x="7280" y="2393"/>
                    <a:pt x="7537" y="2401"/>
                  </a:cubicBezTo>
                  <a:cubicBezTo>
                    <a:pt x="7580" y="2401"/>
                    <a:pt x="7597" y="2359"/>
                    <a:pt x="7580" y="2324"/>
                  </a:cubicBezTo>
                  <a:cubicBezTo>
                    <a:pt x="7503" y="2153"/>
                    <a:pt x="7383" y="1999"/>
                    <a:pt x="7237" y="1888"/>
                  </a:cubicBezTo>
                  <a:cubicBezTo>
                    <a:pt x="6917" y="1634"/>
                    <a:pt x="6547" y="1548"/>
                    <a:pt x="6166" y="1548"/>
                  </a:cubicBezTo>
                  <a:cubicBezTo>
                    <a:pt x="5804" y="1548"/>
                    <a:pt x="5432" y="1625"/>
                    <a:pt x="5082" y="1709"/>
                  </a:cubicBezTo>
                  <a:cubicBezTo>
                    <a:pt x="5278" y="1255"/>
                    <a:pt x="5167" y="699"/>
                    <a:pt x="4825" y="348"/>
                  </a:cubicBezTo>
                  <a:cubicBezTo>
                    <a:pt x="4604" y="116"/>
                    <a:pt x="4301" y="0"/>
                    <a:pt x="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2709825" y="1767650"/>
              <a:ext cx="124500" cy="39225"/>
            </a:xfrm>
            <a:custGeom>
              <a:avLst/>
              <a:gdLst/>
              <a:ahLst/>
              <a:cxnLst/>
              <a:rect l="l" t="t" r="r" b="b"/>
              <a:pathLst>
                <a:path w="4980" h="1569" extrusionOk="0">
                  <a:moveTo>
                    <a:pt x="3720" y="1"/>
                  </a:moveTo>
                  <a:cubicBezTo>
                    <a:pt x="3562" y="1"/>
                    <a:pt x="3402" y="30"/>
                    <a:pt x="3252" y="88"/>
                  </a:cubicBezTo>
                  <a:cubicBezTo>
                    <a:pt x="3038" y="174"/>
                    <a:pt x="2841" y="311"/>
                    <a:pt x="2696" y="507"/>
                  </a:cubicBezTo>
                  <a:cubicBezTo>
                    <a:pt x="2627" y="602"/>
                    <a:pt x="2576" y="721"/>
                    <a:pt x="2524" y="841"/>
                  </a:cubicBezTo>
                  <a:cubicBezTo>
                    <a:pt x="2473" y="952"/>
                    <a:pt x="2413" y="1089"/>
                    <a:pt x="2302" y="1166"/>
                  </a:cubicBezTo>
                  <a:cubicBezTo>
                    <a:pt x="2233" y="1212"/>
                    <a:pt x="2158" y="1230"/>
                    <a:pt x="2081" y="1230"/>
                  </a:cubicBezTo>
                  <a:cubicBezTo>
                    <a:pt x="1872" y="1230"/>
                    <a:pt x="1647" y="1098"/>
                    <a:pt x="1472" y="1029"/>
                  </a:cubicBezTo>
                  <a:cubicBezTo>
                    <a:pt x="1306" y="967"/>
                    <a:pt x="1137" y="933"/>
                    <a:pt x="969" y="933"/>
                  </a:cubicBezTo>
                  <a:cubicBezTo>
                    <a:pt x="860" y="933"/>
                    <a:pt x="750" y="948"/>
                    <a:pt x="642" y="978"/>
                  </a:cubicBezTo>
                  <a:cubicBezTo>
                    <a:pt x="377" y="1055"/>
                    <a:pt x="155" y="1217"/>
                    <a:pt x="1" y="1431"/>
                  </a:cubicBezTo>
                  <a:lnTo>
                    <a:pt x="1" y="1457"/>
                  </a:lnTo>
                  <a:cubicBezTo>
                    <a:pt x="1" y="1490"/>
                    <a:pt x="29" y="1509"/>
                    <a:pt x="56" y="1509"/>
                  </a:cubicBezTo>
                  <a:cubicBezTo>
                    <a:pt x="71" y="1509"/>
                    <a:pt x="86" y="1503"/>
                    <a:pt x="95" y="1491"/>
                  </a:cubicBezTo>
                  <a:cubicBezTo>
                    <a:pt x="103" y="1500"/>
                    <a:pt x="112" y="1517"/>
                    <a:pt x="138" y="1517"/>
                  </a:cubicBezTo>
                  <a:cubicBezTo>
                    <a:pt x="138" y="1517"/>
                    <a:pt x="2696" y="1543"/>
                    <a:pt x="4851" y="1568"/>
                  </a:cubicBezTo>
                  <a:cubicBezTo>
                    <a:pt x="4980" y="1149"/>
                    <a:pt x="4860" y="661"/>
                    <a:pt x="4552" y="345"/>
                  </a:cubicBezTo>
                  <a:cubicBezTo>
                    <a:pt x="4331" y="113"/>
                    <a:pt x="4029" y="1"/>
                    <a:pt x="3720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1"/>
          <p:cNvGrpSpPr/>
          <p:nvPr/>
        </p:nvGrpSpPr>
        <p:grpSpPr>
          <a:xfrm>
            <a:off x="6983246" y="409371"/>
            <a:ext cx="2135456" cy="673547"/>
            <a:chOff x="2540025" y="1612750"/>
            <a:chExt cx="302850" cy="95525"/>
          </a:xfrm>
        </p:grpSpPr>
        <p:sp>
          <p:nvSpPr>
            <p:cNvPr id="804" name="Google Shape;804;p31"/>
            <p:cNvSpPr/>
            <p:nvPr/>
          </p:nvSpPr>
          <p:spPr>
            <a:xfrm>
              <a:off x="2540025" y="1612750"/>
              <a:ext cx="302850" cy="95525"/>
            </a:xfrm>
            <a:custGeom>
              <a:avLst/>
              <a:gdLst/>
              <a:ahLst/>
              <a:cxnLst/>
              <a:rect l="l" t="t" r="r" b="b"/>
              <a:pathLst>
                <a:path w="12114" h="3821" extrusionOk="0">
                  <a:moveTo>
                    <a:pt x="5741" y="1"/>
                  </a:moveTo>
                  <a:cubicBezTo>
                    <a:pt x="5251" y="1"/>
                    <a:pt x="4772" y="178"/>
                    <a:pt x="4423" y="544"/>
                  </a:cubicBezTo>
                  <a:cubicBezTo>
                    <a:pt x="3884" y="1117"/>
                    <a:pt x="3704" y="2007"/>
                    <a:pt x="4012" y="2725"/>
                  </a:cubicBezTo>
                  <a:cubicBezTo>
                    <a:pt x="3451" y="2587"/>
                    <a:pt x="2852" y="2461"/>
                    <a:pt x="2271" y="2461"/>
                  </a:cubicBezTo>
                  <a:cubicBezTo>
                    <a:pt x="1666" y="2461"/>
                    <a:pt x="1080" y="2598"/>
                    <a:pt x="573" y="2999"/>
                  </a:cubicBezTo>
                  <a:cubicBezTo>
                    <a:pt x="334" y="3187"/>
                    <a:pt x="146" y="3427"/>
                    <a:pt x="26" y="3701"/>
                  </a:cubicBezTo>
                  <a:cubicBezTo>
                    <a:pt x="0" y="3752"/>
                    <a:pt x="34" y="3820"/>
                    <a:pt x="103" y="3820"/>
                  </a:cubicBezTo>
                  <a:cubicBezTo>
                    <a:pt x="505" y="3820"/>
                    <a:pt x="1164" y="3812"/>
                    <a:pt x="1968" y="3803"/>
                  </a:cubicBezTo>
                  <a:cubicBezTo>
                    <a:pt x="2404" y="3795"/>
                    <a:pt x="2892" y="3795"/>
                    <a:pt x="3405" y="3786"/>
                  </a:cubicBezTo>
                  <a:cubicBezTo>
                    <a:pt x="3704" y="3786"/>
                    <a:pt x="4021" y="3778"/>
                    <a:pt x="4329" y="3778"/>
                  </a:cubicBezTo>
                  <a:cubicBezTo>
                    <a:pt x="7777" y="3735"/>
                    <a:pt x="11857" y="3684"/>
                    <a:pt x="11857" y="3684"/>
                  </a:cubicBezTo>
                  <a:cubicBezTo>
                    <a:pt x="11891" y="3684"/>
                    <a:pt x="11909" y="3666"/>
                    <a:pt x="11926" y="3641"/>
                  </a:cubicBezTo>
                  <a:cubicBezTo>
                    <a:pt x="11938" y="3660"/>
                    <a:pt x="11962" y="3670"/>
                    <a:pt x="11987" y="3670"/>
                  </a:cubicBezTo>
                  <a:cubicBezTo>
                    <a:pt x="12028" y="3670"/>
                    <a:pt x="12071" y="3643"/>
                    <a:pt x="12071" y="3589"/>
                  </a:cubicBezTo>
                  <a:cubicBezTo>
                    <a:pt x="12071" y="3572"/>
                    <a:pt x="12071" y="3564"/>
                    <a:pt x="12071" y="3547"/>
                  </a:cubicBezTo>
                  <a:cubicBezTo>
                    <a:pt x="12114" y="2648"/>
                    <a:pt x="11524" y="1810"/>
                    <a:pt x="10660" y="1562"/>
                  </a:cubicBezTo>
                  <a:lnTo>
                    <a:pt x="10660" y="1571"/>
                  </a:lnTo>
                  <a:cubicBezTo>
                    <a:pt x="10476" y="1518"/>
                    <a:pt x="10291" y="1492"/>
                    <a:pt x="10107" y="1492"/>
                  </a:cubicBezTo>
                  <a:cubicBezTo>
                    <a:pt x="9845" y="1492"/>
                    <a:pt x="9585" y="1543"/>
                    <a:pt x="9334" y="1639"/>
                  </a:cubicBezTo>
                  <a:cubicBezTo>
                    <a:pt x="9054" y="1751"/>
                    <a:pt x="8698" y="1957"/>
                    <a:pt x="8367" y="1957"/>
                  </a:cubicBezTo>
                  <a:cubicBezTo>
                    <a:pt x="8242" y="1957"/>
                    <a:pt x="8120" y="1928"/>
                    <a:pt x="8008" y="1853"/>
                  </a:cubicBezTo>
                  <a:cubicBezTo>
                    <a:pt x="7828" y="1733"/>
                    <a:pt x="7742" y="1528"/>
                    <a:pt x="7657" y="1340"/>
                  </a:cubicBezTo>
                  <a:cubicBezTo>
                    <a:pt x="7571" y="1151"/>
                    <a:pt x="7494" y="972"/>
                    <a:pt x="7374" y="809"/>
                  </a:cubicBezTo>
                  <a:cubicBezTo>
                    <a:pt x="7152" y="501"/>
                    <a:pt x="6844" y="279"/>
                    <a:pt x="6493" y="142"/>
                  </a:cubicBezTo>
                  <a:cubicBezTo>
                    <a:pt x="6251" y="48"/>
                    <a:pt x="5994" y="1"/>
                    <a:pt x="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2643525" y="1644425"/>
              <a:ext cx="198500" cy="62775"/>
            </a:xfrm>
            <a:custGeom>
              <a:avLst/>
              <a:gdLst/>
              <a:ahLst/>
              <a:cxnLst/>
              <a:rect l="l" t="t" r="r" b="b"/>
              <a:pathLst>
                <a:path w="7940" h="2511" extrusionOk="0">
                  <a:moveTo>
                    <a:pt x="2001" y="0"/>
                  </a:moveTo>
                  <a:cubicBezTo>
                    <a:pt x="1510" y="0"/>
                    <a:pt x="1026" y="179"/>
                    <a:pt x="677" y="552"/>
                  </a:cubicBezTo>
                  <a:cubicBezTo>
                    <a:pt x="189" y="1065"/>
                    <a:pt x="1" y="1835"/>
                    <a:pt x="197" y="2511"/>
                  </a:cubicBezTo>
                  <a:cubicBezTo>
                    <a:pt x="3637" y="2468"/>
                    <a:pt x="7717" y="2417"/>
                    <a:pt x="7717" y="2417"/>
                  </a:cubicBezTo>
                  <a:cubicBezTo>
                    <a:pt x="7751" y="2417"/>
                    <a:pt x="7769" y="2399"/>
                    <a:pt x="7786" y="2374"/>
                  </a:cubicBezTo>
                  <a:cubicBezTo>
                    <a:pt x="7798" y="2393"/>
                    <a:pt x="7822" y="2403"/>
                    <a:pt x="7847" y="2403"/>
                  </a:cubicBezTo>
                  <a:cubicBezTo>
                    <a:pt x="7888" y="2403"/>
                    <a:pt x="7931" y="2376"/>
                    <a:pt x="7931" y="2322"/>
                  </a:cubicBezTo>
                  <a:cubicBezTo>
                    <a:pt x="7940" y="2305"/>
                    <a:pt x="7940" y="2297"/>
                    <a:pt x="7940" y="2280"/>
                  </a:cubicBezTo>
                  <a:cubicBezTo>
                    <a:pt x="7683" y="1946"/>
                    <a:pt x="7332" y="1689"/>
                    <a:pt x="6913" y="1570"/>
                  </a:cubicBezTo>
                  <a:cubicBezTo>
                    <a:pt x="6732" y="1517"/>
                    <a:pt x="6549" y="1492"/>
                    <a:pt x="6367" y="1492"/>
                  </a:cubicBezTo>
                  <a:cubicBezTo>
                    <a:pt x="6104" y="1492"/>
                    <a:pt x="5844" y="1545"/>
                    <a:pt x="5596" y="1647"/>
                  </a:cubicBezTo>
                  <a:cubicBezTo>
                    <a:pt x="5312" y="1758"/>
                    <a:pt x="4956" y="1958"/>
                    <a:pt x="4626" y="1958"/>
                  </a:cubicBezTo>
                  <a:cubicBezTo>
                    <a:pt x="4499" y="1958"/>
                    <a:pt x="4375" y="1928"/>
                    <a:pt x="4261" y="1852"/>
                  </a:cubicBezTo>
                  <a:cubicBezTo>
                    <a:pt x="4090" y="1732"/>
                    <a:pt x="3996" y="1527"/>
                    <a:pt x="3910" y="1339"/>
                  </a:cubicBezTo>
                  <a:cubicBezTo>
                    <a:pt x="3833" y="1150"/>
                    <a:pt x="3756" y="971"/>
                    <a:pt x="3628" y="808"/>
                  </a:cubicBezTo>
                  <a:cubicBezTo>
                    <a:pt x="3406" y="500"/>
                    <a:pt x="3098" y="278"/>
                    <a:pt x="2747" y="141"/>
                  </a:cubicBezTo>
                  <a:cubicBezTo>
                    <a:pt x="2508" y="48"/>
                    <a:pt x="2254" y="0"/>
                    <a:pt x="200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31"/>
          <p:cNvGrpSpPr/>
          <p:nvPr/>
        </p:nvGrpSpPr>
        <p:grpSpPr>
          <a:xfrm>
            <a:off x="743210" y="54440"/>
            <a:ext cx="2968215" cy="711602"/>
            <a:chOff x="1694575" y="1616075"/>
            <a:chExt cx="394400" cy="94550"/>
          </a:xfrm>
        </p:grpSpPr>
        <p:sp>
          <p:nvSpPr>
            <p:cNvPr id="807" name="Google Shape;807;p31"/>
            <p:cNvSpPr/>
            <p:nvPr/>
          </p:nvSpPr>
          <p:spPr>
            <a:xfrm>
              <a:off x="1694575" y="1616075"/>
              <a:ext cx="394400" cy="94550"/>
            </a:xfrm>
            <a:custGeom>
              <a:avLst/>
              <a:gdLst/>
              <a:ahLst/>
              <a:cxnLst/>
              <a:rect l="l" t="t" r="r" b="b"/>
              <a:pathLst>
                <a:path w="15776" h="3782" extrusionOk="0">
                  <a:moveTo>
                    <a:pt x="6015" y="0"/>
                  </a:moveTo>
                  <a:cubicBezTo>
                    <a:pt x="5561" y="0"/>
                    <a:pt x="5202" y="283"/>
                    <a:pt x="5040" y="582"/>
                  </a:cubicBezTo>
                  <a:cubicBezTo>
                    <a:pt x="4868" y="873"/>
                    <a:pt x="4834" y="1198"/>
                    <a:pt x="4646" y="1480"/>
                  </a:cubicBezTo>
                  <a:cubicBezTo>
                    <a:pt x="4477" y="1754"/>
                    <a:pt x="4111" y="2005"/>
                    <a:pt x="3690" y="2005"/>
                  </a:cubicBezTo>
                  <a:cubicBezTo>
                    <a:pt x="3664" y="2005"/>
                    <a:pt x="3637" y="2004"/>
                    <a:pt x="3611" y="2002"/>
                  </a:cubicBezTo>
                  <a:cubicBezTo>
                    <a:pt x="2704" y="1925"/>
                    <a:pt x="2584" y="839"/>
                    <a:pt x="1677" y="779"/>
                  </a:cubicBezTo>
                  <a:cubicBezTo>
                    <a:pt x="1649" y="776"/>
                    <a:pt x="1621" y="775"/>
                    <a:pt x="1593" y="775"/>
                  </a:cubicBezTo>
                  <a:cubicBezTo>
                    <a:pt x="1331" y="775"/>
                    <a:pt x="1077" y="880"/>
                    <a:pt x="899" y="1027"/>
                  </a:cubicBezTo>
                  <a:cubicBezTo>
                    <a:pt x="711" y="1181"/>
                    <a:pt x="600" y="1378"/>
                    <a:pt x="505" y="1566"/>
                  </a:cubicBezTo>
                  <a:cubicBezTo>
                    <a:pt x="163" y="2276"/>
                    <a:pt x="1" y="3012"/>
                    <a:pt x="26" y="3756"/>
                  </a:cubicBezTo>
                  <a:lnTo>
                    <a:pt x="155" y="3756"/>
                  </a:lnTo>
                  <a:lnTo>
                    <a:pt x="7572" y="3764"/>
                  </a:lnTo>
                  <a:lnTo>
                    <a:pt x="8479" y="3764"/>
                  </a:lnTo>
                  <a:lnTo>
                    <a:pt x="11935" y="3773"/>
                  </a:lnTo>
                  <a:lnTo>
                    <a:pt x="15776" y="3782"/>
                  </a:lnTo>
                  <a:cubicBezTo>
                    <a:pt x="15738" y="3257"/>
                    <a:pt x="15010" y="2820"/>
                    <a:pt x="14259" y="2820"/>
                  </a:cubicBezTo>
                  <a:cubicBezTo>
                    <a:pt x="14166" y="2820"/>
                    <a:pt x="14072" y="2826"/>
                    <a:pt x="13979" y="2841"/>
                  </a:cubicBezTo>
                  <a:cubicBezTo>
                    <a:pt x="13568" y="2908"/>
                    <a:pt x="13157" y="3092"/>
                    <a:pt x="12763" y="3092"/>
                  </a:cubicBezTo>
                  <a:cubicBezTo>
                    <a:pt x="12657" y="3092"/>
                    <a:pt x="12552" y="3079"/>
                    <a:pt x="12448" y="3046"/>
                  </a:cubicBezTo>
                  <a:cubicBezTo>
                    <a:pt x="11978" y="2892"/>
                    <a:pt x="11926" y="2464"/>
                    <a:pt x="11687" y="2148"/>
                  </a:cubicBezTo>
                  <a:cubicBezTo>
                    <a:pt x="11430" y="1817"/>
                    <a:pt x="10881" y="1632"/>
                    <a:pt x="10341" y="1632"/>
                  </a:cubicBezTo>
                  <a:cubicBezTo>
                    <a:pt x="9999" y="1632"/>
                    <a:pt x="9661" y="1706"/>
                    <a:pt x="9403" y="1865"/>
                  </a:cubicBezTo>
                  <a:cubicBezTo>
                    <a:pt x="8958" y="2139"/>
                    <a:pt x="8692" y="2610"/>
                    <a:pt x="8102" y="2652"/>
                  </a:cubicBezTo>
                  <a:cubicBezTo>
                    <a:pt x="8074" y="2654"/>
                    <a:pt x="8047" y="2656"/>
                    <a:pt x="8019" y="2656"/>
                  </a:cubicBezTo>
                  <a:cubicBezTo>
                    <a:pt x="7504" y="2656"/>
                    <a:pt x="7114" y="2283"/>
                    <a:pt x="7033" y="1925"/>
                  </a:cubicBezTo>
                  <a:cubicBezTo>
                    <a:pt x="6947" y="1557"/>
                    <a:pt x="7076" y="1164"/>
                    <a:pt x="7016" y="787"/>
                  </a:cubicBezTo>
                  <a:cubicBezTo>
                    <a:pt x="6947" y="411"/>
                    <a:pt x="6571" y="0"/>
                    <a:pt x="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1698425" y="1646450"/>
              <a:ext cx="185450" cy="63750"/>
            </a:xfrm>
            <a:custGeom>
              <a:avLst/>
              <a:gdLst/>
              <a:ahLst/>
              <a:cxnLst/>
              <a:rect l="l" t="t" r="r" b="b"/>
              <a:pathLst>
                <a:path w="7418" h="2550" extrusionOk="0">
                  <a:moveTo>
                    <a:pt x="5861" y="0"/>
                  </a:moveTo>
                  <a:cubicBezTo>
                    <a:pt x="5407" y="0"/>
                    <a:pt x="5048" y="282"/>
                    <a:pt x="4886" y="573"/>
                  </a:cubicBezTo>
                  <a:cubicBezTo>
                    <a:pt x="4714" y="864"/>
                    <a:pt x="4680" y="1189"/>
                    <a:pt x="4492" y="1480"/>
                  </a:cubicBezTo>
                  <a:cubicBezTo>
                    <a:pt x="4325" y="1750"/>
                    <a:pt x="3967" y="1998"/>
                    <a:pt x="3554" y="1998"/>
                  </a:cubicBezTo>
                  <a:cubicBezTo>
                    <a:pt x="3522" y="1998"/>
                    <a:pt x="3489" y="1996"/>
                    <a:pt x="3457" y="1993"/>
                  </a:cubicBezTo>
                  <a:cubicBezTo>
                    <a:pt x="2550" y="1916"/>
                    <a:pt x="2430" y="830"/>
                    <a:pt x="1523" y="770"/>
                  </a:cubicBezTo>
                  <a:cubicBezTo>
                    <a:pt x="1504" y="769"/>
                    <a:pt x="1484" y="768"/>
                    <a:pt x="1464" y="768"/>
                  </a:cubicBezTo>
                  <a:cubicBezTo>
                    <a:pt x="1193" y="768"/>
                    <a:pt x="928" y="875"/>
                    <a:pt x="745" y="1018"/>
                  </a:cubicBezTo>
                  <a:cubicBezTo>
                    <a:pt x="557" y="1172"/>
                    <a:pt x="446" y="1369"/>
                    <a:pt x="351" y="1566"/>
                  </a:cubicBezTo>
                  <a:cubicBezTo>
                    <a:pt x="197" y="1882"/>
                    <a:pt x="78" y="2207"/>
                    <a:pt x="1" y="2541"/>
                  </a:cubicBezTo>
                  <a:lnTo>
                    <a:pt x="7418" y="2549"/>
                  </a:lnTo>
                  <a:cubicBezTo>
                    <a:pt x="7135" y="2413"/>
                    <a:pt x="6939" y="2164"/>
                    <a:pt x="6879" y="1925"/>
                  </a:cubicBezTo>
                  <a:cubicBezTo>
                    <a:pt x="6793" y="1549"/>
                    <a:pt x="6922" y="1164"/>
                    <a:pt x="6862" y="787"/>
                  </a:cubicBezTo>
                  <a:cubicBezTo>
                    <a:pt x="6793" y="402"/>
                    <a:pt x="6417" y="0"/>
                    <a:pt x="586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1906525" y="1687150"/>
              <a:ext cx="86425" cy="23250"/>
            </a:xfrm>
            <a:custGeom>
              <a:avLst/>
              <a:gdLst/>
              <a:ahLst/>
              <a:cxnLst/>
              <a:rect l="l" t="t" r="r" b="b"/>
              <a:pathLst>
                <a:path w="3457" h="930" extrusionOk="0">
                  <a:moveTo>
                    <a:pt x="1874" y="1"/>
                  </a:moveTo>
                  <a:cubicBezTo>
                    <a:pt x="1529" y="1"/>
                    <a:pt x="1186" y="76"/>
                    <a:pt x="925" y="237"/>
                  </a:cubicBezTo>
                  <a:cubicBezTo>
                    <a:pt x="582" y="434"/>
                    <a:pt x="351" y="759"/>
                    <a:pt x="1" y="921"/>
                  </a:cubicBezTo>
                  <a:lnTo>
                    <a:pt x="3457" y="930"/>
                  </a:lnTo>
                  <a:cubicBezTo>
                    <a:pt x="3380" y="785"/>
                    <a:pt x="3311" y="639"/>
                    <a:pt x="3209" y="511"/>
                  </a:cubicBezTo>
                  <a:cubicBezTo>
                    <a:pt x="2954" y="183"/>
                    <a:pt x="2411" y="1"/>
                    <a:pt x="1874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1"/>
          <p:cNvGrpSpPr/>
          <p:nvPr/>
        </p:nvGrpSpPr>
        <p:grpSpPr>
          <a:xfrm>
            <a:off x="-610233" y="2096815"/>
            <a:ext cx="1907240" cy="456548"/>
            <a:chOff x="1739075" y="1980300"/>
            <a:chExt cx="280625" cy="67175"/>
          </a:xfrm>
        </p:grpSpPr>
        <p:sp>
          <p:nvSpPr>
            <p:cNvPr id="811" name="Google Shape;811;p31"/>
            <p:cNvSpPr/>
            <p:nvPr/>
          </p:nvSpPr>
          <p:spPr>
            <a:xfrm>
              <a:off x="1739075" y="1980300"/>
              <a:ext cx="280625" cy="67175"/>
            </a:xfrm>
            <a:custGeom>
              <a:avLst/>
              <a:gdLst/>
              <a:ahLst/>
              <a:cxnLst/>
              <a:rect l="l" t="t" r="r" b="b"/>
              <a:pathLst>
                <a:path w="11225" h="2687" extrusionOk="0">
                  <a:moveTo>
                    <a:pt x="6938" y="0"/>
                  </a:moveTo>
                  <a:cubicBezTo>
                    <a:pt x="6553" y="0"/>
                    <a:pt x="6279" y="291"/>
                    <a:pt x="6237" y="565"/>
                  </a:cubicBezTo>
                  <a:cubicBezTo>
                    <a:pt x="6185" y="830"/>
                    <a:pt x="6279" y="1104"/>
                    <a:pt x="6220" y="1369"/>
                  </a:cubicBezTo>
                  <a:cubicBezTo>
                    <a:pt x="6162" y="1623"/>
                    <a:pt x="5877" y="1892"/>
                    <a:pt x="5515" y="1892"/>
                  </a:cubicBezTo>
                  <a:cubicBezTo>
                    <a:pt x="5499" y="1892"/>
                    <a:pt x="5483" y="1892"/>
                    <a:pt x="5467" y="1891"/>
                  </a:cubicBezTo>
                  <a:cubicBezTo>
                    <a:pt x="5048" y="1857"/>
                    <a:pt x="4851" y="1514"/>
                    <a:pt x="4543" y="1326"/>
                  </a:cubicBezTo>
                  <a:cubicBezTo>
                    <a:pt x="4355" y="1212"/>
                    <a:pt x="4110" y="1159"/>
                    <a:pt x="3864" y="1159"/>
                  </a:cubicBezTo>
                  <a:cubicBezTo>
                    <a:pt x="3479" y="1159"/>
                    <a:pt x="3091" y="1289"/>
                    <a:pt x="2909" y="1523"/>
                  </a:cubicBezTo>
                  <a:cubicBezTo>
                    <a:pt x="2738" y="1745"/>
                    <a:pt x="2703" y="2053"/>
                    <a:pt x="2370" y="2165"/>
                  </a:cubicBezTo>
                  <a:cubicBezTo>
                    <a:pt x="2297" y="2188"/>
                    <a:pt x="2222" y="2198"/>
                    <a:pt x="2146" y="2198"/>
                  </a:cubicBezTo>
                  <a:cubicBezTo>
                    <a:pt x="1867" y="2198"/>
                    <a:pt x="1573" y="2066"/>
                    <a:pt x="1283" y="2019"/>
                  </a:cubicBezTo>
                  <a:cubicBezTo>
                    <a:pt x="1216" y="2009"/>
                    <a:pt x="1147" y="2003"/>
                    <a:pt x="1079" y="2003"/>
                  </a:cubicBezTo>
                  <a:cubicBezTo>
                    <a:pt x="545" y="2003"/>
                    <a:pt x="30" y="2315"/>
                    <a:pt x="0" y="2686"/>
                  </a:cubicBezTo>
                  <a:lnTo>
                    <a:pt x="2738" y="2678"/>
                  </a:lnTo>
                  <a:lnTo>
                    <a:pt x="5843" y="2678"/>
                  </a:lnTo>
                  <a:lnTo>
                    <a:pt x="11113" y="2669"/>
                  </a:lnTo>
                  <a:lnTo>
                    <a:pt x="11207" y="2669"/>
                  </a:lnTo>
                  <a:cubicBezTo>
                    <a:pt x="11224" y="2139"/>
                    <a:pt x="11104" y="1617"/>
                    <a:pt x="10865" y="1112"/>
                  </a:cubicBezTo>
                  <a:cubicBezTo>
                    <a:pt x="10796" y="975"/>
                    <a:pt x="10719" y="839"/>
                    <a:pt x="10583" y="727"/>
                  </a:cubicBezTo>
                  <a:cubicBezTo>
                    <a:pt x="10453" y="622"/>
                    <a:pt x="10261" y="547"/>
                    <a:pt x="10059" y="547"/>
                  </a:cubicBezTo>
                  <a:cubicBezTo>
                    <a:pt x="10048" y="547"/>
                    <a:pt x="10037" y="547"/>
                    <a:pt x="10026" y="548"/>
                  </a:cubicBezTo>
                  <a:cubicBezTo>
                    <a:pt x="9385" y="591"/>
                    <a:pt x="9299" y="1369"/>
                    <a:pt x="8658" y="1420"/>
                  </a:cubicBezTo>
                  <a:cubicBezTo>
                    <a:pt x="8638" y="1422"/>
                    <a:pt x="8618" y="1423"/>
                    <a:pt x="8598" y="1423"/>
                  </a:cubicBezTo>
                  <a:cubicBezTo>
                    <a:pt x="8298" y="1423"/>
                    <a:pt x="8042" y="1245"/>
                    <a:pt x="7922" y="1052"/>
                  </a:cubicBezTo>
                  <a:cubicBezTo>
                    <a:pt x="7785" y="847"/>
                    <a:pt x="7759" y="616"/>
                    <a:pt x="7640" y="411"/>
                  </a:cubicBezTo>
                  <a:cubicBezTo>
                    <a:pt x="7520" y="206"/>
                    <a:pt x="7263" y="0"/>
                    <a:pt x="6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1884925" y="2001900"/>
              <a:ext cx="131975" cy="45350"/>
            </a:xfrm>
            <a:custGeom>
              <a:avLst/>
              <a:gdLst/>
              <a:ahLst/>
              <a:cxnLst/>
              <a:rect l="l" t="t" r="r" b="b"/>
              <a:pathLst>
                <a:path w="5279" h="1814" extrusionOk="0">
                  <a:moveTo>
                    <a:pt x="1104" y="0"/>
                  </a:moveTo>
                  <a:cubicBezTo>
                    <a:pt x="711" y="0"/>
                    <a:pt x="445" y="291"/>
                    <a:pt x="403" y="556"/>
                  </a:cubicBezTo>
                  <a:cubicBezTo>
                    <a:pt x="351" y="822"/>
                    <a:pt x="445" y="1095"/>
                    <a:pt x="386" y="1369"/>
                  </a:cubicBezTo>
                  <a:cubicBezTo>
                    <a:pt x="343" y="1540"/>
                    <a:pt x="206" y="1720"/>
                    <a:pt x="1" y="1814"/>
                  </a:cubicBezTo>
                  <a:lnTo>
                    <a:pt x="9" y="1814"/>
                  </a:lnTo>
                  <a:lnTo>
                    <a:pt x="5279" y="1805"/>
                  </a:lnTo>
                  <a:cubicBezTo>
                    <a:pt x="5219" y="1566"/>
                    <a:pt x="5133" y="1335"/>
                    <a:pt x="5031" y="1112"/>
                  </a:cubicBezTo>
                  <a:cubicBezTo>
                    <a:pt x="4962" y="976"/>
                    <a:pt x="4885" y="830"/>
                    <a:pt x="4749" y="719"/>
                  </a:cubicBezTo>
                  <a:cubicBezTo>
                    <a:pt x="4624" y="618"/>
                    <a:pt x="4444" y="545"/>
                    <a:pt x="4252" y="545"/>
                  </a:cubicBezTo>
                  <a:cubicBezTo>
                    <a:pt x="4232" y="545"/>
                    <a:pt x="4212" y="546"/>
                    <a:pt x="4192" y="548"/>
                  </a:cubicBezTo>
                  <a:cubicBezTo>
                    <a:pt x="3551" y="591"/>
                    <a:pt x="3465" y="1360"/>
                    <a:pt x="2815" y="1412"/>
                  </a:cubicBezTo>
                  <a:cubicBezTo>
                    <a:pt x="2790" y="1415"/>
                    <a:pt x="2765" y="1416"/>
                    <a:pt x="2740" y="1416"/>
                  </a:cubicBezTo>
                  <a:cubicBezTo>
                    <a:pt x="2454" y="1416"/>
                    <a:pt x="2205" y="1241"/>
                    <a:pt x="2079" y="1053"/>
                  </a:cubicBezTo>
                  <a:cubicBezTo>
                    <a:pt x="1951" y="847"/>
                    <a:pt x="1925" y="616"/>
                    <a:pt x="1806" y="402"/>
                  </a:cubicBezTo>
                  <a:cubicBezTo>
                    <a:pt x="1686" y="197"/>
                    <a:pt x="1429" y="0"/>
                    <a:pt x="1104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1807500" y="2030850"/>
              <a:ext cx="61400" cy="16400"/>
            </a:xfrm>
            <a:custGeom>
              <a:avLst/>
              <a:gdLst/>
              <a:ahLst/>
              <a:cxnLst/>
              <a:rect l="l" t="t" r="r" b="b"/>
              <a:pathLst>
                <a:path w="2456" h="656" extrusionOk="0">
                  <a:moveTo>
                    <a:pt x="1127" y="1"/>
                  </a:moveTo>
                  <a:cubicBezTo>
                    <a:pt x="742" y="1"/>
                    <a:pt x="354" y="131"/>
                    <a:pt x="172" y="365"/>
                  </a:cubicBezTo>
                  <a:cubicBezTo>
                    <a:pt x="103" y="451"/>
                    <a:pt x="52" y="562"/>
                    <a:pt x="1" y="656"/>
                  </a:cubicBezTo>
                  <a:lnTo>
                    <a:pt x="2456" y="656"/>
                  </a:lnTo>
                  <a:cubicBezTo>
                    <a:pt x="2208" y="536"/>
                    <a:pt x="2037" y="314"/>
                    <a:pt x="1806" y="168"/>
                  </a:cubicBezTo>
                  <a:cubicBezTo>
                    <a:pt x="1618" y="54"/>
                    <a:pt x="1373" y="1"/>
                    <a:pt x="1127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1"/>
          <p:cNvGrpSpPr/>
          <p:nvPr/>
        </p:nvGrpSpPr>
        <p:grpSpPr>
          <a:xfrm rot="-2491912" flipH="1">
            <a:off x="2007562" y="2107886"/>
            <a:ext cx="439512" cy="190772"/>
            <a:chOff x="5301950" y="718225"/>
            <a:chExt cx="186325" cy="80875"/>
          </a:xfrm>
        </p:grpSpPr>
        <p:sp>
          <p:nvSpPr>
            <p:cNvPr id="815" name="Google Shape;815;p31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1"/>
          <p:cNvGrpSpPr/>
          <p:nvPr/>
        </p:nvGrpSpPr>
        <p:grpSpPr>
          <a:xfrm rot="2491912">
            <a:off x="7426362" y="1673661"/>
            <a:ext cx="439512" cy="190772"/>
            <a:chOff x="5301950" y="718225"/>
            <a:chExt cx="186325" cy="80875"/>
          </a:xfrm>
        </p:grpSpPr>
        <p:sp>
          <p:nvSpPr>
            <p:cNvPr id="820" name="Google Shape;820;p31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31"/>
          <p:cNvGrpSpPr/>
          <p:nvPr/>
        </p:nvGrpSpPr>
        <p:grpSpPr>
          <a:xfrm>
            <a:off x="872331" y="3062942"/>
            <a:ext cx="1123439" cy="1538962"/>
            <a:chOff x="1942025" y="2977100"/>
            <a:chExt cx="360400" cy="493700"/>
          </a:xfrm>
        </p:grpSpPr>
        <p:sp>
          <p:nvSpPr>
            <p:cNvPr id="825" name="Google Shape;825;p31"/>
            <p:cNvSpPr/>
            <p:nvPr/>
          </p:nvSpPr>
          <p:spPr>
            <a:xfrm>
              <a:off x="2204025" y="2984900"/>
              <a:ext cx="98400" cy="83375"/>
            </a:xfrm>
            <a:custGeom>
              <a:avLst/>
              <a:gdLst/>
              <a:ahLst/>
              <a:cxnLst/>
              <a:rect l="l" t="t" r="r" b="b"/>
              <a:pathLst>
                <a:path w="3936" h="3335" extrusionOk="0">
                  <a:moveTo>
                    <a:pt x="0" y="272"/>
                  </a:moveTo>
                  <a:lnTo>
                    <a:pt x="0" y="281"/>
                  </a:lnTo>
                  <a:cubicBezTo>
                    <a:pt x="0" y="281"/>
                    <a:pt x="2" y="280"/>
                    <a:pt x="4" y="279"/>
                  </a:cubicBezTo>
                  <a:lnTo>
                    <a:pt x="4" y="279"/>
                  </a:lnTo>
                  <a:lnTo>
                    <a:pt x="0" y="272"/>
                  </a:lnTo>
                  <a:close/>
                  <a:moveTo>
                    <a:pt x="1424" y="0"/>
                  </a:moveTo>
                  <a:cubicBezTo>
                    <a:pt x="673" y="0"/>
                    <a:pt x="59" y="256"/>
                    <a:pt x="4" y="279"/>
                  </a:cubicBezTo>
                  <a:lnTo>
                    <a:pt x="4" y="279"/>
                  </a:lnTo>
                  <a:lnTo>
                    <a:pt x="1737" y="3335"/>
                  </a:lnTo>
                  <a:cubicBezTo>
                    <a:pt x="3072" y="3035"/>
                    <a:pt x="3602" y="2599"/>
                    <a:pt x="3807" y="2274"/>
                  </a:cubicBezTo>
                  <a:cubicBezTo>
                    <a:pt x="3936" y="2069"/>
                    <a:pt x="3936" y="1804"/>
                    <a:pt x="3833" y="1581"/>
                  </a:cubicBezTo>
                  <a:cubicBezTo>
                    <a:pt x="3241" y="310"/>
                    <a:pt x="2250" y="0"/>
                    <a:pt x="1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1942025" y="2984900"/>
              <a:ext cx="98625" cy="83375"/>
            </a:xfrm>
            <a:custGeom>
              <a:avLst/>
              <a:gdLst/>
              <a:ahLst/>
              <a:cxnLst/>
              <a:rect l="l" t="t" r="r" b="b"/>
              <a:pathLst>
                <a:path w="3945" h="3335" extrusionOk="0">
                  <a:moveTo>
                    <a:pt x="2513" y="0"/>
                  </a:moveTo>
                  <a:cubicBezTo>
                    <a:pt x="1687" y="0"/>
                    <a:pt x="695" y="310"/>
                    <a:pt x="103" y="1581"/>
                  </a:cubicBezTo>
                  <a:cubicBezTo>
                    <a:pt x="1" y="1804"/>
                    <a:pt x="1" y="2069"/>
                    <a:pt x="138" y="2274"/>
                  </a:cubicBezTo>
                  <a:cubicBezTo>
                    <a:pt x="343" y="2599"/>
                    <a:pt x="873" y="3035"/>
                    <a:pt x="2199" y="3335"/>
                  </a:cubicBezTo>
                  <a:lnTo>
                    <a:pt x="3945" y="272"/>
                  </a:lnTo>
                  <a:lnTo>
                    <a:pt x="3936" y="281"/>
                  </a:lnTo>
                  <a:cubicBezTo>
                    <a:pt x="3936" y="281"/>
                    <a:pt x="3299" y="0"/>
                    <a:pt x="2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1958075" y="3298400"/>
              <a:ext cx="86425" cy="158925"/>
            </a:xfrm>
            <a:custGeom>
              <a:avLst/>
              <a:gdLst/>
              <a:ahLst/>
              <a:cxnLst/>
              <a:rect l="l" t="t" r="r" b="b"/>
              <a:pathLst>
                <a:path w="3457" h="6357" extrusionOk="0">
                  <a:moveTo>
                    <a:pt x="2636" y="1"/>
                  </a:moveTo>
                  <a:cubicBezTo>
                    <a:pt x="2091" y="1"/>
                    <a:pt x="1517" y="104"/>
                    <a:pt x="1112" y="479"/>
                  </a:cubicBezTo>
                  <a:cubicBezTo>
                    <a:pt x="283" y="1257"/>
                    <a:pt x="685" y="2626"/>
                    <a:pt x="941" y="3550"/>
                  </a:cubicBezTo>
                  <a:cubicBezTo>
                    <a:pt x="958" y="3635"/>
                    <a:pt x="1264" y="4782"/>
                    <a:pt x="1326" y="4782"/>
                  </a:cubicBezTo>
                  <a:cubicBezTo>
                    <a:pt x="1326" y="4782"/>
                    <a:pt x="1326" y="4782"/>
                    <a:pt x="1326" y="4782"/>
                  </a:cubicBezTo>
                  <a:lnTo>
                    <a:pt x="1326" y="4782"/>
                  </a:lnTo>
                  <a:cubicBezTo>
                    <a:pt x="1315" y="4784"/>
                    <a:pt x="341" y="4916"/>
                    <a:pt x="77" y="5843"/>
                  </a:cubicBezTo>
                  <a:cubicBezTo>
                    <a:pt x="0" y="6099"/>
                    <a:pt x="206" y="6356"/>
                    <a:pt x="471" y="6356"/>
                  </a:cubicBezTo>
                  <a:lnTo>
                    <a:pt x="2900" y="6356"/>
                  </a:lnTo>
                  <a:cubicBezTo>
                    <a:pt x="3208" y="6356"/>
                    <a:pt x="3456" y="6108"/>
                    <a:pt x="3456" y="5800"/>
                  </a:cubicBezTo>
                  <a:lnTo>
                    <a:pt x="3456" y="3473"/>
                  </a:lnTo>
                  <a:cubicBezTo>
                    <a:pt x="3456" y="2729"/>
                    <a:pt x="3371" y="1985"/>
                    <a:pt x="3191" y="1257"/>
                  </a:cubicBezTo>
                  <a:lnTo>
                    <a:pt x="2900" y="8"/>
                  </a:lnTo>
                  <a:cubicBezTo>
                    <a:pt x="2814" y="4"/>
                    <a:pt x="2725" y="1"/>
                    <a:pt x="2636" y="1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2212375" y="3298400"/>
              <a:ext cx="86425" cy="158925"/>
            </a:xfrm>
            <a:custGeom>
              <a:avLst/>
              <a:gdLst/>
              <a:ahLst/>
              <a:cxnLst/>
              <a:rect l="l" t="t" r="r" b="b"/>
              <a:pathLst>
                <a:path w="3457" h="6357" extrusionOk="0">
                  <a:moveTo>
                    <a:pt x="820" y="1"/>
                  </a:moveTo>
                  <a:cubicBezTo>
                    <a:pt x="731" y="1"/>
                    <a:pt x="643" y="4"/>
                    <a:pt x="556" y="8"/>
                  </a:cubicBezTo>
                  <a:lnTo>
                    <a:pt x="257" y="1257"/>
                  </a:lnTo>
                  <a:cubicBezTo>
                    <a:pt x="86" y="1985"/>
                    <a:pt x="0" y="2729"/>
                    <a:pt x="0" y="3473"/>
                  </a:cubicBezTo>
                  <a:lnTo>
                    <a:pt x="0" y="5800"/>
                  </a:lnTo>
                  <a:cubicBezTo>
                    <a:pt x="0" y="6108"/>
                    <a:pt x="248" y="6356"/>
                    <a:pt x="556" y="6356"/>
                  </a:cubicBezTo>
                  <a:lnTo>
                    <a:pt x="2986" y="6356"/>
                  </a:lnTo>
                  <a:cubicBezTo>
                    <a:pt x="3251" y="6356"/>
                    <a:pt x="3456" y="6099"/>
                    <a:pt x="3379" y="5843"/>
                  </a:cubicBezTo>
                  <a:cubicBezTo>
                    <a:pt x="3116" y="4918"/>
                    <a:pt x="2147" y="4784"/>
                    <a:pt x="2130" y="4782"/>
                  </a:cubicBezTo>
                  <a:lnTo>
                    <a:pt x="2130" y="4782"/>
                  </a:lnTo>
                  <a:cubicBezTo>
                    <a:pt x="2131" y="4782"/>
                    <a:pt x="2131" y="4782"/>
                    <a:pt x="2131" y="4782"/>
                  </a:cubicBezTo>
                  <a:cubicBezTo>
                    <a:pt x="2184" y="4782"/>
                    <a:pt x="2490" y="3635"/>
                    <a:pt x="2515" y="3550"/>
                  </a:cubicBezTo>
                  <a:cubicBezTo>
                    <a:pt x="2772" y="2626"/>
                    <a:pt x="3165" y="1257"/>
                    <a:pt x="2344" y="479"/>
                  </a:cubicBezTo>
                  <a:cubicBezTo>
                    <a:pt x="1933" y="104"/>
                    <a:pt x="1363" y="1"/>
                    <a:pt x="820" y="1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2026075" y="3234225"/>
              <a:ext cx="202350" cy="216025"/>
            </a:xfrm>
            <a:custGeom>
              <a:avLst/>
              <a:gdLst/>
              <a:ahLst/>
              <a:cxnLst/>
              <a:rect l="l" t="t" r="r" b="b"/>
              <a:pathLst>
                <a:path w="8094" h="8641" extrusionOk="0">
                  <a:moveTo>
                    <a:pt x="3962" y="0"/>
                  </a:moveTo>
                  <a:cubicBezTo>
                    <a:pt x="2670" y="0"/>
                    <a:pt x="1558" y="1061"/>
                    <a:pt x="1087" y="2567"/>
                  </a:cubicBezTo>
                  <a:lnTo>
                    <a:pt x="1" y="2567"/>
                  </a:lnTo>
                  <a:lnTo>
                    <a:pt x="1" y="8641"/>
                  </a:lnTo>
                  <a:lnTo>
                    <a:pt x="8094" y="8641"/>
                  </a:lnTo>
                  <a:lnTo>
                    <a:pt x="8094" y="2567"/>
                  </a:lnTo>
                  <a:lnTo>
                    <a:pt x="6845" y="2567"/>
                  </a:lnTo>
                  <a:cubicBezTo>
                    <a:pt x="6374" y="1061"/>
                    <a:pt x="5262" y="0"/>
                    <a:pt x="3962" y="0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2026075" y="3234225"/>
              <a:ext cx="202350" cy="216025"/>
            </a:xfrm>
            <a:custGeom>
              <a:avLst/>
              <a:gdLst/>
              <a:ahLst/>
              <a:cxnLst/>
              <a:rect l="l" t="t" r="r" b="b"/>
              <a:pathLst>
                <a:path w="8094" h="8641" extrusionOk="0">
                  <a:moveTo>
                    <a:pt x="3962" y="0"/>
                  </a:moveTo>
                  <a:cubicBezTo>
                    <a:pt x="2670" y="0"/>
                    <a:pt x="1558" y="1061"/>
                    <a:pt x="1087" y="2567"/>
                  </a:cubicBezTo>
                  <a:lnTo>
                    <a:pt x="1" y="2567"/>
                  </a:lnTo>
                  <a:lnTo>
                    <a:pt x="1" y="8641"/>
                  </a:lnTo>
                  <a:lnTo>
                    <a:pt x="8094" y="8641"/>
                  </a:lnTo>
                  <a:lnTo>
                    <a:pt x="8094" y="2567"/>
                  </a:lnTo>
                  <a:lnTo>
                    <a:pt x="6845" y="2567"/>
                  </a:lnTo>
                  <a:cubicBezTo>
                    <a:pt x="6374" y="1061"/>
                    <a:pt x="5262" y="0"/>
                    <a:pt x="3962" y="0"/>
                  </a:cubicBezTo>
                  <a:close/>
                </a:path>
              </a:pathLst>
            </a:custGeom>
            <a:solidFill>
              <a:srgbClr val="E28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1993575" y="3126425"/>
              <a:ext cx="263300" cy="344375"/>
            </a:xfrm>
            <a:custGeom>
              <a:avLst/>
              <a:gdLst/>
              <a:ahLst/>
              <a:cxnLst/>
              <a:rect l="l" t="t" r="r" b="b"/>
              <a:pathLst>
                <a:path w="10532" h="13775" extrusionOk="0">
                  <a:moveTo>
                    <a:pt x="3272" y="1"/>
                  </a:moveTo>
                  <a:cubicBezTo>
                    <a:pt x="1455" y="1"/>
                    <a:pt x="1" y="1508"/>
                    <a:pt x="86" y="3329"/>
                  </a:cubicBezTo>
                  <a:cubicBezTo>
                    <a:pt x="240" y="6725"/>
                    <a:pt x="2079" y="9445"/>
                    <a:pt x="2019" y="11695"/>
                  </a:cubicBezTo>
                  <a:lnTo>
                    <a:pt x="1977" y="12200"/>
                  </a:lnTo>
                  <a:cubicBezTo>
                    <a:pt x="1977" y="12200"/>
                    <a:pt x="993" y="12328"/>
                    <a:pt x="728" y="13269"/>
                  </a:cubicBezTo>
                  <a:cubicBezTo>
                    <a:pt x="651" y="13526"/>
                    <a:pt x="856" y="13774"/>
                    <a:pt x="1121" y="13774"/>
                  </a:cubicBezTo>
                  <a:lnTo>
                    <a:pt x="3551" y="13774"/>
                  </a:lnTo>
                  <a:cubicBezTo>
                    <a:pt x="3859" y="13774"/>
                    <a:pt x="4107" y="13526"/>
                    <a:pt x="4107" y="13218"/>
                  </a:cubicBezTo>
                  <a:lnTo>
                    <a:pt x="4107" y="11909"/>
                  </a:lnTo>
                  <a:cubicBezTo>
                    <a:pt x="4107" y="11379"/>
                    <a:pt x="4090" y="10848"/>
                    <a:pt x="4047" y="10326"/>
                  </a:cubicBezTo>
                  <a:lnTo>
                    <a:pt x="4047" y="10326"/>
                  </a:lnTo>
                  <a:cubicBezTo>
                    <a:pt x="4261" y="10438"/>
                    <a:pt x="4492" y="10523"/>
                    <a:pt x="4731" y="10566"/>
                  </a:cubicBezTo>
                  <a:cubicBezTo>
                    <a:pt x="4918" y="10603"/>
                    <a:pt x="5105" y="10621"/>
                    <a:pt x="5290" y="10621"/>
                  </a:cubicBezTo>
                  <a:cubicBezTo>
                    <a:pt x="5700" y="10621"/>
                    <a:pt x="6102" y="10536"/>
                    <a:pt x="6485" y="10395"/>
                  </a:cubicBezTo>
                  <a:lnTo>
                    <a:pt x="6485" y="10395"/>
                  </a:lnTo>
                  <a:cubicBezTo>
                    <a:pt x="6442" y="10900"/>
                    <a:pt x="6417" y="11404"/>
                    <a:pt x="6417" y="11909"/>
                  </a:cubicBezTo>
                  <a:lnTo>
                    <a:pt x="6417" y="13227"/>
                  </a:lnTo>
                  <a:cubicBezTo>
                    <a:pt x="6417" y="13526"/>
                    <a:pt x="6665" y="13774"/>
                    <a:pt x="6973" y="13774"/>
                  </a:cubicBezTo>
                  <a:lnTo>
                    <a:pt x="9411" y="13774"/>
                  </a:lnTo>
                  <a:cubicBezTo>
                    <a:pt x="9676" y="13774"/>
                    <a:pt x="9873" y="13526"/>
                    <a:pt x="9804" y="13269"/>
                  </a:cubicBezTo>
                  <a:cubicBezTo>
                    <a:pt x="9531" y="12328"/>
                    <a:pt x="8547" y="12200"/>
                    <a:pt x="8547" y="12200"/>
                  </a:cubicBezTo>
                  <a:lnTo>
                    <a:pt x="8504" y="11695"/>
                  </a:lnTo>
                  <a:cubicBezTo>
                    <a:pt x="8444" y="9445"/>
                    <a:pt x="10292" y="6725"/>
                    <a:pt x="10446" y="3329"/>
                  </a:cubicBezTo>
                  <a:cubicBezTo>
                    <a:pt x="10531" y="1508"/>
                    <a:pt x="9076" y="1"/>
                    <a:pt x="7260" y="1"/>
                  </a:cubicBezTo>
                  <a:cubicBezTo>
                    <a:pt x="7250" y="1"/>
                    <a:pt x="7240" y="1"/>
                    <a:pt x="7229" y="1"/>
                  </a:cubicBezTo>
                  <a:lnTo>
                    <a:pt x="5262" y="26"/>
                  </a:lnTo>
                  <a:lnTo>
                    <a:pt x="3303" y="1"/>
                  </a:lnTo>
                  <a:cubicBezTo>
                    <a:pt x="3292" y="1"/>
                    <a:pt x="3282" y="1"/>
                    <a:pt x="3272" y="1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1993575" y="3126425"/>
              <a:ext cx="263300" cy="113150"/>
            </a:xfrm>
            <a:custGeom>
              <a:avLst/>
              <a:gdLst/>
              <a:ahLst/>
              <a:cxnLst/>
              <a:rect l="l" t="t" r="r" b="b"/>
              <a:pathLst>
                <a:path w="10532" h="4526" extrusionOk="0">
                  <a:moveTo>
                    <a:pt x="3272" y="1"/>
                  </a:moveTo>
                  <a:cubicBezTo>
                    <a:pt x="1456" y="1"/>
                    <a:pt x="1" y="1517"/>
                    <a:pt x="86" y="3329"/>
                  </a:cubicBezTo>
                  <a:cubicBezTo>
                    <a:pt x="86" y="3431"/>
                    <a:pt x="95" y="3534"/>
                    <a:pt x="103" y="3637"/>
                  </a:cubicBezTo>
                  <a:cubicBezTo>
                    <a:pt x="565" y="4039"/>
                    <a:pt x="1172" y="4261"/>
                    <a:pt x="1771" y="4372"/>
                  </a:cubicBezTo>
                  <a:cubicBezTo>
                    <a:pt x="2473" y="4509"/>
                    <a:pt x="3183" y="4518"/>
                    <a:pt x="3893" y="4518"/>
                  </a:cubicBezTo>
                  <a:lnTo>
                    <a:pt x="5039" y="4518"/>
                  </a:lnTo>
                  <a:cubicBezTo>
                    <a:pt x="5381" y="4518"/>
                    <a:pt x="5727" y="4525"/>
                    <a:pt x="6075" y="4525"/>
                  </a:cubicBezTo>
                  <a:cubicBezTo>
                    <a:pt x="6248" y="4525"/>
                    <a:pt x="6422" y="4523"/>
                    <a:pt x="6596" y="4518"/>
                  </a:cubicBezTo>
                  <a:cubicBezTo>
                    <a:pt x="7084" y="4501"/>
                    <a:pt x="7572" y="4424"/>
                    <a:pt x="8051" y="4330"/>
                  </a:cubicBezTo>
                  <a:cubicBezTo>
                    <a:pt x="8436" y="4253"/>
                    <a:pt x="8829" y="4184"/>
                    <a:pt x="9205" y="4090"/>
                  </a:cubicBezTo>
                  <a:cubicBezTo>
                    <a:pt x="9565" y="3996"/>
                    <a:pt x="9924" y="3885"/>
                    <a:pt x="10249" y="3705"/>
                  </a:cubicBezTo>
                  <a:cubicBezTo>
                    <a:pt x="10309" y="3662"/>
                    <a:pt x="10369" y="3628"/>
                    <a:pt x="10429" y="3585"/>
                  </a:cubicBezTo>
                  <a:cubicBezTo>
                    <a:pt x="10437" y="3500"/>
                    <a:pt x="10446" y="3414"/>
                    <a:pt x="10446" y="3329"/>
                  </a:cubicBezTo>
                  <a:cubicBezTo>
                    <a:pt x="10531" y="1517"/>
                    <a:pt x="9076" y="1"/>
                    <a:pt x="7260" y="1"/>
                  </a:cubicBezTo>
                  <a:cubicBezTo>
                    <a:pt x="7250" y="1"/>
                    <a:pt x="7239" y="1"/>
                    <a:pt x="7229" y="1"/>
                  </a:cubicBezTo>
                  <a:lnTo>
                    <a:pt x="5270" y="26"/>
                  </a:lnTo>
                  <a:lnTo>
                    <a:pt x="3303" y="1"/>
                  </a:lnTo>
                  <a:cubicBezTo>
                    <a:pt x="3292" y="1"/>
                    <a:pt x="3282" y="1"/>
                    <a:pt x="3272" y="1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1978400" y="2977100"/>
              <a:ext cx="290225" cy="241100"/>
            </a:xfrm>
            <a:custGeom>
              <a:avLst/>
              <a:gdLst/>
              <a:ahLst/>
              <a:cxnLst/>
              <a:rect l="l" t="t" r="r" b="b"/>
              <a:pathLst>
                <a:path w="11609" h="9644" extrusionOk="0">
                  <a:moveTo>
                    <a:pt x="4389" y="1"/>
                  </a:moveTo>
                  <a:cubicBezTo>
                    <a:pt x="4361" y="1"/>
                    <a:pt x="4332" y="1"/>
                    <a:pt x="4303" y="2"/>
                  </a:cubicBezTo>
                  <a:cubicBezTo>
                    <a:pt x="941" y="131"/>
                    <a:pt x="0" y="4169"/>
                    <a:pt x="0" y="6838"/>
                  </a:cubicBezTo>
                  <a:cubicBezTo>
                    <a:pt x="0" y="9498"/>
                    <a:pt x="2447" y="9644"/>
                    <a:pt x="4303" y="9644"/>
                  </a:cubicBezTo>
                  <a:lnTo>
                    <a:pt x="7297" y="9644"/>
                  </a:lnTo>
                  <a:cubicBezTo>
                    <a:pt x="9154" y="9644"/>
                    <a:pt x="11609" y="9498"/>
                    <a:pt x="11609" y="6838"/>
                  </a:cubicBezTo>
                  <a:cubicBezTo>
                    <a:pt x="11609" y="4169"/>
                    <a:pt x="10659" y="131"/>
                    <a:pt x="7297" y="2"/>
                  </a:cubicBezTo>
                  <a:cubicBezTo>
                    <a:pt x="7270" y="1"/>
                    <a:pt x="7242" y="1"/>
                    <a:pt x="7214" y="1"/>
                  </a:cubicBezTo>
                  <a:cubicBezTo>
                    <a:pt x="7019" y="1"/>
                    <a:pt x="6826" y="27"/>
                    <a:pt x="6639" y="79"/>
                  </a:cubicBezTo>
                  <a:cubicBezTo>
                    <a:pt x="6365" y="152"/>
                    <a:pt x="6083" y="189"/>
                    <a:pt x="5801" y="189"/>
                  </a:cubicBezTo>
                  <a:cubicBezTo>
                    <a:pt x="5520" y="189"/>
                    <a:pt x="5240" y="152"/>
                    <a:pt x="4970" y="79"/>
                  </a:cubicBezTo>
                  <a:cubicBezTo>
                    <a:pt x="4783" y="27"/>
                    <a:pt x="4590" y="1"/>
                    <a:pt x="4389" y="1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1982675" y="2980525"/>
              <a:ext cx="281675" cy="234050"/>
            </a:xfrm>
            <a:custGeom>
              <a:avLst/>
              <a:gdLst/>
              <a:ahLst/>
              <a:cxnLst/>
              <a:rect l="l" t="t" r="r" b="b"/>
              <a:pathLst>
                <a:path w="11267" h="9362" extrusionOk="0">
                  <a:moveTo>
                    <a:pt x="4258" y="1"/>
                  </a:moveTo>
                  <a:cubicBezTo>
                    <a:pt x="4230" y="1"/>
                    <a:pt x="4203" y="1"/>
                    <a:pt x="4175" y="2"/>
                  </a:cubicBezTo>
                  <a:cubicBezTo>
                    <a:pt x="916" y="131"/>
                    <a:pt x="0" y="4057"/>
                    <a:pt x="0" y="6641"/>
                  </a:cubicBezTo>
                  <a:cubicBezTo>
                    <a:pt x="0" y="9224"/>
                    <a:pt x="2378" y="9361"/>
                    <a:pt x="4175" y="9361"/>
                  </a:cubicBezTo>
                  <a:lnTo>
                    <a:pt x="7084" y="9361"/>
                  </a:lnTo>
                  <a:cubicBezTo>
                    <a:pt x="8889" y="9361"/>
                    <a:pt x="11267" y="9224"/>
                    <a:pt x="11267" y="6641"/>
                  </a:cubicBezTo>
                  <a:cubicBezTo>
                    <a:pt x="11267" y="4057"/>
                    <a:pt x="10352" y="131"/>
                    <a:pt x="7084" y="2"/>
                  </a:cubicBezTo>
                  <a:cubicBezTo>
                    <a:pt x="7057" y="1"/>
                    <a:pt x="7030" y="1"/>
                    <a:pt x="7003" y="1"/>
                  </a:cubicBezTo>
                  <a:cubicBezTo>
                    <a:pt x="6814" y="1"/>
                    <a:pt x="6622" y="27"/>
                    <a:pt x="6442" y="79"/>
                  </a:cubicBezTo>
                  <a:cubicBezTo>
                    <a:pt x="6177" y="148"/>
                    <a:pt x="5903" y="182"/>
                    <a:pt x="5630" y="182"/>
                  </a:cubicBezTo>
                  <a:cubicBezTo>
                    <a:pt x="5358" y="182"/>
                    <a:pt x="5086" y="148"/>
                    <a:pt x="4825" y="79"/>
                  </a:cubicBezTo>
                  <a:cubicBezTo>
                    <a:pt x="4638" y="27"/>
                    <a:pt x="4451" y="1"/>
                    <a:pt x="4258" y="1"/>
                  </a:cubicBezTo>
                  <a:close/>
                </a:path>
              </a:pathLst>
            </a:custGeom>
            <a:solidFill>
              <a:srgbClr val="F69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2102850" y="3170050"/>
              <a:ext cx="41325" cy="45375"/>
            </a:xfrm>
            <a:custGeom>
              <a:avLst/>
              <a:gdLst/>
              <a:ahLst/>
              <a:cxnLst/>
              <a:rect l="l" t="t" r="r" b="b"/>
              <a:pathLst>
                <a:path w="1653" h="1815" extrusionOk="0">
                  <a:moveTo>
                    <a:pt x="822" y="1"/>
                  </a:moveTo>
                  <a:lnTo>
                    <a:pt x="1" y="112"/>
                  </a:lnTo>
                  <a:cubicBezTo>
                    <a:pt x="10" y="1002"/>
                    <a:pt x="112" y="1815"/>
                    <a:pt x="822" y="1815"/>
                  </a:cubicBezTo>
                  <a:cubicBezTo>
                    <a:pt x="1532" y="1815"/>
                    <a:pt x="1644" y="1002"/>
                    <a:pt x="1652" y="112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2102850" y="3170050"/>
              <a:ext cx="41325" cy="11375"/>
            </a:xfrm>
            <a:custGeom>
              <a:avLst/>
              <a:gdLst/>
              <a:ahLst/>
              <a:cxnLst/>
              <a:rect l="l" t="t" r="r" b="b"/>
              <a:pathLst>
                <a:path w="1653" h="455" extrusionOk="0">
                  <a:moveTo>
                    <a:pt x="822" y="1"/>
                  </a:moveTo>
                  <a:lnTo>
                    <a:pt x="1" y="112"/>
                  </a:lnTo>
                  <a:cubicBezTo>
                    <a:pt x="1" y="215"/>
                    <a:pt x="1" y="317"/>
                    <a:pt x="10" y="420"/>
                  </a:cubicBezTo>
                  <a:cubicBezTo>
                    <a:pt x="69" y="403"/>
                    <a:pt x="138" y="377"/>
                    <a:pt x="198" y="369"/>
                  </a:cubicBezTo>
                  <a:cubicBezTo>
                    <a:pt x="392" y="323"/>
                    <a:pt x="593" y="300"/>
                    <a:pt x="792" y="300"/>
                  </a:cubicBezTo>
                  <a:cubicBezTo>
                    <a:pt x="892" y="300"/>
                    <a:pt x="990" y="306"/>
                    <a:pt x="1087" y="317"/>
                  </a:cubicBezTo>
                  <a:cubicBezTo>
                    <a:pt x="1276" y="335"/>
                    <a:pt x="1464" y="377"/>
                    <a:pt x="1644" y="454"/>
                  </a:cubicBezTo>
                  <a:cubicBezTo>
                    <a:pt x="1644" y="343"/>
                    <a:pt x="1652" y="232"/>
                    <a:pt x="1652" y="112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2122325" y="3169250"/>
              <a:ext cx="3025" cy="21525"/>
            </a:xfrm>
            <a:custGeom>
              <a:avLst/>
              <a:gdLst/>
              <a:ahLst/>
              <a:cxnLst/>
              <a:rect l="l" t="t" r="r" b="b"/>
              <a:pathLst>
                <a:path w="121" h="861" extrusionOk="0">
                  <a:moveTo>
                    <a:pt x="60" y="1"/>
                  </a:moveTo>
                  <a:cubicBezTo>
                    <a:pt x="30" y="1"/>
                    <a:pt x="0" y="20"/>
                    <a:pt x="0" y="59"/>
                  </a:cubicBezTo>
                  <a:lnTo>
                    <a:pt x="0" y="803"/>
                  </a:lnTo>
                  <a:cubicBezTo>
                    <a:pt x="0" y="841"/>
                    <a:pt x="30" y="861"/>
                    <a:pt x="60" y="861"/>
                  </a:cubicBezTo>
                  <a:cubicBezTo>
                    <a:pt x="90" y="861"/>
                    <a:pt x="120" y="841"/>
                    <a:pt x="120" y="803"/>
                  </a:cubicBezTo>
                  <a:lnTo>
                    <a:pt x="120" y="59"/>
                  </a:lnTo>
                  <a:cubicBezTo>
                    <a:pt x="120" y="20"/>
                    <a:pt x="90" y="1"/>
                    <a:pt x="60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2016675" y="3070225"/>
              <a:ext cx="212175" cy="133700"/>
            </a:xfrm>
            <a:custGeom>
              <a:avLst/>
              <a:gdLst/>
              <a:ahLst/>
              <a:cxnLst/>
              <a:rect l="l" t="t" r="r" b="b"/>
              <a:pathLst>
                <a:path w="8487" h="5348" extrusionOk="0">
                  <a:moveTo>
                    <a:pt x="4259" y="1"/>
                  </a:moveTo>
                  <a:cubicBezTo>
                    <a:pt x="4195" y="1"/>
                    <a:pt x="4130" y="3"/>
                    <a:pt x="4064" y="7"/>
                  </a:cubicBezTo>
                  <a:cubicBezTo>
                    <a:pt x="2772" y="101"/>
                    <a:pt x="1703" y="1128"/>
                    <a:pt x="984" y="2138"/>
                  </a:cubicBezTo>
                  <a:cubicBezTo>
                    <a:pt x="0" y="3523"/>
                    <a:pt x="317" y="4482"/>
                    <a:pt x="1155" y="5029"/>
                  </a:cubicBezTo>
                  <a:cubicBezTo>
                    <a:pt x="1464" y="5230"/>
                    <a:pt x="1800" y="5347"/>
                    <a:pt x="2151" y="5347"/>
                  </a:cubicBezTo>
                  <a:cubicBezTo>
                    <a:pt x="2578" y="5347"/>
                    <a:pt x="3027" y="5173"/>
                    <a:pt x="3474" y="4764"/>
                  </a:cubicBezTo>
                  <a:cubicBezTo>
                    <a:pt x="3662" y="4593"/>
                    <a:pt x="3850" y="4379"/>
                    <a:pt x="4030" y="4122"/>
                  </a:cubicBezTo>
                  <a:cubicBezTo>
                    <a:pt x="4030" y="4122"/>
                    <a:pt x="4030" y="4114"/>
                    <a:pt x="4038" y="4114"/>
                  </a:cubicBezTo>
                  <a:cubicBezTo>
                    <a:pt x="4090" y="4041"/>
                    <a:pt x="4169" y="4005"/>
                    <a:pt x="4248" y="4005"/>
                  </a:cubicBezTo>
                  <a:cubicBezTo>
                    <a:pt x="4327" y="4005"/>
                    <a:pt x="4406" y="4041"/>
                    <a:pt x="4457" y="4114"/>
                  </a:cubicBezTo>
                  <a:cubicBezTo>
                    <a:pt x="4457" y="4114"/>
                    <a:pt x="4457" y="4122"/>
                    <a:pt x="4457" y="4122"/>
                  </a:cubicBezTo>
                  <a:cubicBezTo>
                    <a:pt x="4654" y="4405"/>
                    <a:pt x="4860" y="4627"/>
                    <a:pt x="5065" y="4807"/>
                  </a:cubicBezTo>
                  <a:cubicBezTo>
                    <a:pt x="5494" y="5185"/>
                    <a:pt x="5927" y="5347"/>
                    <a:pt x="6338" y="5347"/>
                  </a:cubicBezTo>
                  <a:cubicBezTo>
                    <a:pt x="6689" y="5347"/>
                    <a:pt x="7025" y="5230"/>
                    <a:pt x="7332" y="5029"/>
                  </a:cubicBezTo>
                  <a:cubicBezTo>
                    <a:pt x="8170" y="4482"/>
                    <a:pt x="8487" y="3523"/>
                    <a:pt x="7503" y="2138"/>
                  </a:cubicBezTo>
                  <a:cubicBezTo>
                    <a:pt x="6726" y="1050"/>
                    <a:pt x="5667" y="1"/>
                    <a:pt x="4259" y="1"/>
                  </a:cubicBez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2027375" y="3073625"/>
              <a:ext cx="189725" cy="119425"/>
            </a:xfrm>
            <a:custGeom>
              <a:avLst/>
              <a:gdLst/>
              <a:ahLst/>
              <a:cxnLst/>
              <a:rect l="l" t="t" r="r" b="b"/>
              <a:pathLst>
                <a:path w="7589" h="4777" extrusionOk="0">
                  <a:moveTo>
                    <a:pt x="3828" y="1"/>
                  </a:moveTo>
                  <a:cubicBezTo>
                    <a:pt x="3765" y="1"/>
                    <a:pt x="3701" y="3"/>
                    <a:pt x="3636" y="8"/>
                  </a:cubicBezTo>
                  <a:cubicBezTo>
                    <a:pt x="2481" y="94"/>
                    <a:pt x="1523" y="1009"/>
                    <a:pt x="881" y="1907"/>
                  </a:cubicBezTo>
                  <a:cubicBezTo>
                    <a:pt x="0" y="3139"/>
                    <a:pt x="282" y="4003"/>
                    <a:pt x="1035" y="4491"/>
                  </a:cubicBezTo>
                  <a:cubicBezTo>
                    <a:pt x="1312" y="4670"/>
                    <a:pt x="1614" y="4776"/>
                    <a:pt x="1931" y="4776"/>
                  </a:cubicBezTo>
                  <a:cubicBezTo>
                    <a:pt x="2310" y="4776"/>
                    <a:pt x="2709" y="4624"/>
                    <a:pt x="3106" y="4260"/>
                  </a:cubicBezTo>
                  <a:cubicBezTo>
                    <a:pt x="3277" y="4106"/>
                    <a:pt x="3439" y="3909"/>
                    <a:pt x="3602" y="3678"/>
                  </a:cubicBezTo>
                  <a:lnTo>
                    <a:pt x="3610" y="3678"/>
                  </a:lnTo>
                  <a:cubicBezTo>
                    <a:pt x="3657" y="3614"/>
                    <a:pt x="3728" y="3582"/>
                    <a:pt x="3798" y="3582"/>
                  </a:cubicBezTo>
                  <a:cubicBezTo>
                    <a:pt x="3869" y="3582"/>
                    <a:pt x="3940" y="3614"/>
                    <a:pt x="3987" y="3678"/>
                  </a:cubicBezTo>
                  <a:cubicBezTo>
                    <a:pt x="4166" y="3935"/>
                    <a:pt x="4346" y="4132"/>
                    <a:pt x="4526" y="4294"/>
                  </a:cubicBezTo>
                  <a:cubicBezTo>
                    <a:pt x="4909" y="4632"/>
                    <a:pt x="5296" y="4777"/>
                    <a:pt x="5664" y="4777"/>
                  </a:cubicBezTo>
                  <a:cubicBezTo>
                    <a:pt x="5977" y="4777"/>
                    <a:pt x="6278" y="4672"/>
                    <a:pt x="6553" y="4491"/>
                  </a:cubicBezTo>
                  <a:cubicBezTo>
                    <a:pt x="7306" y="4003"/>
                    <a:pt x="7588" y="3139"/>
                    <a:pt x="6707" y="1907"/>
                  </a:cubicBezTo>
                  <a:cubicBezTo>
                    <a:pt x="6015" y="939"/>
                    <a:pt x="5075" y="1"/>
                    <a:pt x="3828" y="1"/>
                  </a:cubicBez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2072700" y="3109975"/>
              <a:ext cx="10950" cy="8350"/>
            </a:xfrm>
            <a:custGeom>
              <a:avLst/>
              <a:gdLst/>
              <a:ahLst/>
              <a:cxnLst/>
              <a:rect l="l" t="t" r="r" b="b"/>
              <a:pathLst>
                <a:path w="438" h="334" extrusionOk="0">
                  <a:moveTo>
                    <a:pt x="223" y="0"/>
                  </a:moveTo>
                  <a:cubicBezTo>
                    <a:pt x="1" y="0"/>
                    <a:pt x="1" y="334"/>
                    <a:pt x="223" y="334"/>
                  </a:cubicBezTo>
                  <a:cubicBezTo>
                    <a:pt x="437" y="334"/>
                    <a:pt x="437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2059225" y="3115750"/>
              <a:ext cx="8800" cy="8575"/>
            </a:xfrm>
            <a:custGeom>
              <a:avLst/>
              <a:gdLst/>
              <a:ahLst/>
              <a:cxnLst/>
              <a:rect l="l" t="t" r="r" b="b"/>
              <a:pathLst>
                <a:path w="352" h="343" extrusionOk="0">
                  <a:moveTo>
                    <a:pt x="172" y="0"/>
                  </a:moveTo>
                  <a:cubicBezTo>
                    <a:pt x="146" y="0"/>
                    <a:pt x="121" y="9"/>
                    <a:pt x="103" y="17"/>
                  </a:cubicBezTo>
                  <a:cubicBezTo>
                    <a:pt x="78" y="26"/>
                    <a:pt x="61" y="34"/>
                    <a:pt x="52" y="51"/>
                  </a:cubicBezTo>
                  <a:cubicBezTo>
                    <a:pt x="35" y="68"/>
                    <a:pt x="18" y="86"/>
                    <a:pt x="9" y="111"/>
                  </a:cubicBezTo>
                  <a:cubicBezTo>
                    <a:pt x="1" y="128"/>
                    <a:pt x="1" y="154"/>
                    <a:pt x="1" y="171"/>
                  </a:cubicBezTo>
                  <a:lnTo>
                    <a:pt x="1" y="222"/>
                  </a:lnTo>
                  <a:cubicBezTo>
                    <a:pt x="9" y="248"/>
                    <a:pt x="26" y="274"/>
                    <a:pt x="44" y="291"/>
                  </a:cubicBezTo>
                  <a:lnTo>
                    <a:pt x="78" y="317"/>
                  </a:lnTo>
                  <a:cubicBezTo>
                    <a:pt x="112" y="334"/>
                    <a:pt x="138" y="342"/>
                    <a:pt x="163" y="342"/>
                  </a:cubicBezTo>
                  <a:lnTo>
                    <a:pt x="180" y="342"/>
                  </a:lnTo>
                  <a:cubicBezTo>
                    <a:pt x="206" y="342"/>
                    <a:pt x="223" y="342"/>
                    <a:pt x="249" y="325"/>
                  </a:cubicBezTo>
                  <a:cubicBezTo>
                    <a:pt x="266" y="325"/>
                    <a:pt x="283" y="308"/>
                    <a:pt x="300" y="291"/>
                  </a:cubicBezTo>
                  <a:cubicBezTo>
                    <a:pt x="317" y="282"/>
                    <a:pt x="326" y="257"/>
                    <a:pt x="334" y="240"/>
                  </a:cubicBezTo>
                  <a:cubicBezTo>
                    <a:pt x="343" y="222"/>
                    <a:pt x="352" y="197"/>
                    <a:pt x="352" y="171"/>
                  </a:cubicBezTo>
                  <a:lnTo>
                    <a:pt x="343" y="128"/>
                  </a:lnTo>
                  <a:cubicBezTo>
                    <a:pt x="334" y="103"/>
                    <a:pt x="326" y="77"/>
                    <a:pt x="300" y="51"/>
                  </a:cubicBezTo>
                  <a:lnTo>
                    <a:pt x="266" y="26"/>
                  </a:lnTo>
                  <a:cubicBezTo>
                    <a:pt x="240" y="9"/>
                    <a:pt x="21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2069275" y="3129000"/>
              <a:ext cx="10950" cy="8575"/>
            </a:xfrm>
            <a:custGeom>
              <a:avLst/>
              <a:gdLst/>
              <a:ahLst/>
              <a:cxnLst/>
              <a:rect l="l" t="t" r="r" b="b"/>
              <a:pathLst>
                <a:path w="438" h="343" extrusionOk="0">
                  <a:moveTo>
                    <a:pt x="215" y="0"/>
                  </a:moveTo>
                  <a:cubicBezTo>
                    <a:pt x="1" y="0"/>
                    <a:pt x="1" y="343"/>
                    <a:pt x="215" y="343"/>
                  </a:cubicBezTo>
                  <a:cubicBezTo>
                    <a:pt x="437" y="343"/>
                    <a:pt x="437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2161475" y="3109975"/>
              <a:ext cx="11125" cy="8350"/>
            </a:xfrm>
            <a:custGeom>
              <a:avLst/>
              <a:gdLst/>
              <a:ahLst/>
              <a:cxnLst/>
              <a:rect l="l" t="t" r="r" b="b"/>
              <a:pathLst>
                <a:path w="445" h="334" extrusionOk="0">
                  <a:moveTo>
                    <a:pt x="222" y="0"/>
                  </a:moveTo>
                  <a:cubicBezTo>
                    <a:pt x="0" y="0"/>
                    <a:pt x="0" y="334"/>
                    <a:pt x="222" y="334"/>
                  </a:cubicBezTo>
                  <a:cubicBezTo>
                    <a:pt x="445" y="334"/>
                    <a:pt x="436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2177075" y="3115750"/>
              <a:ext cx="9000" cy="8575"/>
            </a:xfrm>
            <a:custGeom>
              <a:avLst/>
              <a:gdLst/>
              <a:ahLst/>
              <a:cxnLst/>
              <a:rect l="l" t="t" r="r" b="b"/>
              <a:pathLst>
                <a:path w="360" h="343" extrusionOk="0">
                  <a:moveTo>
                    <a:pt x="172" y="0"/>
                  </a:moveTo>
                  <a:cubicBezTo>
                    <a:pt x="146" y="0"/>
                    <a:pt x="112" y="9"/>
                    <a:pt x="86" y="26"/>
                  </a:cubicBezTo>
                  <a:lnTo>
                    <a:pt x="52" y="51"/>
                  </a:lnTo>
                  <a:cubicBezTo>
                    <a:pt x="35" y="77"/>
                    <a:pt x="18" y="103"/>
                    <a:pt x="9" y="128"/>
                  </a:cubicBezTo>
                  <a:lnTo>
                    <a:pt x="1" y="171"/>
                  </a:lnTo>
                  <a:cubicBezTo>
                    <a:pt x="1" y="197"/>
                    <a:pt x="9" y="222"/>
                    <a:pt x="18" y="240"/>
                  </a:cubicBezTo>
                  <a:cubicBezTo>
                    <a:pt x="26" y="257"/>
                    <a:pt x="35" y="282"/>
                    <a:pt x="52" y="291"/>
                  </a:cubicBezTo>
                  <a:cubicBezTo>
                    <a:pt x="69" y="308"/>
                    <a:pt x="86" y="325"/>
                    <a:pt x="112" y="325"/>
                  </a:cubicBezTo>
                  <a:cubicBezTo>
                    <a:pt x="129" y="342"/>
                    <a:pt x="155" y="342"/>
                    <a:pt x="172" y="342"/>
                  </a:cubicBezTo>
                  <a:lnTo>
                    <a:pt x="189" y="342"/>
                  </a:lnTo>
                  <a:cubicBezTo>
                    <a:pt x="214" y="342"/>
                    <a:pt x="249" y="334"/>
                    <a:pt x="274" y="317"/>
                  </a:cubicBezTo>
                  <a:lnTo>
                    <a:pt x="308" y="291"/>
                  </a:lnTo>
                  <a:cubicBezTo>
                    <a:pt x="326" y="274"/>
                    <a:pt x="343" y="248"/>
                    <a:pt x="351" y="222"/>
                  </a:cubicBezTo>
                  <a:lnTo>
                    <a:pt x="360" y="171"/>
                  </a:lnTo>
                  <a:cubicBezTo>
                    <a:pt x="360" y="154"/>
                    <a:pt x="351" y="128"/>
                    <a:pt x="343" y="111"/>
                  </a:cubicBezTo>
                  <a:cubicBezTo>
                    <a:pt x="334" y="86"/>
                    <a:pt x="326" y="68"/>
                    <a:pt x="308" y="51"/>
                  </a:cubicBezTo>
                  <a:cubicBezTo>
                    <a:pt x="291" y="34"/>
                    <a:pt x="274" y="26"/>
                    <a:pt x="249" y="17"/>
                  </a:cubicBezTo>
                  <a:cubicBezTo>
                    <a:pt x="232" y="9"/>
                    <a:pt x="214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2164875" y="3129000"/>
              <a:ext cx="11150" cy="8575"/>
            </a:xfrm>
            <a:custGeom>
              <a:avLst/>
              <a:gdLst/>
              <a:ahLst/>
              <a:cxnLst/>
              <a:rect l="l" t="t" r="r" b="b"/>
              <a:pathLst>
                <a:path w="446" h="343" extrusionOk="0">
                  <a:moveTo>
                    <a:pt x="223" y="0"/>
                  </a:moveTo>
                  <a:cubicBezTo>
                    <a:pt x="1" y="0"/>
                    <a:pt x="1" y="343"/>
                    <a:pt x="223" y="343"/>
                  </a:cubicBezTo>
                  <a:cubicBezTo>
                    <a:pt x="446" y="343"/>
                    <a:pt x="446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2092600" y="3059700"/>
              <a:ext cx="65250" cy="50075"/>
            </a:xfrm>
            <a:custGeom>
              <a:avLst/>
              <a:gdLst/>
              <a:ahLst/>
              <a:cxnLst/>
              <a:rect l="l" t="t" r="r" b="b"/>
              <a:pathLst>
                <a:path w="2610" h="2003" extrusionOk="0">
                  <a:moveTo>
                    <a:pt x="1301" y="1"/>
                  </a:moveTo>
                  <a:cubicBezTo>
                    <a:pt x="582" y="1"/>
                    <a:pt x="0" y="120"/>
                    <a:pt x="0" y="676"/>
                  </a:cubicBezTo>
                  <a:cubicBezTo>
                    <a:pt x="0" y="1224"/>
                    <a:pt x="582" y="2002"/>
                    <a:pt x="1301" y="2002"/>
                  </a:cubicBezTo>
                  <a:cubicBezTo>
                    <a:pt x="2028" y="2002"/>
                    <a:pt x="2610" y="1224"/>
                    <a:pt x="2610" y="676"/>
                  </a:cubicBezTo>
                  <a:cubicBezTo>
                    <a:pt x="2610" y="120"/>
                    <a:pt x="2028" y="1"/>
                    <a:pt x="1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2102850" y="3066550"/>
              <a:ext cx="45800" cy="14350"/>
            </a:xfrm>
            <a:custGeom>
              <a:avLst/>
              <a:gdLst/>
              <a:ahLst/>
              <a:cxnLst/>
              <a:rect l="l" t="t" r="r" b="b"/>
              <a:pathLst>
                <a:path w="1832" h="574" extrusionOk="0">
                  <a:moveTo>
                    <a:pt x="916" y="0"/>
                  </a:moveTo>
                  <a:cubicBezTo>
                    <a:pt x="412" y="0"/>
                    <a:pt x="1" y="129"/>
                    <a:pt x="1" y="291"/>
                  </a:cubicBezTo>
                  <a:cubicBezTo>
                    <a:pt x="1" y="445"/>
                    <a:pt x="412" y="574"/>
                    <a:pt x="916" y="574"/>
                  </a:cubicBezTo>
                  <a:cubicBezTo>
                    <a:pt x="1421" y="574"/>
                    <a:pt x="1832" y="445"/>
                    <a:pt x="1832" y="291"/>
                  </a:cubicBezTo>
                  <a:cubicBezTo>
                    <a:pt x="1832" y="129"/>
                    <a:pt x="1421" y="0"/>
                    <a:pt x="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2047250" y="3042900"/>
              <a:ext cx="21850" cy="33700"/>
            </a:xfrm>
            <a:custGeom>
              <a:avLst/>
              <a:gdLst/>
              <a:ahLst/>
              <a:cxnLst/>
              <a:rect l="l" t="t" r="r" b="b"/>
              <a:pathLst>
                <a:path w="874" h="1348" extrusionOk="0">
                  <a:moveTo>
                    <a:pt x="402" y="1"/>
                  </a:moveTo>
                  <a:cubicBezTo>
                    <a:pt x="14" y="1"/>
                    <a:pt x="1" y="746"/>
                    <a:pt x="78" y="1015"/>
                  </a:cubicBezTo>
                  <a:cubicBezTo>
                    <a:pt x="120" y="1152"/>
                    <a:pt x="197" y="1289"/>
                    <a:pt x="334" y="1331"/>
                  </a:cubicBezTo>
                  <a:cubicBezTo>
                    <a:pt x="365" y="1342"/>
                    <a:pt x="398" y="1347"/>
                    <a:pt x="430" y="1347"/>
                  </a:cubicBezTo>
                  <a:cubicBezTo>
                    <a:pt x="549" y="1347"/>
                    <a:pt x="669" y="1278"/>
                    <a:pt x="736" y="1177"/>
                  </a:cubicBezTo>
                  <a:cubicBezTo>
                    <a:pt x="822" y="1058"/>
                    <a:pt x="856" y="895"/>
                    <a:pt x="865" y="741"/>
                  </a:cubicBezTo>
                  <a:cubicBezTo>
                    <a:pt x="865" y="715"/>
                    <a:pt x="865" y="698"/>
                    <a:pt x="865" y="673"/>
                  </a:cubicBezTo>
                  <a:cubicBezTo>
                    <a:pt x="873" y="561"/>
                    <a:pt x="856" y="442"/>
                    <a:pt x="822" y="330"/>
                  </a:cubicBezTo>
                  <a:cubicBezTo>
                    <a:pt x="771" y="194"/>
                    <a:pt x="677" y="74"/>
                    <a:pt x="548" y="31"/>
                  </a:cubicBezTo>
                  <a:cubicBezTo>
                    <a:pt x="494" y="10"/>
                    <a:pt x="446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2176675" y="3045675"/>
              <a:ext cx="21800" cy="33800"/>
            </a:xfrm>
            <a:custGeom>
              <a:avLst/>
              <a:gdLst/>
              <a:ahLst/>
              <a:cxnLst/>
              <a:rect l="l" t="t" r="r" b="b"/>
              <a:pathLst>
                <a:path w="872" h="1352" extrusionOk="0">
                  <a:moveTo>
                    <a:pt x="400" y="1"/>
                  </a:moveTo>
                  <a:cubicBezTo>
                    <a:pt x="13" y="1"/>
                    <a:pt x="0" y="746"/>
                    <a:pt x="85" y="1015"/>
                  </a:cubicBezTo>
                  <a:cubicBezTo>
                    <a:pt x="128" y="1152"/>
                    <a:pt x="205" y="1289"/>
                    <a:pt x="333" y="1340"/>
                  </a:cubicBezTo>
                  <a:cubicBezTo>
                    <a:pt x="360" y="1348"/>
                    <a:pt x="389" y="1352"/>
                    <a:pt x="417" y="1352"/>
                  </a:cubicBezTo>
                  <a:cubicBezTo>
                    <a:pt x="540" y="1352"/>
                    <a:pt x="666" y="1282"/>
                    <a:pt x="735" y="1178"/>
                  </a:cubicBezTo>
                  <a:cubicBezTo>
                    <a:pt x="829" y="1058"/>
                    <a:pt x="855" y="895"/>
                    <a:pt x="863" y="741"/>
                  </a:cubicBezTo>
                  <a:cubicBezTo>
                    <a:pt x="863" y="724"/>
                    <a:pt x="872" y="699"/>
                    <a:pt x="872" y="673"/>
                  </a:cubicBezTo>
                  <a:lnTo>
                    <a:pt x="863" y="673"/>
                  </a:lnTo>
                  <a:cubicBezTo>
                    <a:pt x="872" y="562"/>
                    <a:pt x="863" y="442"/>
                    <a:pt x="821" y="331"/>
                  </a:cubicBezTo>
                  <a:cubicBezTo>
                    <a:pt x="778" y="194"/>
                    <a:pt x="684" y="74"/>
                    <a:pt x="547" y="31"/>
                  </a:cubicBezTo>
                  <a:cubicBezTo>
                    <a:pt x="493" y="10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2166000" y="3026600"/>
              <a:ext cx="46850" cy="32625"/>
            </a:xfrm>
            <a:custGeom>
              <a:avLst/>
              <a:gdLst/>
              <a:ahLst/>
              <a:cxnLst/>
              <a:rect l="l" t="t" r="r" b="b"/>
              <a:pathLst>
                <a:path w="1874" h="1305" extrusionOk="0">
                  <a:moveTo>
                    <a:pt x="133" y="0"/>
                  </a:moveTo>
                  <a:cubicBezTo>
                    <a:pt x="67" y="0"/>
                    <a:pt x="1" y="68"/>
                    <a:pt x="41" y="144"/>
                  </a:cubicBezTo>
                  <a:cubicBezTo>
                    <a:pt x="221" y="486"/>
                    <a:pt x="640" y="478"/>
                    <a:pt x="965" y="546"/>
                  </a:cubicBezTo>
                  <a:cubicBezTo>
                    <a:pt x="1145" y="580"/>
                    <a:pt x="1282" y="666"/>
                    <a:pt x="1402" y="803"/>
                  </a:cubicBezTo>
                  <a:cubicBezTo>
                    <a:pt x="1513" y="940"/>
                    <a:pt x="1598" y="1094"/>
                    <a:pt x="1667" y="1256"/>
                  </a:cubicBezTo>
                  <a:cubicBezTo>
                    <a:pt x="1685" y="1290"/>
                    <a:pt x="1713" y="1304"/>
                    <a:pt x="1741" y="1304"/>
                  </a:cubicBezTo>
                  <a:cubicBezTo>
                    <a:pt x="1806" y="1304"/>
                    <a:pt x="1874" y="1231"/>
                    <a:pt x="1838" y="1154"/>
                  </a:cubicBezTo>
                  <a:cubicBezTo>
                    <a:pt x="1684" y="854"/>
                    <a:pt x="1513" y="529"/>
                    <a:pt x="1179" y="401"/>
                  </a:cubicBezTo>
                  <a:cubicBezTo>
                    <a:pt x="880" y="289"/>
                    <a:pt x="384" y="384"/>
                    <a:pt x="213" y="50"/>
                  </a:cubicBezTo>
                  <a:cubicBezTo>
                    <a:pt x="194" y="15"/>
                    <a:pt x="163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2028175" y="3026600"/>
              <a:ext cx="46850" cy="32625"/>
            </a:xfrm>
            <a:custGeom>
              <a:avLst/>
              <a:gdLst/>
              <a:ahLst/>
              <a:cxnLst/>
              <a:rect l="l" t="t" r="r" b="b"/>
              <a:pathLst>
                <a:path w="1874" h="1305" extrusionOk="0">
                  <a:moveTo>
                    <a:pt x="1742" y="0"/>
                  </a:moveTo>
                  <a:cubicBezTo>
                    <a:pt x="1711" y="0"/>
                    <a:pt x="1681" y="15"/>
                    <a:pt x="1662" y="50"/>
                  </a:cubicBezTo>
                  <a:cubicBezTo>
                    <a:pt x="1491" y="384"/>
                    <a:pt x="995" y="289"/>
                    <a:pt x="695" y="401"/>
                  </a:cubicBezTo>
                  <a:cubicBezTo>
                    <a:pt x="362" y="529"/>
                    <a:pt x="191" y="854"/>
                    <a:pt x="37" y="1154"/>
                  </a:cubicBezTo>
                  <a:cubicBezTo>
                    <a:pt x="1" y="1231"/>
                    <a:pt x="69" y="1304"/>
                    <a:pt x="130" y="1304"/>
                  </a:cubicBezTo>
                  <a:cubicBezTo>
                    <a:pt x="158" y="1304"/>
                    <a:pt x="183" y="1290"/>
                    <a:pt x="199" y="1256"/>
                  </a:cubicBezTo>
                  <a:cubicBezTo>
                    <a:pt x="276" y="1094"/>
                    <a:pt x="362" y="940"/>
                    <a:pt x="473" y="803"/>
                  </a:cubicBezTo>
                  <a:cubicBezTo>
                    <a:pt x="593" y="666"/>
                    <a:pt x="729" y="580"/>
                    <a:pt x="909" y="546"/>
                  </a:cubicBezTo>
                  <a:cubicBezTo>
                    <a:pt x="1234" y="478"/>
                    <a:pt x="1653" y="486"/>
                    <a:pt x="1833" y="144"/>
                  </a:cubicBezTo>
                  <a:cubicBezTo>
                    <a:pt x="1874" y="68"/>
                    <a:pt x="1807" y="0"/>
                    <a:pt x="1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use </a:t>
            </a:r>
            <a:r>
              <a:rPr lang="en" dirty="0">
                <a:solidFill>
                  <a:schemeClr val="lt1"/>
                </a:solidFill>
              </a:rPr>
              <a:t>PlayDate?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858" name="Google Shape;858;p32"/>
          <p:cNvPicPr preferRelativeResize="0"/>
          <p:nvPr/>
        </p:nvPicPr>
        <p:blipFill rotWithShape="1">
          <a:blip r:embed="rId3">
            <a:alphaModFix/>
          </a:blip>
          <a:srcRect l="12962" t="6047" r="12962" b="6047"/>
          <a:stretch/>
        </p:blipFill>
        <p:spPr>
          <a:xfrm>
            <a:off x="5592744" y="1398225"/>
            <a:ext cx="3232800" cy="2560500"/>
          </a:xfrm>
          <a:prstGeom prst="roundRect">
            <a:avLst>
              <a:gd name="adj" fmla="val 5134"/>
            </a:avLst>
          </a:prstGeom>
          <a:noFill/>
          <a:ln>
            <a:noFill/>
          </a:ln>
        </p:spPr>
      </p:pic>
      <p:sp>
        <p:nvSpPr>
          <p:cNvPr id="859" name="Google Shape;859;p32"/>
          <p:cNvSpPr/>
          <p:nvPr/>
        </p:nvSpPr>
        <p:spPr>
          <a:xfrm flipH="1">
            <a:off x="6762941" y="3027478"/>
            <a:ext cx="1308960" cy="1460189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32"/>
          <p:cNvGrpSpPr/>
          <p:nvPr/>
        </p:nvGrpSpPr>
        <p:grpSpPr>
          <a:xfrm flipH="1">
            <a:off x="7661106" y="3026737"/>
            <a:ext cx="1695478" cy="1538931"/>
            <a:chOff x="-4610934" y="1188537"/>
            <a:chExt cx="1695478" cy="1538931"/>
          </a:xfrm>
        </p:grpSpPr>
        <p:sp>
          <p:nvSpPr>
            <p:cNvPr id="861" name="Google Shape;861;p32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2"/>
          <p:cNvGrpSpPr/>
          <p:nvPr/>
        </p:nvGrpSpPr>
        <p:grpSpPr>
          <a:xfrm>
            <a:off x="-1377746" y="995769"/>
            <a:ext cx="2968215" cy="711602"/>
            <a:chOff x="1694575" y="1616075"/>
            <a:chExt cx="394400" cy="94550"/>
          </a:xfrm>
        </p:grpSpPr>
        <p:sp>
          <p:nvSpPr>
            <p:cNvPr id="873" name="Google Shape;873;p32"/>
            <p:cNvSpPr/>
            <p:nvPr/>
          </p:nvSpPr>
          <p:spPr>
            <a:xfrm>
              <a:off x="1694575" y="1616075"/>
              <a:ext cx="394400" cy="94550"/>
            </a:xfrm>
            <a:custGeom>
              <a:avLst/>
              <a:gdLst/>
              <a:ahLst/>
              <a:cxnLst/>
              <a:rect l="l" t="t" r="r" b="b"/>
              <a:pathLst>
                <a:path w="15776" h="3782" extrusionOk="0">
                  <a:moveTo>
                    <a:pt x="6015" y="0"/>
                  </a:moveTo>
                  <a:cubicBezTo>
                    <a:pt x="5561" y="0"/>
                    <a:pt x="5202" y="283"/>
                    <a:pt x="5040" y="582"/>
                  </a:cubicBezTo>
                  <a:cubicBezTo>
                    <a:pt x="4868" y="873"/>
                    <a:pt x="4834" y="1198"/>
                    <a:pt x="4646" y="1480"/>
                  </a:cubicBezTo>
                  <a:cubicBezTo>
                    <a:pt x="4477" y="1754"/>
                    <a:pt x="4111" y="2005"/>
                    <a:pt x="3690" y="2005"/>
                  </a:cubicBezTo>
                  <a:cubicBezTo>
                    <a:pt x="3664" y="2005"/>
                    <a:pt x="3637" y="2004"/>
                    <a:pt x="3611" y="2002"/>
                  </a:cubicBezTo>
                  <a:cubicBezTo>
                    <a:pt x="2704" y="1925"/>
                    <a:pt x="2584" y="839"/>
                    <a:pt x="1677" y="779"/>
                  </a:cubicBezTo>
                  <a:cubicBezTo>
                    <a:pt x="1649" y="776"/>
                    <a:pt x="1621" y="775"/>
                    <a:pt x="1593" y="775"/>
                  </a:cubicBezTo>
                  <a:cubicBezTo>
                    <a:pt x="1331" y="775"/>
                    <a:pt x="1077" y="880"/>
                    <a:pt x="899" y="1027"/>
                  </a:cubicBezTo>
                  <a:cubicBezTo>
                    <a:pt x="711" y="1181"/>
                    <a:pt x="600" y="1378"/>
                    <a:pt x="505" y="1566"/>
                  </a:cubicBezTo>
                  <a:cubicBezTo>
                    <a:pt x="163" y="2276"/>
                    <a:pt x="1" y="3012"/>
                    <a:pt x="26" y="3756"/>
                  </a:cubicBezTo>
                  <a:lnTo>
                    <a:pt x="155" y="3756"/>
                  </a:lnTo>
                  <a:lnTo>
                    <a:pt x="7572" y="3764"/>
                  </a:lnTo>
                  <a:lnTo>
                    <a:pt x="8479" y="3764"/>
                  </a:lnTo>
                  <a:lnTo>
                    <a:pt x="11935" y="3773"/>
                  </a:lnTo>
                  <a:lnTo>
                    <a:pt x="15776" y="3782"/>
                  </a:lnTo>
                  <a:cubicBezTo>
                    <a:pt x="15738" y="3257"/>
                    <a:pt x="15010" y="2820"/>
                    <a:pt x="14259" y="2820"/>
                  </a:cubicBezTo>
                  <a:cubicBezTo>
                    <a:pt x="14166" y="2820"/>
                    <a:pt x="14072" y="2826"/>
                    <a:pt x="13979" y="2841"/>
                  </a:cubicBezTo>
                  <a:cubicBezTo>
                    <a:pt x="13568" y="2908"/>
                    <a:pt x="13157" y="3092"/>
                    <a:pt x="12763" y="3092"/>
                  </a:cubicBezTo>
                  <a:cubicBezTo>
                    <a:pt x="12657" y="3092"/>
                    <a:pt x="12552" y="3079"/>
                    <a:pt x="12448" y="3046"/>
                  </a:cubicBezTo>
                  <a:cubicBezTo>
                    <a:pt x="11978" y="2892"/>
                    <a:pt x="11926" y="2464"/>
                    <a:pt x="11687" y="2148"/>
                  </a:cubicBezTo>
                  <a:cubicBezTo>
                    <a:pt x="11430" y="1817"/>
                    <a:pt x="10881" y="1632"/>
                    <a:pt x="10341" y="1632"/>
                  </a:cubicBezTo>
                  <a:cubicBezTo>
                    <a:pt x="9999" y="1632"/>
                    <a:pt x="9661" y="1706"/>
                    <a:pt x="9403" y="1865"/>
                  </a:cubicBezTo>
                  <a:cubicBezTo>
                    <a:pt x="8958" y="2139"/>
                    <a:pt x="8692" y="2610"/>
                    <a:pt x="8102" y="2652"/>
                  </a:cubicBezTo>
                  <a:cubicBezTo>
                    <a:pt x="8074" y="2654"/>
                    <a:pt x="8047" y="2656"/>
                    <a:pt x="8019" y="2656"/>
                  </a:cubicBezTo>
                  <a:cubicBezTo>
                    <a:pt x="7504" y="2656"/>
                    <a:pt x="7114" y="2283"/>
                    <a:pt x="7033" y="1925"/>
                  </a:cubicBezTo>
                  <a:cubicBezTo>
                    <a:pt x="6947" y="1557"/>
                    <a:pt x="7076" y="1164"/>
                    <a:pt x="7016" y="787"/>
                  </a:cubicBezTo>
                  <a:cubicBezTo>
                    <a:pt x="6947" y="411"/>
                    <a:pt x="6571" y="0"/>
                    <a:pt x="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1698425" y="1646450"/>
              <a:ext cx="185450" cy="63750"/>
            </a:xfrm>
            <a:custGeom>
              <a:avLst/>
              <a:gdLst/>
              <a:ahLst/>
              <a:cxnLst/>
              <a:rect l="l" t="t" r="r" b="b"/>
              <a:pathLst>
                <a:path w="7418" h="2550" extrusionOk="0">
                  <a:moveTo>
                    <a:pt x="5861" y="0"/>
                  </a:moveTo>
                  <a:cubicBezTo>
                    <a:pt x="5407" y="0"/>
                    <a:pt x="5048" y="282"/>
                    <a:pt x="4886" y="573"/>
                  </a:cubicBezTo>
                  <a:cubicBezTo>
                    <a:pt x="4714" y="864"/>
                    <a:pt x="4680" y="1189"/>
                    <a:pt x="4492" y="1480"/>
                  </a:cubicBezTo>
                  <a:cubicBezTo>
                    <a:pt x="4325" y="1750"/>
                    <a:pt x="3967" y="1998"/>
                    <a:pt x="3554" y="1998"/>
                  </a:cubicBezTo>
                  <a:cubicBezTo>
                    <a:pt x="3522" y="1998"/>
                    <a:pt x="3489" y="1996"/>
                    <a:pt x="3457" y="1993"/>
                  </a:cubicBezTo>
                  <a:cubicBezTo>
                    <a:pt x="2550" y="1916"/>
                    <a:pt x="2430" y="830"/>
                    <a:pt x="1523" y="770"/>
                  </a:cubicBezTo>
                  <a:cubicBezTo>
                    <a:pt x="1504" y="769"/>
                    <a:pt x="1484" y="768"/>
                    <a:pt x="1464" y="768"/>
                  </a:cubicBezTo>
                  <a:cubicBezTo>
                    <a:pt x="1193" y="768"/>
                    <a:pt x="928" y="875"/>
                    <a:pt x="745" y="1018"/>
                  </a:cubicBezTo>
                  <a:cubicBezTo>
                    <a:pt x="557" y="1172"/>
                    <a:pt x="446" y="1369"/>
                    <a:pt x="351" y="1566"/>
                  </a:cubicBezTo>
                  <a:cubicBezTo>
                    <a:pt x="197" y="1882"/>
                    <a:pt x="78" y="2207"/>
                    <a:pt x="1" y="2541"/>
                  </a:cubicBezTo>
                  <a:lnTo>
                    <a:pt x="7418" y="2549"/>
                  </a:lnTo>
                  <a:cubicBezTo>
                    <a:pt x="7135" y="2413"/>
                    <a:pt x="6939" y="2164"/>
                    <a:pt x="6879" y="1925"/>
                  </a:cubicBezTo>
                  <a:cubicBezTo>
                    <a:pt x="6793" y="1549"/>
                    <a:pt x="6922" y="1164"/>
                    <a:pt x="6862" y="787"/>
                  </a:cubicBezTo>
                  <a:cubicBezTo>
                    <a:pt x="6793" y="402"/>
                    <a:pt x="6417" y="0"/>
                    <a:pt x="586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1906525" y="1687150"/>
              <a:ext cx="86425" cy="23250"/>
            </a:xfrm>
            <a:custGeom>
              <a:avLst/>
              <a:gdLst/>
              <a:ahLst/>
              <a:cxnLst/>
              <a:rect l="l" t="t" r="r" b="b"/>
              <a:pathLst>
                <a:path w="3457" h="930" extrusionOk="0">
                  <a:moveTo>
                    <a:pt x="1874" y="1"/>
                  </a:moveTo>
                  <a:cubicBezTo>
                    <a:pt x="1529" y="1"/>
                    <a:pt x="1186" y="76"/>
                    <a:pt x="925" y="237"/>
                  </a:cubicBezTo>
                  <a:cubicBezTo>
                    <a:pt x="582" y="434"/>
                    <a:pt x="351" y="759"/>
                    <a:pt x="1" y="921"/>
                  </a:cubicBezTo>
                  <a:lnTo>
                    <a:pt x="3457" y="930"/>
                  </a:lnTo>
                  <a:cubicBezTo>
                    <a:pt x="3380" y="785"/>
                    <a:pt x="3311" y="639"/>
                    <a:pt x="3209" y="511"/>
                  </a:cubicBezTo>
                  <a:cubicBezTo>
                    <a:pt x="2954" y="183"/>
                    <a:pt x="2411" y="1"/>
                    <a:pt x="1874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32"/>
          <p:cNvGrpSpPr/>
          <p:nvPr/>
        </p:nvGrpSpPr>
        <p:grpSpPr>
          <a:xfrm rot="2491912">
            <a:off x="7242982" y="991008"/>
            <a:ext cx="439512" cy="190772"/>
            <a:chOff x="5301950" y="718225"/>
            <a:chExt cx="186325" cy="80875"/>
          </a:xfrm>
        </p:grpSpPr>
        <p:sp>
          <p:nvSpPr>
            <p:cNvPr id="877" name="Google Shape;877;p32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2"/>
          <p:cNvSpPr txBox="1">
            <a:spLocks noGrp="1"/>
          </p:cNvSpPr>
          <p:nvPr>
            <p:ph type="body" idx="1"/>
          </p:nvPr>
        </p:nvSpPr>
        <p:spPr>
          <a:xfrm>
            <a:off x="830338" y="1017724"/>
            <a:ext cx="4762406" cy="3345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dirty="0"/>
              <a:t>Description: Application that connects dog owners with other dog owners via Events.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dirty="0"/>
              <a:t>Motivation for development</a:t>
            </a:r>
            <a:r>
              <a:rPr lang="en" dirty="0">
                <a:solidFill>
                  <a:schemeClr val="dk1"/>
                </a:solidFill>
              </a:rPr>
              <a:t>: We have pets and </a:t>
            </a:r>
            <a:r>
              <a:rPr lang="en-US" dirty="0" err="1">
                <a:solidFill>
                  <a:schemeClr val="dk1"/>
                </a:solidFill>
              </a:rPr>
              <a:t>PlayDate</a:t>
            </a:r>
            <a:r>
              <a:rPr lang="en-US" dirty="0">
                <a:solidFill>
                  <a:schemeClr val="dk1"/>
                </a:solidFill>
              </a:rPr>
              <a:t> helps connect our pups with new pup buddies.</a:t>
            </a:r>
            <a:endParaRPr dirty="0">
              <a:solidFill>
                <a:schemeClr val="dk1"/>
              </a:solidFill>
            </a:endParaRPr>
          </a:p>
          <a:p>
            <a:pPr marL="320040" lvl="0" indent="-18034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Simple application</a:t>
            </a:r>
            <a:endParaRPr dirty="0">
              <a:solidFill>
                <a:schemeClr val="dk1"/>
              </a:solidFill>
            </a:endParaRPr>
          </a:p>
          <a:p>
            <a:pPr marL="320040" lvl="0" indent="-18034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We have dogs</a:t>
            </a:r>
            <a:endParaRPr dirty="0">
              <a:solidFill>
                <a:schemeClr val="dk1"/>
              </a:solidFill>
            </a:endParaRPr>
          </a:p>
          <a:p>
            <a:pPr marL="320040" lvl="0" indent="-18034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Would use </a:t>
            </a:r>
            <a:r>
              <a:rPr lang="en-US" dirty="0" err="1">
                <a:solidFill>
                  <a:schemeClr val="dk1"/>
                </a:solidFill>
              </a:rPr>
              <a:t>PlayDate</a:t>
            </a:r>
            <a:r>
              <a:rPr lang="en-US" dirty="0">
                <a:solidFill>
                  <a:schemeClr val="dk1"/>
                </a:solidFill>
              </a:rPr>
              <a:t> for our dogs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User Story: Jane is new to the area and looking to meet new friends for her puppy Stella. Jane can make a new play date event and view other events.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1"/>
          <p:cNvSpPr/>
          <p:nvPr/>
        </p:nvSpPr>
        <p:spPr>
          <a:xfrm flipH="1">
            <a:off x="-206934" y="3108340"/>
            <a:ext cx="1308960" cy="1460189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1"/>
          <p:cNvGrpSpPr/>
          <p:nvPr/>
        </p:nvGrpSpPr>
        <p:grpSpPr>
          <a:xfrm flipH="1">
            <a:off x="691231" y="2955199"/>
            <a:ext cx="1695478" cy="1538931"/>
            <a:chOff x="-4610934" y="1188537"/>
            <a:chExt cx="1695478" cy="1538931"/>
          </a:xfrm>
        </p:grpSpPr>
        <p:sp>
          <p:nvSpPr>
            <p:cNvPr id="767" name="Google Shape;767;p31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31"/>
          <p:cNvSpPr/>
          <p:nvPr/>
        </p:nvSpPr>
        <p:spPr>
          <a:xfrm flipH="1">
            <a:off x="6991641" y="3349732"/>
            <a:ext cx="1308960" cy="1460189"/>
          </a:xfrm>
          <a:custGeom>
            <a:avLst/>
            <a:gdLst/>
            <a:ahLst/>
            <a:cxnLst/>
            <a:rect l="l" t="t" r="r" b="b"/>
            <a:pathLst>
              <a:path w="15476" h="17264" extrusionOk="0">
                <a:moveTo>
                  <a:pt x="11583" y="1"/>
                </a:moveTo>
                <a:lnTo>
                  <a:pt x="11583" y="1"/>
                </a:lnTo>
                <a:cubicBezTo>
                  <a:pt x="10505" y="942"/>
                  <a:pt x="9966" y="2328"/>
                  <a:pt x="9564" y="3679"/>
                </a:cubicBezTo>
                <a:cubicBezTo>
                  <a:pt x="9171" y="5031"/>
                  <a:pt x="8880" y="6434"/>
                  <a:pt x="8153" y="7649"/>
                </a:cubicBezTo>
                <a:cubicBezTo>
                  <a:pt x="8161" y="7623"/>
                  <a:pt x="8170" y="7606"/>
                  <a:pt x="8178" y="7580"/>
                </a:cubicBezTo>
                <a:lnTo>
                  <a:pt x="8178" y="7580"/>
                </a:lnTo>
                <a:cubicBezTo>
                  <a:pt x="8153" y="7623"/>
                  <a:pt x="8127" y="7675"/>
                  <a:pt x="8102" y="7717"/>
                </a:cubicBezTo>
                <a:cubicBezTo>
                  <a:pt x="8281" y="7409"/>
                  <a:pt x="8127" y="6494"/>
                  <a:pt x="8119" y="6126"/>
                </a:cubicBezTo>
                <a:cubicBezTo>
                  <a:pt x="8119" y="5553"/>
                  <a:pt x="8093" y="4980"/>
                  <a:pt x="8050" y="4415"/>
                </a:cubicBezTo>
                <a:cubicBezTo>
                  <a:pt x="7982" y="3303"/>
                  <a:pt x="7871" y="2165"/>
                  <a:pt x="7648" y="1079"/>
                </a:cubicBezTo>
                <a:cubicBezTo>
                  <a:pt x="7058" y="2045"/>
                  <a:pt x="6852" y="4398"/>
                  <a:pt x="7109" y="5544"/>
                </a:cubicBezTo>
                <a:cubicBezTo>
                  <a:pt x="7280" y="6323"/>
                  <a:pt x="7588" y="7084"/>
                  <a:pt x="7622" y="7888"/>
                </a:cubicBezTo>
                <a:cubicBezTo>
                  <a:pt x="7648" y="8427"/>
                  <a:pt x="7511" y="9009"/>
                  <a:pt x="7195" y="9437"/>
                </a:cubicBezTo>
                <a:cubicBezTo>
                  <a:pt x="7195" y="9437"/>
                  <a:pt x="7195" y="9445"/>
                  <a:pt x="7186" y="9445"/>
                </a:cubicBezTo>
                <a:cubicBezTo>
                  <a:pt x="7024" y="9711"/>
                  <a:pt x="6801" y="9924"/>
                  <a:pt x="6510" y="10070"/>
                </a:cubicBezTo>
                <a:cubicBezTo>
                  <a:pt x="6339" y="7580"/>
                  <a:pt x="5740" y="5125"/>
                  <a:pt x="4748" y="2841"/>
                </a:cubicBezTo>
                <a:lnTo>
                  <a:pt x="4748" y="2841"/>
                </a:lnTo>
                <a:cubicBezTo>
                  <a:pt x="4337" y="4826"/>
                  <a:pt x="4645" y="6947"/>
                  <a:pt x="5612" y="8718"/>
                </a:cubicBezTo>
                <a:cubicBezTo>
                  <a:pt x="5826" y="9112"/>
                  <a:pt x="6074" y="9505"/>
                  <a:pt x="6160" y="9942"/>
                </a:cubicBezTo>
                <a:cubicBezTo>
                  <a:pt x="6237" y="10309"/>
                  <a:pt x="6168" y="10737"/>
                  <a:pt x="5920" y="11020"/>
                </a:cubicBezTo>
                <a:cubicBezTo>
                  <a:pt x="5852" y="11139"/>
                  <a:pt x="5757" y="11250"/>
                  <a:pt x="5638" y="11327"/>
                </a:cubicBezTo>
                <a:cubicBezTo>
                  <a:pt x="4834" y="9120"/>
                  <a:pt x="3927" y="6947"/>
                  <a:pt x="2900" y="4826"/>
                </a:cubicBezTo>
                <a:lnTo>
                  <a:pt x="2900" y="4826"/>
                </a:lnTo>
                <a:cubicBezTo>
                  <a:pt x="3123" y="7272"/>
                  <a:pt x="3952" y="9659"/>
                  <a:pt x="5321" y="11704"/>
                </a:cubicBezTo>
                <a:cubicBezTo>
                  <a:pt x="5270" y="11764"/>
                  <a:pt x="5227" y="11824"/>
                  <a:pt x="5176" y="11875"/>
                </a:cubicBezTo>
                <a:cubicBezTo>
                  <a:pt x="5176" y="11884"/>
                  <a:pt x="5184" y="11884"/>
                  <a:pt x="5184" y="11892"/>
                </a:cubicBezTo>
                <a:cubicBezTo>
                  <a:pt x="4859" y="12269"/>
                  <a:pt x="4534" y="12653"/>
                  <a:pt x="4209" y="13030"/>
                </a:cubicBezTo>
                <a:cubicBezTo>
                  <a:pt x="3396" y="10823"/>
                  <a:pt x="2413" y="8675"/>
                  <a:pt x="1266" y="6622"/>
                </a:cubicBezTo>
                <a:lnTo>
                  <a:pt x="1266" y="6622"/>
                </a:lnTo>
                <a:cubicBezTo>
                  <a:pt x="1352" y="8812"/>
                  <a:pt x="2164" y="10968"/>
                  <a:pt x="3567" y="12653"/>
                </a:cubicBezTo>
                <a:cubicBezTo>
                  <a:pt x="3704" y="12825"/>
                  <a:pt x="3858" y="13004"/>
                  <a:pt x="3901" y="13218"/>
                </a:cubicBezTo>
                <a:cubicBezTo>
                  <a:pt x="3927" y="13398"/>
                  <a:pt x="3790" y="13980"/>
                  <a:pt x="3388" y="13988"/>
                </a:cubicBezTo>
                <a:cubicBezTo>
                  <a:pt x="2259" y="12294"/>
                  <a:pt x="1129" y="10609"/>
                  <a:pt x="0" y="8915"/>
                </a:cubicBezTo>
                <a:lnTo>
                  <a:pt x="0" y="8915"/>
                </a:lnTo>
                <a:cubicBezTo>
                  <a:pt x="607" y="10891"/>
                  <a:pt x="1737" y="12773"/>
                  <a:pt x="3259" y="14193"/>
                </a:cubicBezTo>
                <a:cubicBezTo>
                  <a:pt x="3174" y="14270"/>
                  <a:pt x="3037" y="14390"/>
                  <a:pt x="3054" y="14399"/>
                </a:cubicBezTo>
                <a:cubicBezTo>
                  <a:pt x="2344" y="15083"/>
                  <a:pt x="1643" y="15759"/>
                  <a:pt x="933" y="16435"/>
                </a:cubicBezTo>
                <a:lnTo>
                  <a:pt x="924" y="16452"/>
                </a:lnTo>
                <a:cubicBezTo>
                  <a:pt x="890" y="16503"/>
                  <a:pt x="873" y="16563"/>
                  <a:pt x="864" y="16623"/>
                </a:cubicBezTo>
                <a:cubicBezTo>
                  <a:pt x="809" y="16976"/>
                  <a:pt x="1185" y="17263"/>
                  <a:pt x="1544" y="17263"/>
                </a:cubicBezTo>
                <a:cubicBezTo>
                  <a:pt x="1577" y="17263"/>
                  <a:pt x="1610" y="17261"/>
                  <a:pt x="1643" y="17256"/>
                </a:cubicBezTo>
                <a:cubicBezTo>
                  <a:pt x="1942" y="17205"/>
                  <a:pt x="2190" y="17008"/>
                  <a:pt x="2378" y="16768"/>
                </a:cubicBezTo>
                <a:cubicBezTo>
                  <a:pt x="2549" y="16469"/>
                  <a:pt x="2686" y="16144"/>
                  <a:pt x="2900" y="15879"/>
                </a:cubicBezTo>
                <a:cubicBezTo>
                  <a:pt x="2969" y="15750"/>
                  <a:pt x="3054" y="15631"/>
                  <a:pt x="3148" y="15519"/>
                </a:cubicBezTo>
                <a:cubicBezTo>
                  <a:pt x="3628" y="14938"/>
                  <a:pt x="4421" y="14721"/>
                  <a:pt x="5195" y="14721"/>
                </a:cubicBezTo>
                <a:cubicBezTo>
                  <a:pt x="5332" y="14721"/>
                  <a:pt x="5469" y="14728"/>
                  <a:pt x="5603" y="14741"/>
                </a:cubicBezTo>
                <a:cubicBezTo>
                  <a:pt x="6493" y="14835"/>
                  <a:pt x="7340" y="15143"/>
                  <a:pt x="8230" y="15246"/>
                </a:cubicBezTo>
                <a:cubicBezTo>
                  <a:pt x="8446" y="15271"/>
                  <a:pt x="8664" y="15283"/>
                  <a:pt x="8882" y="15283"/>
                </a:cubicBezTo>
                <a:cubicBezTo>
                  <a:pt x="9933" y="15283"/>
                  <a:pt x="10991" y="14996"/>
                  <a:pt x="11891" y="14450"/>
                </a:cubicBezTo>
                <a:cubicBezTo>
                  <a:pt x="12003" y="14390"/>
                  <a:pt x="12122" y="14305"/>
                  <a:pt x="12165" y="14193"/>
                </a:cubicBezTo>
                <a:cubicBezTo>
                  <a:pt x="12140" y="14181"/>
                  <a:pt x="12120" y="14173"/>
                  <a:pt x="12097" y="14173"/>
                </a:cubicBezTo>
                <a:cubicBezTo>
                  <a:pt x="12089" y="14173"/>
                  <a:pt x="12080" y="14174"/>
                  <a:pt x="12071" y="14176"/>
                </a:cubicBezTo>
                <a:cubicBezTo>
                  <a:pt x="10594" y="14351"/>
                  <a:pt x="9053" y="14438"/>
                  <a:pt x="7522" y="14438"/>
                </a:cubicBezTo>
                <a:cubicBezTo>
                  <a:pt x="6429" y="14438"/>
                  <a:pt x="5341" y="14394"/>
                  <a:pt x="4286" y="14305"/>
                </a:cubicBezTo>
                <a:cubicBezTo>
                  <a:pt x="4772" y="13650"/>
                  <a:pt x="6023" y="13551"/>
                  <a:pt x="7037" y="13551"/>
                </a:cubicBezTo>
                <a:cubicBezTo>
                  <a:pt x="7255" y="13551"/>
                  <a:pt x="7462" y="13556"/>
                  <a:pt x="7648" y="13560"/>
                </a:cubicBezTo>
                <a:cubicBezTo>
                  <a:pt x="7727" y="13563"/>
                  <a:pt x="7805" y="13564"/>
                  <a:pt x="7884" y="13564"/>
                </a:cubicBezTo>
                <a:cubicBezTo>
                  <a:pt x="9927" y="13564"/>
                  <a:pt x="11968" y="12816"/>
                  <a:pt x="13517" y="11490"/>
                </a:cubicBezTo>
                <a:lnTo>
                  <a:pt x="13517" y="11490"/>
                </a:lnTo>
                <a:cubicBezTo>
                  <a:pt x="10719" y="11789"/>
                  <a:pt x="7956" y="12397"/>
                  <a:pt x="5287" y="13312"/>
                </a:cubicBezTo>
                <a:cubicBezTo>
                  <a:pt x="5347" y="13175"/>
                  <a:pt x="5415" y="13047"/>
                  <a:pt x="5492" y="12927"/>
                </a:cubicBezTo>
                <a:cubicBezTo>
                  <a:pt x="5971" y="12003"/>
                  <a:pt x="7015" y="11439"/>
                  <a:pt x="8059" y="11199"/>
                </a:cubicBezTo>
                <a:cubicBezTo>
                  <a:pt x="9154" y="10951"/>
                  <a:pt x="10292" y="10985"/>
                  <a:pt x="11395" y="10814"/>
                </a:cubicBezTo>
                <a:cubicBezTo>
                  <a:pt x="12772" y="10609"/>
                  <a:pt x="14107" y="10087"/>
                  <a:pt x="15262" y="9309"/>
                </a:cubicBezTo>
                <a:cubicBezTo>
                  <a:pt x="15347" y="9249"/>
                  <a:pt x="15442" y="9189"/>
                  <a:pt x="15467" y="9086"/>
                </a:cubicBezTo>
                <a:cubicBezTo>
                  <a:pt x="15476" y="9052"/>
                  <a:pt x="15476" y="9009"/>
                  <a:pt x="15459" y="8975"/>
                </a:cubicBezTo>
                <a:cubicBezTo>
                  <a:pt x="13714" y="9283"/>
                  <a:pt x="11951" y="9599"/>
                  <a:pt x="10232" y="10044"/>
                </a:cubicBezTo>
                <a:cubicBezTo>
                  <a:pt x="9043" y="10361"/>
                  <a:pt x="7879" y="10737"/>
                  <a:pt x="6758" y="11216"/>
                </a:cubicBezTo>
                <a:cubicBezTo>
                  <a:pt x="6818" y="11139"/>
                  <a:pt x="6895" y="11071"/>
                  <a:pt x="6964" y="11002"/>
                </a:cubicBezTo>
                <a:lnTo>
                  <a:pt x="6964" y="11002"/>
                </a:lnTo>
                <a:cubicBezTo>
                  <a:pt x="6921" y="11011"/>
                  <a:pt x="6887" y="11028"/>
                  <a:pt x="6844" y="11045"/>
                </a:cubicBezTo>
                <a:cubicBezTo>
                  <a:pt x="7366" y="10455"/>
                  <a:pt x="8093" y="10027"/>
                  <a:pt x="8871" y="9865"/>
                </a:cubicBezTo>
                <a:cubicBezTo>
                  <a:pt x="8914" y="9856"/>
                  <a:pt x="8966" y="9848"/>
                  <a:pt x="9008" y="9839"/>
                </a:cubicBezTo>
                <a:cubicBezTo>
                  <a:pt x="11292" y="9317"/>
                  <a:pt x="13457" y="8085"/>
                  <a:pt x="14851" y="6229"/>
                </a:cubicBezTo>
                <a:lnTo>
                  <a:pt x="14851" y="6229"/>
                </a:lnTo>
                <a:cubicBezTo>
                  <a:pt x="12276" y="6930"/>
                  <a:pt x="9830" y="8111"/>
                  <a:pt x="7691" y="9694"/>
                </a:cubicBezTo>
                <a:cubicBezTo>
                  <a:pt x="7725" y="9488"/>
                  <a:pt x="7794" y="9291"/>
                  <a:pt x="7896" y="9112"/>
                </a:cubicBezTo>
                <a:cubicBezTo>
                  <a:pt x="8110" y="8667"/>
                  <a:pt x="8495" y="8299"/>
                  <a:pt x="8914" y="8025"/>
                </a:cubicBezTo>
                <a:cubicBezTo>
                  <a:pt x="9479" y="7657"/>
                  <a:pt x="10120" y="7435"/>
                  <a:pt x="10728" y="7144"/>
                </a:cubicBezTo>
                <a:cubicBezTo>
                  <a:pt x="12422" y="6314"/>
                  <a:pt x="13833" y="4937"/>
                  <a:pt x="14680" y="3269"/>
                </a:cubicBezTo>
                <a:cubicBezTo>
                  <a:pt x="14680" y="3269"/>
                  <a:pt x="14680" y="3260"/>
                  <a:pt x="14680" y="3260"/>
                </a:cubicBezTo>
                <a:cubicBezTo>
                  <a:pt x="12986" y="4218"/>
                  <a:pt x="10933" y="5639"/>
                  <a:pt x="9385" y="6836"/>
                </a:cubicBezTo>
                <a:cubicBezTo>
                  <a:pt x="9376" y="6845"/>
                  <a:pt x="9368" y="6853"/>
                  <a:pt x="9351" y="6862"/>
                </a:cubicBezTo>
                <a:cubicBezTo>
                  <a:pt x="11583" y="3799"/>
                  <a:pt x="11566" y="2182"/>
                  <a:pt x="115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31"/>
          <p:cNvGrpSpPr/>
          <p:nvPr/>
        </p:nvGrpSpPr>
        <p:grpSpPr>
          <a:xfrm flipH="1">
            <a:off x="7889806" y="3348991"/>
            <a:ext cx="1695478" cy="1538931"/>
            <a:chOff x="-4610934" y="1188537"/>
            <a:chExt cx="1695478" cy="1538931"/>
          </a:xfrm>
        </p:grpSpPr>
        <p:sp>
          <p:nvSpPr>
            <p:cNvPr id="780" name="Google Shape;780;p31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-3458290" y="1188537"/>
              <a:ext cx="542834" cy="1464587"/>
            </a:xfrm>
            <a:custGeom>
              <a:avLst/>
              <a:gdLst/>
              <a:ahLst/>
              <a:cxnLst/>
              <a:rect l="l" t="t" r="r" b="b"/>
              <a:pathLst>
                <a:path w="6418" h="17316" extrusionOk="0">
                  <a:moveTo>
                    <a:pt x="4424" y="0"/>
                  </a:moveTo>
                  <a:lnTo>
                    <a:pt x="3448" y="1249"/>
                  </a:lnTo>
                  <a:cubicBezTo>
                    <a:pt x="2858" y="2011"/>
                    <a:pt x="2388" y="2892"/>
                    <a:pt x="2011" y="3807"/>
                  </a:cubicBezTo>
                  <a:cubicBezTo>
                    <a:pt x="1618" y="4740"/>
                    <a:pt x="1301" y="5698"/>
                    <a:pt x="1019" y="6596"/>
                  </a:cubicBezTo>
                  <a:cubicBezTo>
                    <a:pt x="471" y="8350"/>
                    <a:pt x="104" y="10198"/>
                    <a:pt x="18" y="12020"/>
                  </a:cubicBezTo>
                  <a:cubicBezTo>
                    <a:pt x="1" y="12328"/>
                    <a:pt x="1" y="12636"/>
                    <a:pt x="1" y="12944"/>
                  </a:cubicBezTo>
                  <a:cubicBezTo>
                    <a:pt x="1" y="13363"/>
                    <a:pt x="18" y="13791"/>
                    <a:pt x="52" y="14210"/>
                  </a:cubicBezTo>
                  <a:cubicBezTo>
                    <a:pt x="69" y="14407"/>
                    <a:pt x="95" y="14603"/>
                    <a:pt x="121" y="14800"/>
                  </a:cubicBezTo>
                  <a:cubicBezTo>
                    <a:pt x="189" y="15399"/>
                    <a:pt x="223" y="17067"/>
                    <a:pt x="899" y="17281"/>
                  </a:cubicBezTo>
                  <a:cubicBezTo>
                    <a:pt x="966" y="17305"/>
                    <a:pt x="1036" y="17316"/>
                    <a:pt x="1108" y="17316"/>
                  </a:cubicBezTo>
                  <a:cubicBezTo>
                    <a:pt x="1448" y="17316"/>
                    <a:pt x="1825" y="17077"/>
                    <a:pt x="2080" y="16879"/>
                  </a:cubicBezTo>
                  <a:lnTo>
                    <a:pt x="2088" y="16879"/>
                  </a:lnTo>
                  <a:cubicBezTo>
                    <a:pt x="2833" y="16306"/>
                    <a:pt x="3363" y="15433"/>
                    <a:pt x="3833" y="14655"/>
                  </a:cubicBezTo>
                  <a:cubicBezTo>
                    <a:pt x="3876" y="14586"/>
                    <a:pt x="3919" y="14501"/>
                    <a:pt x="3953" y="14415"/>
                  </a:cubicBezTo>
                  <a:cubicBezTo>
                    <a:pt x="4159" y="14056"/>
                    <a:pt x="4347" y="13697"/>
                    <a:pt x="4501" y="13329"/>
                  </a:cubicBezTo>
                  <a:cubicBezTo>
                    <a:pt x="6417" y="9145"/>
                    <a:pt x="5878" y="4654"/>
                    <a:pt x="4612" y="591"/>
                  </a:cubicBezTo>
                  <a:cubicBezTo>
                    <a:pt x="4561" y="385"/>
                    <a:pt x="4492" y="189"/>
                    <a:pt x="4424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-3456090" y="1708530"/>
              <a:ext cx="380695" cy="950848"/>
            </a:xfrm>
            <a:custGeom>
              <a:avLst/>
              <a:gdLst/>
              <a:ahLst/>
              <a:cxnLst/>
              <a:rect l="l" t="t" r="r" b="b"/>
              <a:pathLst>
                <a:path w="4501" h="11242" extrusionOk="0">
                  <a:moveTo>
                    <a:pt x="3068" y="1"/>
                  </a:moveTo>
                  <a:cubicBezTo>
                    <a:pt x="2661" y="1"/>
                    <a:pt x="2354" y="681"/>
                    <a:pt x="2199" y="927"/>
                  </a:cubicBezTo>
                  <a:cubicBezTo>
                    <a:pt x="1994" y="1252"/>
                    <a:pt x="1788" y="1603"/>
                    <a:pt x="1600" y="1971"/>
                  </a:cubicBezTo>
                  <a:cubicBezTo>
                    <a:pt x="1498" y="2168"/>
                    <a:pt x="1404" y="2364"/>
                    <a:pt x="1309" y="2570"/>
                  </a:cubicBezTo>
                  <a:cubicBezTo>
                    <a:pt x="788" y="3708"/>
                    <a:pt x="420" y="4948"/>
                    <a:pt x="206" y="6248"/>
                  </a:cubicBezTo>
                  <a:cubicBezTo>
                    <a:pt x="103" y="6864"/>
                    <a:pt x="35" y="7497"/>
                    <a:pt x="1" y="8139"/>
                  </a:cubicBezTo>
                  <a:cubicBezTo>
                    <a:pt x="18" y="8327"/>
                    <a:pt x="43" y="8524"/>
                    <a:pt x="69" y="8721"/>
                  </a:cubicBezTo>
                  <a:cubicBezTo>
                    <a:pt x="129" y="9328"/>
                    <a:pt x="172" y="10996"/>
                    <a:pt x="847" y="11210"/>
                  </a:cubicBezTo>
                  <a:cubicBezTo>
                    <a:pt x="913" y="11232"/>
                    <a:pt x="981" y="11242"/>
                    <a:pt x="1050" y="11242"/>
                  </a:cubicBezTo>
                  <a:cubicBezTo>
                    <a:pt x="1392" y="11242"/>
                    <a:pt x="1772" y="11007"/>
                    <a:pt x="2028" y="10808"/>
                  </a:cubicBezTo>
                  <a:cubicBezTo>
                    <a:pt x="2781" y="10235"/>
                    <a:pt x="3303" y="9362"/>
                    <a:pt x="3773" y="8584"/>
                  </a:cubicBezTo>
                  <a:cubicBezTo>
                    <a:pt x="3816" y="8507"/>
                    <a:pt x="3867" y="8430"/>
                    <a:pt x="3902" y="8344"/>
                  </a:cubicBezTo>
                  <a:cubicBezTo>
                    <a:pt x="4073" y="7865"/>
                    <a:pt x="4175" y="7360"/>
                    <a:pt x="4252" y="6839"/>
                  </a:cubicBezTo>
                  <a:cubicBezTo>
                    <a:pt x="4500" y="4974"/>
                    <a:pt x="4252" y="2938"/>
                    <a:pt x="3773" y="927"/>
                  </a:cubicBezTo>
                  <a:cubicBezTo>
                    <a:pt x="3722" y="696"/>
                    <a:pt x="3662" y="448"/>
                    <a:pt x="3491" y="251"/>
                  </a:cubicBezTo>
                  <a:cubicBezTo>
                    <a:pt x="3341" y="72"/>
                    <a:pt x="3199" y="1"/>
                    <a:pt x="306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-3334550" y="1278952"/>
              <a:ext cx="217201" cy="1372733"/>
            </a:xfrm>
            <a:custGeom>
              <a:avLst/>
              <a:gdLst/>
              <a:ahLst/>
              <a:cxnLst/>
              <a:rect l="l" t="t" r="r" b="b"/>
              <a:pathLst>
                <a:path w="2568" h="16230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011" y="1130"/>
                    <a:pt x="1780" y="2473"/>
                    <a:pt x="1618" y="3619"/>
                  </a:cubicBezTo>
                  <a:cubicBezTo>
                    <a:pt x="1506" y="4381"/>
                    <a:pt x="1293" y="5125"/>
                    <a:pt x="1147" y="5878"/>
                  </a:cubicBezTo>
                  <a:cubicBezTo>
                    <a:pt x="1002" y="6631"/>
                    <a:pt x="890" y="7392"/>
                    <a:pt x="771" y="8145"/>
                  </a:cubicBezTo>
                  <a:cubicBezTo>
                    <a:pt x="531" y="9702"/>
                    <a:pt x="514" y="11216"/>
                    <a:pt x="403" y="12765"/>
                  </a:cubicBezTo>
                  <a:cubicBezTo>
                    <a:pt x="317" y="13919"/>
                    <a:pt x="155" y="15074"/>
                    <a:pt x="1" y="16229"/>
                  </a:cubicBezTo>
                  <a:cubicBezTo>
                    <a:pt x="223" y="16144"/>
                    <a:pt x="428" y="16007"/>
                    <a:pt x="600" y="15887"/>
                  </a:cubicBezTo>
                  <a:cubicBezTo>
                    <a:pt x="625" y="15861"/>
                    <a:pt x="642" y="15836"/>
                    <a:pt x="668" y="15819"/>
                  </a:cubicBezTo>
                  <a:cubicBezTo>
                    <a:pt x="668" y="15006"/>
                    <a:pt x="719" y="14176"/>
                    <a:pt x="796" y="13355"/>
                  </a:cubicBezTo>
                  <a:cubicBezTo>
                    <a:pt x="959" y="11704"/>
                    <a:pt x="1053" y="10044"/>
                    <a:pt x="1233" y="8384"/>
                  </a:cubicBezTo>
                  <a:cubicBezTo>
                    <a:pt x="1404" y="6750"/>
                    <a:pt x="1703" y="5116"/>
                    <a:pt x="1968" y="3483"/>
                  </a:cubicBezTo>
                  <a:cubicBezTo>
                    <a:pt x="2105" y="2653"/>
                    <a:pt x="2208" y="1814"/>
                    <a:pt x="2370" y="984"/>
                  </a:cubicBezTo>
                  <a:cubicBezTo>
                    <a:pt x="2439" y="659"/>
                    <a:pt x="2490" y="334"/>
                    <a:pt x="2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-3698494" y="1203000"/>
              <a:ext cx="483459" cy="1418322"/>
            </a:xfrm>
            <a:custGeom>
              <a:avLst/>
              <a:gdLst/>
              <a:ahLst/>
              <a:cxnLst/>
              <a:rect l="l" t="t" r="r" b="b"/>
              <a:pathLst>
                <a:path w="5716" h="16769" extrusionOk="0">
                  <a:moveTo>
                    <a:pt x="1712" y="0"/>
                  </a:moveTo>
                  <a:lnTo>
                    <a:pt x="1096" y="1326"/>
                  </a:lnTo>
                  <a:cubicBezTo>
                    <a:pt x="728" y="2122"/>
                    <a:pt x="497" y="3029"/>
                    <a:pt x="360" y="3944"/>
                  </a:cubicBezTo>
                  <a:cubicBezTo>
                    <a:pt x="215" y="4885"/>
                    <a:pt x="146" y="5826"/>
                    <a:pt x="95" y="6716"/>
                  </a:cubicBezTo>
                  <a:cubicBezTo>
                    <a:pt x="1" y="8444"/>
                    <a:pt x="86" y="10241"/>
                    <a:pt x="437" y="11960"/>
                  </a:cubicBezTo>
                  <a:cubicBezTo>
                    <a:pt x="497" y="12251"/>
                    <a:pt x="565" y="12542"/>
                    <a:pt x="642" y="12824"/>
                  </a:cubicBezTo>
                  <a:cubicBezTo>
                    <a:pt x="745" y="13218"/>
                    <a:pt x="856" y="13620"/>
                    <a:pt x="993" y="14013"/>
                  </a:cubicBezTo>
                  <a:cubicBezTo>
                    <a:pt x="1053" y="14184"/>
                    <a:pt x="1121" y="14364"/>
                    <a:pt x="1181" y="14552"/>
                  </a:cubicBezTo>
                  <a:cubicBezTo>
                    <a:pt x="1387" y="15108"/>
                    <a:pt x="1814" y="16665"/>
                    <a:pt x="2499" y="16759"/>
                  </a:cubicBezTo>
                  <a:cubicBezTo>
                    <a:pt x="2533" y="16765"/>
                    <a:pt x="2566" y="16768"/>
                    <a:pt x="2600" y="16768"/>
                  </a:cubicBezTo>
                  <a:cubicBezTo>
                    <a:pt x="2956" y="16768"/>
                    <a:pt x="3288" y="16454"/>
                    <a:pt x="3500" y="16203"/>
                  </a:cubicBezTo>
                  <a:cubicBezTo>
                    <a:pt x="4064" y="15553"/>
                    <a:pt x="4347" y="14646"/>
                    <a:pt x="4603" y="13851"/>
                  </a:cubicBezTo>
                  <a:cubicBezTo>
                    <a:pt x="4629" y="13774"/>
                    <a:pt x="4654" y="13688"/>
                    <a:pt x="4663" y="13603"/>
                  </a:cubicBezTo>
                  <a:cubicBezTo>
                    <a:pt x="4766" y="13235"/>
                    <a:pt x="4851" y="12867"/>
                    <a:pt x="4920" y="12499"/>
                  </a:cubicBezTo>
                  <a:cubicBezTo>
                    <a:pt x="5715" y="8282"/>
                    <a:pt x="4158" y="4141"/>
                    <a:pt x="2020" y="522"/>
                  </a:cubicBezTo>
                  <a:cubicBezTo>
                    <a:pt x="1925" y="343"/>
                    <a:pt x="1814" y="172"/>
                    <a:pt x="1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-3584143" y="1286903"/>
              <a:ext cx="186753" cy="1322070"/>
            </a:xfrm>
            <a:custGeom>
              <a:avLst/>
              <a:gdLst/>
              <a:ahLst/>
              <a:cxnLst/>
              <a:rect l="l" t="t" r="r" b="b"/>
              <a:pathLst>
                <a:path w="2208" h="15631" extrusionOk="0">
                  <a:moveTo>
                    <a:pt x="248" y="1"/>
                  </a:moveTo>
                  <a:cubicBezTo>
                    <a:pt x="0" y="1147"/>
                    <a:pt x="103" y="2439"/>
                    <a:pt x="214" y="3542"/>
                  </a:cubicBezTo>
                  <a:cubicBezTo>
                    <a:pt x="291" y="4278"/>
                    <a:pt x="274" y="5005"/>
                    <a:pt x="317" y="5733"/>
                  </a:cubicBezTo>
                  <a:cubicBezTo>
                    <a:pt x="360" y="6468"/>
                    <a:pt x="428" y="7195"/>
                    <a:pt x="496" y="7923"/>
                  </a:cubicBezTo>
                  <a:cubicBezTo>
                    <a:pt x="642" y="9411"/>
                    <a:pt x="984" y="10840"/>
                    <a:pt x="1241" y="12311"/>
                  </a:cubicBezTo>
                  <a:cubicBezTo>
                    <a:pt x="1438" y="13406"/>
                    <a:pt x="1557" y="14518"/>
                    <a:pt x="1686" y="15631"/>
                  </a:cubicBezTo>
                  <a:cubicBezTo>
                    <a:pt x="1865" y="15511"/>
                    <a:pt x="2028" y="15348"/>
                    <a:pt x="2156" y="15211"/>
                  </a:cubicBezTo>
                  <a:cubicBezTo>
                    <a:pt x="2173" y="15186"/>
                    <a:pt x="2190" y="15160"/>
                    <a:pt x="2207" y="15134"/>
                  </a:cubicBezTo>
                  <a:cubicBezTo>
                    <a:pt x="2011" y="14373"/>
                    <a:pt x="1865" y="13594"/>
                    <a:pt x="1746" y="12807"/>
                  </a:cubicBezTo>
                  <a:cubicBezTo>
                    <a:pt x="1515" y="11225"/>
                    <a:pt x="1207" y="9659"/>
                    <a:pt x="984" y="8077"/>
                  </a:cubicBezTo>
                  <a:cubicBezTo>
                    <a:pt x="762" y="6511"/>
                    <a:pt x="650" y="4928"/>
                    <a:pt x="514" y="3354"/>
                  </a:cubicBezTo>
                  <a:cubicBezTo>
                    <a:pt x="445" y="2559"/>
                    <a:pt x="343" y="1763"/>
                    <a:pt x="300" y="959"/>
                  </a:cubicBezTo>
                  <a:cubicBezTo>
                    <a:pt x="283" y="642"/>
                    <a:pt x="257" y="317"/>
                    <a:pt x="248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-4018288" y="1467057"/>
              <a:ext cx="483459" cy="1260411"/>
            </a:xfrm>
            <a:custGeom>
              <a:avLst/>
              <a:gdLst/>
              <a:ahLst/>
              <a:cxnLst/>
              <a:rect l="l" t="t" r="r" b="b"/>
              <a:pathLst>
                <a:path w="5716" h="14902" extrusionOk="0">
                  <a:moveTo>
                    <a:pt x="479" y="1"/>
                  </a:moveTo>
                  <a:lnTo>
                    <a:pt x="197" y="1370"/>
                  </a:lnTo>
                  <a:cubicBezTo>
                    <a:pt x="35" y="2200"/>
                    <a:pt x="0" y="3081"/>
                    <a:pt x="60" y="3945"/>
                  </a:cubicBezTo>
                  <a:cubicBezTo>
                    <a:pt x="112" y="4834"/>
                    <a:pt x="240" y="5707"/>
                    <a:pt x="368" y="6520"/>
                  </a:cubicBezTo>
                  <a:cubicBezTo>
                    <a:pt x="608" y="8111"/>
                    <a:pt x="1036" y="9702"/>
                    <a:pt x="1669" y="11156"/>
                  </a:cubicBezTo>
                  <a:cubicBezTo>
                    <a:pt x="1780" y="11405"/>
                    <a:pt x="1891" y="11644"/>
                    <a:pt x="2011" y="11875"/>
                  </a:cubicBezTo>
                  <a:cubicBezTo>
                    <a:pt x="2182" y="12209"/>
                    <a:pt x="2353" y="12534"/>
                    <a:pt x="2550" y="12850"/>
                  </a:cubicBezTo>
                  <a:cubicBezTo>
                    <a:pt x="2635" y="12987"/>
                    <a:pt x="2729" y="13133"/>
                    <a:pt x="2823" y="13278"/>
                  </a:cubicBezTo>
                  <a:cubicBezTo>
                    <a:pt x="3102" y="13705"/>
                    <a:pt x="3727" y="14902"/>
                    <a:pt x="4321" y="14902"/>
                  </a:cubicBezTo>
                  <a:cubicBezTo>
                    <a:pt x="4347" y="14902"/>
                    <a:pt x="4372" y="14900"/>
                    <a:pt x="4398" y="14895"/>
                  </a:cubicBezTo>
                  <a:cubicBezTo>
                    <a:pt x="4757" y="14844"/>
                    <a:pt x="5022" y="14416"/>
                    <a:pt x="5176" y="14108"/>
                  </a:cubicBezTo>
                  <a:cubicBezTo>
                    <a:pt x="5544" y="13355"/>
                    <a:pt x="5621" y="12465"/>
                    <a:pt x="5681" y="11670"/>
                  </a:cubicBezTo>
                  <a:cubicBezTo>
                    <a:pt x="5689" y="11593"/>
                    <a:pt x="5698" y="11507"/>
                    <a:pt x="5689" y="11430"/>
                  </a:cubicBezTo>
                  <a:cubicBezTo>
                    <a:pt x="5706" y="11071"/>
                    <a:pt x="5715" y="10712"/>
                    <a:pt x="5698" y="10361"/>
                  </a:cubicBezTo>
                  <a:cubicBezTo>
                    <a:pt x="5587" y="6323"/>
                    <a:pt x="3422" y="3038"/>
                    <a:pt x="856" y="386"/>
                  </a:cubicBezTo>
                  <a:cubicBezTo>
                    <a:pt x="736" y="249"/>
                    <a:pt x="608" y="121"/>
                    <a:pt x="479" y="1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-3969063" y="1545208"/>
              <a:ext cx="391521" cy="1157816"/>
            </a:xfrm>
            <a:custGeom>
              <a:avLst/>
              <a:gdLst/>
              <a:ahLst/>
              <a:cxnLst/>
              <a:rect l="l" t="t" r="r" b="b"/>
              <a:pathLst>
                <a:path w="4629" h="13689" extrusionOk="0">
                  <a:moveTo>
                    <a:pt x="0" y="1"/>
                  </a:moveTo>
                  <a:cubicBezTo>
                    <a:pt x="0" y="1104"/>
                    <a:pt x="334" y="2242"/>
                    <a:pt x="650" y="3209"/>
                  </a:cubicBezTo>
                  <a:cubicBezTo>
                    <a:pt x="856" y="3842"/>
                    <a:pt x="984" y="4509"/>
                    <a:pt x="1164" y="5159"/>
                  </a:cubicBezTo>
                  <a:cubicBezTo>
                    <a:pt x="1335" y="5801"/>
                    <a:pt x="1540" y="6443"/>
                    <a:pt x="1737" y="7076"/>
                  </a:cubicBezTo>
                  <a:cubicBezTo>
                    <a:pt x="2147" y="8385"/>
                    <a:pt x="2729" y="9574"/>
                    <a:pt x="3234" y="10823"/>
                  </a:cubicBezTo>
                  <a:lnTo>
                    <a:pt x="3242" y="10823"/>
                  </a:lnTo>
                  <a:cubicBezTo>
                    <a:pt x="3619" y="11764"/>
                    <a:pt x="3935" y="12731"/>
                    <a:pt x="4269" y="13689"/>
                  </a:cubicBezTo>
                  <a:cubicBezTo>
                    <a:pt x="4406" y="13535"/>
                    <a:pt x="4517" y="13346"/>
                    <a:pt x="4594" y="13184"/>
                  </a:cubicBezTo>
                  <a:cubicBezTo>
                    <a:pt x="4611" y="13158"/>
                    <a:pt x="4611" y="13124"/>
                    <a:pt x="4628" y="13098"/>
                  </a:cubicBezTo>
                  <a:cubicBezTo>
                    <a:pt x="4312" y="12465"/>
                    <a:pt x="4029" y="11807"/>
                    <a:pt x="3781" y="11131"/>
                  </a:cubicBezTo>
                  <a:cubicBezTo>
                    <a:pt x="3268" y="9771"/>
                    <a:pt x="2695" y="8445"/>
                    <a:pt x="2190" y="7084"/>
                  </a:cubicBezTo>
                  <a:cubicBezTo>
                    <a:pt x="1694" y="5733"/>
                    <a:pt x="1292" y="4338"/>
                    <a:pt x="873" y="2952"/>
                  </a:cubicBezTo>
                  <a:cubicBezTo>
                    <a:pt x="659" y="2251"/>
                    <a:pt x="419" y="1558"/>
                    <a:pt x="231" y="848"/>
                  </a:cubicBezTo>
                  <a:cubicBezTo>
                    <a:pt x="154" y="565"/>
                    <a:pt x="69" y="2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-4610934" y="1751497"/>
              <a:ext cx="1090575" cy="917947"/>
            </a:xfrm>
            <a:custGeom>
              <a:avLst/>
              <a:gdLst/>
              <a:ahLst/>
              <a:cxnLst/>
              <a:rect l="l" t="t" r="r" b="b"/>
              <a:pathLst>
                <a:path w="12894" h="10853" extrusionOk="0">
                  <a:moveTo>
                    <a:pt x="1" y="0"/>
                  </a:moveTo>
                  <a:lnTo>
                    <a:pt x="523" y="1352"/>
                  </a:lnTo>
                  <a:cubicBezTo>
                    <a:pt x="848" y="2173"/>
                    <a:pt x="1344" y="2951"/>
                    <a:pt x="1909" y="3670"/>
                  </a:cubicBezTo>
                  <a:cubicBezTo>
                    <a:pt x="2482" y="4414"/>
                    <a:pt x="3115" y="5099"/>
                    <a:pt x="3714" y="5740"/>
                  </a:cubicBezTo>
                  <a:cubicBezTo>
                    <a:pt x="4894" y="6981"/>
                    <a:pt x="6237" y="8119"/>
                    <a:pt x="7717" y="9017"/>
                  </a:cubicBezTo>
                  <a:cubicBezTo>
                    <a:pt x="7966" y="9171"/>
                    <a:pt x="8214" y="9316"/>
                    <a:pt x="8470" y="9453"/>
                  </a:cubicBezTo>
                  <a:cubicBezTo>
                    <a:pt x="8830" y="9641"/>
                    <a:pt x="9189" y="9821"/>
                    <a:pt x="9565" y="9992"/>
                  </a:cubicBezTo>
                  <a:cubicBezTo>
                    <a:pt x="9736" y="10061"/>
                    <a:pt x="9907" y="10138"/>
                    <a:pt x="10087" y="10206"/>
                  </a:cubicBezTo>
                  <a:cubicBezTo>
                    <a:pt x="10504" y="10378"/>
                    <a:pt x="11443" y="10852"/>
                    <a:pt x="12092" y="10852"/>
                  </a:cubicBezTo>
                  <a:cubicBezTo>
                    <a:pt x="12283" y="10852"/>
                    <a:pt x="12448" y="10811"/>
                    <a:pt x="12568" y="10711"/>
                  </a:cubicBezTo>
                  <a:cubicBezTo>
                    <a:pt x="12885" y="10463"/>
                    <a:pt x="12893" y="9941"/>
                    <a:pt x="12859" y="9581"/>
                  </a:cubicBezTo>
                  <a:cubicBezTo>
                    <a:pt x="12782" y="8717"/>
                    <a:pt x="12320" y="7896"/>
                    <a:pt x="11918" y="7169"/>
                  </a:cubicBezTo>
                  <a:cubicBezTo>
                    <a:pt x="11884" y="7101"/>
                    <a:pt x="11841" y="7024"/>
                    <a:pt x="11790" y="6955"/>
                  </a:cubicBezTo>
                  <a:cubicBezTo>
                    <a:pt x="11593" y="6630"/>
                    <a:pt x="11387" y="6322"/>
                    <a:pt x="11165" y="6023"/>
                  </a:cubicBezTo>
                  <a:cubicBezTo>
                    <a:pt x="8684" y="2584"/>
                    <a:pt x="4646" y="958"/>
                    <a:pt x="583" y="111"/>
                  </a:cubicBezTo>
                  <a:cubicBezTo>
                    <a:pt x="386" y="68"/>
                    <a:pt x="198" y="3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-4557310" y="1814424"/>
              <a:ext cx="1035513" cy="801057"/>
            </a:xfrm>
            <a:custGeom>
              <a:avLst/>
              <a:gdLst/>
              <a:ahLst/>
              <a:cxnLst/>
              <a:rect l="l" t="t" r="r" b="b"/>
              <a:pathLst>
                <a:path w="12243" h="9471" extrusionOk="0">
                  <a:moveTo>
                    <a:pt x="0" y="0"/>
                  </a:moveTo>
                  <a:cubicBezTo>
                    <a:pt x="650" y="958"/>
                    <a:pt x="1651" y="1763"/>
                    <a:pt x="2524" y="2421"/>
                  </a:cubicBezTo>
                  <a:cubicBezTo>
                    <a:pt x="3105" y="2849"/>
                    <a:pt x="3610" y="3362"/>
                    <a:pt x="4166" y="3824"/>
                  </a:cubicBezTo>
                  <a:cubicBezTo>
                    <a:pt x="4722" y="4286"/>
                    <a:pt x="5287" y="4723"/>
                    <a:pt x="5860" y="5159"/>
                  </a:cubicBezTo>
                  <a:cubicBezTo>
                    <a:pt x="7032" y="6066"/>
                    <a:pt x="8290" y="6767"/>
                    <a:pt x="9522" y="7563"/>
                  </a:cubicBezTo>
                  <a:cubicBezTo>
                    <a:pt x="10437" y="8153"/>
                    <a:pt x="11318" y="8820"/>
                    <a:pt x="12199" y="9471"/>
                  </a:cubicBezTo>
                  <a:cubicBezTo>
                    <a:pt x="12242" y="9257"/>
                    <a:pt x="12242" y="9026"/>
                    <a:pt x="12225" y="8829"/>
                  </a:cubicBezTo>
                  <a:cubicBezTo>
                    <a:pt x="12216" y="8803"/>
                    <a:pt x="12208" y="8778"/>
                    <a:pt x="12208" y="8752"/>
                  </a:cubicBezTo>
                  <a:cubicBezTo>
                    <a:pt x="11523" y="8375"/>
                    <a:pt x="10865" y="7956"/>
                    <a:pt x="10223" y="7520"/>
                  </a:cubicBezTo>
                  <a:cubicBezTo>
                    <a:pt x="8923" y="6630"/>
                    <a:pt x="7588" y="5800"/>
                    <a:pt x="6296" y="4902"/>
                  </a:cubicBezTo>
                  <a:cubicBezTo>
                    <a:pt x="5022" y="4013"/>
                    <a:pt x="3815" y="3029"/>
                    <a:pt x="2592" y="2071"/>
                  </a:cubicBezTo>
                  <a:cubicBezTo>
                    <a:pt x="1968" y="1583"/>
                    <a:pt x="1335" y="1112"/>
                    <a:pt x="727" y="608"/>
                  </a:cubicBezTo>
                  <a:cubicBezTo>
                    <a:pt x="488" y="402"/>
                    <a:pt x="240" y="214"/>
                    <a:pt x="0" y="0"/>
                  </a:cubicBezTo>
                  <a:close/>
                </a:path>
              </a:pathLst>
            </a:custGeom>
            <a:solidFill>
              <a:srgbClr val="579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>
            <a:off x="3835823" y="790764"/>
            <a:ext cx="1472355" cy="1510992"/>
            <a:chOff x="4327125" y="2454650"/>
            <a:chExt cx="979350" cy="1005050"/>
          </a:xfrm>
        </p:grpSpPr>
        <p:sp>
          <p:nvSpPr>
            <p:cNvPr id="792" name="Google Shape;792;p31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31"/>
          <p:cNvSpPr txBox="1">
            <a:spLocks noGrp="1"/>
          </p:cNvSpPr>
          <p:nvPr>
            <p:ph type="title"/>
          </p:nvPr>
        </p:nvSpPr>
        <p:spPr>
          <a:xfrm>
            <a:off x="2152350" y="2553376"/>
            <a:ext cx="48393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799" name="Google Shape;799;p31"/>
          <p:cNvSpPr txBox="1">
            <a:spLocks noGrp="1"/>
          </p:cNvSpPr>
          <p:nvPr>
            <p:ph type="title" idx="2"/>
          </p:nvPr>
        </p:nvSpPr>
        <p:spPr>
          <a:xfrm>
            <a:off x="2996550" y="12850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800" name="Google Shape;800;p31"/>
          <p:cNvGrpSpPr/>
          <p:nvPr/>
        </p:nvGrpSpPr>
        <p:grpSpPr>
          <a:xfrm>
            <a:off x="8193660" y="2367695"/>
            <a:ext cx="1290806" cy="408124"/>
            <a:chOff x="2709200" y="1747675"/>
            <a:chExt cx="189925" cy="60050"/>
          </a:xfrm>
        </p:grpSpPr>
        <p:sp>
          <p:nvSpPr>
            <p:cNvPr id="801" name="Google Shape;801;p31"/>
            <p:cNvSpPr/>
            <p:nvPr/>
          </p:nvSpPr>
          <p:spPr>
            <a:xfrm>
              <a:off x="2709200" y="1747675"/>
              <a:ext cx="189925" cy="60050"/>
            </a:xfrm>
            <a:custGeom>
              <a:avLst/>
              <a:gdLst/>
              <a:ahLst/>
              <a:cxnLst/>
              <a:rect l="l" t="t" r="r" b="b"/>
              <a:pathLst>
                <a:path w="7597" h="2402" extrusionOk="0">
                  <a:moveTo>
                    <a:pt x="3993" y="0"/>
                  </a:moveTo>
                  <a:cubicBezTo>
                    <a:pt x="3835" y="0"/>
                    <a:pt x="3675" y="31"/>
                    <a:pt x="3525" y="92"/>
                  </a:cubicBezTo>
                  <a:cubicBezTo>
                    <a:pt x="3311" y="177"/>
                    <a:pt x="3114" y="314"/>
                    <a:pt x="2969" y="502"/>
                  </a:cubicBezTo>
                  <a:cubicBezTo>
                    <a:pt x="2900" y="605"/>
                    <a:pt x="2849" y="725"/>
                    <a:pt x="2797" y="836"/>
                  </a:cubicBezTo>
                  <a:cubicBezTo>
                    <a:pt x="2746" y="956"/>
                    <a:pt x="2686" y="1093"/>
                    <a:pt x="2575" y="1161"/>
                  </a:cubicBezTo>
                  <a:cubicBezTo>
                    <a:pt x="2504" y="1208"/>
                    <a:pt x="2427" y="1227"/>
                    <a:pt x="2348" y="1227"/>
                  </a:cubicBezTo>
                  <a:cubicBezTo>
                    <a:pt x="2141" y="1227"/>
                    <a:pt x="1918" y="1101"/>
                    <a:pt x="1745" y="1033"/>
                  </a:cubicBezTo>
                  <a:cubicBezTo>
                    <a:pt x="1579" y="971"/>
                    <a:pt x="1411" y="937"/>
                    <a:pt x="1242" y="937"/>
                  </a:cubicBezTo>
                  <a:cubicBezTo>
                    <a:pt x="1133" y="937"/>
                    <a:pt x="1023" y="951"/>
                    <a:pt x="915" y="981"/>
                  </a:cubicBezTo>
                  <a:cubicBezTo>
                    <a:pt x="368" y="1135"/>
                    <a:pt x="0" y="1666"/>
                    <a:pt x="26" y="2222"/>
                  </a:cubicBezTo>
                  <a:lnTo>
                    <a:pt x="26" y="2230"/>
                  </a:lnTo>
                  <a:lnTo>
                    <a:pt x="26" y="2256"/>
                  </a:lnTo>
                  <a:cubicBezTo>
                    <a:pt x="26" y="2289"/>
                    <a:pt x="54" y="2308"/>
                    <a:pt x="81" y="2308"/>
                  </a:cubicBezTo>
                  <a:cubicBezTo>
                    <a:pt x="96" y="2308"/>
                    <a:pt x="111" y="2302"/>
                    <a:pt x="120" y="2290"/>
                  </a:cubicBezTo>
                  <a:cubicBezTo>
                    <a:pt x="128" y="2299"/>
                    <a:pt x="137" y="2316"/>
                    <a:pt x="163" y="2316"/>
                  </a:cubicBezTo>
                  <a:cubicBezTo>
                    <a:pt x="163" y="2316"/>
                    <a:pt x="2721" y="2342"/>
                    <a:pt x="4876" y="2367"/>
                  </a:cubicBezTo>
                  <a:cubicBezTo>
                    <a:pt x="5082" y="2376"/>
                    <a:pt x="5270" y="2376"/>
                    <a:pt x="5467" y="2376"/>
                  </a:cubicBezTo>
                  <a:cubicBezTo>
                    <a:pt x="5783" y="2384"/>
                    <a:pt x="6091" y="2384"/>
                    <a:pt x="6365" y="2384"/>
                  </a:cubicBezTo>
                  <a:cubicBezTo>
                    <a:pt x="6870" y="2393"/>
                    <a:pt x="7280" y="2393"/>
                    <a:pt x="7537" y="2401"/>
                  </a:cubicBezTo>
                  <a:cubicBezTo>
                    <a:pt x="7580" y="2401"/>
                    <a:pt x="7597" y="2359"/>
                    <a:pt x="7580" y="2324"/>
                  </a:cubicBezTo>
                  <a:cubicBezTo>
                    <a:pt x="7503" y="2153"/>
                    <a:pt x="7383" y="1999"/>
                    <a:pt x="7237" y="1888"/>
                  </a:cubicBezTo>
                  <a:cubicBezTo>
                    <a:pt x="6917" y="1634"/>
                    <a:pt x="6547" y="1548"/>
                    <a:pt x="6166" y="1548"/>
                  </a:cubicBezTo>
                  <a:cubicBezTo>
                    <a:pt x="5804" y="1548"/>
                    <a:pt x="5432" y="1625"/>
                    <a:pt x="5082" y="1709"/>
                  </a:cubicBezTo>
                  <a:cubicBezTo>
                    <a:pt x="5278" y="1255"/>
                    <a:pt x="5167" y="699"/>
                    <a:pt x="4825" y="348"/>
                  </a:cubicBezTo>
                  <a:cubicBezTo>
                    <a:pt x="4604" y="116"/>
                    <a:pt x="4301" y="0"/>
                    <a:pt x="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2709825" y="1767650"/>
              <a:ext cx="124500" cy="39225"/>
            </a:xfrm>
            <a:custGeom>
              <a:avLst/>
              <a:gdLst/>
              <a:ahLst/>
              <a:cxnLst/>
              <a:rect l="l" t="t" r="r" b="b"/>
              <a:pathLst>
                <a:path w="4980" h="1569" extrusionOk="0">
                  <a:moveTo>
                    <a:pt x="3720" y="1"/>
                  </a:moveTo>
                  <a:cubicBezTo>
                    <a:pt x="3562" y="1"/>
                    <a:pt x="3402" y="30"/>
                    <a:pt x="3252" y="88"/>
                  </a:cubicBezTo>
                  <a:cubicBezTo>
                    <a:pt x="3038" y="174"/>
                    <a:pt x="2841" y="311"/>
                    <a:pt x="2696" y="507"/>
                  </a:cubicBezTo>
                  <a:cubicBezTo>
                    <a:pt x="2627" y="602"/>
                    <a:pt x="2576" y="721"/>
                    <a:pt x="2524" y="841"/>
                  </a:cubicBezTo>
                  <a:cubicBezTo>
                    <a:pt x="2473" y="952"/>
                    <a:pt x="2413" y="1089"/>
                    <a:pt x="2302" y="1166"/>
                  </a:cubicBezTo>
                  <a:cubicBezTo>
                    <a:pt x="2233" y="1212"/>
                    <a:pt x="2158" y="1230"/>
                    <a:pt x="2081" y="1230"/>
                  </a:cubicBezTo>
                  <a:cubicBezTo>
                    <a:pt x="1872" y="1230"/>
                    <a:pt x="1647" y="1098"/>
                    <a:pt x="1472" y="1029"/>
                  </a:cubicBezTo>
                  <a:cubicBezTo>
                    <a:pt x="1306" y="967"/>
                    <a:pt x="1137" y="933"/>
                    <a:pt x="969" y="933"/>
                  </a:cubicBezTo>
                  <a:cubicBezTo>
                    <a:pt x="860" y="933"/>
                    <a:pt x="750" y="948"/>
                    <a:pt x="642" y="978"/>
                  </a:cubicBezTo>
                  <a:cubicBezTo>
                    <a:pt x="377" y="1055"/>
                    <a:pt x="155" y="1217"/>
                    <a:pt x="1" y="1431"/>
                  </a:cubicBezTo>
                  <a:lnTo>
                    <a:pt x="1" y="1457"/>
                  </a:lnTo>
                  <a:cubicBezTo>
                    <a:pt x="1" y="1490"/>
                    <a:pt x="29" y="1509"/>
                    <a:pt x="56" y="1509"/>
                  </a:cubicBezTo>
                  <a:cubicBezTo>
                    <a:pt x="71" y="1509"/>
                    <a:pt x="86" y="1503"/>
                    <a:pt x="95" y="1491"/>
                  </a:cubicBezTo>
                  <a:cubicBezTo>
                    <a:pt x="103" y="1500"/>
                    <a:pt x="112" y="1517"/>
                    <a:pt x="138" y="1517"/>
                  </a:cubicBezTo>
                  <a:cubicBezTo>
                    <a:pt x="138" y="1517"/>
                    <a:pt x="2696" y="1543"/>
                    <a:pt x="4851" y="1568"/>
                  </a:cubicBezTo>
                  <a:cubicBezTo>
                    <a:pt x="4980" y="1149"/>
                    <a:pt x="4860" y="661"/>
                    <a:pt x="4552" y="345"/>
                  </a:cubicBezTo>
                  <a:cubicBezTo>
                    <a:pt x="4331" y="113"/>
                    <a:pt x="4029" y="1"/>
                    <a:pt x="3720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1"/>
          <p:cNvGrpSpPr/>
          <p:nvPr/>
        </p:nvGrpSpPr>
        <p:grpSpPr>
          <a:xfrm>
            <a:off x="6983246" y="409371"/>
            <a:ext cx="2135456" cy="673547"/>
            <a:chOff x="2540025" y="1612750"/>
            <a:chExt cx="302850" cy="95525"/>
          </a:xfrm>
        </p:grpSpPr>
        <p:sp>
          <p:nvSpPr>
            <p:cNvPr id="804" name="Google Shape;804;p31"/>
            <p:cNvSpPr/>
            <p:nvPr/>
          </p:nvSpPr>
          <p:spPr>
            <a:xfrm>
              <a:off x="2540025" y="1612750"/>
              <a:ext cx="302850" cy="95525"/>
            </a:xfrm>
            <a:custGeom>
              <a:avLst/>
              <a:gdLst/>
              <a:ahLst/>
              <a:cxnLst/>
              <a:rect l="l" t="t" r="r" b="b"/>
              <a:pathLst>
                <a:path w="12114" h="3821" extrusionOk="0">
                  <a:moveTo>
                    <a:pt x="5741" y="1"/>
                  </a:moveTo>
                  <a:cubicBezTo>
                    <a:pt x="5251" y="1"/>
                    <a:pt x="4772" y="178"/>
                    <a:pt x="4423" y="544"/>
                  </a:cubicBezTo>
                  <a:cubicBezTo>
                    <a:pt x="3884" y="1117"/>
                    <a:pt x="3704" y="2007"/>
                    <a:pt x="4012" y="2725"/>
                  </a:cubicBezTo>
                  <a:cubicBezTo>
                    <a:pt x="3451" y="2587"/>
                    <a:pt x="2852" y="2461"/>
                    <a:pt x="2271" y="2461"/>
                  </a:cubicBezTo>
                  <a:cubicBezTo>
                    <a:pt x="1666" y="2461"/>
                    <a:pt x="1080" y="2598"/>
                    <a:pt x="573" y="2999"/>
                  </a:cubicBezTo>
                  <a:cubicBezTo>
                    <a:pt x="334" y="3187"/>
                    <a:pt x="146" y="3427"/>
                    <a:pt x="26" y="3701"/>
                  </a:cubicBezTo>
                  <a:cubicBezTo>
                    <a:pt x="0" y="3752"/>
                    <a:pt x="34" y="3820"/>
                    <a:pt x="103" y="3820"/>
                  </a:cubicBezTo>
                  <a:cubicBezTo>
                    <a:pt x="505" y="3820"/>
                    <a:pt x="1164" y="3812"/>
                    <a:pt x="1968" y="3803"/>
                  </a:cubicBezTo>
                  <a:cubicBezTo>
                    <a:pt x="2404" y="3795"/>
                    <a:pt x="2892" y="3795"/>
                    <a:pt x="3405" y="3786"/>
                  </a:cubicBezTo>
                  <a:cubicBezTo>
                    <a:pt x="3704" y="3786"/>
                    <a:pt x="4021" y="3778"/>
                    <a:pt x="4329" y="3778"/>
                  </a:cubicBezTo>
                  <a:cubicBezTo>
                    <a:pt x="7777" y="3735"/>
                    <a:pt x="11857" y="3684"/>
                    <a:pt x="11857" y="3684"/>
                  </a:cubicBezTo>
                  <a:cubicBezTo>
                    <a:pt x="11891" y="3684"/>
                    <a:pt x="11909" y="3666"/>
                    <a:pt x="11926" y="3641"/>
                  </a:cubicBezTo>
                  <a:cubicBezTo>
                    <a:pt x="11938" y="3660"/>
                    <a:pt x="11962" y="3670"/>
                    <a:pt x="11987" y="3670"/>
                  </a:cubicBezTo>
                  <a:cubicBezTo>
                    <a:pt x="12028" y="3670"/>
                    <a:pt x="12071" y="3643"/>
                    <a:pt x="12071" y="3589"/>
                  </a:cubicBezTo>
                  <a:cubicBezTo>
                    <a:pt x="12071" y="3572"/>
                    <a:pt x="12071" y="3564"/>
                    <a:pt x="12071" y="3547"/>
                  </a:cubicBezTo>
                  <a:cubicBezTo>
                    <a:pt x="12114" y="2648"/>
                    <a:pt x="11524" y="1810"/>
                    <a:pt x="10660" y="1562"/>
                  </a:cubicBezTo>
                  <a:lnTo>
                    <a:pt x="10660" y="1571"/>
                  </a:lnTo>
                  <a:cubicBezTo>
                    <a:pt x="10476" y="1518"/>
                    <a:pt x="10291" y="1492"/>
                    <a:pt x="10107" y="1492"/>
                  </a:cubicBezTo>
                  <a:cubicBezTo>
                    <a:pt x="9845" y="1492"/>
                    <a:pt x="9585" y="1543"/>
                    <a:pt x="9334" y="1639"/>
                  </a:cubicBezTo>
                  <a:cubicBezTo>
                    <a:pt x="9054" y="1751"/>
                    <a:pt x="8698" y="1957"/>
                    <a:pt x="8367" y="1957"/>
                  </a:cubicBezTo>
                  <a:cubicBezTo>
                    <a:pt x="8242" y="1957"/>
                    <a:pt x="8120" y="1928"/>
                    <a:pt x="8008" y="1853"/>
                  </a:cubicBezTo>
                  <a:cubicBezTo>
                    <a:pt x="7828" y="1733"/>
                    <a:pt x="7742" y="1528"/>
                    <a:pt x="7657" y="1340"/>
                  </a:cubicBezTo>
                  <a:cubicBezTo>
                    <a:pt x="7571" y="1151"/>
                    <a:pt x="7494" y="972"/>
                    <a:pt x="7374" y="809"/>
                  </a:cubicBezTo>
                  <a:cubicBezTo>
                    <a:pt x="7152" y="501"/>
                    <a:pt x="6844" y="279"/>
                    <a:pt x="6493" y="142"/>
                  </a:cubicBezTo>
                  <a:cubicBezTo>
                    <a:pt x="6251" y="48"/>
                    <a:pt x="5994" y="1"/>
                    <a:pt x="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2643525" y="1644425"/>
              <a:ext cx="198500" cy="62775"/>
            </a:xfrm>
            <a:custGeom>
              <a:avLst/>
              <a:gdLst/>
              <a:ahLst/>
              <a:cxnLst/>
              <a:rect l="l" t="t" r="r" b="b"/>
              <a:pathLst>
                <a:path w="7940" h="2511" extrusionOk="0">
                  <a:moveTo>
                    <a:pt x="2001" y="0"/>
                  </a:moveTo>
                  <a:cubicBezTo>
                    <a:pt x="1510" y="0"/>
                    <a:pt x="1026" y="179"/>
                    <a:pt x="677" y="552"/>
                  </a:cubicBezTo>
                  <a:cubicBezTo>
                    <a:pt x="189" y="1065"/>
                    <a:pt x="1" y="1835"/>
                    <a:pt x="197" y="2511"/>
                  </a:cubicBezTo>
                  <a:cubicBezTo>
                    <a:pt x="3637" y="2468"/>
                    <a:pt x="7717" y="2417"/>
                    <a:pt x="7717" y="2417"/>
                  </a:cubicBezTo>
                  <a:cubicBezTo>
                    <a:pt x="7751" y="2417"/>
                    <a:pt x="7769" y="2399"/>
                    <a:pt x="7786" y="2374"/>
                  </a:cubicBezTo>
                  <a:cubicBezTo>
                    <a:pt x="7798" y="2393"/>
                    <a:pt x="7822" y="2403"/>
                    <a:pt x="7847" y="2403"/>
                  </a:cubicBezTo>
                  <a:cubicBezTo>
                    <a:pt x="7888" y="2403"/>
                    <a:pt x="7931" y="2376"/>
                    <a:pt x="7931" y="2322"/>
                  </a:cubicBezTo>
                  <a:cubicBezTo>
                    <a:pt x="7940" y="2305"/>
                    <a:pt x="7940" y="2297"/>
                    <a:pt x="7940" y="2280"/>
                  </a:cubicBezTo>
                  <a:cubicBezTo>
                    <a:pt x="7683" y="1946"/>
                    <a:pt x="7332" y="1689"/>
                    <a:pt x="6913" y="1570"/>
                  </a:cubicBezTo>
                  <a:cubicBezTo>
                    <a:pt x="6732" y="1517"/>
                    <a:pt x="6549" y="1492"/>
                    <a:pt x="6367" y="1492"/>
                  </a:cubicBezTo>
                  <a:cubicBezTo>
                    <a:pt x="6104" y="1492"/>
                    <a:pt x="5844" y="1545"/>
                    <a:pt x="5596" y="1647"/>
                  </a:cubicBezTo>
                  <a:cubicBezTo>
                    <a:pt x="5312" y="1758"/>
                    <a:pt x="4956" y="1958"/>
                    <a:pt x="4626" y="1958"/>
                  </a:cubicBezTo>
                  <a:cubicBezTo>
                    <a:pt x="4499" y="1958"/>
                    <a:pt x="4375" y="1928"/>
                    <a:pt x="4261" y="1852"/>
                  </a:cubicBezTo>
                  <a:cubicBezTo>
                    <a:pt x="4090" y="1732"/>
                    <a:pt x="3996" y="1527"/>
                    <a:pt x="3910" y="1339"/>
                  </a:cubicBezTo>
                  <a:cubicBezTo>
                    <a:pt x="3833" y="1150"/>
                    <a:pt x="3756" y="971"/>
                    <a:pt x="3628" y="808"/>
                  </a:cubicBezTo>
                  <a:cubicBezTo>
                    <a:pt x="3406" y="500"/>
                    <a:pt x="3098" y="278"/>
                    <a:pt x="2747" y="141"/>
                  </a:cubicBezTo>
                  <a:cubicBezTo>
                    <a:pt x="2508" y="48"/>
                    <a:pt x="2254" y="0"/>
                    <a:pt x="200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31"/>
          <p:cNvGrpSpPr/>
          <p:nvPr/>
        </p:nvGrpSpPr>
        <p:grpSpPr>
          <a:xfrm>
            <a:off x="743210" y="54440"/>
            <a:ext cx="2968215" cy="711602"/>
            <a:chOff x="1694575" y="1616075"/>
            <a:chExt cx="394400" cy="94550"/>
          </a:xfrm>
        </p:grpSpPr>
        <p:sp>
          <p:nvSpPr>
            <p:cNvPr id="807" name="Google Shape;807;p31"/>
            <p:cNvSpPr/>
            <p:nvPr/>
          </p:nvSpPr>
          <p:spPr>
            <a:xfrm>
              <a:off x="1694575" y="1616075"/>
              <a:ext cx="394400" cy="94550"/>
            </a:xfrm>
            <a:custGeom>
              <a:avLst/>
              <a:gdLst/>
              <a:ahLst/>
              <a:cxnLst/>
              <a:rect l="l" t="t" r="r" b="b"/>
              <a:pathLst>
                <a:path w="15776" h="3782" extrusionOk="0">
                  <a:moveTo>
                    <a:pt x="6015" y="0"/>
                  </a:moveTo>
                  <a:cubicBezTo>
                    <a:pt x="5561" y="0"/>
                    <a:pt x="5202" y="283"/>
                    <a:pt x="5040" y="582"/>
                  </a:cubicBezTo>
                  <a:cubicBezTo>
                    <a:pt x="4868" y="873"/>
                    <a:pt x="4834" y="1198"/>
                    <a:pt x="4646" y="1480"/>
                  </a:cubicBezTo>
                  <a:cubicBezTo>
                    <a:pt x="4477" y="1754"/>
                    <a:pt x="4111" y="2005"/>
                    <a:pt x="3690" y="2005"/>
                  </a:cubicBezTo>
                  <a:cubicBezTo>
                    <a:pt x="3664" y="2005"/>
                    <a:pt x="3637" y="2004"/>
                    <a:pt x="3611" y="2002"/>
                  </a:cubicBezTo>
                  <a:cubicBezTo>
                    <a:pt x="2704" y="1925"/>
                    <a:pt x="2584" y="839"/>
                    <a:pt x="1677" y="779"/>
                  </a:cubicBezTo>
                  <a:cubicBezTo>
                    <a:pt x="1649" y="776"/>
                    <a:pt x="1621" y="775"/>
                    <a:pt x="1593" y="775"/>
                  </a:cubicBezTo>
                  <a:cubicBezTo>
                    <a:pt x="1331" y="775"/>
                    <a:pt x="1077" y="880"/>
                    <a:pt x="899" y="1027"/>
                  </a:cubicBezTo>
                  <a:cubicBezTo>
                    <a:pt x="711" y="1181"/>
                    <a:pt x="600" y="1378"/>
                    <a:pt x="505" y="1566"/>
                  </a:cubicBezTo>
                  <a:cubicBezTo>
                    <a:pt x="163" y="2276"/>
                    <a:pt x="1" y="3012"/>
                    <a:pt x="26" y="3756"/>
                  </a:cubicBezTo>
                  <a:lnTo>
                    <a:pt x="155" y="3756"/>
                  </a:lnTo>
                  <a:lnTo>
                    <a:pt x="7572" y="3764"/>
                  </a:lnTo>
                  <a:lnTo>
                    <a:pt x="8479" y="3764"/>
                  </a:lnTo>
                  <a:lnTo>
                    <a:pt x="11935" y="3773"/>
                  </a:lnTo>
                  <a:lnTo>
                    <a:pt x="15776" y="3782"/>
                  </a:lnTo>
                  <a:cubicBezTo>
                    <a:pt x="15738" y="3257"/>
                    <a:pt x="15010" y="2820"/>
                    <a:pt x="14259" y="2820"/>
                  </a:cubicBezTo>
                  <a:cubicBezTo>
                    <a:pt x="14166" y="2820"/>
                    <a:pt x="14072" y="2826"/>
                    <a:pt x="13979" y="2841"/>
                  </a:cubicBezTo>
                  <a:cubicBezTo>
                    <a:pt x="13568" y="2908"/>
                    <a:pt x="13157" y="3092"/>
                    <a:pt x="12763" y="3092"/>
                  </a:cubicBezTo>
                  <a:cubicBezTo>
                    <a:pt x="12657" y="3092"/>
                    <a:pt x="12552" y="3079"/>
                    <a:pt x="12448" y="3046"/>
                  </a:cubicBezTo>
                  <a:cubicBezTo>
                    <a:pt x="11978" y="2892"/>
                    <a:pt x="11926" y="2464"/>
                    <a:pt x="11687" y="2148"/>
                  </a:cubicBezTo>
                  <a:cubicBezTo>
                    <a:pt x="11430" y="1817"/>
                    <a:pt x="10881" y="1632"/>
                    <a:pt x="10341" y="1632"/>
                  </a:cubicBezTo>
                  <a:cubicBezTo>
                    <a:pt x="9999" y="1632"/>
                    <a:pt x="9661" y="1706"/>
                    <a:pt x="9403" y="1865"/>
                  </a:cubicBezTo>
                  <a:cubicBezTo>
                    <a:pt x="8958" y="2139"/>
                    <a:pt x="8692" y="2610"/>
                    <a:pt x="8102" y="2652"/>
                  </a:cubicBezTo>
                  <a:cubicBezTo>
                    <a:pt x="8074" y="2654"/>
                    <a:pt x="8047" y="2656"/>
                    <a:pt x="8019" y="2656"/>
                  </a:cubicBezTo>
                  <a:cubicBezTo>
                    <a:pt x="7504" y="2656"/>
                    <a:pt x="7114" y="2283"/>
                    <a:pt x="7033" y="1925"/>
                  </a:cubicBezTo>
                  <a:cubicBezTo>
                    <a:pt x="6947" y="1557"/>
                    <a:pt x="7076" y="1164"/>
                    <a:pt x="7016" y="787"/>
                  </a:cubicBezTo>
                  <a:cubicBezTo>
                    <a:pt x="6947" y="411"/>
                    <a:pt x="6571" y="0"/>
                    <a:pt x="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1698425" y="1646450"/>
              <a:ext cx="185450" cy="63750"/>
            </a:xfrm>
            <a:custGeom>
              <a:avLst/>
              <a:gdLst/>
              <a:ahLst/>
              <a:cxnLst/>
              <a:rect l="l" t="t" r="r" b="b"/>
              <a:pathLst>
                <a:path w="7418" h="2550" extrusionOk="0">
                  <a:moveTo>
                    <a:pt x="5861" y="0"/>
                  </a:moveTo>
                  <a:cubicBezTo>
                    <a:pt x="5407" y="0"/>
                    <a:pt x="5048" y="282"/>
                    <a:pt x="4886" y="573"/>
                  </a:cubicBezTo>
                  <a:cubicBezTo>
                    <a:pt x="4714" y="864"/>
                    <a:pt x="4680" y="1189"/>
                    <a:pt x="4492" y="1480"/>
                  </a:cubicBezTo>
                  <a:cubicBezTo>
                    <a:pt x="4325" y="1750"/>
                    <a:pt x="3967" y="1998"/>
                    <a:pt x="3554" y="1998"/>
                  </a:cubicBezTo>
                  <a:cubicBezTo>
                    <a:pt x="3522" y="1998"/>
                    <a:pt x="3489" y="1996"/>
                    <a:pt x="3457" y="1993"/>
                  </a:cubicBezTo>
                  <a:cubicBezTo>
                    <a:pt x="2550" y="1916"/>
                    <a:pt x="2430" y="830"/>
                    <a:pt x="1523" y="770"/>
                  </a:cubicBezTo>
                  <a:cubicBezTo>
                    <a:pt x="1504" y="769"/>
                    <a:pt x="1484" y="768"/>
                    <a:pt x="1464" y="768"/>
                  </a:cubicBezTo>
                  <a:cubicBezTo>
                    <a:pt x="1193" y="768"/>
                    <a:pt x="928" y="875"/>
                    <a:pt x="745" y="1018"/>
                  </a:cubicBezTo>
                  <a:cubicBezTo>
                    <a:pt x="557" y="1172"/>
                    <a:pt x="446" y="1369"/>
                    <a:pt x="351" y="1566"/>
                  </a:cubicBezTo>
                  <a:cubicBezTo>
                    <a:pt x="197" y="1882"/>
                    <a:pt x="78" y="2207"/>
                    <a:pt x="1" y="2541"/>
                  </a:cubicBezTo>
                  <a:lnTo>
                    <a:pt x="7418" y="2549"/>
                  </a:lnTo>
                  <a:cubicBezTo>
                    <a:pt x="7135" y="2413"/>
                    <a:pt x="6939" y="2164"/>
                    <a:pt x="6879" y="1925"/>
                  </a:cubicBezTo>
                  <a:cubicBezTo>
                    <a:pt x="6793" y="1549"/>
                    <a:pt x="6922" y="1164"/>
                    <a:pt x="6862" y="787"/>
                  </a:cubicBezTo>
                  <a:cubicBezTo>
                    <a:pt x="6793" y="402"/>
                    <a:pt x="6417" y="0"/>
                    <a:pt x="586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1906525" y="1687150"/>
              <a:ext cx="86425" cy="23250"/>
            </a:xfrm>
            <a:custGeom>
              <a:avLst/>
              <a:gdLst/>
              <a:ahLst/>
              <a:cxnLst/>
              <a:rect l="l" t="t" r="r" b="b"/>
              <a:pathLst>
                <a:path w="3457" h="930" extrusionOk="0">
                  <a:moveTo>
                    <a:pt x="1874" y="1"/>
                  </a:moveTo>
                  <a:cubicBezTo>
                    <a:pt x="1529" y="1"/>
                    <a:pt x="1186" y="76"/>
                    <a:pt x="925" y="237"/>
                  </a:cubicBezTo>
                  <a:cubicBezTo>
                    <a:pt x="582" y="434"/>
                    <a:pt x="351" y="759"/>
                    <a:pt x="1" y="921"/>
                  </a:cubicBezTo>
                  <a:lnTo>
                    <a:pt x="3457" y="930"/>
                  </a:lnTo>
                  <a:cubicBezTo>
                    <a:pt x="3380" y="785"/>
                    <a:pt x="3311" y="639"/>
                    <a:pt x="3209" y="511"/>
                  </a:cubicBezTo>
                  <a:cubicBezTo>
                    <a:pt x="2954" y="183"/>
                    <a:pt x="2411" y="1"/>
                    <a:pt x="1874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1"/>
          <p:cNvGrpSpPr/>
          <p:nvPr/>
        </p:nvGrpSpPr>
        <p:grpSpPr>
          <a:xfrm>
            <a:off x="-610233" y="2096815"/>
            <a:ext cx="1907240" cy="456548"/>
            <a:chOff x="1739075" y="1980300"/>
            <a:chExt cx="280625" cy="67175"/>
          </a:xfrm>
        </p:grpSpPr>
        <p:sp>
          <p:nvSpPr>
            <p:cNvPr id="811" name="Google Shape;811;p31"/>
            <p:cNvSpPr/>
            <p:nvPr/>
          </p:nvSpPr>
          <p:spPr>
            <a:xfrm>
              <a:off x="1739075" y="1980300"/>
              <a:ext cx="280625" cy="67175"/>
            </a:xfrm>
            <a:custGeom>
              <a:avLst/>
              <a:gdLst/>
              <a:ahLst/>
              <a:cxnLst/>
              <a:rect l="l" t="t" r="r" b="b"/>
              <a:pathLst>
                <a:path w="11225" h="2687" extrusionOk="0">
                  <a:moveTo>
                    <a:pt x="6938" y="0"/>
                  </a:moveTo>
                  <a:cubicBezTo>
                    <a:pt x="6553" y="0"/>
                    <a:pt x="6279" y="291"/>
                    <a:pt x="6237" y="565"/>
                  </a:cubicBezTo>
                  <a:cubicBezTo>
                    <a:pt x="6185" y="830"/>
                    <a:pt x="6279" y="1104"/>
                    <a:pt x="6220" y="1369"/>
                  </a:cubicBezTo>
                  <a:cubicBezTo>
                    <a:pt x="6162" y="1623"/>
                    <a:pt x="5877" y="1892"/>
                    <a:pt x="5515" y="1892"/>
                  </a:cubicBezTo>
                  <a:cubicBezTo>
                    <a:pt x="5499" y="1892"/>
                    <a:pt x="5483" y="1892"/>
                    <a:pt x="5467" y="1891"/>
                  </a:cubicBezTo>
                  <a:cubicBezTo>
                    <a:pt x="5048" y="1857"/>
                    <a:pt x="4851" y="1514"/>
                    <a:pt x="4543" y="1326"/>
                  </a:cubicBezTo>
                  <a:cubicBezTo>
                    <a:pt x="4355" y="1212"/>
                    <a:pt x="4110" y="1159"/>
                    <a:pt x="3864" y="1159"/>
                  </a:cubicBezTo>
                  <a:cubicBezTo>
                    <a:pt x="3479" y="1159"/>
                    <a:pt x="3091" y="1289"/>
                    <a:pt x="2909" y="1523"/>
                  </a:cubicBezTo>
                  <a:cubicBezTo>
                    <a:pt x="2738" y="1745"/>
                    <a:pt x="2703" y="2053"/>
                    <a:pt x="2370" y="2165"/>
                  </a:cubicBezTo>
                  <a:cubicBezTo>
                    <a:pt x="2297" y="2188"/>
                    <a:pt x="2222" y="2198"/>
                    <a:pt x="2146" y="2198"/>
                  </a:cubicBezTo>
                  <a:cubicBezTo>
                    <a:pt x="1867" y="2198"/>
                    <a:pt x="1573" y="2066"/>
                    <a:pt x="1283" y="2019"/>
                  </a:cubicBezTo>
                  <a:cubicBezTo>
                    <a:pt x="1216" y="2009"/>
                    <a:pt x="1147" y="2003"/>
                    <a:pt x="1079" y="2003"/>
                  </a:cubicBezTo>
                  <a:cubicBezTo>
                    <a:pt x="545" y="2003"/>
                    <a:pt x="30" y="2315"/>
                    <a:pt x="0" y="2686"/>
                  </a:cubicBezTo>
                  <a:lnTo>
                    <a:pt x="2738" y="2678"/>
                  </a:lnTo>
                  <a:lnTo>
                    <a:pt x="5843" y="2678"/>
                  </a:lnTo>
                  <a:lnTo>
                    <a:pt x="11113" y="2669"/>
                  </a:lnTo>
                  <a:lnTo>
                    <a:pt x="11207" y="2669"/>
                  </a:lnTo>
                  <a:cubicBezTo>
                    <a:pt x="11224" y="2139"/>
                    <a:pt x="11104" y="1617"/>
                    <a:pt x="10865" y="1112"/>
                  </a:cubicBezTo>
                  <a:cubicBezTo>
                    <a:pt x="10796" y="975"/>
                    <a:pt x="10719" y="839"/>
                    <a:pt x="10583" y="727"/>
                  </a:cubicBezTo>
                  <a:cubicBezTo>
                    <a:pt x="10453" y="622"/>
                    <a:pt x="10261" y="547"/>
                    <a:pt x="10059" y="547"/>
                  </a:cubicBezTo>
                  <a:cubicBezTo>
                    <a:pt x="10048" y="547"/>
                    <a:pt x="10037" y="547"/>
                    <a:pt x="10026" y="548"/>
                  </a:cubicBezTo>
                  <a:cubicBezTo>
                    <a:pt x="9385" y="591"/>
                    <a:pt x="9299" y="1369"/>
                    <a:pt x="8658" y="1420"/>
                  </a:cubicBezTo>
                  <a:cubicBezTo>
                    <a:pt x="8638" y="1422"/>
                    <a:pt x="8618" y="1423"/>
                    <a:pt x="8598" y="1423"/>
                  </a:cubicBezTo>
                  <a:cubicBezTo>
                    <a:pt x="8298" y="1423"/>
                    <a:pt x="8042" y="1245"/>
                    <a:pt x="7922" y="1052"/>
                  </a:cubicBezTo>
                  <a:cubicBezTo>
                    <a:pt x="7785" y="847"/>
                    <a:pt x="7759" y="616"/>
                    <a:pt x="7640" y="411"/>
                  </a:cubicBezTo>
                  <a:cubicBezTo>
                    <a:pt x="7520" y="206"/>
                    <a:pt x="7263" y="0"/>
                    <a:pt x="6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1884925" y="2001900"/>
              <a:ext cx="131975" cy="45350"/>
            </a:xfrm>
            <a:custGeom>
              <a:avLst/>
              <a:gdLst/>
              <a:ahLst/>
              <a:cxnLst/>
              <a:rect l="l" t="t" r="r" b="b"/>
              <a:pathLst>
                <a:path w="5279" h="1814" extrusionOk="0">
                  <a:moveTo>
                    <a:pt x="1104" y="0"/>
                  </a:moveTo>
                  <a:cubicBezTo>
                    <a:pt x="711" y="0"/>
                    <a:pt x="445" y="291"/>
                    <a:pt x="403" y="556"/>
                  </a:cubicBezTo>
                  <a:cubicBezTo>
                    <a:pt x="351" y="822"/>
                    <a:pt x="445" y="1095"/>
                    <a:pt x="386" y="1369"/>
                  </a:cubicBezTo>
                  <a:cubicBezTo>
                    <a:pt x="343" y="1540"/>
                    <a:pt x="206" y="1720"/>
                    <a:pt x="1" y="1814"/>
                  </a:cubicBezTo>
                  <a:lnTo>
                    <a:pt x="9" y="1814"/>
                  </a:lnTo>
                  <a:lnTo>
                    <a:pt x="5279" y="1805"/>
                  </a:lnTo>
                  <a:cubicBezTo>
                    <a:pt x="5219" y="1566"/>
                    <a:pt x="5133" y="1335"/>
                    <a:pt x="5031" y="1112"/>
                  </a:cubicBezTo>
                  <a:cubicBezTo>
                    <a:pt x="4962" y="976"/>
                    <a:pt x="4885" y="830"/>
                    <a:pt x="4749" y="719"/>
                  </a:cubicBezTo>
                  <a:cubicBezTo>
                    <a:pt x="4624" y="618"/>
                    <a:pt x="4444" y="545"/>
                    <a:pt x="4252" y="545"/>
                  </a:cubicBezTo>
                  <a:cubicBezTo>
                    <a:pt x="4232" y="545"/>
                    <a:pt x="4212" y="546"/>
                    <a:pt x="4192" y="548"/>
                  </a:cubicBezTo>
                  <a:cubicBezTo>
                    <a:pt x="3551" y="591"/>
                    <a:pt x="3465" y="1360"/>
                    <a:pt x="2815" y="1412"/>
                  </a:cubicBezTo>
                  <a:cubicBezTo>
                    <a:pt x="2790" y="1415"/>
                    <a:pt x="2765" y="1416"/>
                    <a:pt x="2740" y="1416"/>
                  </a:cubicBezTo>
                  <a:cubicBezTo>
                    <a:pt x="2454" y="1416"/>
                    <a:pt x="2205" y="1241"/>
                    <a:pt x="2079" y="1053"/>
                  </a:cubicBezTo>
                  <a:cubicBezTo>
                    <a:pt x="1951" y="847"/>
                    <a:pt x="1925" y="616"/>
                    <a:pt x="1806" y="402"/>
                  </a:cubicBezTo>
                  <a:cubicBezTo>
                    <a:pt x="1686" y="197"/>
                    <a:pt x="1429" y="0"/>
                    <a:pt x="1104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1807500" y="2030850"/>
              <a:ext cx="61400" cy="16400"/>
            </a:xfrm>
            <a:custGeom>
              <a:avLst/>
              <a:gdLst/>
              <a:ahLst/>
              <a:cxnLst/>
              <a:rect l="l" t="t" r="r" b="b"/>
              <a:pathLst>
                <a:path w="2456" h="656" extrusionOk="0">
                  <a:moveTo>
                    <a:pt x="1127" y="1"/>
                  </a:moveTo>
                  <a:cubicBezTo>
                    <a:pt x="742" y="1"/>
                    <a:pt x="354" y="131"/>
                    <a:pt x="172" y="365"/>
                  </a:cubicBezTo>
                  <a:cubicBezTo>
                    <a:pt x="103" y="451"/>
                    <a:pt x="52" y="562"/>
                    <a:pt x="1" y="656"/>
                  </a:cubicBezTo>
                  <a:lnTo>
                    <a:pt x="2456" y="656"/>
                  </a:lnTo>
                  <a:cubicBezTo>
                    <a:pt x="2208" y="536"/>
                    <a:pt x="2037" y="314"/>
                    <a:pt x="1806" y="168"/>
                  </a:cubicBezTo>
                  <a:cubicBezTo>
                    <a:pt x="1618" y="54"/>
                    <a:pt x="1373" y="1"/>
                    <a:pt x="1127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1"/>
          <p:cNvGrpSpPr/>
          <p:nvPr/>
        </p:nvGrpSpPr>
        <p:grpSpPr>
          <a:xfrm rot="-2491912" flipH="1">
            <a:off x="2007562" y="2107886"/>
            <a:ext cx="439512" cy="190772"/>
            <a:chOff x="5301950" y="718225"/>
            <a:chExt cx="186325" cy="80875"/>
          </a:xfrm>
        </p:grpSpPr>
        <p:sp>
          <p:nvSpPr>
            <p:cNvPr id="815" name="Google Shape;815;p31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1"/>
          <p:cNvGrpSpPr/>
          <p:nvPr/>
        </p:nvGrpSpPr>
        <p:grpSpPr>
          <a:xfrm rot="2491912">
            <a:off x="7426362" y="1673661"/>
            <a:ext cx="439512" cy="190772"/>
            <a:chOff x="5301950" y="718225"/>
            <a:chExt cx="186325" cy="80875"/>
          </a:xfrm>
        </p:grpSpPr>
        <p:sp>
          <p:nvSpPr>
            <p:cNvPr id="820" name="Google Shape;820;p31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74;p36">
            <a:extLst>
              <a:ext uri="{FF2B5EF4-FFF2-40B4-BE49-F238E27FC236}">
                <a16:creationId xmlns:a16="http://schemas.microsoft.com/office/drawing/2014/main" id="{252ADAE2-6FA0-D9AC-4C4F-DF313D98660D}"/>
              </a:ext>
            </a:extLst>
          </p:cNvPr>
          <p:cNvGrpSpPr/>
          <p:nvPr/>
        </p:nvGrpSpPr>
        <p:grpSpPr>
          <a:xfrm>
            <a:off x="5997754" y="3723770"/>
            <a:ext cx="863377" cy="1161680"/>
            <a:chOff x="5587700" y="3659825"/>
            <a:chExt cx="358025" cy="481725"/>
          </a:xfrm>
        </p:grpSpPr>
        <p:sp>
          <p:nvSpPr>
            <p:cNvPr id="3" name="Google Shape;1275;p36">
              <a:extLst>
                <a:ext uri="{FF2B5EF4-FFF2-40B4-BE49-F238E27FC236}">
                  <a16:creationId xmlns:a16="http://schemas.microsoft.com/office/drawing/2014/main" id="{E7540E35-96E4-859D-8B0F-4E9DE2D9C2FA}"/>
                </a:ext>
              </a:extLst>
            </p:cNvPr>
            <p:cNvSpPr/>
            <p:nvPr/>
          </p:nvSpPr>
          <p:spPr>
            <a:xfrm>
              <a:off x="5880275" y="4072125"/>
              <a:ext cx="65450" cy="52300"/>
            </a:xfrm>
            <a:custGeom>
              <a:avLst/>
              <a:gdLst/>
              <a:ahLst/>
              <a:cxnLst/>
              <a:rect l="l" t="t" r="r" b="b"/>
              <a:pathLst>
                <a:path w="2618" h="2092" extrusionOk="0">
                  <a:moveTo>
                    <a:pt x="2482" y="0"/>
                  </a:moveTo>
                  <a:cubicBezTo>
                    <a:pt x="2476" y="0"/>
                    <a:pt x="2470" y="1"/>
                    <a:pt x="2464" y="2"/>
                  </a:cubicBezTo>
                  <a:cubicBezTo>
                    <a:pt x="2122" y="105"/>
                    <a:pt x="1780" y="208"/>
                    <a:pt x="1437" y="310"/>
                  </a:cubicBezTo>
                  <a:cubicBezTo>
                    <a:pt x="1147" y="404"/>
                    <a:pt x="847" y="499"/>
                    <a:pt x="599" y="670"/>
                  </a:cubicBezTo>
                  <a:cubicBezTo>
                    <a:pt x="368" y="824"/>
                    <a:pt x="171" y="1029"/>
                    <a:pt x="86" y="1286"/>
                  </a:cubicBezTo>
                  <a:cubicBezTo>
                    <a:pt x="0" y="1517"/>
                    <a:pt x="9" y="1773"/>
                    <a:pt x="120" y="1987"/>
                  </a:cubicBezTo>
                  <a:cubicBezTo>
                    <a:pt x="104" y="2027"/>
                    <a:pt x="118" y="2082"/>
                    <a:pt x="169" y="2082"/>
                  </a:cubicBezTo>
                  <a:cubicBezTo>
                    <a:pt x="172" y="2082"/>
                    <a:pt x="176" y="2082"/>
                    <a:pt x="180" y="2081"/>
                  </a:cubicBezTo>
                  <a:lnTo>
                    <a:pt x="197" y="2081"/>
                  </a:lnTo>
                  <a:cubicBezTo>
                    <a:pt x="204" y="2088"/>
                    <a:pt x="213" y="2091"/>
                    <a:pt x="222" y="2091"/>
                  </a:cubicBezTo>
                  <a:cubicBezTo>
                    <a:pt x="234" y="2091"/>
                    <a:pt x="247" y="2086"/>
                    <a:pt x="257" y="2081"/>
                  </a:cubicBezTo>
                  <a:cubicBezTo>
                    <a:pt x="505" y="2073"/>
                    <a:pt x="753" y="2056"/>
                    <a:pt x="1001" y="2013"/>
                  </a:cubicBezTo>
                  <a:cubicBezTo>
                    <a:pt x="1463" y="1936"/>
                    <a:pt x="1899" y="1748"/>
                    <a:pt x="2199" y="1371"/>
                  </a:cubicBezTo>
                  <a:cubicBezTo>
                    <a:pt x="2498" y="1003"/>
                    <a:pt x="2618" y="524"/>
                    <a:pt x="2550" y="54"/>
                  </a:cubicBezTo>
                  <a:cubicBezTo>
                    <a:pt x="2542" y="18"/>
                    <a:pt x="2512" y="0"/>
                    <a:pt x="2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76;p36">
              <a:extLst>
                <a:ext uri="{FF2B5EF4-FFF2-40B4-BE49-F238E27FC236}">
                  <a16:creationId xmlns:a16="http://schemas.microsoft.com/office/drawing/2014/main" id="{208B2766-9BC2-0A3F-8170-7F596EC2D730}"/>
                </a:ext>
              </a:extLst>
            </p:cNvPr>
            <p:cNvSpPr/>
            <p:nvPr/>
          </p:nvSpPr>
          <p:spPr>
            <a:xfrm>
              <a:off x="5645000" y="3843550"/>
              <a:ext cx="277425" cy="298000"/>
            </a:xfrm>
            <a:custGeom>
              <a:avLst/>
              <a:gdLst/>
              <a:ahLst/>
              <a:cxnLst/>
              <a:rect l="l" t="t" r="r" b="b"/>
              <a:pathLst>
                <a:path w="11097" h="11920" extrusionOk="0">
                  <a:moveTo>
                    <a:pt x="3500" y="0"/>
                  </a:moveTo>
                  <a:lnTo>
                    <a:pt x="377" y="582"/>
                  </a:lnTo>
                  <a:cubicBezTo>
                    <a:pt x="377" y="582"/>
                    <a:pt x="163" y="1668"/>
                    <a:pt x="52" y="2840"/>
                  </a:cubicBezTo>
                  <a:cubicBezTo>
                    <a:pt x="52" y="2866"/>
                    <a:pt x="52" y="2892"/>
                    <a:pt x="44" y="2917"/>
                  </a:cubicBezTo>
                  <a:cubicBezTo>
                    <a:pt x="35" y="3089"/>
                    <a:pt x="18" y="3260"/>
                    <a:pt x="9" y="3431"/>
                  </a:cubicBezTo>
                  <a:cubicBezTo>
                    <a:pt x="9" y="3491"/>
                    <a:pt x="1" y="3550"/>
                    <a:pt x="1" y="3610"/>
                  </a:cubicBezTo>
                  <a:cubicBezTo>
                    <a:pt x="1" y="4466"/>
                    <a:pt x="343" y="5287"/>
                    <a:pt x="959" y="5886"/>
                  </a:cubicBezTo>
                  <a:cubicBezTo>
                    <a:pt x="968" y="5895"/>
                    <a:pt x="976" y="5903"/>
                    <a:pt x="985" y="5912"/>
                  </a:cubicBezTo>
                  <a:lnTo>
                    <a:pt x="1412" y="8606"/>
                  </a:lnTo>
                  <a:lnTo>
                    <a:pt x="1806" y="11010"/>
                  </a:lnTo>
                  <a:cubicBezTo>
                    <a:pt x="1806" y="11010"/>
                    <a:pt x="1615" y="10945"/>
                    <a:pt x="1371" y="10945"/>
                  </a:cubicBezTo>
                  <a:cubicBezTo>
                    <a:pt x="989" y="10945"/>
                    <a:pt x="477" y="11104"/>
                    <a:pt x="352" y="11917"/>
                  </a:cubicBezTo>
                  <a:lnTo>
                    <a:pt x="2747" y="11917"/>
                  </a:lnTo>
                  <a:cubicBezTo>
                    <a:pt x="2781" y="11917"/>
                    <a:pt x="2824" y="11900"/>
                    <a:pt x="2850" y="11866"/>
                  </a:cubicBezTo>
                  <a:cubicBezTo>
                    <a:pt x="3072" y="11549"/>
                    <a:pt x="3166" y="10497"/>
                    <a:pt x="3200" y="9214"/>
                  </a:cubicBezTo>
                  <a:cubicBezTo>
                    <a:pt x="3226" y="8435"/>
                    <a:pt x="3226" y="7571"/>
                    <a:pt x="3226" y="6724"/>
                  </a:cubicBezTo>
                  <a:cubicBezTo>
                    <a:pt x="3377" y="10094"/>
                    <a:pt x="4645" y="11919"/>
                    <a:pt x="7223" y="11919"/>
                  </a:cubicBezTo>
                  <a:cubicBezTo>
                    <a:pt x="7276" y="11919"/>
                    <a:pt x="7329" y="11919"/>
                    <a:pt x="7384" y="11917"/>
                  </a:cubicBezTo>
                  <a:lnTo>
                    <a:pt x="7811" y="11917"/>
                  </a:lnTo>
                  <a:cubicBezTo>
                    <a:pt x="9651" y="11917"/>
                    <a:pt x="11097" y="10309"/>
                    <a:pt x="10874" y="8478"/>
                  </a:cubicBezTo>
                  <a:cubicBezTo>
                    <a:pt x="10575" y="6040"/>
                    <a:pt x="8761" y="3662"/>
                    <a:pt x="5510" y="1335"/>
                  </a:cubicBezTo>
                  <a:cubicBezTo>
                    <a:pt x="4894" y="890"/>
                    <a:pt x="4227" y="445"/>
                    <a:pt x="3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77;p36">
              <a:extLst>
                <a:ext uri="{FF2B5EF4-FFF2-40B4-BE49-F238E27FC236}">
                  <a16:creationId xmlns:a16="http://schemas.microsoft.com/office/drawing/2014/main" id="{A6368FE1-0E27-D25E-0508-A7B0C0BC75B7}"/>
                </a:ext>
              </a:extLst>
            </p:cNvPr>
            <p:cNvSpPr/>
            <p:nvPr/>
          </p:nvSpPr>
          <p:spPr>
            <a:xfrm>
              <a:off x="5646300" y="3843550"/>
              <a:ext cx="136675" cy="72300"/>
            </a:xfrm>
            <a:custGeom>
              <a:avLst/>
              <a:gdLst/>
              <a:ahLst/>
              <a:cxnLst/>
              <a:rect l="l" t="t" r="r" b="b"/>
              <a:pathLst>
                <a:path w="5467" h="2892" extrusionOk="0">
                  <a:moveTo>
                    <a:pt x="3448" y="0"/>
                  </a:moveTo>
                  <a:lnTo>
                    <a:pt x="325" y="582"/>
                  </a:lnTo>
                  <a:cubicBezTo>
                    <a:pt x="325" y="582"/>
                    <a:pt x="111" y="1668"/>
                    <a:pt x="0" y="2840"/>
                  </a:cubicBezTo>
                  <a:cubicBezTo>
                    <a:pt x="300" y="2875"/>
                    <a:pt x="599" y="2892"/>
                    <a:pt x="907" y="2892"/>
                  </a:cubicBezTo>
                  <a:cubicBezTo>
                    <a:pt x="2712" y="2892"/>
                    <a:pt x="4338" y="2293"/>
                    <a:pt x="5467" y="1335"/>
                  </a:cubicBezTo>
                  <a:cubicBezTo>
                    <a:pt x="4842" y="890"/>
                    <a:pt x="4175" y="445"/>
                    <a:pt x="3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8;p36">
              <a:extLst>
                <a:ext uri="{FF2B5EF4-FFF2-40B4-BE49-F238E27FC236}">
                  <a16:creationId xmlns:a16="http://schemas.microsoft.com/office/drawing/2014/main" id="{F3A0095A-9741-A098-3651-AF5B6AA9CE53}"/>
                </a:ext>
              </a:extLst>
            </p:cNvPr>
            <p:cNvSpPr/>
            <p:nvPr/>
          </p:nvSpPr>
          <p:spPr>
            <a:xfrm>
              <a:off x="5653775" y="4057200"/>
              <a:ext cx="71250" cy="84300"/>
            </a:xfrm>
            <a:custGeom>
              <a:avLst/>
              <a:gdLst/>
              <a:ahLst/>
              <a:cxnLst/>
              <a:rect l="l" t="t" r="r" b="b"/>
              <a:pathLst>
                <a:path w="2850" h="3372" extrusionOk="0">
                  <a:moveTo>
                    <a:pt x="1510" y="1"/>
                  </a:moveTo>
                  <a:cubicBezTo>
                    <a:pt x="1455" y="1"/>
                    <a:pt x="1399" y="4"/>
                    <a:pt x="1344" y="9"/>
                  </a:cubicBezTo>
                  <a:cubicBezTo>
                    <a:pt x="1250" y="18"/>
                    <a:pt x="1156" y="35"/>
                    <a:pt x="1061" y="60"/>
                  </a:cubicBezTo>
                  <a:lnTo>
                    <a:pt x="1455" y="2464"/>
                  </a:lnTo>
                  <a:cubicBezTo>
                    <a:pt x="1455" y="2464"/>
                    <a:pt x="1264" y="2399"/>
                    <a:pt x="1020" y="2399"/>
                  </a:cubicBezTo>
                  <a:cubicBezTo>
                    <a:pt x="638" y="2399"/>
                    <a:pt x="126" y="2558"/>
                    <a:pt x="1" y="3371"/>
                  </a:cubicBezTo>
                  <a:lnTo>
                    <a:pt x="2396" y="3371"/>
                  </a:lnTo>
                  <a:cubicBezTo>
                    <a:pt x="2430" y="3371"/>
                    <a:pt x="2473" y="3354"/>
                    <a:pt x="2499" y="3320"/>
                  </a:cubicBezTo>
                  <a:cubicBezTo>
                    <a:pt x="2721" y="3003"/>
                    <a:pt x="2815" y="1951"/>
                    <a:pt x="2849" y="668"/>
                  </a:cubicBezTo>
                  <a:cubicBezTo>
                    <a:pt x="2539" y="264"/>
                    <a:pt x="2051" y="1"/>
                    <a:pt x="1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9;p36">
              <a:extLst>
                <a:ext uri="{FF2B5EF4-FFF2-40B4-BE49-F238E27FC236}">
                  <a16:creationId xmlns:a16="http://schemas.microsoft.com/office/drawing/2014/main" id="{72D8C757-8D1E-F827-72D9-D4AC9A79D0B3}"/>
                </a:ext>
              </a:extLst>
            </p:cNvPr>
            <p:cNvSpPr/>
            <p:nvPr/>
          </p:nvSpPr>
          <p:spPr>
            <a:xfrm>
              <a:off x="5725650" y="4009475"/>
              <a:ext cx="94750" cy="130725"/>
            </a:xfrm>
            <a:custGeom>
              <a:avLst/>
              <a:gdLst/>
              <a:ahLst/>
              <a:cxnLst/>
              <a:rect l="l" t="t" r="r" b="b"/>
              <a:pathLst>
                <a:path w="3790" h="5229" extrusionOk="0">
                  <a:moveTo>
                    <a:pt x="358" y="0"/>
                  </a:moveTo>
                  <a:cubicBezTo>
                    <a:pt x="318" y="0"/>
                    <a:pt x="279" y="3"/>
                    <a:pt x="240" y="10"/>
                  </a:cubicBezTo>
                  <a:cubicBezTo>
                    <a:pt x="145" y="19"/>
                    <a:pt x="68" y="62"/>
                    <a:pt x="0" y="122"/>
                  </a:cubicBezTo>
                  <a:cubicBezTo>
                    <a:pt x="145" y="3150"/>
                    <a:pt x="1198" y="4921"/>
                    <a:pt x="3294" y="5229"/>
                  </a:cubicBezTo>
                  <a:cubicBezTo>
                    <a:pt x="3328" y="5118"/>
                    <a:pt x="3371" y="4998"/>
                    <a:pt x="3413" y="4895"/>
                  </a:cubicBezTo>
                  <a:cubicBezTo>
                    <a:pt x="3516" y="4647"/>
                    <a:pt x="3619" y="4399"/>
                    <a:pt x="3679" y="4142"/>
                  </a:cubicBezTo>
                  <a:cubicBezTo>
                    <a:pt x="3790" y="3620"/>
                    <a:pt x="3704" y="3047"/>
                    <a:pt x="3473" y="2568"/>
                  </a:cubicBezTo>
                  <a:cubicBezTo>
                    <a:pt x="3157" y="1884"/>
                    <a:pt x="2558" y="1371"/>
                    <a:pt x="1985" y="900"/>
                  </a:cubicBezTo>
                  <a:cubicBezTo>
                    <a:pt x="1702" y="661"/>
                    <a:pt x="1403" y="438"/>
                    <a:pt x="1078" y="250"/>
                  </a:cubicBezTo>
                  <a:cubicBezTo>
                    <a:pt x="871" y="131"/>
                    <a:pt x="612" y="0"/>
                    <a:pt x="358" y="0"/>
                  </a:cubicBezTo>
                  <a:close/>
                </a:path>
              </a:pathLst>
            </a:custGeom>
            <a:solidFill>
              <a:srgbClr val="F5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80;p36">
              <a:extLst>
                <a:ext uri="{FF2B5EF4-FFF2-40B4-BE49-F238E27FC236}">
                  <a16:creationId xmlns:a16="http://schemas.microsoft.com/office/drawing/2014/main" id="{B84AC7FC-A8E4-3244-B50B-EE075D1FBDAD}"/>
                </a:ext>
              </a:extLst>
            </p:cNvPr>
            <p:cNvSpPr/>
            <p:nvPr/>
          </p:nvSpPr>
          <p:spPr>
            <a:xfrm>
              <a:off x="5645000" y="3916475"/>
              <a:ext cx="23975" cy="74225"/>
            </a:xfrm>
            <a:custGeom>
              <a:avLst/>
              <a:gdLst/>
              <a:ahLst/>
              <a:cxnLst/>
              <a:rect l="l" t="t" r="r" b="b"/>
              <a:pathLst>
                <a:path w="959" h="2969" extrusionOk="0">
                  <a:moveTo>
                    <a:pt x="44" y="0"/>
                  </a:moveTo>
                  <a:cubicBezTo>
                    <a:pt x="35" y="172"/>
                    <a:pt x="18" y="343"/>
                    <a:pt x="9" y="514"/>
                  </a:cubicBezTo>
                  <a:cubicBezTo>
                    <a:pt x="9" y="574"/>
                    <a:pt x="1" y="633"/>
                    <a:pt x="1" y="693"/>
                  </a:cubicBezTo>
                  <a:cubicBezTo>
                    <a:pt x="1" y="1549"/>
                    <a:pt x="343" y="2370"/>
                    <a:pt x="959" y="2969"/>
                  </a:cubicBezTo>
                  <a:cubicBezTo>
                    <a:pt x="916" y="2635"/>
                    <a:pt x="831" y="1600"/>
                    <a:pt x="814" y="1421"/>
                  </a:cubicBezTo>
                  <a:cubicBezTo>
                    <a:pt x="788" y="1027"/>
                    <a:pt x="668" y="651"/>
                    <a:pt x="480" y="308"/>
                  </a:cubicBezTo>
                  <a:cubicBezTo>
                    <a:pt x="403" y="163"/>
                    <a:pt x="283" y="18"/>
                    <a:pt x="121" y="0"/>
                  </a:cubicBezTo>
                  <a:close/>
                </a:path>
              </a:pathLst>
            </a:custGeom>
            <a:solidFill>
              <a:srgbClr val="F5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81;p36">
              <a:extLst>
                <a:ext uri="{FF2B5EF4-FFF2-40B4-BE49-F238E27FC236}">
                  <a16:creationId xmlns:a16="http://schemas.microsoft.com/office/drawing/2014/main" id="{6E70469E-B061-BF88-A024-0AD6A008D8F5}"/>
                </a:ext>
              </a:extLst>
            </p:cNvPr>
            <p:cNvSpPr/>
            <p:nvPr/>
          </p:nvSpPr>
          <p:spPr>
            <a:xfrm>
              <a:off x="5721575" y="4012725"/>
              <a:ext cx="4100" cy="37875"/>
            </a:xfrm>
            <a:custGeom>
              <a:avLst/>
              <a:gdLst/>
              <a:ahLst/>
              <a:cxnLst/>
              <a:rect l="l" t="t" r="r" b="b"/>
              <a:pathLst>
                <a:path w="164" h="1515" extrusionOk="0">
                  <a:moveTo>
                    <a:pt x="163" y="0"/>
                  </a:moveTo>
                  <a:cubicBezTo>
                    <a:pt x="146" y="9"/>
                    <a:pt x="129" y="26"/>
                    <a:pt x="112" y="51"/>
                  </a:cubicBezTo>
                  <a:cubicBezTo>
                    <a:pt x="0" y="188"/>
                    <a:pt x="35" y="419"/>
                    <a:pt x="43" y="590"/>
                  </a:cubicBezTo>
                  <a:cubicBezTo>
                    <a:pt x="60" y="787"/>
                    <a:pt x="95" y="984"/>
                    <a:pt x="120" y="1189"/>
                  </a:cubicBezTo>
                  <a:cubicBezTo>
                    <a:pt x="137" y="1300"/>
                    <a:pt x="146" y="1403"/>
                    <a:pt x="154" y="1514"/>
                  </a:cubicBezTo>
                  <a:cubicBezTo>
                    <a:pt x="163" y="1018"/>
                    <a:pt x="163" y="505"/>
                    <a:pt x="163" y="0"/>
                  </a:cubicBezTo>
                  <a:close/>
                </a:path>
              </a:pathLst>
            </a:custGeom>
            <a:solidFill>
              <a:srgbClr val="F5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82;p36">
              <a:extLst>
                <a:ext uri="{FF2B5EF4-FFF2-40B4-BE49-F238E27FC236}">
                  <a16:creationId xmlns:a16="http://schemas.microsoft.com/office/drawing/2014/main" id="{6A5C3D8D-DE06-2D31-BBB3-E32A13AE12AA}"/>
                </a:ext>
              </a:extLst>
            </p:cNvPr>
            <p:cNvSpPr/>
            <p:nvPr/>
          </p:nvSpPr>
          <p:spPr>
            <a:xfrm>
              <a:off x="5726925" y="4040900"/>
              <a:ext cx="114025" cy="100600"/>
            </a:xfrm>
            <a:custGeom>
              <a:avLst/>
              <a:gdLst/>
              <a:ahLst/>
              <a:cxnLst/>
              <a:rect l="l" t="t" r="r" b="b"/>
              <a:pathLst>
                <a:path w="4561" h="4024" extrusionOk="0">
                  <a:moveTo>
                    <a:pt x="1808" y="1"/>
                  </a:moveTo>
                  <a:cubicBezTo>
                    <a:pt x="1046" y="1"/>
                    <a:pt x="331" y="534"/>
                    <a:pt x="1027" y="2962"/>
                  </a:cubicBezTo>
                  <a:cubicBezTo>
                    <a:pt x="1027" y="2962"/>
                    <a:pt x="1025" y="2962"/>
                    <a:pt x="1021" y="2962"/>
                  </a:cubicBezTo>
                  <a:cubicBezTo>
                    <a:pt x="936" y="2962"/>
                    <a:pt x="0" y="2986"/>
                    <a:pt x="0" y="4023"/>
                  </a:cubicBezTo>
                  <a:lnTo>
                    <a:pt x="3208" y="4023"/>
                  </a:lnTo>
                  <a:cubicBezTo>
                    <a:pt x="3978" y="4023"/>
                    <a:pt x="4560" y="3330"/>
                    <a:pt x="4440" y="2560"/>
                  </a:cubicBezTo>
                  <a:cubicBezTo>
                    <a:pt x="4295" y="1705"/>
                    <a:pt x="3927" y="721"/>
                    <a:pt x="3029" y="327"/>
                  </a:cubicBezTo>
                  <a:cubicBezTo>
                    <a:pt x="3029" y="327"/>
                    <a:pt x="2404" y="1"/>
                    <a:pt x="1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83;p36">
              <a:extLst>
                <a:ext uri="{FF2B5EF4-FFF2-40B4-BE49-F238E27FC236}">
                  <a16:creationId xmlns:a16="http://schemas.microsoft.com/office/drawing/2014/main" id="{C64132C8-8CA4-CEEC-A254-40BAFE7BD91A}"/>
                </a:ext>
              </a:extLst>
            </p:cNvPr>
            <p:cNvSpPr/>
            <p:nvPr/>
          </p:nvSpPr>
          <p:spPr>
            <a:xfrm>
              <a:off x="5726925" y="4091200"/>
              <a:ext cx="89425" cy="50300"/>
            </a:xfrm>
            <a:custGeom>
              <a:avLst/>
              <a:gdLst/>
              <a:ahLst/>
              <a:cxnLst/>
              <a:rect l="l" t="t" r="r" b="b"/>
              <a:pathLst>
                <a:path w="3577" h="2012" extrusionOk="0">
                  <a:moveTo>
                    <a:pt x="1677" y="1"/>
                  </a:moveTo>
                  <a:cubicBezTo>
                    <a:pt x="1515" y="189"/>
                    <a:pt x="1480" y="497"/>
                    <a:pt x="1540" y="719"/>
                  </a:cubicBezTo>
                  <a:cubicBezTo>
                    <a:pt x="1556" y="758"/>
                    <a:pt x="1523" y="789"/>
                    <a:pt x="1491" y="789"/>
                  </a:cubicBezTo>
                  <a:cubicBezTo>
                    <a:pt x="1488" y="789"/>
                    <a:pt x="1484" y="789"/>
                    <a:pt x="1480" y="788"/>
                  </a:cubicBezTo>
                  <a:cubicBezTo>
                    <a:pt x="1266" y="745"/>
                    <a:pt x="1070" y="625"/>
                    <a:pt x="907" y="480"/>
                  </a:cubicBezTo>
                  <a:lnTo>
                    <a:pt x="907" y="480"/>
                  </a:lnTo>
                  <a:cubicBezTo>
                    <a:pt x="941" y="634"/>
                    <a:pt x="976" y="788"/>
                    <a:pt x="1027" y="950"/>
                  </a:cubicBezTo>
                  <a:cubicBezTo>
                    <a:pt x="1027" y="950"/>
                    <a:pt x="1025" y="950"/>
                    <a:pt x="1021" y="950"/>
                  </a:cubicBezTo>
                  <a:cubicBezTo>
                    <a:pt x="936" y="950"/>
                    <a:pt x="0" y="974"/>
                    <a:pt x="0" y="2011"/>
                  </a:cubicBezTo>
                  <a:lnTo>
                    <a:pt x="3208" y="2011"/>
                  </a:lnTo>
                  <a:cubicBezTo>
                    <a:pt x="3277" y="2011"/>
                    <a:pt x="3337" y="2003"/>
                    <a:pt x="3405" y="1994"/>
                  </a:cubicBezTo>
                  <a:cubicBezTo>
                    <a:pt x="3499" y="1857"/>
                    <a:pt x="3534" y="1677"/>
                    <a:pt x="3551" y="1515"/>
                  </a:cubicBezTo>
                  <a:cubicBezTo>
                    <a:pt x="3576" y="1207"/>
                    <a:pt x="3542" y="899"/>
                    <a:pt x="3465" y="608"/>
                  </a:cubicBezTo>
                  <a:cubicBezTo>
                    <a:pt x="3439" y="514"/>
                    <a:pt x="3414" y="420"/>
                    <a:pt x="3380" y="326"/>
                  </a:cubicBezTo>
                  <a:cubicBezTo>
                    <a:pt x="3260" y="514"/>
                    <a:pt x="3097" y="651"/>
                    <a:pt x="2892" y="728"/>
                  </a:cubicBezTo>
                  <a:cubicBezTo>
                    <a:pt x="2886" y="732"/>
                    <a:pt x="2880" y="733"/>
                    <a:pt x="2874" y="733"/>
                  </a:cubicBezTo>
                  <a:cubicBezTo>
                    <a:pt x="2853" y="733"/>
                    <a:pt x="2832" y="714"/>
                    <a:pt x="2832" y="694"/>
                  </a:cubicBezTo>
                  <a:cubicBezTo>
                    <a:pt x="2789" y="514"/>
                    <a:pt x="2669" y="369"/>
                    <a:pt x="2575" y="206"/>
                  </a:cubicBezTo>
                  <a:cubicBezTo>
                    <a:pt x="2447" y="334"/>
                    <a:pt x="2336" y="540"/>
                    <a:pt x="2413" y="719"/>
                  </a:cubicBezTo>
                  <a:cubicBezTo>
                    <a:pt x="2426" y="753"/>
                    <a:pt x="2386" y="787"/>
                    <a:pt x="2352" y="787"/>
                  </a:cubicBezTo>
                  <a:cubicBezTo>
                    <a:pt x="2343" y="787"/>
                    <a:pt x="2334" y="785"/>
                    <a:pt x="2327" y="779"/>
                  </a:cubicBezTo>
                  <a:cubicBezTo>
                    <a:pt x="2054" y="574"/>
                    <a:pt x="1814" y="317"/>
                    <a:pt x="1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4;p36">
              <a:extLst>
                <a:ext uri="{FF2B5EF4-FFF2-40B4-BE49-F238E27FC236}">
                  <a16:creationId xmlns:a16="http://schemas.microsoft.com/office/drawing/2014/main" id="{6F974835-3B6D-D066-3E98-A72A28F338E0}"/>
                </a:ext>
              </a:extLst>
            </p:cNvPr>
            <p:cNvSpPr/>
            <p:nvPr/>
          </p:nvSpPr>
          <p:spPr>
            <a:xfrm>
              <a:off x="5587700" y="3659825"/>
              <a:ext cx="79575" cy="136925"/>
            </a:xfrm>
            <a:custGeom>
              <a:avLst/>
              <a:gdLst/>
              <a:ahLst/>
              <a:cxnLst/>
              <a:rect l="l" t="t" r="r" b="b"/>
              <a:pathLst>
                <a:path w="3183" h="5477" extrusionOk="0">
                  <a:moveTo>
                    <a:pt x="211" y="0"/>
                  </a:moveTo>
                  <a:cubicBezTo>
                    <a:pt x="142" y="0"/>
                    <a:pt x="75" y="59"/>
                    <a:pt x="69" y="137"/>
                  </a:cubicBezTo>
                  <a:lnTo>
                    <a:pt x="17" y="2730"/>
                  </a:lnTo>
                  <a:cubicBezTo>
                    <a:pt x="0" y="3465"/>
                    <a:pt x="205" y="4201"/>
                    <a:pt x="650" y="4791"/>
                  </a:cubicBezTo>
                  <a:cubicBezTo>
                    <a:pt x="923" y="5166"/>
                    <a:pt x="1289" y="5476"/>
                    <a:pt x="1734" y="5476"/>
                  </a:cubicBezTo>
                  <a:cubicBezTo>
                    <a:pt x="1777" y="5476"/>
                    <a:pt x="1821" y="5473"/>
                    <a:pt x="1865" y="5467"/>
                  </a:cubicBezTo>
                  <a:lnTo>
                    <a:pt x="3183" y="3799"/>
                  </a:lnTo>
                  <a:cubicBezTo>
                    <a:pt x="3183" y="3799"/>
                    <a:pt x="2421" y="1207"/>
                    <a:pt x="274" y="18"/>
                  </a:cubicBezTo>
                  <a:cubicBezTo>
                    <a:pt x="254" y="6"/>
                    <a:pt x="232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85;p36">
              <a:extLst>
                <a:ext uri="{FF2B5EF4-FFF2-40B4-BE49-F238E27FC236}">
                  <a16:creationId xmlns:a16="http://schemas.microsoft.com/office/drawing/2014/main" id="{6B784B5E-6A96-8324-BBC0-1BF7D6BE9115}"/>
                </a:ext>
              </a:extLst>
            </p:cNvPr>
            <p:cNvSpPr/>
            <p:nvPr/>
          </p:nvSpPr>
          <p:spPr>
            <a:xfrm>
              <a:off x="5596450" y="3681800"/>
              <a:ext cx="59500" cy="102425"/>
            </a:xfrm>
            <a:custGeom>
              <a:avLst/>
              <a:gdLst/>
              <a:ahLst/>
              <a:cxnLst/>
              <a:rect l="l" t="t" r="r" b="b"/>
              <a:pathLst>
                <a:path w="2380" h="4097" extrusionOk="0">
                  <a:moveTo>
                    <a:pt x="160" y="0"/>
                  </a:moveTo>
                  <a:cubicBezTo>
                    <a:pt x="105" y="0"/>
                    <a:pt x="52" y="45"/>
                    <a:pt x="52" y="105"/>
                  </a:cubicBezTo>
                  <a:lnTo>
                    <a:pt x="9" y="2039"/>
                  </a:lnTo>
                  <a:cubicBezTo>
                    <a:pt x="1" y="2595"/>
                    <a:pt x="155" y="3142"/>
                    <a:pt x="489" y="3587"/>
                  </a:cubicBezTo>
                  <a:cubicBezTo>
                    <a:pt x="694" y="3864"/>
                    <a:pt x="973" y="4097"/>
                    <a:pt x="1311" y="4097"/>
                  </a:cubicBezTo>
                  <a:cubicBezTo>
                    <a:pt x="1339" y="4097"/>
                    <a:pt x="1367" y="4095"/>
                    <a:pt x="1395" y="4092"/>
                  </a:cubicBezTo>
                  <a:lnTo>
                    <a:pt x="2379" y="2843"/>
                  </a:lnTo>
                  <a:cubicBezTo>
                    <a:pt x="2379" y="2843"/>
                    <a:pt x="1815" y="901"/>
                    <a:pt x="206" y="11"/>
                  </a:cubicBezTo>
                  <a:cubicBezTo>
                    <a:pt x="191" y="4"/>
                    <a:pt x="176" y="0"/>
                    <a:pt x="160" y="0"/>
                  </a:cubicBezTo>
                  <a:close/>
                </a:path>
              </a:pathLst>
            </a:custGeom>
            <a:solidFill>
              <a:srgbClr val="F5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86;p36">
              <a:extLst>
                <a:ext uri="{FF2B5EF4-FFF2-40B4-BE49-F238E27FC236}">
                  <a16:creationId xmlns:a16="http://schemas.microsoft.com/office/drawing/2014/main" id="{972D3941-9274-3E4A-711F-7DB7E2F6FEF8}"/>
                </a:ext>
              </a:extLst>
            </p:cNvPr>
            <p:cNvSpPr/>
            <p:nvPr/>
          </p:nvSpPr>
          <p:spPr>
            <a:xfrm>
              <a:off x="5725850" y="3659825"/>
              <a:ext cx="79375" cy="136925"/>
            </a:xfrm>
            <a:custGeom>
              <a:avLst/>
              <a:gdLst/>
              <a:ahLst/>
              <a:cxnLst/>
              <a:rect l="l" t="t" r="r" b="b"/>
              <a:pathLst>
                <a:path w="3175" h="5477" extrusionOk="0">
                  <a:moveTo>
                    <a:pt x="2968" y="0"/>
                  </a:moveTo>
                  <a:cubicBezTo>
                    <a:pt x="2946" y="0"/>
                    <a:pt x="2923" y="6"/>
                    <a:pt x="2901" y="18"/>
                  </a:cubicBezTo>
                  <a:cubicBezTo>
                    <a:pt x="753" y="1207"/>
                    <a:pt x="1" y="3799"/>
                    <a:pt x="1" y="3799"/>
                  </a:cubicBezTo>
                  <a:lnTo>
                    <a:pt x="1318" y="5467"/>
                  </a:lnTo>
                  <a:cubicBezTo>
                    <a:pt x="1363" y="5473"/>
                    <a:pt x="1406" y="5476"/>
                    <a:pt x="1449" y="5476"/>
                  </a:cubicBezTo>
                  <a:cubicBezTo>
                    <a:pt x="1893" y="5476"/>
                    <a:pt x="2252" y="5166"/>
                    <a:pt x="2533" y="4791"/>
                  </a:cubicBezTo>
                  <a:cubicBezTo>
                    <a:pt x="2969" y="4201"/>
                    <a:pt x="3174" y="3465"/>
                    <a:pt x="3157" y="2730"/>
                  </a:cubicBezTo>
                  <a:lnTo>
                    <a:pt x="3106" y="137"/>
                  </a:lnTo>
                  <a:cubicBezTo>
                    <a:pt x="3106" y="59"/>
                    <a:pt x="3041" y="0"/>
                    <a:pt x="2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7;p36">
              <a:extLst>
                <a:ext uri="{FF2B5EF4-FFF2-40B4-BE49-F238E27FC236}">
                  <a16:creationId xmlns:a16="http://schemas.microsoft.com/office/drawing/2014/main" id="{FE80B8F0-39C5-FD95-FDE4-317A717B2FA7}"/>
                </a:ext>
              </a:extLst>
            </p:cNvPr>
            <p:cNvSpPr/>
            <p:nvPr/>
          </p:nvSpPr>
          <p:spPr>
            <a:xfrm>
              <a:off x="5734400" y="3681800"/>
              <a:ext cx="59500" cy="102425"/>
            </a:xfrm>
            <a:custGeom>
              <a:avLst/>
              <a:gdLst/>
              <a:ahLst/>
              <a:cxnLst/>
              <a:rect l="l" t="t" r="r" b="b"/>
              <a:pathLst>
                <a:path w="2380" h="4097" extrusionOk="0">
                  <a:moveTo>
                    <a:pt x="2220" y="0"/>
                  </a:moveTo>
                  <a:cubicBezTo>
                    <a:pt x="2204" y="0"/>
                    <a:pt x="2189" y="4"/>
                    <a:pt x="2174" y="11"/>
                  </a:cubicBezTo>
                  <a:cubicBezTo>
                    <a:pt x="565" y="901"/>
                    <a:pt x="1" y="2843"/>
                    <a:pt x="1" y="2843"/>
                  </a:cubicBezTo>
                  <a:lnTo>
                    <a:pt x="985" y="4092"/>
                  </a:lnTo>
                  <a:cubicBezTo>
                    <a:pt x="1013" y="4095"/>
                    <a:pt x="1041" y="4097"/>
                    <a:pt x="1069" y="4097"/>
                  </a:cubicBezTo>
                  <a:cubicBezTo>
                    <a:pt x="1407" y="4097"/>
                    <a:pt x="1686" y="3864"/>
                    <a:pt x="1891" y="3587"/>
                  </a:cubicBezTo>
                  <a:cubicBezTo>
                    <a:pt x="2225" y="3142"/>
                    <a:pt x="2379" y="2595"/>
                    <a:pt x="2370" y="2039"/>
                  </a:cubicBezTo>
                  <a:lnTo>
                    <a:pt x="2328" y="105"/>
                  </a:lnTo>
                  <a:cubicBezTo>
                    <a:pt x="2328" y="45"/>
                    <a:pt x="2275" y="0"/>
                    <a:pt x="2220" y="0"/>
                  </a:cubicBezTo>
                  <a:close/>
                </a:path>
              </a:pathLst>
            </a:custGeom>
            <a:solidFill>
              <a:srgbClr val="F5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8;p36">
              <a:extLst>
                <a:ext uri="{FF2B5EF4-FFF2-40B4-BE49-F238E27FC236}">
                  <a16:creationId xmlns:a16="http://schemas.microsoft.com/office/drawing/2014/main" id="{24555DDF-4CF9-B01B-1AE4-83E7C4444454}"/>
                </a:ext>
              </a:extLst>
            </p:cNvPr>
            <p:cNvSpPr/>
            <p:nvPr/>
          </p:nvSpPr>
          <p:spPr>
            <a:xfrm>
              <a:off x="5610350" y="3731700"/>
              <a:ext cx="171550" cy="164475"/>
            </a:xfrm>
            <a:custGeom>
              <a:avLst/>
              <a:gdLst/>
              <a:ahLst/>
              <a:cxnLst/>
              <a:rect l="l" t="t" r="r" b="b"/>
              <a:pathLst>
                <a:path w="6862" h="6579" extrusionOk="0">
                  <a:moveTo>
                    <a:pt x="3431" y="0"/>
                  </a:moveTo>
                  <a:cubicBezTo>
                    <a:pt x="1532" y="0"/>
                    <a:pt x="1" y="1471"/>
                    <a:pt x="1" y="3285"/>
                  </a:cubicBezTo>
                  <a:cubicBezTo>
                    <a:pt x="1" y="5107"/>
                    <a:pt x="1532" y="6579"/>
                    <a:pt x="3431" y="6579"/>
                  </a:cubicBezTo>
                  <a:cubicBezTo>
                    <a:pt x="5322" y="6579"/>
                    <a:pt x="6862" y="5107"/>
                    <a:pt x="6862" y="3285"/>
                  </a:cubicBezTo>
                  <a:cubicBezTo>
                    <a:pt x="6862" y="1471"/>
                    <a:pt x="5322" y="0"/>
                    <a:pt x="3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89;p36">
              <a:extLst>
                <a:ext uri="{FF2B5EF4-FFF2-40B4-BE49-F238E27FC236}">
                  <a16:creationId xmlns:a16="http://schemas.microsoft.com/office/drawing/2014/main" id="{9B5233C3-701F-3206-CED3-391357CD0695}"/>
                </a:ext>
              </a:extLst>
            </p:cNvPr>
            <p:cNvSpPr/>
            <p:nvPr/>
          </p:nvSpPr>
          <p:spPr>
            <a:xfrm>
              <a:off x="5672800" y="3856800"/>
              <a:ext cx="51800" cy="56925"/>
            </a:xfrm>
            <a:custGeom>
              <a:avLst/>
              <a:gdLst/>
              <a:ahLst/>
              <a:cxnLst/>
              <a:rect l="l" t="t" r="r" b="b"/>
              <a:pathLst>
                <a:path w="2072" h="2277" extrusionOk="0">
                  <a:moveTo>
                    <a:pt x="1036" y="1"/>
                  </a:moveTo>
                  <a:lnTo>
                    <a:pt x="771" y="43"/>
                  </a:lnTo>
                  <a:cubicBezTo>
                    <a:pt x="634" y="129"/>
                    <a:pt x="480" y="189"/>
                    <a:pt x="318" y="214"/>
                  </a:cubicBezTo>
                  <a:cubicBezTo>
                    <a:pt x="251" y="221"/>
                    <a:pt x="176" y="227"/>
                    <a:pt x="98" y="227"/>
                  </a:cubicBezTo>
                  <a:cubicBezTo>
                    <a:pt x="66" y="227"/>
                    <a:pt x="34" y="226"/>
                    <a:pt x="1" y="223"/>
                  </a:cubicBezTo>
                  <a:lnTo>
                    <a:pt x="1" y="223"/>
                  </a:lnTo>
                  <a:cubicBezTo>
                    <a:pt x="1" y="274"/>
                    <a:pt x="1" y="334"/>
                    <a:pt x="10" y="386"/>
                  </a:cubicBezTo>
                  <a:cubicBezTo>
                    <a:pt x="35" y="1395"/>
                    <a:pt x="206" y="2276"/>
                    <a:pt x="1036" y="2276"/>
                  </a:cubicBezTo>
                  <a:cubicBezTo>
                    <a:pt x="1481" y="2276"/>
                    <a:pt x="1738" y="2020"/>
                    <a:pt x="1883" y="1626"/>
                  </a:cubicBezTo>
                  <a:cubicBezTo>
                    <a:pt x="2011" y="1284"/>
                    <a:pt x="2054" y="830"/>
                    <a:pt x="2063" y="351"/>
                  </a:cubicBezTo>
                  <a:lnTo>
                    <a:pt x="2071" y="189"/>
                  </a:lnTo>
                  <a:lnTo>
                    <a:pt x="2071" y="189"/>
                  </a:lnTo>
                  <a:cubicBezTo>
                    <a:pt x="1980" y="221"/>
                    <a:pt x="1885" y="236"/>
                    <a:pt x="1789" y="236"/>
                  </a:cubicBezTo>
                  <a:cubicBezTo>
                    <a:pt x="1578" y="236"/>
                    <a:pt x="1366" y="162"/>
                    <a:pt x="1207" y="26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rgbClr val="FFC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0;p36">
              <a:extLst>
                <a:ext uri="{FF2B5EF4-FFF2-40B4-BE49-F238E27FC236}">
                  <a16:creationId xmlns:a16="http://schemas.microsoft.com/office/drawing/2014/main" id="{D96C2AFE-431F-179D-82B0-E28272247A68}"/>
                </a:ext>
              </a:extLst>
            </p:cNvPr>
            <p:cNvSpPr/>
            <p:nvPr/>
          </p:nvSpPr>
          <p:spPr>
            <a:xfrm>
              <a:off x="5663825" y="3845625"/>
              <a:ext cx="69325" cy="23650"/>
            </a:xfrm>
            <a:custGeom>
              <a:avLst/>
              <a:gdLst/>
              <a:ahLst/>
              <a:cxnLst/>
              <a:rect l="l" t="t" r="r" b="b"/>
              <a:pathLst>
                <a:path w="2773" h="946" extrusionOk="0">
                  <a:moveTo>
                    <a:pt x="621" y="1"/>
                  </a:moveTo>
                  <a:cubicBezTo>
                    <a:pt x="614" y="1"/>
                    <a:pt x="607" y="1"/>
                    <a:pt x="600" y="3"/>
                  </a:cubicBezTo>
                  <a:cubicBezTo>
                    <a:pt x="351" y="37"/>
                    <a:pt x="120" y="208"/>
                    <a:pt x="18" y="430"/>
                  </a:cubicBezTo>
                  <a:lnTo>
                    <a:pt x="9" y="430"/>
                  </a:lnTo>
                  <a:cubicBezTo>
                    <a:pt x="1" y="465"/>
                    <a:pt x="1" y="507"/>
                    <a:pt x="35" y="525"/>
                  </a:cubicBezTo>
                  <a:cubicBezTo>
                    <a:pt x="47" y="531"/>
                    <a:pt x="60" y="534"/>
                    <a:pt x="73" y="534"/>
                  </a:cubicBezTo>
                  <a:cubicBezTo>
                    <a:pt x="96" y="534"/>
                    <a:pt x="118" y="524"/>
                    <a:pt x="129" y="507"/>
                  </a:cubicBezTo>
                  <a:cubicBezTo>
                    <a:pt x="163" y="448"/>
                    <a:pt x="197" y="388"/>
                    <a:pt x="240" y="345"/>
                  </a:cubicBezTo>
                  <a:cubicBezTo>
                    <a:pt x="300" y="584"/>
                    <a:pt x="480" y="790"/>
                    <a:pt x="702" y="884"/>
                  </a:cubicBezTo>
                  <a:cubicBezTo>
                    <a:pt x="792" y="924"/>
                    <a:pt x="892" y="946"/>
                    <a:pt x="989" y="946"/>
                  </a:cubicBezTo>
                  <a:cubicBezTo>
                    <a:pt x="1141" y="946"/>
                    <a:pt x="1287" y="893"/>
                    <a:pt x="1387" y="773"/>
                  </a:cubicBezTo>
                  <a:cubicBezTo>
                    <a:pt x="1480" y="893"/>
                    <a:pt x="1628" y="946"/>
                    <a:pt x="1782" y="946"/>
                  </a:cubicBezTo>
                  <a:cubicBezTo>
                    <a:pt x="1880" y="946"/>
                    <a:pt x="1981" y="924"/>
                    <a:pt x="2071" y="884"/>
                  </a:cubicBezTo>
                  <a:cubicBezTo>
                    <a:pt x="2293" y="790"/>
                    <a:pt x="2473" y="584"/>
                    <a:pt x="2533" y="345"/>
                  </a:cubicBezTo>
                  <a:cubicBezTo>
                    <a:pt x="2576" y="388"/>
                    <a:pt x="2610" y="448"/>
                    <a:pt x="2644" y="507"/>
                  </a:cubicBezTo>
                  <a:cubicBezTo>
                    <a:pt x="2650" y="524"/>
                    <a:pt x="2673" y="534"/>
                    <a:pt x="2698" y="534"/>
                  </a:cubicBezTo>
                  <a:cubicBezTo>
                    <a:pt x="2712" y="534"/>
                    <a:pt x="2726" y="531"/>
                    <a:pt x="2738" y="525"/>
                  </a:cubicBezTo>
                  <a:cubicBezTo>
                    <a:pt x="2772" y="507"/>
                    <a:pt x="2772" y="465"/>
                    <a:pt x="2755" y="430"/>
                  </a:cubicBezTo>
                  <a:cubicBezTo>
                    <a:pt x="2653" y="208"/>
                    <a:pt x="2422" y="37"/>
                    <a:pt x="2174" y="3"/>
                  </a:cubicBezTo>
                  <a:cubicBezTo>
                    <a:pt x="2168" y="1"/>
                    <a:pt x="2162" y="1"/>
                    <a:pt x="2155" y="1"/>
                  </a:cubicBezTo>
                  <a:cubicBezTo>
                    <a:pt x="2126" y="1"/>
                    <a:pt x="2095" y="17"/>
                    <a:pt x="2088" y="46"/>
                  </a:cubicBezTo>
                  <a:cubicBezTo>
                    <a:pt x="2080" y="80"/>
                    <a:pt x="2097" y="131"/>
                    <a:pt x="2139" y="131"/>
                  </a:cubicBezTo>
                  <a:cubicBezTo>
                    <a:pt x="2242" y="148"/>
                    <a:pt x="2336" y="182"/>
                    <a:pt x="2422" y="242"/>
                  </a:cubicBezTo>
                  <a:cubicBezTo>
                    <a:pt x="2413" y="251"/>
                    <a:pt x="2413" y="251"/>
                    <a:pt x="2413" y="251"/>
                  </a:cubicBezTo>
                  <a:cubicBezTo>
                    <a:pt x="2379" y="465"/>
                    <a:pt x="2242" y="644"/>
                    <a:pt x="2054" y="738"/>
                  </a:cubicBezTo>
                  <a:cubicBezTo>
                    <a:pt x="1975" y="780"/>
                    <a:pt x="1869" y="808"/>
                    <a:pt x="1766" y="808"/>
                  </a:cubicBezTo>
                  <a:cubicBezTo>
                    <a:pt x="1634" y="808"/>
                    <a:pt x="1508" y="761"/>
                    <a:pt x="1455" y="636"/>
                  </a:cubicBezTo>
                  <a:cubicBezTo>
                    <a:pt x="1446" y="610"/>
                    <a:pt x="1438" y="602"/>
                    <a:pt x="1421" y="593"/>
                  </a:cubicBezTo>
                  <a:cubicBezTo>
                    <a:pt x="1421" y="584"/>
                    <a:pt x="1421" y="584"/>
                    <a:pt x="1421" y="584"/>
                  </a:cubicBezTo>
                  <a:lnTo>
                    <a:pt x="1361" y="584"/>
                  </a:lnTo>
                  <a:cubicBezTo>
                    <a:pt x="1352" y="593"/>
                    <a:pt x="1352" y="593"/>
                    <a:pt x="1352" y="593"/>
                  </a:cubicBezTo>
                  <a:cubicBezTo>
                    <a:pt x="1344" y="602"/>
                    <a:pt x="1327" y="610"/>
                    <a:pt x="1318" y="636"/>
                  </a:cubicBezTo>
                  <a:cubicBezTo>
                    <a:pt x="1265" y="761"/>
                    <a:pt x="1139" y="808"/>
                    <a:pt x="1007" y="808"/>
                  </a:cubicBezTo>
                  <a:cubicBezTo>
                    <a:pt x="904" y="808"/>
                    <a:pt x="798" y="780"/>
                    <a:pt x="719" y="738"/>
                  </a:cubicBezTo>
                  <a:cubicBezTo>
                    <a:pt x="531" y="644"/>
                    <a:pt x="394" y="465"/>
                    <a:pt x="360" y="251"/>
                  </a:cubicBezTo>
                  <a:cubicBezTo>
                    <a:pt x="360" y="251"/>
                    <a:pt x="360" y="242"/>
                    <a:pt x="360" y="242"/>
                  </a:cubicBezTo>
                  <a:cubicBezTo>
                    <a:pt x="437" y="191"/>
                    <a:pt x="540" y="148"/>
                    <a:pt x="642" y="131"/>
                  </a:cubicBezTo>
                  <a:cubicBezTo>
                    <a:pt x="677" y="131"/>
                    <a:pt x="694" y="80"/>
                    <a:pt x="685" y="46"/>
                  </a:cubicBezTo>
                  <a:cubicBezTo>
                    <a:pt x="678" y="17"/>
                    <a:pt x="653" y="1"/>
                    <a:pt x="621" y="1"/>
                  </a:cubicBezTo>
                  <a:close/>
                </a:path>
              </a:pathLst>
            </a:custGeom>
            <a:solidFill>
              <a:srgbClr val="2C0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1;p36">
              <a:extLst>
                <a:ext uri="{FF2B5EF4-FFF2-40B4-BE49-F238E27FC236}">
                  <a16:creationId xmlns:a16="http://schemas.microsoft.com/office/drawing/2014/main" id="{B478EE0D-5F37-9D04-8F62-E11EE8FE0D34}"/>
                </a:ext>
              </a:extLst>
            </p:cNvPr>
            <p:cNvSpPr/>
            <p:nvPr/>
          </p:nvSpPr>
          <p:spPr>
            <a:xfrm>
              <a:off x="5696125" y="3861125"/>
              <a:ext cx="4075" cy="38625"/>
            </a:xfrm>
            <a:custGeom>
              <a:avLst/>
              <a:gdLst/>
              <a:ahLst/>
              <a:cxnLst/>
              <a:rect l="l" t="t" r="r" b="b"/>
              <a:pathLst>
                <a:path w="163" h="1545" extrusionOk="0">
                  <a:moveTo>
                    <a:pt x="82" y="1"/>
                  </a:moveTo>
                  <a:cubicBezTo>
                    <a:pt x="41" y="1"/>
                    <a:pt x="0" y="29"/>
                    <a:pt x="0" y="84"/>
                  </a:cubicBezTo>
                  <a:lnTo>
                    <a:pt x="0" y="1462"/>
                  </a:lnTo>
                  <a:cubicBezTo>
                    <a:pt x="0" y="1517"/>
                    <a:pt x="41" y="1545"/>
                    <a:pt x="82" y="1545"/>
                  </a:cubicBezTo>
                  <a:cubicBezTo>
                    <a:pt x="122" y="1545"/>
                    <a:pt x="163" y="1517"/>
                    <a:pt x="163" y="1462"/>
                  </a:cubicBezTo>
                  <a:lnTo>
                    <a:pt x="163" y="84"/>
                  </a:lnTo>
                  <a:cubicBezTo>
                    <a:pt x="163" y="29"/>
                    <a:pt x="122" y="1"/>
                    <a:pt x="82" y="1"/>
                  </a:cubicBezTo>
                  <a:close/>
                </a:path>
              </a:pathLst>
            </a:custGeom>
            <a:solidFill>
              <a:srgbClr val="2C0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2;p36">
              <a:extLst>
                <a:ext uri="{FF2B5EF4-FFF2-40B4-BE49-F238E27FC236}">
                  <a16:creationId xmlns:a16="http://schemas.microsoft.com/office/drawing/2014/main" id="{CC0F6435-DC77-11CB-1316-F469DEF9AA41}"/>
                </a:ext>
              </a:extLst>
            </p:cNvPr>
            <p:cNvSpPr/>
            <p:nvPr/>
          </p:nvSpPr>
          <p:spPr>
            <a:xfrm>
              <a:off x="5728000" y="3789725"/>
              <a:ext cx="15625" cy="25000"/>
            </a:xfrm>
            <a:custGeom>
              <a:avLst/>
              <a:gdLst/>
              <a:ahLst/>
              <a:cxnLst/>
              <a:rect l="l" t="t" r="r" b="b"/>
              <a:pathLst>
                <a:path w="625" h="1000" extrusionOk="0">
                  <a:moveTo>
                    <a:pt x="348" y="0"/>
                  </a:moveTo>
                  <a:cubicBezTo>
                    <a:pt x="315" y="0"/>
                    <a:pt x="279" y="7"/>
                    <a:pt x="240" y="23"/>
                  </a:cubicBezTo>
                  <a:cubicBezTo>
                    <a:pt x="137" y="57"/>
                    <a:pt x="69" y="143"/>
                    <a:pt x="34" y="245"/>
                  </a:cubicBezTo>
                  <a:cubicBezTo>
                    <a:pt x="17" y="280"/>
                    <a:pt x="9" y="322"/>
                    <a:pt x="9" y="357"/>
                  </a:cubicBezTo>
                  <a:cubicBezTo>
                    <a:pt x="0" y="408"/>
                    <a:pt x="0" y="451"/>
                    <a:pt x="0" y="502"/>
                  </a:cubicBezTo>
                  <a:cubicBezTo>
                    <a:pt x="0" y="519"/>
                    <a:pt x="0" y="536"/>
                    <a:pt x="0" y="545"/>
                  </a:cubicBezTo>
                  <a:cubicBezTo>
                    <a:pt x="9" y="665"/>
                    <a:pt x="34" y="784"/>
                    <a:pt x="94" y="879"/>
                  </a:cubicBezTo>
                  <a:cubicBezTo>
                    <a:pt x="149" y="947"/>
                    <a:pt x="243" y="1000"/>
                    <a:pt x="331" y="1000"/>
                  </a:cubicBezTo>
                  <a:cubicBezTo>
                    <a:pt x="352" y="1000"/>
                    <a:pt x="374" y="996"/>
                    <a:pt x="394" y="990"/>
                  </a:cubicBezTo>
                  <a:cubicBezTo>
                    <a:pt x="496" y="956"/>
                    <a:pt x="556" y="853"/>
                    <a:pt x="582" y="750"/>
                  </a:cubicBezTo>
                  <a:cubicBezTo>
                    <a:pt x="608" y="665"/>
                    <a:pt x="625" y="519"/>
                    <a:pt x="608" y="382"/>
                  </a:cubicBezTo>
                  <a:cubicBezTo>
                    <a:pt x="586" y="182"/>
                    <a:pt x="511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3;p36">
              <a:extLst>
                <a:ext uri="{FF2B5EF4-FFF2-40B4-BE49-F238E27FC236}">
                  <a16:creationId xmlns:a16="http://schemas.microsoft.com/office/drawing/2014/main" id="{42695419-079E-3753-DA2C-C1F66DB727D2}"/>
                </a:ext>
              </a:extLst>
            </p:cNvPr>
            <p:cNvSpPr/>
            <p:nvPr/>
          </p:nvSpPr>
          <p:spPr>
            <a:xfrm>
              <a:off x="5728425" y="3796775"/>
              <a:ext cx="12200" cy="19600"/>
            </a:xfrm>
            <a:custGeom>
              <a:avLst/>
              <a:gdLst/>
              <a:ahLst/>
              <a:cxnLst/>
              <a:rect l="l" t="t" r="r" b="b"/>
              <a:pathLst>
                <a:path w="488" h="784" extrusionOk="0">
                  <a:moveTo>
                    <a:pt x="260" y="0"/>
                  </a:moveTo>
                  <a:cubicBezTo>
                    <a:pt x="236" y="0"/>
                    <a:pt x="209" y="5"/>
                    <a:pt x="180" y="15"/>
                  </a:cubicBezTo>
                  <a:cubicBezTo>
                    <a:pt x="111" y="49"/>
                    <a:pt x="52" y="117"/>
                    <a:pt x="26" y="194"/>
                  </a:cubicBezTo>
                  <a:cubicBezTo>
                    <a:pt x="17" y="203"/>
                    <a:pt x="17" y="220"/>
                    <a:pt x="9" y="237"/>
                  </a:cubicBezTo>
                  <a:cubicBezTo>
                    <a:pt x="0" y="289"/>
                    <a:pt x="0" y="340"/>
                    <a:pt x="0" y="391"/>
                  </a:cubicBezTo>
                  <a:cubicBezTo>
                    <a:pt x="0" y="408"/>
                    <a:pt x="0" y="417"/>
                    <a:pt x="0" y="434"/>
                  </a:cubicBezTo>
                  <a:cubicBezTo>
                    <a:pt x="9" y="520"/>
                    <a:pt x="26" y="614"/>
                    <a:pt x="77" y="682"/>
                  </a:cubicBezTo>
                  <a:cubicBezTo>
                    <a:pt x="118" y="744"/>
                    <a:pt x="187" y="784"/>
                    <a:pt x="257" y="784"/>
                  </a:cubicBezTo>
                  <a:cubicBezTo>
                    <a:pt x="274" y="784"/>
                    <a:pt x="291" y="781"/>
                    <a:pt x="308" y="776"/>
                  </a:cubicBezTo>
                  <a:cubicBezTo>
                    <a:pt x="385" y="751"/>
                    <a:pt x="428" y="665"/>
                    <a:pt x="454" y="588"/>
                  </a:cubicBezTo>
                  <a:cubicBezTo>
                    <a:pt x="479" y="511"/>
                    <a:pt x="488" y="374"/>
                    <a:pt x="462" y="246"/>
                  </a:cubicBezTo>
                  <a:cubicBezTo>
                    <a:pt x="441" y="117"/>
                    <a:pt x="384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4;p36">
              <a:extLst>
                <a:ext uri="{FF2B5EF4-FFF2-40B4-BE49-F238E27FC236}">
                  <a16:creationId xmlns:a16="http://schemas.microsoft.com/office/drawing/2014/main" id="{1357B313-245F-29E4-8F84-5E5412A260AF}"/>
                </a:ext>
              </a:extLst>
            </p:cNvPr>
            <p:cNvSpPr/>
            <p:nvPr/>
          </p:nvSpPr>
          <p:spPr>
            <a:xfrm>
              <a:off x="5648650" y="3789725"/>
              <a:ext cx="15850" cy="25000"/>
            </a:xfrm>
            <a:custGeom>
              <a:avLst/>
              <a:gdLst/>
              <a:ahLst/>
              <a:cxnLst/>
              <a:rect l="l" t="t" r="r" b="b"/>
              <a:pathLst>
                <a:path w="634" h="1000" extrusionOk="0">
                  <a:moveTo>
                    <a:pt x="349" y="0"/>
                  </a:moveTo>
                  <a:cubicBezTo>
                    <a:pt x="316" y="0"/>
                    <a:pt x="280" y="8"/>
                    <a:pt x="240" y="23"/>
                  </a:cubicBezTo>
                  <a:cubicBezTo>
                    <a:pt x="146" y="57"/>
                    <a:pt x="77" y="143"/>
                    <a:pt x="43" y="245"/>
                  </a:cubicBezTo>
                  <a:cubicBezTo>
                    <a:pt x="35" y="263"/>
                    <a:pt x="26" y="280"/>
                    <a:pt x="26" y="297"/>
                  </a:cubicBezTo>
                  <a:cubicBezTo>
                    <a:pt x="9" y="365"/>
                    <a:pt x="0" y="434"/>
                    <a:pt x="9" y="502"/>
                  </a:cubicBezTo>
                  <a:cubicBezTo>
                    <a:pt x="9" y="519"/>
                    <a:pt x="9" y="536"/>
                    <a:pt x="9" y="545"/>
                  </a:cubicBezTo>
                  <a:cubicBezTo>
                    <a:pt x="17" y="665"/>
                    <a:pt x="35" y="784"/>
                    <a:pt x="103" y="879"/>
                  </a:cubicBezTo>
                  <a:cubicBezTo>
                    <a:pt x="158" y="947"/>
                    <a:pt x="246" y="1000"/>
                    <a:pt x="337" y="1000"/>
                  </a:cubicBezTo>
                  <a:cubicBezTo>
                    <a:pt x="358" y="1000"/>
                    <a:pt x="381" y="996"/>
                    <a:pt x="402" y="990"/>
                  </a:cubicBezTo>
                  <a:cubicBezTo>
                    <a:pt x="496" y="956"/>
                    <a:pt x="556" y="853"/>
                    <a:pt x="591" y="750"/>
                  </a:cubicBezTo>
                  <a:cubicBezTo>
                    <a:pt x="616" y="656"/>
                    <a:pt x="633" y="476"/>
                    <a:pt x="599" y="314"/>
                  </a:cubicBezTo>
                  <a:cubicBezTo>
                    <a:pt x="571" y="146"/>
                    <a:pt x="497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5;p36">
              <a:extLst>
                <a:ext uri="{FF2B5EF4-FFF2-40B4-BE49-F238E27FC236}">
                  <a16:creationId xmlns:a16="http://schemas.microsoft.com/office/drawing/2014/main" id="{5074E0A5-9604-F052-06DF-854A16FAA15D}"/>
                </a:ext>
              </a:extLst>
            </p:cNvPr>
            <p:cNvSpPr/>
            <p:nvPr/>
          </p:nvSpPr>
          <p:spPr>
            <a:xfrm>
              <a:off x="5650350" y="3796775"/>
              <a:ext cx="12225" cy="19600"/>
            </a:xfrm>
            <a:custGeom>
              <a:avLst/>
              <a:gdLst/>
              <a:ahLst/>
              <a:cxnLst/>
              <a:rect l="l" t="t" r="r" b="b"/>
              <a:pathLst>
                <a:path w="489" h="784" extrusionOk="0">
                  <a:moveTo>
                    <a:pt x="266" y="0"/>
                  </a:moveTo>
                  <a:cubicBezTo>
                    <a:pt x="243" y="0"/>
                    <a:pt x="217" y="5"/>
                    <a:pt x="189" y="15"/>
                  </a:cubicBezTo>
                  <a:cubicBezTo>
                    <a:pt x="112" y="49"/>
                    <a:pt x="52" y="117"/>
                    <a:pt x="26" y="194"/>
                  </a:cubicBezTo>
                  <a:cubicBezTo>
                    <a:pt x="26" y="203"/>
                    <a:pt x="18" y="220"/>
                    <a:pt x="18" y="237"/>
                  </a:cubicBezTo>
                  <a:cubicBezTo>
                    <a:pt x="1" y="289"/>
                    <a:pt x="1" y="340"/>
                    <a:pt x="1" y="391"/>
                  </a:cubicBezTo>
                  <a:cubicBezTo>
                    <a:pt x="1" y="408"/>
                    <a:pt x="1" y="417"/>
                    <a:pt x="1" y="434"/>
                  </a:cubicBezTo>
                  <a:cubicBezTo>
                    <a:pt x="9" y="520"/>
                    <a:pt x="26" y="614"/>
                    <a:pt x="78" y="682"/>
                  </a:cubicBezTo>
                  <a:cubicBezTo>
                    <a:pt x="119" y="744"/>
                    <a:pt x="193" y="784"/>
                    <a:pt x="261" y="784"/>
                  </a:cubicBezTo>
                  <a:cubicBezTo>
                    <a:pt x="277" y="784"/>
                    <a:pt x="294" y="781"/>
                    <a:pt x="309" y="776"/>
                  </a:cubicBezTo>
                  <a:cubicBezTo>
                    <a:pt x="386" y="751"/>
                    <a:pt x="437" y="665"/>
                    <a:pt x="463" y="588"/>
                  </a:cubicBezTo>
                  <a:lnTo>
                    <a:pt x="454" y="588"/>
                  </a:lnTo>
                  <a:cubicBezTo>
                    <a:pt x="480" y="511"/>
                    <a:pt x="488" y="374"/>
                    <a:pt x="471" y="246"/>
                  </a:cubicBezTo>
                  <a:cubicBezTo>
                    <a:pt x="443" y="117"/>
                    <a:pt x="384" y="0"/>
                    <a:pt x="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6;p36">
              <a:extLst>
                <a:ext uri="{FF2B5EF4-FFF2-40B4-BE49-F238E27FC236}">
                  <a16:creationId xmlns:a16="http://schemas.microsoft.com/office/drawing/2014/main" id="{1B3D3639-89F3-395B-E5E7-AF330F31226F}"/>
                </a:ext>
              </a:extLst>
            </p:cNvPr>
            <p:cNvSpPr/>
            <p:nvPr/>
          </p:nvSpPr>
          <p:spPr>
            <a:xfrm>
              <a:off x="5633450" y="3813825"/>
              <a:ext cx="134125" cy="83175"/>
            </a:xfrm>
            <a:custGeom>
              <a:avLst/>
              <a:gdLst/>
              <a:ahLst/>
              <a:cxnLst/>
              <a:rect l="l" t="t" r="r" b="b"/>
              <a:pathLst>
                <a:path w="5365" h="3327" extrusionOk="0">
                  <a:moveTo>
                    <a:pt x="2654" y="1"/>
                  </a:moveTo>
                  <a:cubicBezTo>
                    <a:pt x="2499" y="1"/>
                    <a:pt x="2344" y="18"/>
                    <a:pt x="2191" y="51"/>
                  </a:cubicBezTo>
                  <a:cubicBezTo>
                    <a:pt x="2088" y="69"/>
                    <a:pt x="1986" y="94"/>
                    <a:pt x="1892" y="128"/>
                  </a:cubicBezTo>
                  <a:cubicBezTo>
                    <a:pt x="1738" y="180"/>
                    <a:pt x="1592" y="257"/>
                    <a:pt x="1455" y="342"/>
                  </a:cubicBezTo>
                  <a:cubicBezTo>
                    <a:pt x="1404" y="376"/>
                    <a:pt x="1353" y="419"/>
                    <a:pt x="1301" y="453"/>
                  </a:cubicBezTo>
                  <a:cubicBezTo>
                    <a:pt x="873" y="787"/>
                    <a:pt x="591" y="1283"/>
                    <a:pt x="386" y="1779"/>
                  </a:cubicBezTo>
                  <a:cubicBezTo>
                    <a:pt x="223" y="2173"/>
                    <a:pt x="1" y="2823"/>
                    <a:pt x="300" y="3200"/>
                  </a:cubicBezTo>
                  <a:cubicBezTo>
                    <a:pt x="369" y="3288"/>
                    <a:pt x="470" y="3327"/>
                    <a:pt x="593" y="3327"/>
                  </a:cubicBezTo>
                  <a:cubicBezTo>
                    <a:pt x="1170" y="3327"/>
                    <a:pt x="2220" y="2465"/>
                    <a:pt x="2602" y="1865"/>
                  </a:cubicBezTo>
                  <a:cubicBezTo>
                    <a:pt x="3082" y="2395"/>
                    <a:pt x="4100" y="3246"/>
                    <a:pt x="4652" y="3246"/>
                  </a:cubicBezTo>
                  <a:cubicBezTo>
                    <a:pt x="4768" y="3246"/>
                    <a:pt x="4863" y="3209"/>
                    <a:pt x="4928" y="3123"/>
                  </a:cubicBezTo>
                  <a:cubicBezTo>
                    <a:pt x="5365" y="2549"/>
                    <a:pt x="4595" y="933"/>
                    <a:pt x="3885" y="394"/>
                  </a:cubicBezTo>
                  <a:cubicBezTo>
                    <a:pt x="3637" y="197"/>
                    <a:pt x="3337" y="77"/>
                    <a:pt x="3021" y="34"/>
                  </a:cubicBezTo>
                  <a:cubicBezTo>
                    <a:pt x="2900" y="12"/>
                    <a:pt x="2777" y="1"/>
                    <a:pt x="2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7;p36">
              <a:extLst>
                <a:ext uri="{FF2B5EF4-FFF2-40B4-BE49-F238E27FC236}">
                  <a16:creationId xmlns:a16="http://schemas.microsoft.com/office/drawing/2014/main" id="{6906D80F-BCB3-EF64-F60C-7928E045293C}"/>
                </a:ext>
              </a:extLst>
            </p:cNvPr>
            <p:cNvSpPr/>
            <p:nvPr/>
          </p:nvSpPr>
          <p:spPr>
            <a:xfrm>
              <a:off x="5641375" y="3815350"/>
              <a:ext cx="117875" cy="73275"/>
            </a:xfrm>
            <a:custGeom>
              <a:avLst/>
              <a:gdLst/>
              <a:ahLst/>
              <a:cxnLst/>
              <a:rect l="l" t="t" r="r" b="b"/>
              <a:pathLst>
                <a:path w="4715" h="2931" extrusionOk="0">
                  <a:moveTo>
                    <a:pt x="2326" y="1"/>
                  </a:moveTo>
                  <a:cubicBezTo>
                    <a:pt x="2192" y="1"/>
                    <a:pt x="2057" y="13"/>
                    <a:pt x="1925" y="42"/>
                  </a:cubicBezTo>
                  <a:cubicBezTo>
                    <a:pt x="1831" y="59"/>
                    <a:pt x="1746" y="85"/>
                    <a:pt x="1660" y="110"/>
                  </a:cubicBezTo>
                  <a:cubicBezTo>
                    <a:pt x="1523" y="162"/>
                    <a:pt x="1395" y="230"/>
                    <a:pt x="1275" y="307"/>
                  </a:cubicBezTo>
                  <a:cubicBezTo>
                    <a:pt x="1232" y="333"/>
                    <a:pt x="1190" y="367"/>
                    <a:pt x="1147" y="401"/>
                  </a:cubicBezTo>
                  <a:cubicBezTo>
                    <a:pt x="770" y="700"/>
                    <a:pt x="514" y="1137"/>
                    <a:pt x="334" y="1573"/>
                  </a:cubicBezTo>
                  <a:cubicBezTo>
                    <a:pt x="189" y="1915"/>
                    <a:pt x="0" y="2488"/>
                    <a:pt x="257" y="2822"/>
                  </a:cubicBezTo>
                  <a:cubicBezTo>
                    <a:pt x="318" y="2898"/>
                    <a:pt x="406" y="2931"/>
                    <a:pt x="512" y="2931"/>
                  </a:cubicBezTo>
                  <a:cubicBezTo>
                    <a:pt x="1020" y="2931"/>
                    <a:pt x="1945" y="2172"/>
                    <a:pt x="2285" y="1641"/>
                  </a:cubicBezTo>
                  <a:cubicBezTo>
                    <a:pt x="2709" y="2108"/>
                    <a:pt x="3607" y="2862"/>
                    <a:pt x="4094" y="2862"/>
                  </a:cubicBezTo>
                  <a:cubicBezTo>
                    <a:pt x="4196" y="2862"/>
                    <a:pt x="4280" y="2829"/>
                    <a:pt x="4338" y="2754"/>
                  </a:cubicBezTo>
                  <a:cubicBezTo>
                    <a:pt x="4714" y="2249"/>
                    <a:pt x="4038" y="820"/>
                    <a:pt x="3414" y="341"/>
                  </a:cubicBezTo>
                  <a:cubicBezTo>
                    <a:pt x="3191" y="179"/>
                    <a:pt x="2926" y="76"/>
                    <a:pt x="2652" y="25"/>
                  </a:cubicBezTo>
                  <a:cubicBezTo>
                    <a:pt x="2545" y="9"/>
                    <a:pt x="2435" y="1"/>
                    <a:pt x="2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;p36">
              <a:extLst>
                <a:ext uri="{FF2B5EF4-FFF2-40B4-BE49-F238E27FC236}">
                  <a16:creationId xmlns:a16="http://schemas.microsoft.com/office/drawing/2014/main" id="{7FEED8F1-3212-09B4-D2C3-3FD5766DB3EF}"/>
                </a:ext>
              </a:extLst>
            </p:cNvPr>
            <p:cNvSpPr/>
            <p:nvPr/>
          </p:nvSpPr>
          <p:spPr>
            <a:xfrm>
              <a:off x="5688200" y="3745600"/>
              <a:ext cx="20775" cy="69525"/>
            </a:xfrm>
            <a:custGeom>
              <a:avLst/>
              <a:gdLst/>
              <a:ahLst/>
              <a:cxnLst/>
              <a:rect l="l" t="t" r="r" b="b"/>
              <a:pathLst>
                <a:path w="831" h="2781" extrusionOk="0">
                  <a:moveTo>
                    <a:pt x="412" y="0"/>
                  </a:moveTo>
                  <a:cubicBezTo>
                    <a:pt x="181" y="0"/>
                    <a:pt x="1" y="180"/>
                    <a:pt x="1" y="411"/>
                  </a:cubicBezTo>
                  <a:lnTo>
                    <a:pt x="1" y="2780"/>
                  </a:lnTo>
                  <a:cubicBezTo>
                    <a:pt x="154" y="2747"/>
                    <a:pt x="309" y="2730"/>
                    <a:pt x="464" y="2730"/>
                  </a:cubicBezTo>
                  <a:cubicBezTo>
                    <a:pt x="587" y="2730"/>
                    <a:pt x="710" y="2741"/>
                    <a:pt x="831" y="2763"/>
                  </a:cubicBezTo>
                  <a:lnTo>
                    <a:pt x="831" y="411"/>
                  </a:lnTo>
                  <a:cubicBezTo>
                    <a:pt x="831" y="188"/>
                    <a:pt x="643" y="0"/>
                    <a:pt x="412" y="0"/>
                  </a:cubicBezTo>
                  <a:close/>
                </a:path>
              </a:pathLst>
            </a:custGeom>
            <a:solidFill>
              <a:srgbClr val="EAE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9;p36">
              <a:extLst>
                <a:ext uri="{FF2B5EF4-FFF2-40B4-BE49-F238E27FC236}">
                  <a16:creationId xmlns:a16="http://schemas.microsoft.com/office/drawing/2014/main" id="{B8D33DB2-9E67-FB3F-BE3A-7DFA18AB62A0}"/>
                </a:ext>
              </a:extLst>
            </p:cNvPr>
            <p:cNvSpPr/>
            <p:nvPr/>
          </p:nvSpPr>
          <p:spPr>
            <a:xfrm>
              <a:off x="5691425" y="3749650"/>
              <a:ext cx="14350" cy="65475"/>
            </a:xfrm>
            <a:custGeom>
              <a:avLst/>
              <a:gdLst/>
              <a:ahLst/>
              <a:cxnLst/>
              <a:rect l="l" t="t" r="r" b="b"/>
              <a:pathLst>
                <a:path w="574" h="2619" extrusionOk="0">
                  <a:moveTo>
                    <a:pt x="283" y="1"/>
                  </a:moveTo>
                  <a:cubicBezTo>
                    <a:pt x="129" y="1"/>
                    <a:pt x="0" y="180"/>
                    <a:pt x="0" y="394"/>
                  </a:cubicBezTo>
                  <a:lnTo>
                    <a:pt x="0" y="2618"/>
                  </a:lnTo>
                  <a:cubicBezTo>
                    <a:pt x="102" y="2586"/>
                    <a:pt x="207" y="2571"/>
                    <a:pt x="311" y="2571"/>
                  </a:cubicBezTo>
                  <a:cubicBezTo>
                    <a:pt x="399" y="2571"/>
                    <a:pt x="487" y="2582"/>
                    <a:pt x="573" y="2601"/>
                  </a:cubicBezTo>
                  <a:lnTo>
                    <a:pt x="573" y="394"/>
                  </a:lnTo>
                  <a:cubicBezTo>
                    <a:pt x="573" y="180"/>
                    <a:pt x="445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00;p36">
              <a:extLst>
                <a:ext uri="{FF2B5EF4-FFF2-40B4-BE49-F238E27FC236}">
                  <a16:creationId xmlns:a16="http://schemas.microsoft.com/office/drawing/2014/main" id="{D945A310-0FD5-F930-23A4-AD479E19C67E}"/>
                </a:ext>
              </a:extLst>
            </p:cNvPr>
            <p:cNvSpPr/>
            <p:nvPr/>
          </p:nvSpPr>
          <p:spPr>
            <a:xfrm>
              <a:off x="5677525" y="3810175"/>
              <a:ext cx="42150" cy="32325"/>
            </a:xfrm>
            <a:custGeom>
              <a:avLst/>
              <a:gdLst/>
              <a:ahLst/>
              <a:cxnLst/>
              <a:rect l="l" t="t" r="r" b="b"/>
              <a:pathLst>
                <a:path w="1686" h="1293" extrusionOk="0">
                  <a:moveTo>
                    <a:pt x="839" y="1"/>
                  </a:moveTo>
                  <a:cubicBezTo>
                    <a:pt x="377" y="1"/>
                    <a:pt x="0" y="78"/>
                    <a:pt x="0" y="437"/>
                  </a:cubicBezTo>
                  <a:cubicBezTo>
                    <a:pt x="0" y="796"/>
                    <a:pt x="377" y="1292"/>
                    <a:pt x="839" y="1292"/>
                  </a:cubicBezTo>
                  <a:cubicBezTo>
                    <a:pt x="1309" y="1292"/>
                    <a:pt x="1686" y="796"/>
                    <a:pt x="1686" y="437"/>
                  </a:cubicBezTo>
                  <a:cubicBezTo>
                    <a:pt x="1686" y="78"/>
                    <a:pt x="1309" y="1"/>
                    <a:pt x="8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01;p36">
              <a:extLst>
                <a:ext uri="{FF2B5EF4-FFF2-40B4-BE49-F238E27FC236}">
                  <a16:creationId xmlns:a16="http://schemas.microsoft.com/office/drawing/2014/main" id="{6BD1D3FE-4ED7-5220-D1C7-DF453F65024F}"/>
                </a:ext>
              </a:extLst>
            </p:cNvPr>
            <p:cNvSpPr/>
            <p:nvPr/>
          </p:nvSpPr>
          <p:spPr>
            <a:xfrm>
              <a:off x="5686500" y="3813825"/>
              <a:ext cx="26325" cy="7725"/>
            </a:xfrm>
            <a:custGeom>
              <a:avLst/>
              <a:gdLst/>
              <a:ahLst/>
              <a:cxnLst/>
              <a:rect l="l" t="t" r="r" b="b"/>
              <a:pathLst>
                <a:path w="1053" h="309" extrusionOk="0">
                  <a:moveTo>
                    <a:pt x="531" y="0"/>
                  </a:moveTo>
                  <a:cubicBezTo>
                    <a:pt x="240" y="0"/>
                    <a:pt x="0" y="69"/>
                    <a:pt x="0" y="154"/>
                  </a:cubicBezTo>
                  <a:cubicBezTo>
                    <a:pt x="0" y="240"/>
                    <a:pt x="240" y="308"/>
                    <a:pt x="531" y="308"/>
                  </a:cubicBezTo>
                  <a:cubicBezTo>
                    <a:pt x="822" y="308"/>
                    <a:pt x="1053" y="240"/>
                    <a:pt x="1053" y="154"/>
                  </a:cubicBezTo>
                  <a:cubicBezTo>
                    <a:pt x="1053" y="69"/>
                    <a:pt x="822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929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35"/>
          <p:cNvSpPr txBox="1">
            <a:spLocks noGrp="1"/>
          </p:cNvSpPr>
          <p:nvPr>
            <p:ph type="subTitle" idx="5"/>
          </p:nvPr>
        </p:nvSpPr>
        <p:spPr>
          <a:xfrm>
            <a:off x="1037540" y="4014789"/>
            <a:ext cx="2305500" cy="2988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Connect session sequelize</a:t>
            </a:r>
            <a:endParaRPr sz="1200" dirty="0"/>
          </a:p>
        </p:txBody>
      </p:sp>
      <p:sp>
        <p:nvSpPr>
          <p:cNvPr id="1033" name="Google Shape;1033;p3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</a:t>
            </a:r>
            <a:r>
              <a:rPr lang="en" dirty="0">
                <a:solidFill>
                  <a:schemeClr val="lt1"/>
                </a:solidFill>
              </a:rPr>
              <a:t>utilized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34" name="Google Shape;1034;p35"/>
          <p:cNvSpPr txBox="1">
            <a:spLocks noGrp="1"/>
          </p:cNvSpPr>
          <p:nvPr>
            <p:ph type="title"/>
          </p:nvPr>
        </p:nvSpPr>
        <p:spPr>
          <a:xfrm>
            <a:off x="1037540" y="2827031"/>
            <a:ext cx="23055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MySQL</a:t>
            </a:r>
            <a:endParaRPr dirty="0"/>
          </a:p>
        </p:txBody>
      </p:sp>
      <p:sp>
        <p:nvSpPr>
          <p:cNvPr id="1036" name="Google Shape;1036;p35"/>
          <p:cNvSpPr txBox="1">
            <a:spLocks noGrp="1"/>
          </p:cNvSpPr>
          <p:nvPr>
            <p:ph type="title" idx="2"/>
          </p:nvPr>
        </p:nvSpPr>
        <p:spPr>
          <a:xfrm>
            <a:off x="1037540" y="1460109"/>
            <a:ext cx="23055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</a:t>
            </a:r>
            <a:endParaRPr dirty="0"/>
          </a:p>
        </p:txBody>
      </p:sp>
      <p:sp>
        <p:nvSpPr>
          <p:cNvPr id="1037" name="Google Shape;1037;p35"/>
          <p:cNvSpPr txBox="1">
            <a:spLocks noGrp="1"/>
          </p:cNvSpPr>
          <p:nvPr>
            <p:ph type="subTitle" idx="3"/>
          </p:nvPr>
        </p:nvSpPr>
        <p:spPr>
          <a:xfrm>
            <a:off x="1037540" y="180065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F</a:t>
            </a:r>
            <a:r>
              <a:rPr lang="en" sz="1200" dirty="0"/>
              <a:t>ileupload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H</a:t>
            </a:r>
            <a:r>
              <a:rPr lang="en" sz="1200" dirty="0"/>
              <a:t>andlebars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</a:t>
            </a:r>
            <a:r>
              <a:rPr lang="en" sz="1200" dirty="0"/>
              <a:t>ession</a:t>
            </a:r>
            <a:endParaRPr sz="1200" dirty="0"/>
          </a:p>
        </p:txBody>
      </p:sp>
      <p:sp>
        <p:nvSpPr>
          <p:cNvPr id="1038" name="Google Shape;1038;p35"/>
          <p:cNvSpPr txBox="1">
            <a:spLocks noGrp="1"/>
          </p:cNvSpPr>
          <p:nvPr>
            <p:ph type="title" idx="4"/>
          </p:nvPr>
        </p:nvSpPr>
        <p:spPr>
          <a:xfrm>
            <a:off x="1042807" y="3691436"/>
            <a:ext cx="23055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Sequelize</a:t>
            </a:r>
            <a:endParaRPr dirty="0"/>
          </a:p>
        </p:txBody>
      </p:sp>
      <p:sp>
        <p:nvSpPr>
          <p:cNvPr id="1039" name="Google Shape;1039;p35"/>
          <p:cNvSpPr txBox="1">
            <a:spLocks noGrp="1"/>
          </p:cNvSpPr>
          <p:nvPr>
            <p:ph type="title" idx="6"/>
          </p:nvPr>
        </p:nvSpPr>
        <p:spPr>
          <a:xfrm>
            <a:off x="5800960" y="3796400"/>
            <a:ext cx="23055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jshint</a:t>
            </a:r>
            <a:endParaRPr dirty="0"/>
          </a:p>
        </p:txBody>
      </p:sp>
      <p:sp>
        <p:nvSpPr>
          <p:cNvPr id="1041" name="Google Shape;1041;p35"/>
          <p:cNvSpPr txBox="1">
            <a:spLocks noGrp="1"/>
          </p:cNvSpPr>
          <p:nvPr>
            <p:ph type="title" idx="8"/>
          </p:nvPr>
        </p:nvSpPr>
        <p:spPr>
          <a:xfrm>
            <a:off x="5800960" y="2697502"/>
            <a:ext cx="2305500" cy="261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Formidable</a:t>
            </a:r>
            <a:endParaRPr sz="1400" dirty="0"/>
          </a:p>
        </p:txBody>
      </p:sp>
      <p:sp>
        <p:nvSpPr>
          <p:cNvPr id="1043" name="Google Shape;1043;p35"/>
          <p:cNvSpPr txBox="1">
            <a:spLocks noGrp="1"/>
          </p:cNvSpPr>
          <p:nvPr>
            <p:ph type="title" idx="13"/>
          </p:nvPr>
        </p:nvSpPr>
        <p:spPr>
          <a:xfrm>
            <a:off x="5800960" y="1817919"/>
            <a:ext cx="23055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Cloudinary</a:t>
            </a:r>
            <a:endParaRPr dirty="0"/>
          </a:p>
        </p:txBody>
      </p:sp>
      <p:grpSp>
        <p:nvGrpSpPr>
          <p:cNvPr id="1045" name="Google Shape;1045;p35"/>
          <p:cNvGrpSpPr/>
          <p:nvPr/>
        </p:nvGrpSpPr>
        <p:grpSpPr>
          <a:xfrm rot="-1172916">
            <a:off x="3547328" y="1500306"/>
            <a:ext cx="785573" cy="806093"/>
            <a:chOff x="4327125" y="2454650"/>
            <a:chExt cx="979350" cy="1005050"/>
          </a:xfrm>
        </p:grpSpPr>
        <p:sp>
          <p:nvSpPr>
            <p:cNvPr id="1046" name="Google Shape;1046;p35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35"/>
          <p:cNvGrpSpPr/>
          <p:nvPr/>
        </p:nvGrpSpPr>
        <p:grpSpPr>
          <a:xfrm rot="1172916" flipH="1">
            <a:off x="3542743" y="2506798"/>
            <a:ext cx="785573" cy="806188"/>
            <a:chOff x="4327125" y="2454650"/>
            <a:chExt cx="979350" cy="1005050"/>
          </a:xfrm>
        </p:grpSpPr>
        <p:sp>
          <p:nvSpPr>
            <p:cNvPr id="1052" name="Google Shape;1052;p35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35"/>
          <p:cNvGrpSpPr/>
          <p:nvPr/>
        </p:nvGrpSpPr>
        <p:grpSpPr>
          <a:xfrm rot="-1172916">
            <a:off x="3542659" y="3535442"/>
            <a:ext cx="785573" cy="806188"/>
            <a:chOff x="4327125" y="2454650"/>
            <a:chExt cx="979350" cy="1005050"/>
          </a:xfrm>
        </p:grpSpPr>
        <p:sp>
          <p:nvSpPr>
            <p:cNvPr id="1058" name="Google Shape;1058;p35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1172916" flipH="1">
            <a:off x="4815768" y="1502314"/>
            <a:ext cx="785573" cy="806188"/>
            <a:chOff x="4327125" y="2454650"/>
            <a:chExt cx="979350" cy="1005050"/>
          </a:xfrm>
        </p:grpSpPr>
        <p:sp>
          <p:nvSpPr>
            <p:cNvPr id="1064" name="Google Shape;1064;p35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35"/>
          <p:cNvGrpSpPr/>
          <p:nvPr/>
        </p:nvGrpSpPr>
        <p:grpSpPr>
          <a:xfrm rot="-1172916">
            <a:off x="4815674" y="2506798"/>
            <a:ext cx="785573" cy="806188"/>
            <a:chOff x="4327125" y="2454650"/>
            <a:chExt cx="979350" cy="1005050"/>
          </a:xfrm>
        </p:grpSpPr>
        <p:sp>
          <p:nvSpPr>
            <p:cNvPr id="1070" name="Google Shape;1070;p35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35"/>
          <p:cNvGrpSpPr/>
          <p:nvPr/>
        </p:nvGrpSpPr>
        <p:grpSpPr>
          <a:xfrm rot="1172916" flipH="1">
            <a:off x="4815768" y="3535442"/>
            <a:ext cx="785573" cy="806188"/>
            <a:chOff x="4327125" y="2454650"/>
            <a:chExt cx="979350" cy="1005050"/>
          </a:xfrm>
        </p:grpSpPr>
        <p:sp>
          <p:nvSpPr>
            <p:cNvPr id="1076" name="Google Shape;1076;p35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35"/>
          <p:cNvGrpSpPr/>
          <p:nvPr/>
        </p:nvGrpSpPr>
        <p:grpSpPr>
          <a:xfrm>
            <a:off x="3719745" y="2894194"/>
            <a:ext cx="340799" cy="259620"/>
            <a:chOff x="7677388" y="2067625"/>
            <a:chExt cx="460850" cy="351075"/>
          </a:xfrm>
        </p:grpSpPr>
        <p:sp>
          <p:nvSpPr>
            <p:cNvPr id="1082" name="Google Shape;1082;p35"/>
            <p:cNvSpPr/>
            <p:nvPr/>
          </p:nvSpPr>
          <p:spPr>
            <a:xfrm>
              <a:off x="7894363" y="2189225"/>
              <a:ext cx="26900" cy="53950"/>
            </a:xfrm>
            <a:custGeom>
              <a:avLst/>
              <a:gdLst/>
              <a:ahLst/>
              <a:cxnLst/>
              <a:rect l="l" t="t" r="r" b="b"/>
              <a:pathLst>
                <a:path w="1076" h="2158" extrusionOk="0">
                  <a:moveTo>
                    <a:pt x="0" y="0"/>
                  </a:moveTo>
                  <a:lnTo>
                    <a:pt x="0" y="2158"/>
                  </a:lnTo>
                  <a:lnTo>
                    <a:pt x="1076" y="2158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7907538" y="2189225"/>
              <a:ext cx="13725" cy="53950"/>
            </a:xfrm>
            <a:custGeom>
              <a:avLst/>
              <a:gdLst/>
              <a:ahLst/>
              <a:cxnLst/>
              <a:rect l="l" t="t" r="r" b="b"/>
              <a:pathLst>
                <a:path w="549" h="2158" extrusionOk="0">
                  <a:moveTo>
                    <a:pt x="1" y="0"/>
                  </a:moveTo>
                  <a:lnTo>
                    <a:pt x="1" y="2158"/>
                  </a:lnTo>
                  <a:lnTo>
                    <a:pt x="549" y="2158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8015763" y="2067625"/>
              <a:ext cx="122475" cy="135150"/>
            </a:xfrm>
            <a:custGeom>
              <a:avLst/>
              <a:gdLst/>
              <a:ahLst/>
              <a:cxnLst/>
              <a:rect l="l" t="t" r="r" b="b"/>
              <a:pathLst>
                <a:path w="4899" h="5406" extrusionOk="0">
                  <a:moveTo>
                    <a:pt x="1" y="1"/>
                  </a:moveTo>
                  <a:lnTo>
                    <a:pt x="1" y="1083"/>
                  </a:lnTo>
                  <a:cubicBezTo>
                    <a:pt x="898" y="1083"/>
                    <a:pt x="1624" y="1809"/>
                    <a:pt x="1624" y="2706"/>
                  </a:cubicBezTo>
                  <a:cubicBezTo>
                    <a:pt x="1624" y="3597"/>
                    <a:pt x="898" y="4323"/>
                    <a:pt x="1" y="4323"/>
                  </a:cubicBezTo>
                  <a:lnTo>
                    <a:pt x="1" y="5405"/>
                  </a:lnTo>
                  <a:lnTo>
                    <a:pt x="4898" y="5405"/>
                  </a:lnTo>
                  <a:lnTo>
                    <a:pt x="4898" y="1"/>
                  </a:lnTo>
                  <a:close/>
                </a:path>
              </a:pathLst>
            </a:custGeom>
            <a:solidFill>
              <a:srgbClr val="CD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7677388" y="2067800"/>
              <a:ext cx="405875" cy="134975"/>
            </a:xfrm>
            <a:custGeom>
              <a:avLst/>
              <a:gdLst/>
              <a:ahLst/>
              <a:cxnLst/>
              <a:rect l="l" t="t" r="r" b="b"/>
              <a:pathLst>
                <a:path w="16235" h="5399" extrusionOk="0">
                  <a:moveTo>
                    <a:pt x="1" y="1"/>
                  </a:moveTo>
                  <a:lnTo>
                    <a:pt x="1" y="5398"/>
                  </a:lnTo>
                  <a:lnTo>
                    <a:pt x="6515" y="5398"/>
                  </a:lnTo>
                  <a:lnTo>
                    <a:pt x="7487" y="4795"/>
                  </a:lnTo>
                  <a:lnTo>
                    <a:pt x="10775" y="4795"/>
                  </a:lnTo>
                  <a:lnTo>
                    <a:pt x="11919" y="5398"/>
                  </a:lnTo>
                  <a:lnTo>
                    <a:pt x="13536" y="5398"/>
                  </a:lnTo>
                  <a:cubicBezTo>
                    <a:pt x="15029" y="5398"/>
                    <a:pt x="16235" y="4186"/>
                    <a:pt x="16235" y="2699"/>
                  </a:cubicBezTo>
                  <a:cubicBezTo>
                    <a:pt x="16235" y="1206"/>
                    <a:pt x="15029" y="1"/>
                    <a:pt x="13536" y="1"/>
                  </a:cubicBezTo>
                  <a:lnTo>
                    <a:pt x="11919" y="1"/>
                  </a:lnTo>
                  <a:lnTo>
                    <a:pt x="11084" y="645"/>
                  </a:lnTo>
                  <a:lnTo>
                    <a:pt x="7638" y="645"/>
                  </a:lnTo>
                  <a:lnTo>
                    <a:pt x="6515" y="1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7907538" y="2067800"/>
              <a:ext cx="175725" cy="134975"/>
            </a:xfrm>
            <a:custGeom>
              <a:avLst/>
              <a:gdLst/>
              <a:ahLst/>
              <a:cxnLst/>
              <a:rect l="l" t="t" r="r" b="b"/>
              <a:pathLst>
                <a:path w="7029" h="5399" extrusionOk="0">
                  <a:moveTo>
                    <a:pt x="2713" y="1"/>
                  </a:moveTo>
                  <a:lnTo>
                    <a:pt x="1878" y="645"/>
                  </a:lnTo>
                  <a:lnTo>
                    <a:pt x="1" y="645"/>
                  </a:lnTo>
                  <a:lnTo>
                    <a:pt x="1" y="4795"/>
                  </a:lnTo>
                  <a:lnTo>
                    <a:pt x="1569" y="4795"/>
                  </a:lnTo>
                  <a:lnTo>
                    <a:pt x="2713" y="5398"/>
                  </a:lnTo>
                  <a:lnTo>
                    <a:pt x="4330" y="5398"/>
                  </a:lnTo>
                  <a:cubicBezTo>
                    <a:pt x="5823" y="5398"/>
                    <a:pt x="7029" y="4186"/>
                    <a:pt x="7029" y="2699"/>
                  </a:cubicBezTo>
                  <a:cubicBezTo>
                    <a:pt x="7029" y="1206"/>
                    <a:pt x="5823" y="1"/>
                    <a:pt x="4330" y="1"/>
                  </a:cubicBez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8002413" y="2121750"/>
              <a:ext cx="26900" cy="27075"/>
            </a:xfrm>
            <a:custGeom>
              <a:avLst/>
              <a:gdLst/>
              <a:ahLst/>
              <a:cxnLst/>
              <a:rect l="l" t="t" r="r" b="b"/>
              <a:pathLst>
                <a:path w="1076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1076" y="1083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7759413" y="2121750"/>
              <a:ext cx="26925" cy="27075"/>
            </a:xfrm>
            <a:custGeom>
              <a:avLst/>
              <a:gdLst/>
              <a:ahLst/>
              <a:cxnLst/>
              <a:rect l="l" t="t" r="r" b="b"/>
              <a:pathLst>
                <a:path w="1077" h="1083" extrusionOk="0">
                  <a:moveTo>
                    <a:pt x="1" y="0"/>
                  </a:moveTo>
                  <a:lnTo>
                    <a:pt x="1" y="1083"/>
                  </a:lnTo>
                  <a:lnTo>
                    <a:pt x="1076" y="1083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7840413" y="2067800"/>
              <a:ext cx="134975" cy="134975"/>
            </a:xfrm>
            <a:custGeom>
              <a:avLst/>
              <a:gdLst/>
              <a:ahLst/>
              <a:cxnLst/>
              <a:rect l="l" t="t" r="r" b="b"/>
              <a:pathLst>
                <a:path w="5399" h="5399" extrusionOk="0">
                  <a:moveTo>
                    <a:pt x="4316" y="1076"/>
                  </a:moveTo>
                  <a:lnTo>
                    <a:pt x="4316" y="4316"/>
                  </a:lnTo>
                  <a:lnTo>
                    <a:pt x="1076" y="4316"/>
                  </a:lnTo>
                  <a:lnTo>
                    <a:pt x="1076" y="1076"/>
                  </a:lnTo>
                  <a:close/>
                  <a:moveTo>
                    <a:pt x="1" y="1"/>
                  </a:moveTo>
                  <a:lnTo>
                    <a:pt x="1" y="5398"/>
                  </a:lnTo>
                  <a:lnTo>
                    <a:pt x="5398" y="5398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7813363" y="2121750"/>
              <a:ext cx="81025" cy="27075"/>
            </a:xfrm>
            <a:custGeom>
              <a:avLst/>
              <a:gdLst/>
              <a:ahLst/>
              <a:cxnLst/>
              <a:rect l="l" t="t" r="r" b="b"/>
              <a:pathLst>
                <a:path w="3241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3240" y="1083"/>
                  </a:lnTo>
                  <a:lnTo>
                    <a:pt x="3240" y="0"/>
                  </a:ln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7907538" y="2067625"/>
              <a:ext cx="67850" cy="135150"/>
            </a:xfrm>
            <a:custGeom>
              <a:avLst/>
              <a:gdLst/>
              <a:ahLst/>
              <a:cxnLst/>
              <a:rect l="l" t="t" r="r" b="b"/>
              <a:pathLst>
                <a:path w="2714" h="5406" extrusionOk="0">
                  <a:moveTo>
                    <a:pt x="1" y="1"/>
                  </a:moveTo>
                  <a:lnTo>
                    <a:pt x="1" y="1083"/>
                  </a:lnTo>
                  <a:lnTo>
                    <a:pt x="1631" y="1083"/>
                  </a:lnTo>
                  <a:lnTo>
                    <a:pt x="1631" y="4323"/>
                  </a:lnTo>
                  <a:lnTo>
                    <a:pt x="1" y="4323"/>
                  </a:lnTo>
                  <a:lnTo>
                    <a:pt x="1" y="5405"/>
                  </a:lnTo>
                  <a:lnTo>
                    <a:pt x="2713" y="5405"/>
                  </a:lnTo>
                  <a:lnTo>
                    <a:pt x="2713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7813363" y="2229800"/>
              <a:ext cx="189075" cy="121425"/>
            </a:xfrm>
            <a:custGeom>
              <a:avLst/>
              <a:gdLst/>
              <a:ahLst/>
              <a:cxnLst/>
              <a:rect l="l" t="t" r="r" b="b"/>
              <a:pathLst>
                <a:path w="7563" h="4857" extrusionOk="0">
                  <a:moveTo>
                    <a:pt x="3768" y="0"/>
                  </a:moveTo>
                  <a:cubicBezTo>
                    <a:pt x="1685" y="7"/>
                    <a:pt x="0" y="1692"/>
                    <a:pt x="0" y="3775"/>
                  </a:cubicBezTo>
                  <a:cubicBezTo>
                    <a:pt x="0" y="4158"/>
                    <a:pt x="55" y="4514"/>
                    <a:pt x="165" y="4857"/>
                  </a:cubicBezTo>
                  <a:lnTo>
                    <a:pt x="3768" y="4843"/>
                  </a:lnTo>
                  <a:lnTo>
                    <a:pt x="7398" y="4836"/>
                  </a:lnTo>
                  <a:cubicBezTo>
                    <a:pt x="7508" y="4501"/>
                    <a:pt x="7562" y="4145"/>
                    <a:pt x="7562" y="3775"/>
                  </a:cubicBezTo>
                  <a:cubicBezTo>
                    <a:pt x="7562" y="1692"/>
                    <a:pt x="5864" y="0"/>
                    <a:pt x="3781" y="0"/>
                  </a:cubicBez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7817288" y="2283750"/>
              <a:ext cx="181050" cy="133925"/>
            </a:xfrm>
            <a:custGeom>
              <a:avLst/>
              <a:gdLst/>
              <a:ahLst/>
              <a:cxnLst/>
              <a:rect l="l" t="t" r="r" b="b"/>
              <a:pathLst>
                <a:path w="7242" h="5357" extrusionOk="0">
                  <a:moveTo>
                    <a:pt x="3611" y="0"/>
                  </a:moveTo>
                  <a:cubicBezTo>
                    <a:pt x="2316" y="0"/>
                    <a:pt x="1138" y="644"/>
                    <a:pt x="432" y="1747"/>
                  </a:cubicBezTo>
                  <a:cubicBezTo>
                    <a:pt x="241" y="2048"/>
                    <a:pt x="97" y="2363"/>
                    <a:pt x="1" y="2699"/>
                  </a:cubicBezTo>
                  <a:cubicBezTo>
                    <a:pt x="186" y="3315"/>
                    <a:pt x="521" y="3863"/>
                    <a:pt x="974" y="4309"/>
                  </a:cubicBezTo>
                  <a:cubicBezTo>
                    <a:pt x="1535" y="4870"/>
                    <a:pt x="2268" y="5247"/>
                    <a:pt x="3083" y="5357"/>
                  </a:cubicBezTo>
                  <a:lnTo>
                    <a:pt x="3611" y="4665"/>
                  </a:lnTo>
                  <a:lnTo>
                    <a:pt x="3624" y="4651"/>
                  </a:lnTo>
                  <a:lnTo>
                    <a:pt x="4159" y="5357"/>
                  </a:lnTo>
                  <a:cubicBezTo>
                    <a:pt x="4981" y="5233"/>
                    <a:pt x="5714" y="4857"/>
                    <a:pt x="6275" y="4295"/>
                  </a:cubicBezTo>
                  <a:cubicBezTo>
                    <a:pt x="6734" y="3857"/>
                    <a:pt x="7070" y="3302"/>
                    <a:pt x="7241" y="2685"/>
                  </a:cubicBezTo>
                  <a:lnTo>
                    <a:pt x="7241" y="2678"/>
                  </a:lnTo>
                  <a:cubicBezTo>
                    <a:pt x="7131" y="2322"/>
                    <a:pt x="6967" y="1987"/>
                    <a:pt x="6762" y="1671"/>
                  </a:cubicBezTo>
                  <a:cubicBezTo>
                    <a:pt x="6049" y="623"/>
                    <a:pt x="4885" y="0"/>
                    <a:pt x="3624" y="0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7907538" y="2229800"/>
              <a:ext cx="94900" cy="121100"/>
            </a:xfrm>
            <a:custGeom>
              <a:avLst/>
              <a:gdLst/>
              <a:ahLst/>
              <a:cxnLst/>
              <a:rect l="l" t="t" r="r" b="b"/>
              <a:pathLst>
                <a:path w="3796" h="4844" extrusionOk="0">
                  <a:moveTo>
                    <a:pt x="1" y="0"/>
                  </a:moveTo>
                  <a:lnTo>
                    <a:pt x="1" y="4843"/>
                  </a:lnTo>
                  <a:lnTo>
                    <a:pt x="3631" y="4836"/>
                  </a:lnTo>
                  <a:cubicBezTo>
                    <a:pt x="3741" y="4501"/>
                    <a:pt x="3795" y="4145"/>
                    <a:pt x="3795" y="3775"/>
                  </a:cubicBezTo>
                  <a:cubicBezTo>
                    <a:pt x="3795" y="1692"/>
                    <a:pt x="2097" y="0"/>
                    <a:pt x="14" y="0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7907538" y="2283750"/>
              <a:ext cx="90800" cy="133925"/>
            </a:xfrm>
            <a:custGeom>
              <a:avLst/>
              <a:gdLst/>
              <a:ahLst/>
              <a:cxnLst/>
              <a:rect l="l" t="t" r="r" b="b"/>
              <a:pathLst>
                <a:path w="3632" h="5357" extrusionOk="0">
                  <a:moveTo>
                    <a:pt x="1" y="0"/>
                  </a:moveTo>
                  <a:lnTo>
                    <a:pt x="1" y="4665"/>
                  </a:lnTo>
                  <a:lnTo>
                    <a:pt x="14" y="4651"/>
                  </a:lnTo>
                  <a:lnTo>
                    <a:pt x="549" y="5357"/>
                  </a:lnTo>
                  <a:cubicBezTo>
                    <a:pt x="1371" y="5233"/>
                    <a:pt x="2104" y="4857"/>
                    <a:pt x="2665" y="4295"/>
                  </a:cubicBezTo>
                  <a:cubicBezTo>
                    <a:pt x="3124" y="3857"/>
                    <a:pt x="3460" y="3302"/>
                    <a:pt x="3631" y="2685"/>
                  </a:cubicBezTo>
                  <a:lnTo>
                    <a:pt x="3631" y="2678"/>
                  </a:lnTo>
                  <a:cubicBezTo>
                    <a:pt x="3521" y="2322"/>
                    <a:pt x="3357" y="1987"/>
                    <a:pt x="3152" y="1671"/>
                  </a:cubicBezTo>
                  <a:cubicBezTo>
                    <a:pt x="2439" y="623"/>
                    <a:pt x="1275" y="0"/>
                    <a:pt x="14" y="0"/>
                  </a:cubicBez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7894363" y="2337675"/>
              <a:ext cx="27075" cy="81025"/>
            </a:xfrm>
            <a:custGeom>
              <a:avLst/>
              <a:gdLst/>
              <a:ahLst/>
              <a:cxnLst/>
              <a:rect l="l" t="t" r="r" b="b"/>
              <a:pathLst>
                <a:path w="1083" h="3241" extrusionOk="0">
                  <a:moveTo>
                    <a:pt x="0" y="1"/>
                  </a:moveTo>
                  <a:lnTo>
                    <a:pt x="0" y="3200"/>
                  </a:lnTo>
                  <a:cubicBezTo>
                    <a:pt x="172" y="3227"/>
                    <a:pt x="343" y="3241"/>
                    <a:pt x="528" y="3241"/>
                  </a:cubicBezTo>
                  <a:lnTo>
                    <a:pt x="541" y="3241"/>
                  </a:lnTo>
                  <a:cubicBezTo>
                    <a:pt x="726" y="3241"/>
                    <a:pt x="904" y="3234"/>
                    <a:pt x="1083" y="3200"/>
                  </a:cubicBezTo>
                  <a:lnTo>
                    <a:pt x="1083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7907538" y="2337675"/>
              <a:ext cx="13725" cy="81025"/>
            </a:xfrm>
            <a:custGeom>
              <a:avLst/>
              <a:gdLst/>
              <a:ahLst/>
              <a:cxnLst/>
              <a:rect l="l" t="t" r="r" b="b"/>
              <a:pathLst>
                <a:path w="549" h="3241" extrusionOk="0">
                  <a:moveTo>
                    <a:pt x="1" y="1"/>
                  </a:moveTo>
                  <a:lnTo>
                    <a:pt x="1" y="3241"/>
                  </a:lnTo>
                  <a:lnTo>
                    <a:pt x="14" y="3241"/>
                  </a:lnTo>
                  <a:cubicBezTo>
                    <a:pt x="192" y="3241"/>
                    <a:pt x="377" y="3234"/>
                    <a:pt x="549" y="3200"/>
                  </a:cubicBezTo>
                  <a:lnTo>
                    <a:pt x="549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5"/>
          <p:cNvGrpSpPr/>
          <p:nvPr/>
        </p:nvGrpSpPr>
        <p:grpSpPr>
          <a:xfrm>
            <a:off x="4975827" y="1883382"/>
            <a:ext cx="378122" cy="259640"/>
            <a:chOff x="7677563" y="1368100"/>
            <a:chExt cx="460675" cy="316325"/>
          </a:xfrm>
        </p:grpSpPr>
        <p:sp>
          <p:nvSpPr>
            <p:cNvPr id="1099" name="Google Shape;1099;p35"/>
            <p:cNvSpPr/>
            <p:nvPr/>
          </p:nvSpPr>
          <p:spPr>
            <a:xfrm>
              <a:off x="7677563" y="1368100"/>
              <a:ext cx="460675" cy="243025"/>
            </a:xfrm>
            <a:custGeom>
              <a:avLst/>
              <a:gdLst/>
              <a:ahLst/>
              <a:cxnLst/>
              <a:rect l="l" t="t" r="r" b="b"/>
              <a:pathLst>
                <a:path w="18427" h="9721" extrusionOk="0">
                  <a:moveTo>
                    <a:pt x="2699" y="1"/>
                  </a:moveTo>
                  <a:cubicBezTo>
                    <a:pt x="1206" y="1"/>
                    <a:pt x="1" y="1213"/>
                    <a:pt x="1" y="2706"/>
                  </a:cubicBezTo>
                  <a:cubicBezTo>
                    <a:pt x="1" y="3556"/>
                    <a:pt x="405" y="4357"/>
                    <a:pt x="1076" y="4864"/>
                  </a:cubicBezTo>
                  <a:cubicBezTo>
                    <a:pt x="405" y="5364"/>
                    <a:pt x="1" y="6152"/>
                    <a:pt x="1" y="7022"/>
                  </a:cubicBezTo>
                  <a:cubicBezTo>
                    <a:pt x="1" y="8515"/>
                    <a:pt x="1206" y="9721"/>
                    <a:pt x="2699" y="9721"/>
                  </a:cubicBezTo>
                  <a:cubicBezTo>
                    <a:pt x="4001" y="9721"/>
                    <a:pt x="5097" y="8796"/>
                    <a:pt x="5343" y="7563"/>
                  </a:cubicBezTo>
                  <a:lnTo>
                    <a:pt x="6515" y="7563"/>
                  </a:lnTo>
                  <a:lnTo>
                    <a:pt x="8049" y="6926"/>
                  </a:lnTo>
                  <a:lnTo>
                    <a:pt x="9213" y="7118"/>
                  </a:lnTo>
                  <a:lnTo>
                    <a:pt x="11912" y="7563"/>
                  </a:lnTo>
                  <a:lnTo>
                    <a:pt x="13083" y="7563"/>
                  </a:lnTo>
                  <a:cubicBezTo>
                    <a:pt x="13330" y="8796"/>
                    <a:pt x="14419" y="9721"/>
                    <a:pt x="15727" y="9721"/>
                  </a:cubicBezTo>
                  <a:cubicBezTo>
                    <a:pt x="17214" y="9721"/>
                    <a:pt x="18426" y="8515"/>
                    <a:pt x="18426" y="7022"/>
                  </a:cubicBezTo>
                  <a:cubicBezTo>
                    <a:pt x="18426" y="6152"/>
                    <a:pt x="18015" y="5357"/>
                    <a:pt x="17351" y="4864"/>
                  </a:cubicBezTo>
                  <a:cubicBezTo>
                    <a:pt x="18015" y="4357"/>
                    <a:pt x="18426" y="3556"/>
                    <a:pt x="18426" y="2706"/>
                  </a:cubicBezTo>
                  <a:cubicBezTo>
                    <a:pt x="18426" y="1213"/>
                    <a:pt x="17221" y="1"/>
                    <a:pt x="15727" y="1"/>
                  </a:cubicBezTo>
                  <a:cubicBezTo>
                    <a:pt x="14419" y="1"/>
                    <a:pt x="13330" y="932"/>
                    <a:pt x="13083" y="2165"/>
                  </a:cubicBezTo>
                  <a:lnTo>
                    <a:pt x="11912" y="2165"/>
                  </a:lnTo>
                  <a:lnTo>
                    <a:pt x="9213" y="2617"/>
                  </a:lnTo>
                  <a:lnTo>
                    <a:pt x="8145" y="2789"/>
                  </a:lnTo>
                  <a:lnTo>
                    <a:pt x="6515" y="2165"/>
                  </a:lnTo>
                  <a:lnTo>
                    <a:pt x="5343" y="2165"/>
                  </a:lnTo>
                  <a:cubicBezTo>
                    <a:pt x="5097" y="932"/>
                    <a:pt x="4001" y="1"/>
                    <a:pt x="2699" y="1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7907888" y="1368100"/>
              <a:ext cx="230350" cy="243025"/>
            </a:xfrm>
            <a:custGeom>
              <a:avLst/>
              <a:gdLst/>
              <a:ahLst/>
              <a:cxnLst/>
              <a:rect l="l" t="t" r="r" b="b"/>
              <a:pathLst>
                <a:path w="9214" h="9721" extrusionOk="0">
                  <a:moveTo>
                    <a:pt x="6514" y="1"/>
                  </a:moveTo>
                  <a:cubicBezTo>
                    <a:pt x="5206" y="1"/>
                    <a:pt x="4117" y="932"/>
                    <a:pt x="3870" y="2165"/>
                  </a:cubicBezTo>
                  <a:lnTo>
                    <a:pt x="2699" y="2165"/>
                  </a:lnTo>
                  <a:lnTo>
                    <a:pt x="0" y="2617"/>
                  </a:lnTo>
                  <a:lnTo>
                    <a:pt x="0" y="7118"/>
                  </a:lnTo>
                  <a:lnTo>
                    <a:pt x="2699" y="7563"/>
                  </a:lnTo>
                  <a:lnTo>
                    <a:pt x="3870" y="7563"/>
                  </a:lnTo>
                  <a:cubicBezTo>
                    <a:pt x="4117" y="8796"/>
                    <a:pt x="5206" y="9721"/>
                    <a:pt x="6514" y="9721"/>
                  </a:cubicBezTo>
                  <a:cubicBezTo>
                    <a:pt x="8001" y="9721"/>
                    <a:pt x="9213" y="8515"/>
                    <a:pt x="9213" y="7022"/>
                  </a:cubicBezTo>
                  <a:cubicBezTo>
                    <a:pt x="9213" y="6145"/>
                    <a:pt x="8802" y="5357"/>
                    <a:pt x="8131" y="4864"/>
                  </a:cubicBezTo>
                  <a:cubicBezTo>
                    <a:pt x="8802" y="4357"/>
                    <a:pt x="9213" y="3556"/>
                    <a:pt x="9213" y="2700"/>
                  </a:cubicBezTo>
                  <a:cubicBezTo>
                    <a:pt x="9213" y="1213"/>
                    <a:pt x="8001" y="1"/>
                    <a:pt x="6514" y="1"/>
                  </a:cubicBezTo>
                  <a:close/>
                </a:path>
              </a:pathLst>
            </a:custGeom>
            <a:solidFill>
              <a:srgbClr val="FCC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7840238" y="1530100"/>
              <a:ext cx="135150" cy="154325"/>
            </a:xfrm>
            <a:custGeom>
              <a:avLst/>
              <a:gdLst/>
              <a:ahLst/>
              <a:cxnLst/>
              <a:rect l="l" t="t" r="r" b="b"/>
              <a:pathLst>
                <a:path w="5406" h="6173" extrusionOk="0">
                  <a:moveTo>
                    <a:pt x="1083" y="1"/>
                  </a:moveTo>
                  <a:lnTo>
                    <a:pt x="1" y="1083"/>
                  </a:lnTo>
                  <a:lnTo>
                    <a:pt x="1" y="6172"/>
                  </a:lnTo>
                  <a:lnTo>
                    <a:pt x="2706" y="3467"/>
                  </a:lnTo>
                  <a:lnTo>
                    <a:pt x="5405" y="6172"/>
                  </a:lnTo>
                  <a:lnTo>
                    <a:pt x="5405" y="1083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7907888" y="1530100"/>
              <a:ext cx="67500" cy="154325"/>
            </a:xfrm>
            <a:custGeom>
              <a:avLst/>
              <a:gdLst/>
              <a:ahLst/>
              <a:cxnLst/>
              <a:rect l="l" t="t" r="r" b="b"/>
              <a:pathLst>
                <a:path w="2700" h="6173" extrusionOk="0">
                  <a:moveTo>
                    <a:pt x="0" y="1"/>
                  </a:moveTo>
                  <a:lnTo>
                    <a:pt x="0" y="3467"/>
                  </a:lnTo>
                  <a:lnTo>
                    <a:pt x="2699" y="6172"/>
                  </a:lnTo>
                  <a:lnTo>
                    <a:pt x="2699" y="1083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CD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7840238" y="1422225"/>
              <a:ext cx="135150" cy="134950"/>
            </a:xfrm>
            <a:custGeom>
              <a:avLst/>
              <a:gdLst/>
              <a:ahLst/>
              <a:cxnLst/>
              <a:rect l="l" t="t" r="r" b="b"/>
              <a:pathLst>
                <a:path w="5406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5405" y="5398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7907888" y="1422225"/>
              <a:ext cx="67500" cy="134950"/>
            </a:xfrm>
            <a:custGeom>
              <a:avLst/>
              <a:gdLst/>
              <a:ahLst/>
              <a:cxnLst/>
              <a:rect l="l" t="t" r="r" b="b"/>
              <a:pathLst>
                <a:path w="2700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2699" y="5398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5"/>
          <p:cNvGrpSpPr/>
          <p:nvPr/>
        </p:nvGrpSpPr>
        <p:grpSpPr>
          <a:xfrm>
            <a:off x="3808208" y="3874988"/>
            <a:ext cx="340799" cy="279494"/>
            <a:chOff x="3967913" y="3315650"/>
            <a:chExt cx="460850" cy="377950"/>
          </a:xfrm>
        </p:grpSpPr>
        <p:sp>
          <p:nvSpPr>
            <p:cNvPr id="1106" name="Google Shape;1106;p35"/>
            <p:cNvSpPr/>
            <p:nvPr/>
          </p:nvSpPr>
          <p:spPr>
            <a:xfrm>
              <a:off x="3998913" y="3450575"/>
              <a:ext cx="399025" cy="148500"/>
            </a:xfrm>
            <a:custGeom>
              <a:avLst/>
              <a:gdLst/>
              <a:ahLst/>
              <a:cxnLst/>
              <a:rect l="l" t="t" r="r" b="b"/>
              <a:pathLst>
                <a:path w="15961" h="5940" extrusionOk="0">
                  <a:moveTo>
                    <a:pt x="1076" y="1"/>
                  </a:moveTo>
                  <a:lnTo>
                    <a:pt x="1" y="4864"/>
                  </a:lnTo>
                  <a:lnTo>
                    <a:pt x="1076" y="5940"/>
                  </a:lnTo>
                  <a:lnTo>
                    <a:pt x="14762" y="5940"/>
                  </a:lnTo>
                  <a:lnTo>
                    <a:pt x="15961" y="4864"/>
                  </a:lnTo>
                  <a:lnTo>
                    <a:pt x="14878" y="1"/>
                  </a:lnTo>
                  <a:close/>
                </a:path>
              </a:pathLst>
            </a:custGeom>
            <a:solidFill>
              <a:srgbClr val="86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4198413" y="3450575"/>
              <a:ext cx="199525" cy="148500"/>
            </a:xfrm>
            <a:custGeom>
              <a:avLst/>
              <a:gdLst/>
              <a:ahLst/>
              <a:cxnLst/>
              <a:rect l="l" t="t" r="r" b="b"/>
              <a:pathLst>
                <a:path w="7981" h="5940" extrusionOk="0">
                  <a:moveTo>
                    <a:pt x="1" y="1"/>
                  </a:moveTo>
                  <a:lnTo>
                    <a:pt x="1" y="5940"/>
                  </a:lnTo>
                  <a:lnTo>
                    <a:pt x="6782" y="5940"/>
                  </a:lnTo>
                  <a:lnTo>
                    <a:pt x="7981" y="4864"/>
                  </a:lnTo>
                  <a:lnTo>
                    <a:pt x="6898" y="1"/>
                  </a:ln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3967913" y="3572175"/>
              <a:ext cx="460850" cy="121425"/>
            </a:xfrm>
            <a:custGeom>
              <a:avLst/>
              <a:gdLst/>
              <a:ahLst/>
              <a:cxnLst/>
              <a:rect l="l" t="t" r="r" b="b"/>
              <a:pathLst>
                <a:path w="18434" h="4857" extrusionOk="0">
                  <a:moveTo>
                    <a:pt x="1241" y="0"/>
                  </a:moveTo>
                  <a:lnTo>
                    <a:pt x="1" y="4857"/>
                  </a:lnTo>
                  <a:lnTo>
                    <a:pt x="18434" y="4857"/>
                  </a:lnTo>
                  <a:lnTo>
                    <a:pt x="17201" y="0"/>
                  </a:lnTo>
                  <a:close/>
                </a:path>
              </a:pathLst>
            </a:custGeom>
            <a:solidFill>
              <a:srgbClr val="4DB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4198413" y="3572175"/>
              <a:ext cx="230350" cy="121425"/>
            </a:xfrm>
            <a:custGeom>
              <a:avLst/>
              <a:gdLst/>
              <a:ahLst/>
              <a:cxnLst/>
              <a:rect l="l" t="t" r="r" b="b"/>
              <a:pathLst>
                <a:path w="9214" h="4857" extrusionOk="0">
                  <a:moveTo>
                    <a:pt x="1" y="0"/>
                  </a:moveTo>
                  <a:lnTo>
                    <a:pt x="1" y="4857"/>
                  </a:lnTo>
                  <a:lnTo>
                    <a:pt x="9214" y="4857"/>
                  </a:lnTo>
                  <a:lnTo>
                    <a:pt x="7981" y="0"/>
                  </a:lnTo>
                  <a:close/>
                </a:path>
              </a:pathLst>
            </a:custGeom>
            <a:solidFill>
              <a:srgbClr val="448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4103888" y="3504700"/>
              <a:ext cx="189075" cy="134950"/>
            </a:xfrm>
            <a:custGeom>
              <a:avLst/>
              <a:gdLst/>
              <a:ahLst/>
              <a:cxnLst/>
              <a:rect l="l" t="t" r="r" b="b"/>
              <a:pathLst>
                <a:path w="7563" h="5398" extrusionOk="0">
                  <a:moveTo>
                    <a:pt x="1624" y="0"/>
                  </a:moveTo>
                  <a:cubicBezTo>
                    <a:pt x="727" y="0"/>
                    <a:pt x="1" y="720"/>
                    <a:pt x="1" y="1617"/>
                  </a:cubicBezTo>
                  <a:cubicBezTo>
                    <a:pt x="1" y="2028"/>
                    <a:pt x="165" y="2405"/>
                    <a:pt x="412" y="2699"/>
                  </a:cubicBezTo>
                  <a:cubicBezTo>
                    <a:pt x="165" y="2987"/>
                    <a:pt x="1" y="3364"/>
                    <a:pt x="1" y="3775"/>
                  </a:cubicBezTo>
                  <a:cubicBezTo>
                    <a:pt x="1" y="4672"/>
                    <a:pt x="727" y="5398"/>
                    <a:pt x="1624" y="5398"/>
                  </a:cubicBezTo>
                  <a:cubicBezTo>
                    <a:pt x="2323" y="5398"/>
                    <a:pt x="2925" y="4946"/>
                    <a:pt x="3145" y="4316"/>
                  </a:cubicBezTo>
                  <a:lnTo>
                    <a:pt x="4419" y="4316"/>
                  </a:lnTo>
                  <a:cubicBezTo>
                    <a:pt x="4631" y="4946"/>
                    <a:pt x="5241" y="5398"/>
                    <a:pt x="5939" y="5398"/>
                  </a:cubicBezTo>
                  <a:cubicBezTo>
                    <a:pt x="6837" y="5398"/>
                    <a:pt x="7563" y="4672"/>
                    <a:pt x="7563" y="3775"/>
                  </a:cubicBezTo>
                  <a:cubicBezTo>
                    <a:pt x="7563" y="3364"/>
                    <a:pt x="7398" y="2987"/>
                    <a:pt x="7152" y="2699"/>
                  </a:cubicBezTo>
                  <a:cubicBezTo>
                    <a:pt x="7398" y="2405"/>
                    <a:pt x="7563" y="2028"/>
                    <a:pt x="7563" y="1617"/>
                  </a:cubicBezTo>
                  <a:cubicBezTo>
                    <a:pt x="7563" y="720"/>
                    <a:pt x="6837" y="0"/>
                    <a:pt x="5939" y="0"/>
                  </a:cubicBezTo>
                  <a:cubicBezTo>
                    <a:pt x="5241" y="0"/>
                    <a:pt x="4631" y="452"/>
                    <a:pt x="4419" y="1076"/>
                  </a:cubicBezTo>
                  <a:lnTo>
                    <a:pt x="3145" y="1076"/>
                  </a:lnTo>
                  <a:cubicBezTo>
                    <a:pt x="2925" y="452"/>
                    <a:pt x="2323" y="0"/>
                    <a:pt x="1624" y="0"/>
                  </a:cubicBezTo>
                  <a:close/>
                </a:path>
              </a:pathLst>
            </a:custGeom>
            <a:solidFill>
              <a:srgbClr val="EE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3995838" y="3315650"/>
              <a:ext cx="405000" cy="162025"/>
            </a:xfrm>
            <a:custGeom>
              <a:avLst/>
              <a:gdLst/>
              <a:ahLst/>
              <a:cxnLst/>
              <a:rect l="l" t="t" r="r" b="b"/>
              <a:pathLst>
                <a:path w="16200" h="6481" extrusionOk="0">
                  <a:moveTo>
                    <a:pt x="4864" y="0"/>
                  </a:moveTo>
                  <a:cubicBezTo>
                    <a:pt x="4138" y="0"/>
                    <a:pt x="3535" y="473"/>
                    <a:pt x="3316" y="1124"/>
                  </a:cubicBezTo>
                  <a:cubicBezTo>
                    <a:pt x="2206" y="1315"/>
                    <a:pt x="1322" y="2206"/>
                    <a:pt x="1124" y="3316"/>
                  </a:cubicBezTo>
                  <a:cubicBezTo>
                    <a:pt x="480" y="3535"/>
                    <a:pt x="0" y="4138"/>
                    <a:pt x="0" y="4864"/>
                  </a:cubicBezTo>
                  <a:cubicBezTo>
                    <a:pt x="0" y="5761"/>
                    <a:pt x="726" y="6480"/>
                    <a:pt x="1624" y="6480"/>
                  </a:cubicBezTo>
                  <a:lnTo>
                    <a:pt x="14583" y="6480"/>
                  </a:lnTo>
                  <a:cubicBezTo>
                    <a:pt x="15481" y="6480"/>
                    <a:pt x="16200" y="5754"/>
                    <a:pt x="16200" y="4864"/>
                  </a:cubicBezTo>
                  <a:cubicBezTo>
                    <a:pt x="16200" y="4138"/>
                    <a:pt x="15727" y="3535"/>
                    <a:pt x="15077" y="3316"/>
                  </a:cubicBezTo>
                  <a:cubicBezTo>
                    <a:pt x="14885" y="2158"/>
                    <a:pt x="13926" y="1254"/>
                    <a:pt x="12679" y="1103"/>
                  </a:cubicBezTo>
                  <a:cubicBezTo>
                    <a:pt x="12303" y="432"/>
                    <a:pt x="11590" y="0"/>
                    <a:pt x="10802" y="0"/>
                  </a:cubicBezTo>
                  <a:cubicBezTo>
                    <a:pt x="10152" y="0"/>
                    <a:pt x="9583" y="281"/>
                    <a:pt x="9186" y="733"/>
                  </a:cubicBezTo>
                  <a:cubicBezTo>
                    <a:pt x="8905" y="411"/>
                    <a:pt x="8521" y="172"/>
                    <a:pt x="8104" y="76"/>
                  </a:cubicBezTo>
                  <a:cubicBezTo>
                    <a:pt x="7932" y="21"/>
                    <a:pt x="7747" y="0"/>
                    <a:pt x="7563" y="0"/>
                  </a:cubicBezTo>
                  <a:cubicBezTo>
                    <a:pt x="7015" y="0"/>
                    <a:pt x="6494" y="213"/>
                    <a:pt x="6097" y="576"/>
                  </a:cubicBezTo>
                  <a:cubicBezTo>
                    <a:pt x="5802" y="226"/>
                    <a:pt x="5357" y="0"/>
                    <a:pt x="4864" y="0"/>
                  </a:cubicBez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4198413" y="3504700"/>
              <a:ext cx="94550" cy="134950"/>
            </a:xfrm>
            <a:custGeom>
              <a:avLst/>
              <a:gdLst/>
              <a:ahLst/>
              <a:cxnLst/>
              <a:rect l="l" t="t" r="r" b="b"/>
              <a:pathLst>
                <a:path w="3782" h="5398" extrusionOk="0">
                  <a:moveTo>
                    <a:pt x="2158" y="0"/>
                  </a:moveTo>
                  <a:cubicBezTo>
                    <a:pt x="1460" y="0"/>
                    <a:pt x="850" y="452"/>
                    <a:pt x="638" y="1076"/>
                  </a:cubicBezTo>
                  <a:lnTo>
                    <a:pt x="1" y="1076"/>
                  </a:lnTo>
                  <a:lnTo>
                    <a:pt x="1" y="4316"/>
                  </a:lnTo>
                  <a:lnTo>
                    <a:pt x="638" y="4316"/>
                  </a:lnTo>
                  <a:cubicBezTo>
                    <a:pt x="850" y="4946"/>
                    <a:pt x="1460" y="5398"/>
                    <a:pt x="2158" y="5398"/>
                  </a:cubicBezTo>
                  <a:cubicBezTo>
                    <a:pt x="3056" y="5398"/>
                    <a:pt x="3782" y="4672"/>
                    <a:pt x="3782" y="3775"/>
                  </a:cubicBezTo>
                  <a:cubicBezTo>
                    <a:pt x="3782" y="3364"/>
                    <a:pt x="3617" y="2987"/>
                    <a:pt x="3371" y="2699"/>
                  </a:cubicBezTo>
                  <a:cubicBezTo>
                    <a:pt x="3617" y="2405"/>
                    <a:pt x="3782" y="2028"/>
                    <a:pt x="3782" y="1617"/>
                  </a:cubicBezTo>
                  <a:cubicBezTo>
                    <a:pt x="3782" y="720"/>
                    <a:pt x="3056" y="0"/>
                    <a:pt x="2158" y="0"/>
                  </a:cubicBezTo>
                  <a:close/>
                </a:path>
              </a:pathLst>
            </a:custGeom>
            <a:solidFill>
              <a:srgbClr val="D3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4198413" y="3315650"/>
              <a:ext cx="202425" cy="162025"/>
            </a:xfrm>
            <a:custGeom>
              <a:avLst/>
              <a:gdLst/>
              <a:ahLst/>
              <a:cxnLst/>
              <a:rect l="l" t="t" r="r" b="b"/>
              <a:pathLst>
                <a:path w="8097" h="6481" extrusionOk="0">
                  <a:moveTo>
                    <a:pt x="2699" y="0"/>
                  </a:moveTo>
                  <a:cubicBezTo>
                    <a:pt x="2049" y="0"/>
                    <a:pt x="1480" y="281"/>
                    <a:pt x="1076" y="733"/>
                  </a:cubicBezTo>
                  <a:cubicBezTo>
                    <a:pt x="795" y="411"/>
                    <a:pt x="418" y="172"/>
                    <a:pt x="1" y="76"/>
                  </a:cubicBezTo>
                  <a:lnTo>
                    <a:pt x="1" y="6480"/>
                  </a:lnTo>
                  <a:lnTo>
                    <a:pt x="6480" y="6480"/>
                  </a:lnTo>
                  <a:cubicBezTo>
                    <a:pt x="7377" y="6480"/>
                    <a:pt x="8095" y="5756"/>
                    <a:pt x="8097" y="4860"/>
                  </a:cubicBezTo>
                  <a:lnTo>
                    <a:pt x="8097" y="4860"/>
                  </a:lnTo>
                  <a:cubicBezTo>
                    <a:pt x="8097" y="4861"/>
                    <a:pt x="8097" y="4862"/>
                    <a:pt x="8097" y="4864"/>
                  </a:cubicBezTo>
                  <a:lnTo>
                    <a:pt x="8097" y="4857"/>
                  </a:lnTo>
                  <a:cubicBezTo>
                    <a:pt x="8097" y="4858"/>
                    <a:pt x="8097" y="4859"/>
                    <a:pt x="8097" y="4860"/>
                  </a:cubicBezTo>
                  <a:lnTo>
                    <a:pt x="8097" y="4860"/>
                  </a:lnTo>
                  <a:cubicBezTo>
                    <a:pt x="8096" y="4136"/>
                    <a:pt x="7623" y="3534"/>
                    <a:pt x="6974" y="3316"/>
                  </a:cubicBezTo>
                  <a:cubicBezTo>
                    <a:pt x="6782" y="2158"/>
                    <a:pt x="5816" y="1254"/>
                    <a:pt x="4576" y="1103"/>
                  </a:cubicBezTo>
                  <a:cubicBezTo>
                    <a:pt x="4200" y="432"/>
                    <a:pt x="3487" y="0"/>
                    <a:pt x="2699" y="0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4130938" y="3396650"/>
              <a:ext cx="26925" cy="27075"/>
            </a:xfrm>
            <a:custGeom>
              <a:avLst/>
              <a:gdLst/>
              <a:ahLst/>
              <a:cxnLst/>
              <a:rect l="l" t="t" r="r" b="b"/>
              <a:pathLst>
                <a:path w="1077" h="1083" extrusionOk="0">
                  <a:moveTo>
                    <a:pt x="1" y="0"/>
                  </a:moveTo>
                  <a:lnTo>
                    <a:pt x="1" y="1082"/>
                  </a:lnTo>
                  <a:lnTo>
                    <a:pt x="1076" y="1082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4238838" y="3396650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0" y="0"/>
                  </a:moveTo>
                  <a:lnTo>
                    <a:pt x="0" y="1082"/>
                  </a:lnTo>
                  <a:lnTo>
                    <a:pt x="1082" y="1082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5"/>
          <p:cNvGrpSpPr/>
          <p:nvPr/>
        </p:nvGrpSpPr>
        <p:grpSpPr>
          <a:xfrm>
            <a:off x="4988452" y="3826621"/>
            <a:ext cx="378147" cy="376228"/>
            <a:chOff x="6193738" y="3952775"/>
            <a:chExt cx="463075" cy="460725"/>
          </a:xfrm>
        </p:grpSpPr>
        <p:sp>
          <p:nvSpPr>
            <p:cNvPr id="1117" name="Google Shape;1117;p35"/>
            <p:cNvSpPr/>
            <p:nvPr/>
          </p:nvSpPr>
          <p:spPr>
            <a:xfrm>
              <a:off x="6274738" y="3952775"/>
              <a:ext cx="382075" cy="377400"/>
            </a:xfrm>
            <a:custGeom>
              <a:avLst/>
              <a:gdLst/>
              <a:ahLst/>
              <a:cxnLst/>
              <a:rect l="l" t="t" r="r" b="b"/>
              <a:pathLst>
                <a:path w="15283" h="15096" extrusionOk="0">
                  <a:moveTo>
                    <a:pt x="7674" y="0"/>
                  </a:moveTo>
                  <a:cubicBezTo>
                    <a:pt x="7547" y="0"/>
                    <a:pt x="7421" y="4"/>
                    <a:pt x="7296" y="10"/>
                  </a:cubicBezTo>
                  <a:lnTo>
                    <a:pt x="6967" y="626"/>
                  </a:lnTo>
                  <a:lnTo>
                    <a:pt x="6206" y="126"/>
                  </a:lnTo>
                  <a:cubicBezTo>
                    <a:pt x="4768" y="400"/>
                    <a:pt x="3405" y="1092"/>
                    <a:pt x="2295" y="2202"/>
                  </a:cubicBezTo>
                  <a:cubicBezTo>
                    <a:pt x="1186" y="3311"/>
                    <a:pt x="494" y="4675"/>
                    <a:pt x="220" y="6113"/>
                  </a:cubicBezTo>
                  <a:lnTo>
                    <a:pt x="747" y="6716"/>
                  </a:lnTo>
                  <a:lnTo>
                    <a:pt x="96" y="7195"/>
                  </a:lnTo>
                  <a:cubicBezTo>
                    <a:pt x="1" y="9250"/>
                    <a:pt x="733" y="11326"/>
                    <a:pt x="2295" y="12894"/>
                  </a:cubicBezTo>
                  <a:cubicBezTo>
                    <a:pt x="3767" y="14360"/>
                    <a:pt x="5686" y="15095"/>
                    <a:pt x="7609" y="15095"/>
                  </a:cubicBezTo>
                  <a:cubicBezTo>
                    <a:pt x="7735" y="15095"/>
                    <a:pt x="7861" y="15092"/>
                    <a:pt x="7987" y="15086"/>
                  </a:cubicBezTo>
                  <a:lnTo>
                    <a:pt x="8289" y="14353"/>
                  </a:lnTo>
                  <a:lnTo>
                    <a:pt x="9076" y="14970"/>
                  </a:lnTo>
                  <a:cubicBezTo>
                    <a:pt x="10515" y="14696"/>
                    <a:pt x="11878" y="13997"/>
                    <a:pt x="12988" y="12894"/>
                  </a:cubicBezTo>
                  <a:cubicBezTo>
                    <a:pt x="14097" y="11784"/>
                    <a:pt x="14789" y="10421"/>
                    <a:pt x="15063" y="8983"/>
                  </a:cubicBezTo>
                  <a:lnTo>
                    <a:pt x="14515" y="8360"/>
                  </a:lnTo>
                  <a:lnTo>
                    <a:pt x="15180" y="7894"/>
                  </a:lnTo>
                  <a:cubicBezTo>
                    <a:pt x="15282" y="5846"/>
                    <a:pt x="14549" y="3770"/>
                    <a:pt x="12988" y="2202"/>
                  </a:cubicBezTo>
                  <a:cubicBezTo>
                    <a:pt x="11516" y="736"/>
                    <a:pt x="9597" y="0"/>
                    <a:pt x="76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6332113" y="4007800"/>
              <a:ext cx="324700" cy="322375"/>
            </a:xfrm>
            <a:custGeom>
              <a:avLst/>
              <a:gdLst/>
              <a:ahLst/>
              <a:cxnLst/>
              <a:rect l="l" t="t" r="r" b="b"/>
              <a:pathLst>
                <a:path w="12988" h="12895" extrusionOk="0">
                  <a:moveTo>
                    <a:pt x="10693" y="1"/>
                  </a:moveTo>
                  <a:lnTo>
                    <a:pt x="0" y="10693"/>
                  </a:lnTo>
                  <a:cubicBezTo>
                    <a:pt x="1472" y="12159"/>
                    <a:pt x="3391" y="12894"/>
                    <a:pt x="5314" y="12894"/>
                  </a:cubicBezTo>
                  <a:cubicBezTo>
                    <a:pt x="5440" y="12894"/>
                    <a:pt x="5566" y="12891"/>
                    <a:pt x="5692" y="12885"/>
                  </a:cubicBezTo>
                  <a:lnTo>
                    <a:pt x="5994" y="12152"/>
                  </a:lnTo>
                  <a:lnTo>
                    <a:pt x="6781" y="12769"/>
                  </a:lnTo>
                  <a:cubicBezTo>
                    <a:pt x="8220" y="12495"/>
                    <a:pt x="9583" y="11796"/>
                    <a:pt x="10693" y="10693"/>
                  </a:cubicBezTo>
                  <a:cubicBezTo>
                    <a:pt x="11802" y="9583"/>
                    <a:pt x="12494" y="8220"/>
                    <a:pt x="12768" y="6782"/>
                  </a:cubicBezTo>
                  <a:lnTo>
                    <a:pt x="12220" y="6159"/>
                  </a:lnTo>
                  <a:lnTo>
                    <a:pt x="12885" y="5693"/>
                  </a:lnTo>
                  <a:cubicBezTo>
                    <a:pt x="12987" y="3645"/>
                    <a:pt x="12254" y="1569"/>
                    <a:pt x="10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6193738" y="4318100"/>
              <a:ext cx="95400" cy="95400"/>
            </a:xfrm>
            <a:custGeom>
              <a:avLst/>
              <a:gdLst/>
              <a:ahLst/>
              <a:cxnLst/>
              <a:rect l="l" t="t" r="r" b="b"/>
              <a:pathLst>
                <a:path w="3816" h="3816" extrusionOk="0">
                  <a:moveTo>
                    <a:pt x="3056" y="0"/>
                  </a:moveTo>
                  <a:lnTo>
                    <a:pt x="1" y="3055"/>
                  </a:lnTo>
                  <a:lnTo>
                    <a:pt x="761" y="3816"/>
                  </a:lnTo>
                  <a:lnTo>
                    <a:pt x="3816" y="768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rgbClr val="EE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6193738" y="4222725"/>
              <a:ext cx="76400" cy="76400"/>
            </a:xfrm>
            <a:custGeom>
              <a:avLst/>
              <a:gdLst/>
              <a:ahLst/>
              <a:cxnLst/>
              <a:rect l="l" t="t" r="r" b="b"/>
              <a:pathLst>
                <a:path w="3056" h="3056" extrusionOk="0">
                  <a:moveTo>
                    <a:pt x="2288" y="0"/>
                  </a:moveTo>
                  <a:lnTo>
                    <a:pt x="1" y="2288"/>
                  </a:lnTo>
                  <a:lnTo>
                    <a:pt x="761" y="3055"/>
                  </a:lnTo>
                  <a:lnTo>
                    <a:pt x="3056" y="760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EE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6308138" y="4337100"/>
              <a:ext cx="76400" cy="76400"/>
            </a:xfrm>
            <a:custGeom>
              <a:avLst/>
              <a:gdLst/>
              <a:ahLst/>
              <a:cxnLst/>
              <a:rect l="l" t="t" r="r" b="b"/>
              <a:pathLst>
                <a:path w="3056" h="3056" extrusionOk="0">
                  <a:moveTo>
                    <a:pt x="2295" y="1"/>
                  </a:moveTo>
                  <a:lnTo>
                    <a:pt x="0" y="2295"/>
                  </a:lnTo>
                  <a:lnTo>
                    <a:pt x="767" y="3056"/>
                  </a:lnTo>
                  <a:lnTo>
                    <a:pt x="3055" y="768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D3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6407963" y="4002500"/>
              <a:ext cx="75900" cy="44375"/>
            </a:xfrm>
            <a:custGeom>
              <a:avLst/>
              <a:gdLst/>
              <a:ahLst/>
              <a:cxnLst/>
              <a:rect l="l" t="t" r="r" b="b"/>
              <a:pathLst>
                <a:path w="3036" h="1775" extrusionOk="0">
                  <a:moveTo>
                    <a:pt x="275" y="0"/>
                  </a:moveTo>
                  <a:lnTo>
                    <a:pt x="1" y="1048"/>
                  </a:lnTo>
                  <a:lnTo>
                    <a:pt x="2761" y="1774"/>
                  </a:lnTo>
                  <a:lnTo>
                    <a:pt x="3035" y="72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EE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6326963" y="4083675"/>
              <a:ext cx="44200" cy="75875"/>
            </a:xfrm>
            <a:custGeom>
              <a:avLst/>
              <a:gdLst/>
              <a:ahLst/>
              <a:cxnLst/>
              <a:rect l="l" t="t" r="r" b="b"/>
              <a:pathLst>
                <a:path w="1768" h="3035" extrusionOk="0">
                  <a:moveTo>
                    <a:pt x="1042" y="0"/>
                  </a:moveTo>
                  <a:lnTo>
                    <a:pt x="1" y="274"/>
                  </a:lnTo>
                  <a:lnTo>
                    <a:pt x="720" y="3035"/>
                  </a:lnTo>
                  <a:lnTo>
                    <a:pt x="1768" y="2761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EE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6277138" y="3953000"/>
              <a:ext cx="185650" cy="184050"/>
            </a:xfrm>
            <a:custGeom>
              <a:avLst/>
              <a:gdLst/>
              <a:ahLst/>
              <a:cxnLst/>
              <a:rect l="l" t="t" r="r" b="b"/>
              <a:pathLst>
                <a:path w="7426" h="7362" extrusionOk="0">
                  <a:moveTo>
                    <a:pt x="7200" y="1"/>
                  </a:moveTo>
                  <a:cubicBezTo>
                    <a:pt x="6830" y="8"/>
                    <a:pt x="6467" y="49"/>
                    <a:pt x="6110" y="117"/>
                  </a:cubicBezTo>
                  <a:cubicBezTo>
                    <a:pt x="6302" y="782"/>
                    <a:pt x="6343" y="1487"/>
                    <a:pt x="6241" y="2165"/>
                  </a:cubicBezTo>
                  <a:cubicBezTo>
                    <a:pt x="6179" y="2522"/>
                    <a:pt x="6090" y="2871"/>
                    <a:pt x="5953" y="3207"/>
                  </a:cubicBezTo>
                  <a:cubicBezTo>
                    <a:pt x="5782" y="3652"/>
                    <a:pt x="5542" y="4076"/>
                    <a:pt x="5234" y="4460"/>
                  </a:cubicBezTo>
                  <a:cubicBezTo>
                    <a:pt x="5124" y="4597"/>
                    <a:pt x="5008" y="4734"/>
                    <a:pt x="4877" y="4864"/>
                  </a:cubicBezTo>
                  <a:cubicBezTo>
                    <a:pt x="4747" y="4994"/>
                    <a:pt x="4617" y="5111"/>
                    <a:pt x="4466" y="5220"/>
                  </a:cubicBezTo>
                  <a:cubicBezTo>
                    <a:pt x="4090" y="5529"/>
                    <a:pt x="3672" y="5775"/>
                    <a:pt x="3227" y="5946"/>
                  </a:cubicBezTo>
                  <a:cubicBezTo>
                    <a:pt x="2891" y="6083"/>
                    <a:pt x="2535" y="6179"/>
                    <a:pt x="2179" y="6234"/>
                  </a:cubicBezTo>
                  <a:cubicBezTo>
                    <a:pt x="1933" y="6264"/>
                    <a:pt x="1685" y="6284"/>
                    <a:pt x="1438" y="6284"/>
                  </a:cubicBezTo>
                  <a:cubicBezTo>
                    <a:pt x="1292" y="6284"/>
                    <a:pt x="1146" y="6277"/>
                    <a:pt x="1001" y="6261"/>
                  </a:cubicBezTo>
                  <a:cubicBezTo>
                    <a:pt x="706" y="6241"/>
                    <a:pt x="405" y="6186"/>
                    <a:pt x="124" y="6104"/>
                  </a:cubicBezTo>
                  <a:cubicBezTo>
                    <a:pt x="55" y="6460"/>
                    <a:pt x="14" y="6823"/>
                    <a:pt x="0" y="7186"/>
                  </a:cubicBezTo>
                  <a:cubicBezTo>
                    <a:pt x="288" y="7262"/>
                    <a:pt x="596" y="7309"/>
                    <a:pt x="905" y="7337"/>
                  </a:cubicBezTo>
                  <a:cubicBezTo>
                    <a:pt x="1081" y="7353"/>
                    <a:pt x="1260" y="7362"/>
                    <a:pt x="1438" y="7362"/>
                  </a:cubicBezTo>
                  <a:cubicBezTo>
                    <a:pt x="1779" y="7362"/>
                    <a:pt x="2120" y="7331"/>
                    <a:pt x="2453" y="7268"/>
                  </a:cubicBezTo>
                  <a:cubicBezTo>
                    <a:pt x="2809" y="7220"/>
                    <a:pt x="3172" y="7118"/>
                    <a:pt x="3501" y="6988"/>
                  </a:cubicBezTo>
                  <a:cubicBezTo>
                    <a:pt x="4131" y="6768"/>
                    <a:pt x="4720" y="6426"/>
                    <a:pt x="5240" y="5994"/>
                  </a:cubicBezTo>
                  <a:cubicBezTo>
                    <a:pt x="5377" y="5871"/>
                    <a:pt x="5508" y="5761"/>
                    <a:pt x="5638" y="5631"/>
                  </a:cubicBezTo>
                  <a:lnTo>
                    <a:pt x="5638" y="5624"/>
                  </a:lnTo>
                  <a:cubicBezTo>
                    <a:pt x="5768" y="5494"/>
                    <a:pt x="5891" y="5357"/>
                    <a:pt x="5994" y="5220"/>
                  </a:cubicBezTo>
                  <a:cubicBezTo>
                    <a:pt x="6446" y="4693"/>
                    <a:pt x="6775" y="4111"/>
                    <a:pt x="6994" y="3487"/>
                  </a:cubicBezTo>
                  <a:cubicBezTo>
                    <a:pt x="7131" y="3152"/>
                    <a:pt x="7227" y="2802"/>
                    <a:pt x="7282" y="2446"/>
                  </a:cubicBezTo>
                  <a:cubicBezTo>
                    <a:pt x="7426" y="1624"/>
                    <a:pt x="7391" y="802"/>
                    <a:pt x="7200" y="1"/>
                  </a:cubicBezTo>
                  <a:close/>
                </a:path>
              </a:pathLst>
            </a:custGeom>
            <a:solidFill>
              <a:srgbClr val="EE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6370288" y="4046000"/>
              <a:ext cx="76400" cy="76400"/>
            </a:xfrm>
            <a:custGeom>
              <a:avLst/>
              <a:gdLst/>
              <a:ahLst/>
              <a:cxnLst/>
              <a:rect l="l" t="t" r="r" b="b"/>
              <a:pathLst>
                <a:path w="3056" h="3056" extrusionOk="0">
                  <a:moveTo>
                    <a:pt x="761" y="0"/>
                  </a:moveTo>
                  <a:lnTo>
                    <a:pt x="1" y="767"/>
                  </a:lnTo>
                  <a:lnTo>
                    <a:pt x="2289" y="3055"/>
                  </a:lnTo>
                  <a:lnTo>
                    <a:pt x="3056" y="2295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EE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6560363" y="4123400"/>
              <a:ext cx="44375" cy="75875"/>
            </a:xfrm>
            <a:custGeom>
              <a:avLst/>
              <a:gdLst/>
              <a:ahLst/>
              <a:cxnLst/>
              <a:rect l="l" t="t" r="r" b="b"/>
              <a:pathLst>
                <a:path w="1775" h="3035" extrusionOk="0">
                  <a:moveTo>
                    <a:pt x="1049" y="0"/>
                  </a:moveTo>
                  <a:lnTo>
                    <a:pt x="1" y="274"/>
                  </a:lnTo>
                  <a:lnTo>
                    <a:pt x="727" y="3035"/>
                  </a:lnTo>
                  <a:lnTo>
                    <a:pt x="1775" y="2761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D3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6447688" y="4236075"/>
              <a:ext cx="75900" cy="44375"/>
            </a:xfrm>
            <a:custGeom>
              <a:avLst/>
              <a:gdLst/>
              <a:ahLst/>
              <a:cxnLst/>
              <a:rect l="l" t="t" r="r" b="b"/>
              <a:pathLst>
                <a:path w="3036" h="1775" extrusionOk="0">
                  <a:moveTo>
                    <a:pt x="275" y="0"/>
                  </a:moveTo>
                  <a:lnTo>
                    <a:pt x="1" y="1048"/>
                  </a:lnTo>
                  <a:lnTo>
                    <a:pt x="2761" y="1774"/>
                  </a:lnTo>
                  <a:lnTo>
                    <a:pt x="3035" y="72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D3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6468588" y="4145625"/>
              <a:ext cx="185650" cy="184325"/>
            </a:xfrm>
            <a:custGeom>
              <a:avLst/>
              <a:gdLst/>
              <a:ahLst/>
              <a:cxnLst/>
              <a:rect l="l" t="t" r="r" b="b"/>
              <a:pathLst>
                <a:path w="7426" h="7373" extrusionOk="0">
                  <a:moveTo>
                    <a:pt x="5967" y="1"/>
                  </a:moveTo>
                  <a:cubicBezTo>
                    <a:pt x="5628" y="1"/>
                    <a:pt x="5296" y="30"/>
                    <a:pt x="4980" y="105"/>
                  </a:cubicBezTo>
                  <a:cubicBezTo>
                    <a:pt x="4624" y="152"/>
                    <a:pt x="4268" y="248"/>
                    <a:pt x="3932" y="372"/>
                  </a:cubicBezTo>
                  <a:cubicBezTo>
                    <a:pt x="3309" y="598"/>
                    <a:pt x="2720" y="940"/>
                    <a:pt x="2199" y="1385"/>
                  </a:cubicBezTo>
                  <a:cubicBezTo>
                    <a:pt x="2062" y="1488"/>
                    <a:pt x="1925" y="1611"/>
                    <a:pt x="1795" y="1742"/>
                  </a:cubicBezTo>
                  <a:cubicBezTo>
                    <a:pt x="1665" y="1872"/>
                    <a:pt x="1548" y="2009"/>
                    <a:pt x="1439" y="2146"/>
                  </a:cubicBezTo>
                  <a:cubicBezTo>
                    <a:pt x="987" y="2673"/>
                    <a:pt x="658" y="3262"/>
                    <a:pt x="439" y="3879"/>
                  </a:cubicBezTo>
                  <a:cubicBezTo>
                    <a:pt x="302" y="4214"/>
                    <a:pt x="206" y="4571"/>
                    <a:pt x="158" y="4927"/>
                  </a:cubicBezTo>
                  <a:cubicBezTo>
                    <a:pt x="0" y="5721"/>
                    <a:pt x="35" y="6564"/>
                    <a:pt x="233" y="7372"/>
                  </a:cubicBezTo>
                  <a:cubicBezTo>
                    <a:pt x="603" y="7365"/>
                    <a:pt x="966" y="7324"/>
                    <a:pt x="1322" y="7256"/>
                  </a:cubicBezTo>
                  <a:cubicBezTo>
                    <a:pt x="1131" y="6591"/>
                    <a:pt x="1083" y="5892"/>
                    <a:pt x="1192" y="5201"/>
                  </a:cubicBezTo>
                  <a:cubicBezTo>
                    <a:pt x="1247" y="4844"/>
                    <a:pt x="1336" y="4495"/>
                    <a:pt x="1473" y="4153"/>
                  </a:cubicBezTo>
                  <a:cubicBezTo>
                    <a:pt x="1651" y="3721"/>
                    <a:pt x="1884" y="3303"/>
                    <a:pt x="2199" y="2913"/>
                  </a:cubicBezTo>
                  <a:cubicBezTo>
                    <a:pt x="2309" y="2776"/>
                    <a:pt x="2432" y="2639"/>
                    <a:pt x="2562" y="2509"/>
                  </a:cubicBezTo>
                  <a:cubicBezTo>
                    <a:pt x="2692" y="2379"/>
                    <a:pt x="2829" y="2255"/>
                    <a:pt x="2966" y="2146"/>
                  </a:cubicBezTo>
                  <a:cubicBezTo>
                    <a:pt x="3343" y="1844"/>
                    <a:pt x="3761" y="1598"/>
                    <a:pt x="4206" y="1420"/>
                  </a:cubicBezTo>
                  <a:cubicBezTo>
                    <a:pt x="4549" y="1283"/>
                    <a:pt x="4898" y="1194"/>
                    <a:pt x="5261" y="1146"/>
                  </a:cubicBezTo>
                  <a:cubicBezTo>
                    <a:pt x="5494" y="1109"/>
                    <a:pt x="5733" y="1083"/>
                    <a:pt x="5973" y="1083"/>
                  </a:cubicBezTo>
                  <a:cubicBezTo>
                    <a:pt x="6000" y="1083"/>
                    <a:pt x="6028" y="1083"/>
                    <a:pt x="6056" y="1084"/>
                  </a:cubicBezTo>
                  <a:cubicBezTo>
                    <a:pt x="6487" y="1084"/>
                    <a:pt x="6905" y="1153"/>
                    <a:pt x="7309" y="1269"/>
                  </a:cubicBezTo>
                  <a:cubicBezTo>
                    <a:pt x="7378" y="913"/>
                    <a:pt x="7419" y="550"/>
                    <a:pt x="7426" y="180"/>
                  </a:cubicBezTo>
                  <a:cubicBezTo>
                    <a:pt x="6987" y="63"/>
                    <a:pt x="6542" y="9"/>
                    <a:pt x="6076" y="2"/>
                  </a:cubicBezTo>
                  <a:cubicBezTo>
                    <a:pt x="6040" y="1"/>
                    <a:pt x="6003" y="1"/>
                    <a:pt x="5967" y="1"/>
                  </a:cubicBezTo>
                  <a:close/>
                </a:path>
              </a:pathLst>
            </a:custGeom>
            <a:solidFill>
              <a:srgbClr val="D3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6484863" y="4160550"/>
              <a:ext cx="76400" cy="76400"/>
            </a:xfrm>
            <a:custGeom>
              <a:avLst/>
              <a:gdLst/>
              <a:ahLst/>
              <a:cxnLst/>
              <a:rect l="l" t="t" r="r" b="b"/>
              <a:pathLst>
                <a:path w="3056" h="3056" extrusionOk="0">
                  <a:moveTo>
                    <a:pt x="767" y="1"/>
                  </a:moveTo>
                  <a:lnTo>
                    <a:pt x="0" y="761"/>
                  </a:lnTo>
                  <a:lnTo>
                    <a:pt x="2295" y="3056"/>
                  </a:lnTo>
                  <a:lnTo>
                    <a:pt x="3055" y="2288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D3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6203163" y="4327675"/>
              <a:ext cx="85975" cy="85825"/>
            </a:xfrm>
            <a:custGeom>
              <a:avLst/>
              <a:gdLst/>
              <a:ahLst/>
              <a:cxnLst/>
              <a:rect l="l" t="t" r="r" b="b"/>
              <a:pathLst>
                <a:path w="3439" h="3433" extrusionOk="0">
                  <a:moveTo>
                    <a:pt x="3055" y="1"/>
                  </a:moveTo>
                  <a:lnTo>
                    <a:pt x="0" y="3056"/>
                  </a:lnTo>
                  <a:lnTo>
                    <a:pt x="384" y="3433"/>
                  </a:lnTo>
                  <a:lnTo>
                    <a:pt x="3439" y="378"/>
                  </a:lnTo>
                  <a:lnTo>
                    <a:pt x="3055" y="1"/>
                  </a:lnTo>
                  <a:close/>
                </a:path>
              </a:pathLst>
            </a:custGeom>
            <a:solidFill>
              <a:srgbClr val="D3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35"/>
          <p:cNvGrpSpPr/>
          <p:nvPr/>
        </p:nvGrpSpPr>
        <p:grpSpPr>
          <a:xfrm>
            <a:off x="3751062" y="1793565"/>
            <a:ext cx="378107" cy="377963"/>
            <a:chOff x="1000463" y="3952850"/>
            <a:chExt cx="460825" cy="460650"/>
          </a:xfrm>
        </p:grpSpPr>
        <p:sp>
          <p:nvSpPr>
            <p:cNvPr id="1132" name="Google Shape;1132;p35"/>
            <p:cNvSpPr/>
            <p:nvPr/>
          </p:nvSpPr>
          <p:spPr>
            <a:xfrm>
              <a:off x="1244313" y="4142750"/>
              <a:ext cx="162000" cy="81025"/>
            </a:xfrm>
            <a:custGeom>
              <a:avLst/>
              <a:gdLst/>
              <a:ahLst/>
              <a:cxnLst/>
              <a:rect l="l" t="t" r="r" b="b"/>
              <a:pathLst>
                <a:path w="6480" h="3241" extrusionOk="0">
                  <a:moveTo>
                    <a:pt x="1288" y="0"/>
                  </a:moveTo>
                  <a:lnTo>
                    <a:pt x="0" y="1076"/>
                  </a:lnTo>
                  <a:lnTo>
                    <a:pt x="0" y="3240"/>
                  </a:lnTo>
                  <a:lnTo>
                    <a:pt x="5617" y="3240"/>
                  </a:lnTo>
                  <a:lnTo>
                    <a:pt x="6480" y="2158"/>
                  </a:lnTo>
                  <a:lnTo>
                    <a:pt x="6480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1311763" y="4142750"/>
              <a:ext cx="94550" cy="81025"/>
            </a:xfrm>
            <a:custGeom>
              <a:avLst/>
              <a:gdLst/>
              <a:ahLst/>
              <a:cxnLst/>
              <a:rect l="l" t="t" r="r" b="b"/>
              <a:pathLst>
                <a:path w="3782" h="3241" extrusionOk="0">
                  <a:moveTo>
                    <a:pt x="1" y="0"/>
                  </a:moveTo>
                  <a:lnTo>
                    <a:pt x="1" y="3240"/>
                  </a:lnTo>
                  <a:lnTo>
                    <a:pt x="2919" y="3240"/>
                  </a:lnTo>
                  <a:lnTo>
                    <a:pt x="3782" y="2158"/>
                  </a:lnTo>
                  <a:lnTo>
                    <a:pt x="3782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1325288" y="4196675"/>
              <a:ext cx="108100" cy="216825"/>
            </a:xfrm>
            <a:custGeom>
              <a:avLst/>
              <a:gdLst/>
              <a:ahLst/>
              <a:cxnLst/>
              <a:rect l="l" t="t" r="r" b="b"/>
              <a:pathLst>
                <a:path w="4324" h="8673" extrusionOk="0">
                  <a:moveTo>
                    <a:pt x="1" y="1"/>
                  </a:moveTo>
                  <a:lnTo>
                    <a:pt x="1" y="6549"/>
                  </a:lnTo>
                  <a:lnTo>
                    <a:pt x="275" y="6700"/>
                  </a:lnTo>
                  <a:cubicBezTo>
                    <a:pt x="659" y="6919"/>
                    <a:pt x="926" y="7289"/>
                    <a:pt x="1028" y="7714"/>
                  </a:cubicBezTo>
                  <a:lnTo>
                    <a:pt x="2165" y="8673"/>
                  </a:lnTo>
                  <a:lnTo>
                    <a:pt x="4323" y="8673"/>
                  </a:lnTo>
                  <a:lnTo>
                    <a:pt x="4323" y="8138"/>
                  </a:lnTo>
                  <a:cubicBezTo>
                    <a:pt x="4323" y="7275"/>
                    <a:pt x="3919" y="6440"/>
                    <a:pt x="3241" y="5940"/>
                  </a:cubicBezTo>
                  <a:lnTo>
                    <a:pt x="3241" y="1"/>
                  </a:ln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1156613" y="4196675"/>
              <a:ext cx="222825" cy="216825"/>
            </a:xfrm>
            <a:custGeom>
              <a:avLst/>
              <a:gdLst/>
              <a:ahLst/>
              <a:cxnLst/>
              <a:rect l="l" t="t" r="r" b="b"/>
              <a:pathLst>
                <a:path w="8913" h="8673" extrusionOk="0">
                  <a:moveTo>
                    <a:pt x="4049" y="1"/>
                  </a:moveTo>
                  <a:cubicBezTo>
                    <a:pt x="2213" y="1"/>
                    <a:pt x="1049" y="885"/>
                    <a:pt x="1" y="2159"/>
                  </a:cubicBezTo>
                  <a:lnTo>
                    <a:pt x="974" y="3241"/>
                  </a:lnTo>
                  <a:lnTo>
                    <a:pt x="3508" y="3241"/>
                  </a:lnTo>
                  <a:cubicBezTo>
                    <a:pt x="4104" y="3241"/>
                    <a:pt x="4590" y="3727"/>
                    <a:pt x="4590" y="4323"/>
                  </a:cubicBezTo>
                  <a:cubicBezTo>
                    <a:pt x="4590" y="4912"/>
                    <a:pt x="4104" y="5399"/>
                    <a:pt x="3508" y="5399"/>
                  </a:cubicBezTo>
                  <a:lnTo>
                    <a:pt x="3508" y="6481"/>
                  </a:lnTo>
                  <a:lnTo>
                    <a:pt x="4049" y="6481"/>
                  </a:lnTo>
                  <a:cubicBezTo>
                    <a:pt x="4926" y="6481"/>
                    <a:pt x="5625" y="7207"/>
                    <a:pt x="5659" y="8070"/>
                  </a:cubicBezTo>
                  <a:lnTo>
                    <a:pt x="6207" y="8371"/>
                  </a:lnTo>
                  <a:lnTo>
                    <a:pt x="6748" y="8673"/>
                  </a:lnTo>
                  <a:lnTo>
                    <a:pt x="8912" y="8673"/>
                  </a:lnTo>
                  <a:lnTo>
                    <a:pt x="8912" y="8138"/>
                  </a:lnTo>
                  <a:lnTo>
                    <a:pt x="8906" y="8138"/>
                  </a:lnTo>
                  <a:cubicBezTo>
                    <a:pt x="8906" y="7282"/>
                    <a:pt x="8501" y="6440"/>
                    <a:pt x="7830" y="5940"/>
                  </a:cubicBezTo>
                  <a:lnTo>
                    <a:pt x="7830" y="1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1311763" y="4196675"/>
              <a:ext cx="67675" cy="216825"/>
            </a:xfrm>
            <a:custGeom>
              <a:avLst/>
              <a:gdLst/>
              <a:ahLst/>
              <a:cxnLst/>
              <a:rect l="l" t="t" r="r" b="b"/>
              <a:pathLst>
                <a:path w="2707" h="8673" extrusionOk="0">
                  <a:moveTo>
                    <a:pt x="1" y="1"/>
                  </a:moveTo>
                  <a:lnTo>
                    <a:pt x="1" y="8371"/>
                  </a:lnTo>
                  <a:lnTo>
                    <a:pt x="542" y="8673"/>
                  </a:lnTo>
                  <a:lnTo>
                    <a:pt x="2706" y="8673"/>
                  </a:lnTo>
                  <a:lnTo>
                    <a:pt x="2706" y="8138"/>
                  </a:lnTo>
                  <a:lnTo>
                    <a:pt x="2700" y="8138"/>
                  </a:lnTo>
                  <a:cubicBezTo>
                    <a:pt x="2700" y="7282"/>
                    <a:pt x="2295" y="6440"/>
                    <a:pt x="1624" y="5940"/>
                  </a:cubicBezTo>
                  <a:lnTo>
                    <a:pt x="1624" y="1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1136413" y="4250625"/>
              <a:ext cx="188900" cy="162875"/>
            </a:xfrm>
            <a:custGeom>
              <a:avLst/>
              <a:gdLst/>
              <a:ahLst/>
              <a:cxnLst/>
              <a:rect l="l" t="t" r="r" b="b"/>
              <a:pathLst>
                <a:path w="7556" h="6515" extrusionOk="0">
                  <a:moveTo>
                    <a:pt x="809" y="1"/>
                  </a:moveTo>
                  <a:lnTo>
                    <a:pt x="658" y="275"/>
                  </a:lnTo>
                  <a:cubicBezTo>
                    <a:pt x="227" y="1014"/>
                    <a:pt x="1" y="1857"/>
                    <a:pt x="1" y="2699"/>
                  </a:cubicBezTo>
                  <a:lnTo>
                    <a:pt x="1" y="6515"/>
                  </a:lnTo>
                  <a:lnTo>
                    <a:pt x="7556" y="6515"/>
                  </a:lnTo>
                  <a:lnTo>
                    <a:pt x="7556" y="5980"/>
                  </a:lnTo>
                  <a:cubicBezTo>
                    <a:pt x="7556" y="5371"/>
                    <a:pt x="7350" y="4775"/>
                    <a:pt x="7015" y="4330"/>
                  </a:cubicBezTo>
                  <a:cubicBezTo>
                    <a:pt x="6761" y="3973"/>
                    <a:pt x="6412" y="3693"/>
                    <a:pt x="6015" y="3501"/>
                  </a:cubicBezTo>
                  <a:cubicBezTo>
                    <a:pt x="6302" y="3131"/>
                    <a:pt x="6481" y="2672"/>
                    <a:pt x="6481" y="2158"/>
                  </a:cubicBezTo>
                  <a:cubicBezTo>
                    <a:pt x="6481" y="973"/>
                    <a:pt x="5508" y="1"/>
                    <a:pt x="4316" y="1"/>
                  </a:cubicBez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1311763" y="4358850"/>
              <a:ext cx="13550" cy="54650"/>
            </a:xfrm>
            <a:custGeom>
              <a:avLst/>
              <a:gdLst/>
              <a:ahLst/>
              <a:cxnLst/>
              <a:rect l="l" t="t" r="r" b="b"/>
              <a:pathLst>
                <a:path w="542" h="2186" extrusionOk="0">
                  <a:moveTo>
                    <a:pt x="1" y="1"/>
                  </a:moveTo>
                  <a:lnTo>
                    <a:pt x="1" y="2186"/>
                  </a:lnTo>
                  <a:lnTo>
                    <a:pt x="542" y="2186"/>
                  </a:lnTo>
                  <a:lnTo>
                    <a:pt x="542" y="1651"/>
                  </a:lnTo>
                  <a:cubicBezTo>
                    <a:pt x="542" y="1042"/>
                    <a:pt x="336" y="446"/>
                    <a:pt x="1" y="1"/>
                  </a:cubicBezTo>
                  <a:close/>
                </a:path>
              </a:pathLst>
            </a:custGeom>
            <a:solidFill>
              <a:srgbClr val="E63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1352363" y="4196675"/>
              <a:ext cx="81025" cy="81025"/>
            </a:xfrm>
            <a:custGeom>
              <a:avLst/>
              <a:gdLst/>
              <a:ahLst/>
              <a:cxnLst/>
              <a:rect l="l" t="t" r="r" b="b"/>
              <a:pathLst>
                <a:path w="3241" h="3241" extrusionOk="0">
                  <a:moveTo>
                    <a:pt x="1617" y="1"/>
                  </a:moveTo>
                  <a:cubicBezTo>
                    <a:pt x="726" y="1"/>
                    <a:pt x="0" y="727"/>
                    <a:pt x="0" y="1617"/>
                  </a:cubicBezTo>
                  <a:cubicBezTo>
                    <a:pt x="0" y="2515"/>
                    <a:pt x="726" y="3241"/>
                    <a:pt x="1617" y="3241"/>
                  </a:cubicBezTo>
                  <a:cubicBezTo>
                    <a:pt x="2514" y="3241"/>
                    <a:pt x="3240" y="2515"/>
                    <a:pt x="3240" y="1617"/>
                  </a:cubicBezTo>
                  <a:cubicBezTo>
                    <a:pt x="3240" y="727"/>
                    <a:pt x="2514" y="1"/>
                    <a:pt x="1617" y="1"/>
                  </a:cubicBez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1108513" y="4020300"/>
              <a:ext cx="149350" cy="149350"/>
            </a:xfrm>
            <a:custGeom>
              <a:avLst/>
              <a:gdLst/>
              <a:ahLst/>
              <a:cxnLst/>
              <a:rect l="l" t="t" r="r" b="b"/>
              <a:pathLst>
                <a:path w="5974" h="5974" extrusionOk="0">
                  <a:moveTo>
                    <a:pt x="0" y="1"/>
                  </a:moveTo>
                  <a:lnTo>
                    <a:pt x="0" y="1076"/>
                  </a:lnTo>
                  <a:cubicBezTo>
                    <a:pt x="0" y="3761"/>
                    <a:pt x="2213" y="5974"/>
                    <a:pt x="4891" y="5974"/>
                  </a:cubicBezTo>
                  <a:lnTo>
                    <a:pt x="5432" y="5974"/>
                  </a:lnTo>
                  <a:lnTo>
                    <a:pt x="5973" y="4898"/>
                  </a:lnTo>
                  <a:lnTo>
                    <a:pt x="4891" y="4898"/>
                  </a:lnTo>
                  <a:cubicBezTo>
                    <a:pt x="2809" y="4898"/>
                    <a:pt x="1076" y="3165"/>
                    <a:pt x="1076" y="1076"/>
                  </a:cubicBezTo>
                  <a:lnTo>
                    <a:pt x="1076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1244313" y="3952850"/>
              <a:ext cx="211500" cy="216800"/>
            </a:xfrm>
            <a:custGeom>
              <a:avLst/>
              <a:gdLst/>
              <a:ahLst/>
              <a:cxnLst/>
              <a:rect l="l" t="t" r="r" b="b"/>
              <a:pathLst>
                <a:path w="8460" h="8672" extrusionOk="0">
                  <a:moveTo>
                    <a:pt x="2699" y="0"/>
                  </a:moveTo>
                  <a:cubicBezTo>
                    <a:pt x="1212" y="0"/>
                    <a:pt x="0" y="1240"/>
                    <a:pt x="0" y="2733"/>
                  </a:cubicBezTo>
                  <a:lnTo>
                    <a:pt x="0" y="8672"/>
                  </a:lnTo>
                  <a:lnTo>
                    <a:pt x="5939" y="8672"/>
                  </a:lnTo>
                  <a:cubicBezTo>
                    <a:pt x="7055" y="8672"/>
                    <a:pt x="8048" y="7994"/>
                    <a:pt x="8459" y="7021"/>
                  </a:cubicBezTo>
                  <a:lnTo>
                    <a:pt x="6363" y="3617"/>
                  </a:lnTo>
                  <a:lnTo>
                    <a:pt x="3240" y="2363"/>
                  </a:lnTo>
                  <a:lnTo>
                    <a:pt x="3240" y="0"/>
                  </a:lnTo>
                  <a:close/>
                </a:path>
              </a:pathLst>
            </a:custGeom>
            <a:solidFill>
              <a:srgbClr val="F3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1311763" y="3952850"/>
              <a:ext cx="144050" cy="216800"/>
            </a:xfrm>
            <a:custGeom>
              <a:avLst/>
              <a:gdLst/>
              <a:ahLst/>
              <a:cxnLst/>
              <a:rect l="l" t="t" r="r" b="b"/>
              <a:pathLst>
                <a:path w="5762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3241" y="8672"/>
                  </a:lnTo>
                  <a:cubicBezTo>
                    <a:pt x="4357" y="8672"/>
                    <a:pt x="5350" y="7994"/>
                    <a:pt x="5761" y="7021"/>
                  </a:cubicBezTo>
                  <a:lnTo>
                    <a:pt x="3665" y="3617"/>
                  </a:lnTo>
                  <a:lnTo>
                    <a:pt x="542" y="236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EC6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1325288" y="4061575"/>
              <a:ext cx="27100" cy="27075"/>
            </a:xfrm>
            <a:custGeom>
              <a:avLst/>
              <a:gdLst/>
              <a:ahLst/>
              <a:cxnLst/>
              <a:rect l="l" t="t" r="r" b="b"/>
              <a:pathLst>
                <a:path w="1084" h="1083" extrusionOk="0">
                  <a:moveTo>
                    <a:pt x="1" y="1"/>
                  </a:moveTo>
                  <a:lnTo>
                    <a:pt x="1" y="1083"/>
                  </a:lnTo>
                  <a:lnTo>
                    <a:pt x="1083" y="10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1392763" y="4043250"/>
              <a:ext cx="68525" cy="86000"/>
            </a:xfrm>
            <a:custGeom>
              <a:avLst/>
              <a:gdLst/>
              <a:ahLst/>
              <a:cxnLst/>
              <a:rect l="l" t="t" r="r" b="b"/>
              <a:pathLst>
                <a:path w="2741" h="3440" extrusionOk="0">
                  <a:moveTo>
                    <a:pt x="425" y="1"/>
                  </a:moveTo>
                  <a:cubicBezTo>
                    <a:pt x="165" y="357"/>
                    <a:pt x="1" y="795"/>
                    <a:pt x="1" y="1275"/>
                  </a:cubicBezTo>
                  <a:cubicBezTo>
                    <a:pt x="1" y="2473"/>
                    <a:pt x="1008" y="3439"/>
                    <a:pt x="2199" y="3439"/>
                  </a:cubicBezTo>
                  <a:cubicBezTo>
                    <a:pt x="2309" y="3439"/>
                    <a:pt x="2419" y="3419"/>
                    <a:pt x="2528" y="3405"/>
                  </a:cubicBezTo>
                  <a:cubicBezTo>
                    <a:pt x="2665" y="3083"/>
                    <a:pt x="2741" y="2727"/>
                    <a:pt x="2741" y="2357"/>
                  </a:cubicBezTo>
                  <a:lnTo>
                    <a:pt x="2741" y="91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1000463" y="3952850"/>
              <a:ext cx="134950" cy="134950"/>
            </a:xfrm>
            <a:custGeom>
              <a:avLst/>
              <a:gdLst/>
              <a:ahLst/>
              <a:cxnLst/>
              <a:rect l="l" t="t" r="r" b="b"/>
              <a:pathLst>
                <a:path w="5398" h="5398" extrusionOk="0">
                  <a:moveTo>
                    <a:pt x="2699" y="0"/>
                  </a:moveTo>
                  <a:cubicBezTo>
                    <a:pt x="1212" y="0"/>
                    <a:pt x="0" y="1206"/>
                    <a:pt x="0" y="2699"/>
                  </a:cubicBezTo>
                  <a:lnTo>
                    <a:pt x="0" y="5398"/>
                  </a:lnTo>
                  <a:lnTo>
                    <a:pt x="2158" y="5398"/>
                  </a:lnTo>
                  <a:lnTo>
                    <a:pt x="2836" y="4624"/>
                  </a:lnTo>
                  <a:lnTo>
                    <a:pt x="3240" y="5343"/>
                  </a:lnTo>
                  <a:cubicBezTo>
                    <a:pt x="4473" y="5096"/>
                    <a:pt x="5398" y="4000"/>
                    <a:pt x="5398" y="2699"/>
                  </a:cubicBezTo>
                  <a:cubicBezTo>
                    <a:pt x="5398" y="1206"/>
                    <a:pt x="4192" y="0"/>
                    <a:pt x="2699" y="0"/>
                  </a:cubicBezTo>
                  <a:close/>
                </a:path>
              </a:pathLst>
            </a:custGeom>
            <a:solidFill>
              <a:srgbClr val="FFD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1054388" y="4006775"/>
              <a:ext cx="27075" cy="81025"/>
            </a:xfrm>
            <a:custGeom>
              <a:avLst/>
              <a:gdLst/>
              <a:ahLst/>
              <a:cxnLst/>
              <a:rect l="l" t="t" r="r" b="b"/>
              <a:pathLst>
                <a:path w="1083" h="3241" extrusionOk="0">
                  <a:moveTo>
                    <a:pt x="1" y="1"/>
                  </a:moveTo>
                  <a:lnTo>
                    <a:pt x="1" y="3241"/>
                  </a:lnTo>
                  <a:lnTo>
                    <a:pt x="542" y="3241"/>
                  </a:lnTo>
                  <a:cubicBezTo>
                    <a:pt x="727" y="3241"/>
                    <a:pt x="912" y="3220"/>
                    <a:pt x="1083" y="3186"/>
                  </a:cubicBezTo>
                  <a:lnTo>
                    <a:pt x="1083" y="1"/>
                  </a:lnTo>
                  <a:close/>
                </a:path>
              </a:pathLst>
            </a:custGeom>
            <a:solidFill>
              <a:srgbClr val="FCB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35"/>
          <p:cNvGrpSpPr/>
          <p:nvPr/>
        </p:nvGrpSpPr>
        <p:grpSpPr>
          <a:xfrm>
            <a:off x="5058343" y="2803347"/>
            <a:ext cx="378127" cy="378127"/>
            <a:chOff x="3226088" y="3274200"/>
            <a:chExt cx="460850" cy="460850"/>
          </a:xfrm>
        </p:grpSpPr>
        <p:sp>
          <p:nvSpPr>
            <p:cNvPr id="1148" name="Google Shape;1148;p35"/>
            <p:cNvSpPr/>
            <p:nvPr/>
          </p:nvSpPr>
          <p:spPr>
            <a:xfrm>
              <a:off x="3226088" y="3363600"/>
              <a:ext cx="162875" cy="371450"/>
            </a:xfrm>
            <a:custGeom>
              <a:avLst/>
              <a:gdLst/>
              <a:ahLst/>
              <a:cxnLst/>
              <a:rect l="l" t="t" r="r" b="b"/>
              <a:pathLst>
                <a:path w="6515" h="14858" extrusionOk="0">
                  <a:moveTo>
                    <a:pt x="3248" y="0"/>
                  </a:moveTo>
                  <a:lnTo>
                    <a:pt x="2494" y="1233"/>
                  </a:lnTo>
                  <a:cubicBezTo>
                    <a:pt x="885" y="3857"/>
                    <a:pt x="1" y="6870"/>
                    <a:pt x="1" y="9960"/>
                  </a:cubicBezTo>
                  <a:lnTo>
                    <a:pt x="1" y="11583"/>
                  </a:lnTo>
                  <a:cubicBezTo>
                    <a:pt x="1" y="13364"/>
                    <a:pt x="1494" y="14857"/>
                    <a:pt x="3275" y="14857"/>
                  </a:cubicBezTo>
                  <a:cubicBezTo>
                    <a:pt x="5063" y="14857"/>
                    <a:pt x="6515" y="13364"/>
                    <a:pt x="6515" y="11583"/>
                  </a:cubicBezTo>
                  <a:lnTo>
                    <a:pt x="6515" y="9131"/>
                  </a:lnTo>
                  <a:cubicBezTo>
                    <a:pt x="6515" y="8103"/>
                    <a:pt x="5946" y="7179"/>
                    <a:pt x="5029" y="6727"/>
                  </a:cubicBezTo>
                  <a:cubicBezTo>
                    <a:pt x="4577" y="6501"/>
                    <a:pt x="4255" y="6055"/>
                    <a:pt x="4166" y="5555"/>
                  </a:cubicBezTo>
                  <a:lnTo>
                    <a:pt x="3248" y="0"/>
                  </a:ln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3524063" y="3363600"/>
              <a:ext cx="162875" cy="371450"/>
            </a:xfrm>
            <a:custGeom>
              <a:avLst/>
              <a:gdLst/>
              <a:ahLst/>
              <a:cxnLst/>
              <a:rect l="l" t="t" r="r" b="b"/>
              <a:pathLst>
                <a:path w="6515" h="14858" extrusionOk="0">
                  <a:moveTo>
                    <a:pt x="3268" y="0"/>
                  </a:moveTo>
                  <a:lnTo>
                    <a:pt x="2350" y="5548"/>
                  </a:lnTo>
                  <a:cubicBezTo>
                    <a:pt x="2261" y="6055"/>
                    <a:pt x="1939" y="6501"/>
                    <a:pt x="1487" y="6727"/>
                  </a:cubicBezTo>
                  <a:cubicBezTo>
                    <a:pt x="569" y="7179"/>
                    <a:pt x="0" y="8103"/>
                    <a:pt x="0" y="9131"/>
                  </a:cubicBezTo>
                  <a:lnTo>
                    <a:pt x="0" y="11583"/>
                  </a:lnTo>
                  <a:cubicBezTo>
                    <a:pt x="0" y="13363"/>
                    <a:pt x="1451" y="14855"/>
                    <a:pt x="3237" y="14857"/>
                  </a:cubicBezTo>
                  <a:lnTo>
                    <a:pt x="3237" y="14857"/>
                  </a:lnTo>
                  <a:cubicBezTo>
                    <a:pt x="5023" y="14855"/>
                    <a:pt x="6514" y="13370"/>
                    <a:pt x="6514" y="11583"/>
                  </a:cubicBezTo>
                  <a:lnTo>
                    <a:pt x="6514" y="9960"/>
                  </a:lnTo>
                  <a:cubicBezTo>
                    <a:pt x="6514" y="6870"/>
                    <a:pt x="5624" y="3857"/>
                    <a:pt x="4021" y="1233"/>
                  </a:cubicBezTo>
                  <a:lnTo>
                    <a:pt x="3268" y="0"/>
                  </a:lnTo>
                  <a:close/>
                  <a:moveTo>
                    <a:pt x="3237" y="14857"/>
                  </a:moveTo>
                  <a:cubicBezTo>
                    <a:pt x="3236" y="14857"/>
                    <a:pt x="3235" y="14857"/>
                    <a:pt x="3233" y="14857"/>
                  </a:cubicBezTo>
                  <a:lnTo>
                    <a:pt x="3240" y="14857"/>
                  </a:lnTo>
                  <a:cubicBezTo>
                    <a:pt x="3239" y="14857"/>
                    <a:pt x="3238" y="14857"/>
                    <a:pt x="3237" y="14857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3285338" y="3390475"/>
              <a:ext cx="157750" cy="201400"/>
            </a:xfrm>
            <a:custGeom>
              <a:avLst/>
              <a:gdLst/>
              <a:ahLst/>
              <a:cxnLst/>
              <a:rect l="l" t="t" r="r" b="b"/>
              <a:pathLst>
                <a:path w="6310" h="8056" extrusionOk="0">
                  <a:moveTo>
                    <a:pt x="1042" y="1"/>
                  </a:moveTo>
                  <a:lnTo>
                    <a:pt x="1" y="275"/>
                  </a:lnTo>
                  <a:lnTo>
                    <a:pt x="734" y="4658"/>
                  </a:lnTo>
                  <a:cubicBezTo>
                    <a:pt x="878" y="5508"/>
                    <a:pt x="1419" y="6234"/>
                    <a:pt x="2179" y="6617"/>
                  </a:cubicBezTo>
                  <a:cubicBezTo>
                    <a:pt x="2727" y="6891"/>
                    <a:pt x="3070" y="7439"/>
                    <a:pt x="3070" y="8056"/>
                  </a:cubicBezTo>
                  <a:lnTo>
                    <a:pt x="4145" y="8056"/>
                  </a:lnTo>
                  <a:lnTo>
                    <a:pt x="4145" y="7816"/>
                  </a:lnTo>
                  <a:cubicBezTo>
                    <a:pt x="4159" y="7117"/>
                    <a:pt x="4755" y="6754"/>
                    <a:pt x="5001" y="6631"/>
                  </a:cubicBezTo>
                  <a:cubicBezTo>
                    <a:pt x="5796" y="6254"/>
                    <a:pt x="6309" y="5385"/>
                    <a:pt x="6309" y="4412"/>
                  </a:cubicBezTo>
                  <a:lnTo>
                    <a:pt x="6309" y="4384"/>
                  </a:lnTo>
                  <a:cubicBezTo>
                    <a:pt x="6309" y="2994"/>
                    <a:pt x="5179" y="1864"/>
                    <a:pt x="3789" y="1864"/>
                  </a:cubicBezTo>
                  <a:lnTo>
                    <a:pt x="3604" y="1864"/>
                  </a:lnTo>
                  <a:cubicBezTo>
                    <a:pt x="2433" y="1864"/>
                    <a:pt x="1405" y="1117"/>
                    <a:pt x="1042" y="1"/>
                  </a:cubicBezTo>
                  <a:close/>
                </a:path>
              </a:pathLst>
            </a:custGeom>
            <a:solidFill>
              <a:srgbClr val="F8B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3469938" y="3390650"/>
              <a:ext cx="157750" cy="201225"/>
            </a:xfrm>
            <a:custGeom>
              <a:avLst/>
              <a:gdLst/>
              <a:ahLst/>
              <a:cxnLst/>
              <a:rect l="l" t="t" r="r" b="b"/>
              <a:pathLst>
                <a:path w="6310" h="8049" extrusionOk="0">
                  <a:moveTo>
                    <a:pt x="5268" y="1"/>
                  </a:moveTo>
                  <a:cubicBezTo>
                    <a:pt x="4905" y="1110"/>
                    <a:pt x="3878" y="1857"/>
                    <a:pt x="2707" y="1857"/>
                  </a:cubicBezTo>
                  <a:lnTo>
                    <a:pt x="2522" y="1857"/>
                  </a:lnTo>
                  <a:cubicBezTo>
                    <a:pt x="1131" y="1857"/>
                    <a:pt x="1" y="2987"/>
                    <a:pt x="1" y="4432"/>
                  </a:cubicBezTo>
                  <a:cubicBezTo>
                    <a:pt x="1" y="5398"/>
                    <a:pt x="576" y="6295"/>
                    <a:pt x="1460" y="6699"/>
                  </a:cubicBezTo>
                  <a:cubicBezTo>
                    <a:pt x="1878" y="6898"/>
                    <a:pt x="2165" y="7398"/>
                    <a:pt x="2165" y="8049"/>
                  </a:cubicBezTo>
                  <a:lnTo>
                    <a:pt x="3241" y="8049"/>
                  </a:lnTo>
                  <a:cubicBezTo>
                    <a:pt x="3241" y="7432"/>
                    <a:pt x="3583" y="6884"/>
                    <a:pt x="4131" y="6610"/>
                  </a:cubicBezTo>
                  <a:cubicBezTo>
                    <a:pt x="4892" y="6227"/>
                    <a:pt x="5433" y="5501"/>
                    <a:pt x="5577" y="4645"/>
                  </a:cubicBezTo>
                  <a:lnTo>
                    <a:pt x="6255" y="542"/>
                  </a:lnTo>
                  <a:lnTo>
                    <a:pt x="6309" y="274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rgbClr val="F5A4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3362063" y="3491175"/>
              <a:ext cx="26900" cy="26900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1" y="0"/>
                  </a:moveTo>
                  <a:lnTo>
                    <a:pt x="1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3524063" y="3491175"/>
              <a:ext cx="26900" cy="26900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3362063" y="3437050"/>
              <a:ext cx="188900" cy="268700"/>
            </a:xfrm>
            <a:custGeom>
              <a:avLst/>
              <a:gdLst/>
              <a:ahLst/>
              <a:cxnLst/>
              <a:rect l="l" t="t" r="r" b="b"/>
              <a:pathLst>
                <a:path w="7556" h="10748" extrusionOk="0">
                  <a:moveTo>
                    <a:pt x="720" y="1"/>
                  </a:moveTo>
                  <a:lnTo>
                    <a:pt x="720" y="1083"/>
                  </a:lnTo>
                  <a:cubicBezTo>
                    <a:pt x="1508" y="1083"/>
                    <a:pt x="2158" y="1727"/>
                    <a:pt x="2158" y="2549"/>
                  </a:cubicBezTo>
                  <a:cubicBezTo>
                    <a:pt x="2158" y="3104"/>
                    <a:pt x="1884" y="3597"/>
                    <a:pt x="1466" y="3795"/>
                  </a:cubicBezTo>
                  <a:cubicBezTo>
                    <a:pt x="562" y="4234"/>
                    <a:pt x="7" y="5035"/>
                    <a:pt x="1" y="5939"/>
                  </a:cubicBezTo>
                  <a:lnTo>
                    <a:pt x="1" y="7022"/>
                  </a:lnTo>
                  <a:cubicBezTo>
                    <a:pt x="1" y="7748"/>
                    <a:pt x="473" y="8351"/>
                    <a:pt x="1117" y="8570"/>
                  </a:cubicBezTo>
                  <a:cubicBezTo>
                    <a:pt x="1302" y="9659"/>
                    <a:pt x="2158" y="10522"/>
                    <a:pt x="3240" y="10748"/>
                  </a:cubicBezTo>
                  <a:lnTo>
                    <a:pt x="3727" y="9693"/>
                  </a:lnTo>
                  <a:lnTo>
                    <a:pt x="3775" y="9789"/>
                  </a:lnTo>
                  <a:lnTo>
                    <a:pt x="4316" y="10748"/>
                  </a:lnTo>
                  <a:cubicBezTo>
                    <a:pt x="5398" y="10522"/>
                    <a:pt x="6248" y="9659"/>
                    <a:pt x="6432" y="8570"/>
                  </a:cubicBezTo>
                  <a:cubicBezTo>
                    <a:pt x="7083" y="8351"/>
                    <a:pt x="7556" y="7748"/>
                    <a:pt x="7556" y="7022"/>
                  </a:cubicBezTo>
                  <a:lnTo>
                    <a:pt x="7556" y="6097"/>
                  </a:lnTo>
                  <a:cubicBezTo>
                    <a:pt x="7556" y="5111"/>
                    <a:pt x="7035" y="4248"/>
                    <a:pt x="6227" y="3871"/>
                  </a:cubicBezTo>
                  <a:cubicBezTo>
                    <a:pt x="5713" y="3631"/>
                    <a:pt x="5398" y="3138"/>
                    <a:pt x="5398" y="2521"/>
                  </a:cubicBezTo>
                  <a:cubicBezTo>
                    <a:pt x="5398" y="1734"/>
                    <a:pt x="6042" y="1083"/>
                    <a:pt x="6830" y="1083"/>
                  </a:cubicBezTo>
                  <a:lnTo>
                    <a:pt x="6830" y="1"/>
                  </a:lnTo>
                  <a:close/>
                </a:path>
              </a:pathLst>
            </a:custGeom>
            <a:solidFill>
              <a:srgbClr val="FAC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3456413" y="3437050"/>
              <a:ext cx="94550" cy="268700"/>
            </a:xfrm>
            <a:custGeom>
              <a:avLst/>
              <a:gdLst/>
              <a:ahLst/>
              <a:cxnLst/>
              <a:rect l="l" t="t" r="r" b="b"/>
              <a:pathLst>
                <a:path w="3782" h="10748" extrusionOk="0">
                  <a:moveTo>
                    <a:pt x="1" y="1"/>
                  </a:moveTo>
                  <a:lnTo>
                    <a:pt x="1" y="9789"/>
                  </a:lnTo>
                  <a:lnTo>
                    <a:pt x="542" y="10748"/>
                  </a:lnTo>
                  <a:cubicBezTo>
                    <a:pt x="1624" y="10522"/>
                    <a:pt x="2474" y="9659"/>
                    <a:pt x="2658" y="8570"/>
                  </a:cubicBezTo>
                  <a:cubicBezTo>
                    <a:pt x="3309" y="8351"/>
                    <a:pt x="3782" y="7748"/>
                    <a:pt x="3782" y="7022"/>
                  </a:cubicBezTo>
                  <a:lnTo>
                    <a:pt x="3782" y="6097"/>
                  </a:lnTo>
                  <a:cubicBezTo>
                    <a:pt x="3782" y="5111"/>
                    <a:pt x="3268" y="4248"/>
                    <a:pt x="2453" y="3871"/>
                  </a:cubicBezTo>
                  <a:cubicBezTo>
                    <a:pt x="1939" y="3631"/>
                    <a:pt x="1624" y="3138"/>
                    <a:pt x="1624" y="2521"/>
                  </a:cubicBezTo>
                  <a:cubicBezTo>
                    <a:pt x="1624" y="1734"/>
                    <a:pt x="2275" y="1083"/>
                    <a:pt x="3063" y="1083"/>
                  </a:cubicBezTo>
                  <a:lnTo>
                    <a:pt x="3063" y="1"/>
                  </a:lnTo>
                  <a:close/>
                </a:path>
              </a:pathLst>
            </a:custGeom>
            <a:solidFill>
              <a:srgbClr val="F8B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3281063" y="3274200"/>
              <a:ext cx="350900" cy="189950"/>
            </a:xfrm>
            <a:custGeom>
              <a:avLst/>
              <a:gdLst/>
              <a:ahLst/>
              <a:cxnLst/>
              <a:rect l="l" t="t" r="r" b="b"/>
              <a:pathLst>
                <a:path w="14036" h="7598" extrusionOk="0">
                  <a:moveTo>
                    <a:pt x="3782" y="1"/>
                  </a:moveTo>
                  <a:cubicBezTo>
                    <a:pt x="1693" y="1"/>
                    <a:pt x="1" y="1734"/>
                    <a:pt x="7" y="3905"/>
                  </a:cubicBezTo>
                  <a:lnTo>
                    <a:pt x="186" y="4987"/>
                  </a:lnTo>
                  <a:cubicBezTo>
                    <a:pt x="692" y="6549"/>
                    <a:pt x="2138" y="7597"/>
                    <a:pt x="3782" y="7597"/>
                  </a:cubicBezTo>
                  <a:lnTo>
                    <a:pt x="10262" y="7597"/>
                  </a:lnTo>
                  <a:cubicBezTo>
                    <a:pt x="11899" y="7597"/>
                    <a:pt x="13344" y="6549"/>
                    <a:pt x="13864" y="4912"/>
                  </a:cubicBezTo>
                  <a:lnTo>
                    <a:pt x="14029" y="3905"/>
                  </a:lnTo>
                  <a:lnTo>
                    <a:pt x="14036" y="3816"/>
                  </a:lnTo>
                  <a:cubicBezTo>
                    <a:pt x="14036" y="1734"/>
                    <a:pt x="12344" y="1"/>
                    <a:pt x="10262" y="1"/>
                  </a:cubicBezTo>
                  <a:close/>
                </a:path>
              </a:pathLst>
            </a:custGeom>
            <a:solidFill>
              <a:srgbClr val="FFF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3456413" y="3274200"/>
              <a:ext cx="175550" cy="189950"/>
            </a:xfrm>
            <a:custGeom>
              <a:avLst/>
              <a:gdLst/>
              <a:ahLst/>
              <a:cxnLst/>
              <a:rect l="l" t="t" r="r" b="b"/>
              <a:pathLst>
                <a:path w="7022" h="7598" extrusionOk="0">
                  <a:moveTo>
                    <a:pt x="1" y="1"/>
                  </a:moveTo>
                  <a:lnTo>
                    <a:pt x="1" y="7597"/>
                  </a:lnTo>
                  <a:lnTo>
                    <a:pt x="3241" y="7597"/>
                  </a:lnTo>
                  <a:cubicBezTo>
                    <a:pt x="4885" y="7597"/>
                    <a:pt x="6330" y="6549"/>
                    <a:pt x="6850" y="4912"/>
                  </a:cubicBezTo>
                  <a:lnTo>
                    <a:pt x="7015" y="3905"/>
                  </a:lnTo>
                  <a:lnTo>
                    <a:pt x="7022" y="3816"/>
                  </a:lnTo>
                  <a:cubicBezTo>
                    <a:pt x="7022" y="1734"/>
                    <a:pt x="5330" y="1"/>
                    <a:pt x="3241" y="1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3416013" y="3565650"/>
              <a:ext cx="81025" cy="95575"/>
            </a:xfrm>
            <a:custGeom>
              <a:avLst/>
              <a:gdLst/>
              <a:ahLst/>
              <a:cxnLst/>
              <a:rect l="l" t="t" r="r" b="b"/>
              <a:pathLst>
                <a:path w="3241" h="3823" extrusionOk="0">
                  <a:moveTo>
                    <a:pt x="1617" y="1"/>
                  </a:moveTo>
                  <a:cubicBezTo>
                    <a:pt x="1254" y="1"/>
                    <a:pt x="884" y="110"/>
                    <a:pt x="603" y="343"/>
                  </a:cubicBezTo>
                  <a:cubicBezTo>
                    <a:pt x="213" y="658"/>
                    <a:pt x="0" y="1111"/>
                    <a:pt x="0" y="1611"/>
                  </a:cubicBezTo>
                  <a:lnTo>
                    <a:pt x="0" y="1802"/>
                  </a:lnTo>
                  <a:lnTo>
                    <a:pt x="1617" y="3823"/>
                  </a:lnTo>
                  <a:lnTo>
                    <a:pt x="3240" y="1802"/>
                  </a:lnTo>
                  <a:lnTo>
                    <a:pt x="3240" y="1611"/>
                  </a:lnTo>
                  <a:cubicBezTo>
                    <a:pt x="3240" y="1111"/>
                    <a:pt x="3021" y="658"/>
                    <a:pt x="2637" y="343"/>
                  </a:cubicBezTo>
                  <a:cubicBezTo>
                    <a:pt x="2357" y="110"/>
                    <a:pt x="1987" y="1"/>
                    <a:pt x="1617" y="1"/>
                  </a:cubicBez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3443063" y="3626100"/>
              <a:ext cx="26900" cy="81025"/>
            </a:xfrm>
            <a:custGeom>
              <a:avLst/>
              <a:gdLst/>
              <a:ahLst/>
              <a:cxnLst/>
              <a:rect l="l" t="t" r="r" b="b"/>
              <a:pathLst>
                <a:path w="1076" h="3241" extrusionOk="0">
                  <a:moveTo>
                    <a:pt x="0" y="1"/>
                  </a:moveTo>
                  <a:lnTo>
                    <a:pt x="0" y="3186"/>
                  </a:lnTo>
                  <a:cubicBezTo>
                    <a:pt x="172" y="3220"/>
                    <a:pt x="357" y="3241"/>
                    <a:pt x="535" y="3241"/>
                  </a:cubicBezTo>
                  <a:cubicBezTo>
                    <a:pt x="720" y="3241"/>
                    <a:pt x="905" y="3220"/>
                    <a:pt x="1076" y="3186"/>
                  </a:cubicBezTo>
                  <a:lnTo>
                    <a:pt x="1076" y="1"/>
                  </a:lnTo>
                  <a:close/>
                </a:path>
              </a:pathLst>
            </a:custGeom>
            <a:solidFill>
              <a:srgbClr val="725E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3456413" y="3565650"/>
              <a:ext cx="40625" cy="95575"/>
            </a:xfrm>
            <a:custGeom>
              <a:avLst/>
              <a:gdLst/>
              <a:ahLst/>
              <a:cxnLst/>
              <a:rect l="l" t="t" r="r" b="b"/>
              <a:pathLst>
                <a:path w="1625" h="3823" extrusionOk="0">
                  <a:moveTo>
                    <a:pt x="1" y="1"/>
                  </a:moveTo>
                  <a:lnTo>
                    <a:pt x="1" y="3823"/>
                  </a:lnTo>
                  <a:lnTo>
                    <a:pt x="1624" y="1802"/>
                  </a:lnTo>
                  <a:lnTo>
                    <a:pt x="1624" y="1611"/>
                  </a:lnTo>
                  <a:cubicBezTo>
                    <a:pt x="1624" y="1111"/>
                    <a:pt x="1405" y="658"/>
                    <a:pt x="1021" y="343"/>
                  </a:cubicBezTo>
                  <a:cubicBezTo>
                    <a:pt x="741" y="110"/>
                    <a:pt x="371" y="1"/>
                    <a:pt x="1" y="1"/>
                  </a:cubicBez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3456413" y="3626100"/>
              <a:ext cx="13550" cy="81025"/>
            </a:xfrm>
            <a:custGeom>
              <a:avLst/>
              <a:gdLst/>
              <a:ahLst/>
              <a:cxnLst/>
              <a:rect l="l" t="t" r="r" b="b"/>
              <a:pathLst>
                <a:path w="542" h="3241" extrusionOk="0">
                  <a:moveTo>
                    <a:pt x="1" y="1"/>
                  </a:moveTo>
                  <a:lnTo>
                    <a:pt x="1" y="3241"/>
                  </a:lnTo>
                  <a:cubicBezTo>
                    <a:pt x="186" y="3241"/>
                    <a:pt x="371" y="3220"/>
                    <a:pt x="542" y="3186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544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35"/>
          <p:cNvGrpSpPr/>
          <p:nvPr/>
        </p:nvGrpSpPr>
        <p:grpSpPr>
          <a:xfrm flipH="1">
            <a:off x="-578983" y="3208932"/>
            <a:ext cx="1290806" cy="408124"/>
            <a:chOff x="2709200" y="1747675"/>
            <a:chExt cx="189925" cy="60050"/>
          </a:xfrm>
        </p:grpSpPr>
        <p:sp>
          <p:nvSpPr>
            <p:cNvPr id="1163" name="Google Shape;1163;p35"/>
            <p:cNvSpPr/>
            <p:nvPr/>
          </p:nvSpPr>
          <p:spPr>
            <a:xfrm>
              <a:off x="2709200" y="1747675"/>
              <a:ext cx="189925" cy="60050"/>
            </a:xfrm>
            <a:custGeom>
              <a:avLst/>
              <a:gdLst/>
              <a:ahLst/>
              <a:cxnLst/>
              <a:rect l="l" t="t" r="r" b="b"/>
              <a:pathLst>
                <a:path w="7597" h="2402" extrusionOk="0">
                  <a:moveTo>
                    <a:pt x="3993" y="0"/>
                  </a:moveTo>
                  <a:cubicBezTo>
                    <a:pt x="3835" y="0"/>
                    <a:pt x="3675" y="31"/>
                    <a:pt x="3525" y="92"/>
                  </a:cubicBezTo>
                  <a:cubicBezTo>
                    <a:pt x="3311" y="177"/>
                    <a:pt x="3114" y="314"/>
                    <a:pt x="2969" y="502"/>
                  </a:cubicBezTo>
                  <a:cubicBezTo>
                    <a:pt x="2900" y="605"/>
                    <a:pt x="2849" y="725"/>
                    <a:pt x="2797" y="836"/>
                  </a:cubicBezTo>
                  <a:cubicBezTo>
                    <a:pt x="2746" y="956"/>
                    <a:pt x="2686" y="1093"/>
                    <a:pt x="2575" y="1161"/>
                  </a:cubicBezTo>
                  <a:cubicBezTo>
                    <a:pt x="2504" y="1208"/>
                    <a:pt x="2427" y="1227"/>
                    <a:pt x="2348" y="1227"/>
                  </a:cubicBezTo>
                  <a:cubicBezTo>
                    <a:pt x="2141" y="1227"/>
                    <a:pt x="1918" y="1101"/>
                    <a:pt x="1745" y="1033"/>
                  </a:cubicBezTo>
                  <a:cubicBezTo>
                    <a:pt x="1579" y="971"/>
                    <a:pt x="1411" y="937"/>
                    <a:pt x="1242" y="937"/>
                  </a:cubicBezTo>
                  <a:cubicBezTo>
                    <a:pt x="1133" y="937"/>
                    <a:pt x="1023" y="951"/>
                    <a:pt x="915" y="981"/>
                  </a:cubicBezTo>
                  <a:cubicBezTo>
                    <a:pt x="368" y="1135"/>
                    <a:pt x="0" y="1666"/>
                    <a:pt x="26" y="2222"/>
                  </a:cubicBezTo>
                  <a:lnTo>
                    <a:pt x="26" y="2230"/>
                  </a:lnTo>
                  <a:lnTo>
                    <a:pt x="26" y="2256"/>
                  </a:lnTo>
                  <a:cubicBezTo>
                    <a:pt x="26" y="2289"/>
                    <a:pt x="54" y="2308"/>
                    <a:pt x="81" y="2308"/>
                  </a:cubicBezTo>
                  <a:cubicBezTo>
                    <a:pt x="96" y="2308"/>
                    <a:pt x="111" y="2302"/>
                    <a:pt x="120" y="2290"/>
                  </a:cubicBezTo>
                  <a:cubicBezTo>
                    <a:pt x="128" y="2299"/>
                    <a:pt x="137" y="2316"/>
                    <a:pt x="163" y="2316"/>
                  </a:cubicBezTo>
                  <a:cubicBezTo>
                    <a:pt x="163" y="2316"/>
                    <a:pt x="2721" y="2342"/>
                    <a:pt x="4876" y="2367"/>
                  </a:cubicBezTo>
                  <a:cubicBezTo>
                    <a:pt x="5082" y="2376"/>
                    <a:pt x="5270" y="2376"/>
                    <a:pt x="5467" y="2376"/>
                  </a:cubicBezTo>
                  <a:cubicBezTo>
                    <a:pt x="5783" y="2384"/>
                    <a:pt x="6091" y="2384"/>
                    <a:pt x="6365" y="2384"/>
                  </a:cubicBezTo>
                  <a:cubicBezTo>
                    <a:pt x="6870" y="2393"/>
                    <a:pt x="7280" y="2393"/>
                    <a:pt x="7537" y="2401"/>
                  </a:cubicBezTo>
                  <a:cubicBezTo>
                    <a:pt x="7580" y="2401"/>
                    <a:pt x="7597" y="2359"/>
                    <a:pt x="7580" y="2324"/>
                  </a:cubicBezTo>
                  <a:cubicBezTo>
                    <a:pt x="7503" y="2153"/>
                    <a:pt x="7383" y="1999"/>
                    <a:pt x="7237" y="1888"/>
                  </a:cubicBezTo>
                  <a:cubicBezTo>
                    <a:pt x="6917" y="1634"/>
                    <a:pt x="6547" y="1548"/>
                    <a:pt x="6166" y="1548"/>
                  </a:cubicBezTo>
                  <a:cubicBezTo>
                    <a:pt x="5804" y="1548"/>
                    <a:pt x="5432" y="1625"/>
                    <a:pt x="5082" y="1709"/>
                  </a:cubicBezTo>
                  <a:cubicBezTo>
                    <a:pt x="5278" y="1255"/>
                    <a:pt x="5167" y="699"/>
                    <a:pt x="4825" y="348"/>
                  </a:cubicBezTo>
                  <a:cubicBezTo>
                    <a:pt x="4604" y="116"/>
                    <a:pt x="4301" y="0"/>
                    <a:pt x="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2709825" y="1767650"/>
              <a:ext cx="124500" cy="39225"/>
            </a:xfrm>
            <a:custGeom>
              <a:avLst/>
              <a:gdLst/>
              <a:ahLst/>
              <a:cxnLst/>
              <a:rect l="l" t="t" r="r" b="b"/>
              <a:pathLst>
                <a:path w="4980" h="1569" extrusionOk="0">
                  <a:moveTo>
                    <a:pt x="3720" y="1"/>
                  </a:moveTo>
                  <a:cubicBezTo>
                    <a:pt x="3562" y="1"/>
                    <a:pt x="3402" y="30"/>
                    <a:pt x="3252" y="88"/>
                  </a:cubicBezTo>
                  <a:cubicBezTo>
                    <a:pt x="3038" y="174"/>
                    <a:pt x="2841" y="311"/>
                    <a:pt x="2696" y="507"/>
                  </a:cubicBezTo>
                  <a:cubicBezTo>
                    <a:pt x="2627" y="602"/>
                    <a:pt x="2576" y="721"/>
                    <a:pt x="2524" y="841"/>
                  </a:cubicBezTo>
                  <a:cubicBezTo>
                    <a:pt x="2473" y="952"/>
                    <a:pt x="2413" y="1089"/>
                    <a:pt x="2302" y="1166"/>
                  </a:cubicBezTo>
                  <a:cubicBezTo>
                    <a:pt x="2233" y="1212"/>
                    <a:pt x="2158" y="1230"/>
                    <a:pt x="2081" y="1230"/>
                  </a:cubicBezTo>
                  <a:cubicBezTo>
                    <a:pt x="1872" y="1230"/>
                    <a:pt x="1647" y="1098"/>
                    <a:pt x="1472" y="1029"/>
                  </a:cubicBezTo>
                  <a:cubicBezTo>
                    <a:pt x="1306" y="967"/>
                    <a:pt x="1137" y="933"/>
                    <a:pt x="969" y="933"/>
                  </a:cubicBezTo>
                  <a:cubicBezTo>
                    <a:pt x="860" y="933"/>
                    <a:pt x="750" y="948"/>
                    <a:pt x="642" y="978"/>
                  </a:cubicBezTo>
                  <a:cubicBezTo>
                    <a:pt x="377" y="1055"/>
                    <a:pt x="155" y="1217"/>
                    <a:pt x="1" y="1431"/>
                  </a:cubicBezTo>
                  <a:lnTo>
                    <a:pt x="1" y="1457"/>
                  </a:lnTo>
                  <a:cubicBezTo>
                    <a:pt x="1" y="1490"/>
                    <a:pt x="29" y="1509"/>
                    <a:pt x="56" y="1509"/>
                  </a:cubicBezTo>
                  <a:cubicBezTo>
                    <a:pt x="71" y="1509"/>
                    <a:pt x="86" y="1503"/>
                    <a:pt x="95" y="1491"/>
                  </a:cubicBezTo>
                  <a:cubicBezTo>
                    <a:pt x="103" y="1500"/>
                    <a:pt x="112" y="1517"/>
                    <a:pt x="138" y="1517"/>
                  </a:cubicBezTo>
                  <a:cubicBezTo>
                    <a:pt x="138" y="1517"/>
                    <a:pt x="2696" y="1543"/>
                    <a:pt x="4851" y="1568"/>
                  </a:cubicBezTo>
                  <a:cubicBezTo>
                    <a:pt x="4980" y="1149"/>
                    <a:pt x="4860" y="661"/>
                    <a:pt x="4552" y="345"/>
                  </a:cubicBezTo>
                  <a:cubicBezTo>
                    <a:pt x="4331" y="113"/>
                    <a:pt x="4029" y="1"/>
                    <a:pt x="3720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35"/>
          <p:cNvGrpSpPr/>
          <p:nvPr/>
        </p:nvGrpSpPr>
        <p:grpSpPr>
          <a:xfrm flipH="1">
            <a:off x="-847094" y="394596"/>
            <a:ext cx="2135456" cy="673547"/>
            <a:chOff x="2540025" y="1612750"/>
            <a:chExt cx="302850" cy="95525"/>
          </a:xfrm>
        </p:grpSpPr>
        <p:sp>
          <p:nvSpPr>
            <p:cNvPr id="1166" name="Google Shape;1166;p35"/>
            <p:cNvSpPr/>
            <p:nvPr/>
          </p:nvSpPr>
          <p:spPr>
            <a:xfrm>
              <a:off x="2540025" y="1612750"/>
              <a:ext cx="302850" cy="95525"/>
            </a:xfrm>
            <a:custGeom>
              <a:avLst/>
              <a:gdLst/>
              <a:ahLst/>
              <a:cxnLst/>
              <a:rect l="l" t="t" r="r" b="b"/>
              <a:pathLst>
                <a:path w="12114" h="3821" extrusionOk="0">
                  <a:moveTo>
                    <a:pt x="5741" y="1"/>
                  </a:moveTo>
                  <a:cubicBezTo>
                    <a:pt x="5251" y="1"/>
                    <a:pt x="4772" y="178"/>
                    <a:pt x="4423" y="544"/>
                  </a:cubicBezTo>
                  <a:cubicBezTo>
                    <a:pt x="3884" y="1117"/>
                    <a:pt x="3704" y="2007"/>
                    <a:pt x="4012" y="2725"/>
                  </a:cubicBezTo>
                  <a:cubicBezTo>
                    <a:pt x="3451" y="2587"/>
                    <a:pt x="2852" y="2461"/>
                    <a:pt x="2271" y="2461"/>
                  </a:cubicBezTo>
                  <a:cubicBezTo>
                    <a:pt x="1666" y="2461"/>
                    <a:pt x="1080" y="2598"/>
                    <a:pt x="573" y="2999"/>
                  </a:cubicBezTo>
                  <a:cubicBezTo>
                    <a:pt x="334" y="3187"/>
                    <a:pt x="146" y="3427"/>
                    <a:pt x="26" y="3701"/>
                  </a:cubicBezTo>
                  <a:cubicBezTo>
                    <a:pt x="0" y="3752"/>
                    <a:pt x="34" y="3820"/>
                    <a:pt x="103" y="3820"/>
                  </a:cubicBezTo>
                  <a:cubicBezTo>
                    <a:pt x="505" y="3820"/>
                    <a:pt x="1164" y="3812"/>
                    <a:pt x="1968" y="3803"/>
                  </a:cubicBezTo>
                  <a:cubicBezTo>
                    <a:pt x="2404" y="3795"/>
                    <a:pt x="2892" y="3795"/>
                    <a:pt x="3405" y="3786"/>
                  </a:cubicBezTo>
                  <a:cubicBezTo>
                    <a:pt x="3704" y="3786"/>
                    <a:pt x="4021" y="3778"/>
                    <a:pt x="4329" y="3778"/>
                  </a:cubicBezTo>
                  <a:cubicBezTo>
                    <a:pt x="7777" y="3735"/>
                    <a:pt x="11857" y="3684"/>
                    <a:pt x="11857" y="3684"/>
                  </a:cubicBezTo>
                  <a:cubicBezTo>
                    <a:pt x="11891" y="3684"/>
                    <a:pt x="11909" y="3666"/>
                    <a:pt x="11926" y="3641"/>
                  </a:cubicBezTo>
                  <a:cubicBezTo>
                    <a:pt x="11938" y="3660"/>
                    <a:pt x="11962" y="3670"/>
                    <a:pt x="11987" y="3670"/>
                  </a:cubicBezTo>
                  <a:cubicBezTo>
                    <a:pt x="12028" y="3670"/>
                    <a:pt x="12071" y="3643"/>
                    <a:pt x="12071" y="3589"/>
                  </a:cubicBezTo>
                  <a:cubicBezTo>
                    <a:pt x="12071" y="3572"/>
                    <a:pt x="12071" y="3564"/>
                    <a:pt x="12071" y="3547"/>
                  </a:cubicBezTo>
                  <a:cubicBezTo>
                    <a:pt x="12114" y="2648"/>
                    <a:pt x="11524" y="1810"/>
                    <a:pt x="10660" y="1562"/>
                  </a:cubicBezTo>
                  <a:lnTo>
                    <a:pt x="10660" y="1571"/>
                  </a:lnTo>
                  <a:cubicBezTo>
                    <a:pt x="10476" y="1518"/>
                    <a:pt x="10291" y="1492"/>
                    <a:pt x="10107" y="1492"/>
                  </a:cubicBezTo>
                  <a:cubicBezTo>
                    <a:pt x="9845" y="1492"/>
                    <a:pt x="9585" y="1543"/>
                    <a:pt x="9334" y="1639"/>
                  </a:cubicBezTo>
                  <a:cubicBezTo>
                    <a:pt x="9054" y="1751"/>
                    <a:pt x="8698" y="1957"/>
                    <a:pt x="8367" y="1957"/>
                  </a:cubicBezTo>
                  <a:cubicBezTo>
                    <a:pt x="8242" y="1957"/>
                    <a:pt x="8120" y="1928"/>
                    <a:pt x="8008" y="1853"/>
                  </a:cubicBezTo>
                  <a:cubicBezTo>
                    <a:pt x="7828" y="1733"/>
                    <a:pt x="7742" y="1528"/>
                    <a:pt x="7657" y="1340"/>
                  </a:cubicBezTo>
                  <a:cubicBezTo>
                    <a:pt x="7571" y="1151"/>
                    <a:pt x="7494" y="972"/>
                    <a:pt x="7374" y="809"/>
                  </a:cubicBezTo>
                  <a:cubicBezTo>
                    <a:pt x="7152" y="501"/>
                    <a:pt x="6844" y="279"/>
                    <a:pt x="6493" y="142"/>
                  </a:cubicBezTo>
                  <a:cubicBezTo>
                    <a:pt x="6251" y="48"/>
                    <a:pt x="5994" y="1"/>
                    <a:pt x="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2643525" y="1644425"/>
              <a:ext cx="198500" cy="62775"/>
            </a:xfrm>
            <a:custGeom>
              <a:avLst/>
              <a:gdLst/>
              <a:ahLst/>
              <a:cxnLst/>
              <a:rect l="l" t="t" r="r" b="b"/>
              <a:pathLst>
                <a:path w="7940" h="2511" extrusionOk="0">
                  <a:moveTo>
                    <a:pt x="2001" y="0"/>
                  </a:moveTo>
                  <a:cubicBezTo>
                    <a:pt x="1510" y="0"/>
                    <a:pt x="1026" y="179"/>
                    <a:pt x="677" y="552"/>
                  </a:cubicBezTo>
                  <a:cubicBezTo>
                    <a:pt x="189" y="1065"/>
                    <a:pt x="1" y="1835"/>
                    <a:pt x="197" y="2511"/>
                  </a:cubicBezTo>
                  <a:cubicBezTo>
                    <a:pt x="3637" y="2468"/>
                    <a:pt x="7717" y="2417"/>
                    <a:pt x="7717" y="2417"/>
                  </a:cubicBezTo>
                  <a:cubicBezTo>
                    <a:pt x="7751" y="2417"/>
                    <a:pt x="7769" y="2399"/>
                    <a:pt x="7786" y="2374"/>
                  </a:cubicBezTo>
                  <a:cubicBezTo>
                    <a:pt x="7798" y="2393"/>
                    <a:pt x="7822" y="2403"/>
                    <a:pt x="7847" y="2403"/>
                  </a:cubicBezTo>
                  <a:cubicBezTo>
                    <a:pt x="7888" y="2403"/>
                    <a:pt x="7931" y="2376"/>
                    <a:pt x="7931" y="2322"/>
                  </a:cubicBezTo>
                  <a:cubicBezTo>
                    <a:pt x="7940" y="2305"/>
                    <a:pt x="7940" y="2297"/>
                    <a:pt x="7940" y="2280"/>
                  </a:cubicBezTo>
                  <a:cubicBezTo>
                    <a:pt x="7683" y="1946"/>
                    <a:pt x="7332" y="1689"/>
                    <a:pt x="6913" y="1570"/>
                  </a:cubicBezTo>
                  <a:cubicBezTo>
                    <a:pt x="6732" y="1517"/>
                    <a:pt x="6549" y="1492"/>
                    <a:pt x="6367" y="1492"/>
                  </a:cubicBezTo>
                  <a:cubicBezTo>
                    <a:pt x="6104" y="1492"/>
                    <a:pt x="5844" y="1545"/>
                    <a:pt x="5596" y="1647"/>
                  </a:cubicBezTo>
                  <a:cubicBezTo>
                    <a:pt x="5312" y="1758"/>
                    <a:pt x="4956" y="1958"/>
                    <a:pt x="4626" y="1958"/>
                  </a:cubicBezTo>
                  <a:cubicBezTo>
                    <a:pt x="4499" y="1958"/>
                    <a:pt x="4375" y="1928"/>
                    <a:pt x="4261" y="1852"/>
                  </a:cubicBezTo>
                  <a:cubicBezTo>
                    <a:pt x="4090" y="1732"/>
                    <a:pt x="3996" y="1527"/>
                    <a:pt x="3910" y="1339"/>
                  </a:cubicBezTo>
                  <a:cubicBezTo>
                    <a:pt x="3833" y="1150"/>
                    <a:pt x="3756" y="971"/>
                    <a:pt x="3628" y="808"/>
                  </a:cubicBezTo>
                  <a:cubicBezTo>
                    <a:pt x="3406" y="500"/>
                    <a:pt x="3098" y="278"/>
                    <a:pt x="2747" y="141"/>
                  </a:cubicBezTo>
                  <a:cubicBezTo>
                    <a:pt x="2508" y="48"/>
                    <a:pt x="2254" y="0"/>
                    <a:pt x="200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35"/>
          <p:cNvGrpSpPr/>
          <p:nvPr/>
        </p:nvGrpSpPr>
        <p:grpSpPr>
          <a:xfrm flipH="1">
            <a:off x="7469808" y="-152835"/>
            <a:ext cx="2968215" cy="711602"/>
            <a:chOff x="1694575" y="1616075"/>
            <a:chExt cx="394400" cy="94550"/>
          </a:xfrm>
        </p:grpSpPr>
        <p:sp>
          <p:nvSpPr>
            <p:cNvPr id="1169" name="Google Shape;1169;p35"/>
            <p:cNvSpPr/>
            <p:nvPr/>
          </p:nvSpPr>
          <p:spPr>
            <a:xfrm>
              <a:off x="1694575" y="1616075"/>
              <a:ext cx="394400" cy="94550"/>
            </a:xfrm>
            <a:custGeom>
              <a:avLst/>
              <a:gdLst/>
              <a:ahLst/>
              <a:cxnLst/>
              <a:rect l="l" t="t" r="r" b="b"/>
              <a:pathLst>
                <a:path w="15776" h="3782" extrusionOk="0">
                  <a:moveTo>
                    <a:pt x="6015" y="0"/>
                  </a:moveTo>
                  <a:cubicBezTo>
                    <a:pt x="5561" y="0"/>
                    <a:pt x="5202" y="283"/>
                    <a:pt x="5040" y="582"/>
                  </a:cubicBezTo>
                  <a:cubicBezTo>
                    <a:pt x="4868" y="873"/>
                    <a:pt x="4834" y="1198"/>
                    <a:pt x="4646" y="1480"/>
                  </a:cubicBezTo>
                  <a:cubicBezTo>
                    <a:pt x="4477" y="1754"/>
                    <a:pt x="4111" y="2005"/>
                    <a:pt x="3690" y="2005"/>
                  </a:cubicBezTo>
                  <a:cubicBezTo>
                    <a:pt x="3664" y="2005"/>
                    <a:pt x="3637" y="2004"/>
                    <a:pt x="3611" y="2002"/>
                  </a:cubicBezTo>
                  <a:cubicBezTo>
                    <a:pt x="2704" y="1925"/>
                    <a:pt x="2584" y="839"/>
                    <a:pt x="1677" y="779"/>
                  </a:cubicBezTo>
                  <a:cubicBezTo>
                    <a:pt x="1649" y="776"/>
                    <a:pt x="1621" y="775"/>
                    <a:pt x="1593" y="775"/>
                  </a:cubicBezTo>
                  <a:cubicBezTo>
                    <a:pt x="1331" y="775"/>
                    <a:pt x="1077" y="880"/>
                    <a:pt x="899" y="1027"/>
                  </a:cubicBezTo>
                  <a:cubicBezTo>
                    <a:pt x="711" y="1181"/>
                    <a:pt x="600" y="1378"/>
                    <a:pt x="505" y="1566"/>
                  </a:cubicBezTo>
                  <a:cubicBezTo>
                    <a:pt x="163" y="2276"/>
                    <a:pt x="1" y="3012"/>
                    <a:pt x="26" y="3756"/>
                  </a:cubicBezTo>
                  <a:lnTo>
                    <a:pt x="155" y="3756"/>
                  </a:lnTo>
                  <a:lnTo>
                    <a:pt x="7572" y="3764"/>
                  </a:lnTo>
                  <a:lnTo>
                    <a:pt x="8479" y="3764"/>
                  </a:lnTo>
                  <a:lnTo>
                    <a:pt x="11935" y="3773"/>
                  </a:lnTo>
                  <a:lnTo>
                    <a:pt x="15776" y="3782"/>
                  </a:lnTo>
                  <a:cubicBezTo>
                    <a:pt x="15738" y="3257"/>
                    <a:pt x="15010" y="2820"/>
                    <a:pt x="14259" y="2820"/>
                  </a:cubicBezTo>
                  <a:cubicBezTo>
                    <a:pt x="14166" y="2820"/>
                    <a:pt x="14072" y="2826"/>
                    <a:pt x="13979" y="2841"/>
                  </a:cubicBezTo>
                  <a:cubicBezTo>
                    <a:pt x="13568" y="2908"/>
                    <a:pt x="13157" y="3092"/>
                    <a:pt x="12763" y="3092"/>
                  </a:cubicBezTo>
                  <a:cubicBezTo>
                    <a:pt x="12657" y="3092"/>
                    <a:pt x="12552" y="3079"/>
                    <a:pt x="12448" y="3046"/>
                  </a:cubicBezTo>
                  <a:cubicBezTo>
                    <a:pt x="11978" y="2892"/>
                    <a:pt x="11926" y="2464"/>
                    <a:pt x="11687" y="2148"/>
                  </a:cubicBezTo>
                  <a:cubicBezTo>
                    <a:pt x="11430" y="1817"/>
                    <a:pt x="10881" y="1632"/>
                    <a:pt x="10341" y="1632"/>
                  </a:cubicBezTo>
                  <a:cubicBezTo>
                    <a:pt x="9999" y="1632"/>
                    <a:pt x="9661" y="1706"/>
                    <a:pt x="9403" y="1865"/>
                  </a:cubicBezTo>
                  <a:cubicBezTo>
                    <a:pt x="8958" y="2139"/>
                    <a:pt x="8692" y="2610"/>
                    <a:pt x="8102" y="2652"/>
                  </a:cubicBezTo>
                  <a:cubicBezTo>
                    <a:pt x="8074" y="2654"/>
                    <a:pt x="8047" y="2656"/>
                    <a:pt x="8019" y="2656"/>
                  </a:cubicBezTo>
                  <a:cubicBezTo>
                    <a:pt x="7504" y="2656"/>
                    <a:pt x="7114" y="2283"/>
                    <a:pt x="7033" y="1925"/>
                  </a:cubicBezTo>
                  <a:cubicBezTo>
                    <a:pt x="6947" y="1557"/>
                    <a:pt x="7076" y="1164"/>
                    <a:pt x="7016" y="787"/>
                  </a:cubicBezTo>
                  <a:cubicBezTo>
                    <a:pt x="6947" y="411"/>
                    <a:pt x="6571" y="0"/>
                    <a:pt x="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1698425" y="1646450"/>
              <a:ext cx="185450" cy="63750"/>
            </a:xfrm>
            <a:custGeom>
              <a:avLst/>
              <a:gdLst/>
              <a:ahLst/>
              <a:cxnLst/>
              <a:rect l="l" t="t" r="r" b="b"/>
              <a:pathLst>
                <a:path w="7418" h="2550" extrusionOk="0">
                  <a:moveTo>
                    <a:pt x="5861" y="0"/>
                  </a:moveTo>
                  <a:cubicBezTo>
                    <a:pt x="5407" y="0"/>
                    <a:pt x="5048" y="282"/>
                    <a:pt x="4886" y="573"/>
                  </a:cubicBezTo>
                  <a:cubicBezTo>
                    <a:pt x="4714" y="864"/>
                    <a:pt x="4680" y="1189"/>
                    <a:pt x="4492" y="1480"/>
                  </a:cubicBezTo>
                  <a:cubicBezTo>
                    <a:pt x="4325" y="1750"/>
                    <a:pt x="3967" y="1998"/>
                    <a:pt x="3554" y="1998"/>
                  </a:cubicBezTo>
                  <a:cubicBezTo>
                    <a:pt x="3522" y="1998"/>
                    <a:pt x="3489" y="1996"/>
                    <a:pt x="3457" y="1993"/>
                  </a:cubicBezTo>
                  <a:cubicBezTo>
                    <a:pt x="2550" y="1916"/>
                    <a:pt x="2430" y="830"/>
                    <a:pt x="1523" y="770"/>
                  </a:cubicBezTo>
                  <a:cubicBezTo>
                    <a:pt x="1504" y="769"/>
                    <a:pt x="1484" y="768"/>
                    <a:pt x="1464" y="768"/>
                  </a:cubicBezTo>
                  <a:cubicBezTo>
                    <a:pt x="1193" y="768"/>
                    <a:pt x="928" y="875"/>
                    <a:pt x="745" y="1018"/>
                  </a:cubicBezTo>
                  <a:cubicBezTo>
                    <a:pt x="557" y="1172"/>
                    <a:pt x="446" y="1369"/>
                    <a:pt x="351" y="1566"/>
                  </a:cubicBezTo>
                  <a:cubicBezTo>
                    <a:pt x="197" y="1882"/>
                    <a:pt x="78" y="2207"/>
                    <a:pt x="1" y="2541"/>
                  </a:cubicBezTo>
                  <a:lnTo>
                    <a:pt x="7418" y="2549"/>
                  </a:lnTo>
                  <a:cubicBezTo>
                    <a:pt x="7135" y="2413"/>
                    <a:pt x="6939" y="2164"/>
                    <a:pt x="6879" y="1925"/>
                  </a:cubicBezTo>
                  <a:cubicBezTo>
                    <a:pt x="6793" y="1549"/>
                    <a:pt x="6922" y="1164"/>
                    <a:pt x="6862" y="787"/>
                  </a:cubicBezTo>
                  <a:cubicBezTo>
                    <a:pt x="6793" y="402"/>
                    <a:pt x="6417" y="0"/>
                    <a:pt x="5861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1906525" y="1687150"/>
              <a:ext cx="86425" cy="23250"/>
            </a:xfrm>
            <a:custGeom>
              <a:avLst/>
              <a:gdLst/>
              <a:ahLst/>
              <a:cxnLst/>
              <a:rect l="l" t="t" r="r" b="b"/>
              <a:pathLst>
                <a:path w="3457" h="930" extrusionOk="0">
                  <a:moveTo>
                    <a:pt x="1874" y="1"/>
                  </a:moveTo>
                  <a:cubicBezTo>
                    <a:pt x="1529" y="1"/>
                    <a:pt x="1186" y="76"/>
                    <a:pt x="925" y="237"/>
                  </a:cubicBezTo>
                  <a:cubicBezTo>
                    <a:pt x="582" y="434"/>
                    <a:pt x="351" y="759"/>
                    <a:pt x="1" y="921"/>
                  </a:cubicBezTo>
                  <a:lnTo>
                    <a:pt x="3457" y="930"/>
                  </a:lnTo>
                  <a:cubicBezTo>
                    <a:pt x="3380" y="785"/>
                    <a:pt x="3311" y="639"/>
                    <a:pt x="3209" y="511"/>
                  </a:cubicBezTo>
                  <a:cubicBezTo>
                    <a:pt x="2954" y="183"/>
                    <a:pt x="2411" y="1"/>
                    <a:pt x="1874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35"/>
          <p:cNvGrpSpPr/>
          <p:nvPr/>
        </p:nvGrpSpPr>
        <p:grpSpPr>
          <a:xfrm flipH="1">
            <a:off x="8181401" y="2171528"/>
            <a:ext cx="1907240" cy="456548"/>
            <a:chOff x="1739075" y="1980300"/>
            <a:chExt cx="280625" cy="67175"/>
          </a:xfrm>
        </p:grpSpPr>
        <p:sp>
          <p:nvSpPr>
            <p:cNvPr id="1173" name="Google Shape;1173;p35"/>
            <p:cNvSpPr/>
            <p:nvPr/>
          </p:nvSpPr>
          <p:spPr>
            <a:xfrm>
              <a:off x="1739075" y="1980300"/>
              <a:ext cx="280625" cy="67175"/>
            </a:xfrm>
            <a:custGeom>
              <a:avLst/>
              <a:gdLst/>
              <a:ahLst/>
              <a:cxnLst/>
              <a:rect l="l" t="t" r="r" b="b"/>
              <a:pathLst>
                <a:path w="11225" h="2687" extrusionOk="0">
                  <a:moveTo>
                    <a:pt x="6938" y="0"/>
                  </a:moveTo>
                  <a:cubicBezTo>
                    <a:pt x="6553" y="0"/>
                    <a:pt x="6279" y="291"/>
                    <a:pt x="6237" y="565"/>
                  </a:cubicBezTo>
                  <a:cubicBezTo>
                    <a:pt x="6185" y="830"/>
                    <a:pt x="6279" y="1104"/>
                    <a:pt x="6220" y="1369"/>
                  </a:cubicBezTo>
                  <a:cubicBezTo>
                    <a:pt x="6162" y="1623"/>
                    <a:pt x="5877" y="1892"/>
                    <a:pt x="5515" y="1892"/>
                  </a:cubicBezTo>
                  <a:cubicBezTo>
                    <a:pt x="5499" y="1892"/>
                    <a:pt x="5483" y="1892"/>
                    <a:pt x="5467" y="1891"/>
                  </a:cubicBezTo>
                  <a:cubicBezTo>
                    <a:pt x="5048" y="1857"/>
                    <a:pt x="4851" y="1514"/>
                    <a:pt x="4543" y="1326"/>
                  </a:cubicBezTo>
                  <a:cubicBezTo>
                    <a:pt x="4355" y="1212"/>
                    <a:pt x="4110" y="1159"/>
                    <a:pt x="3864" y="1159"/>
                  </a:cubicBezTo>
                  <a:cubicBezTo>
                    <a:pt x="3479" y="1159"/>
                    <a:pt x="3091" y="1289"/>
                    <a:pt x="2909" y="1523"/>
                  </a:cubicBezTo>
                  <a:cubicBezTo>
                    <a:pt x="2738" y="1745"/>
                    <a:pt x="2703" y="2053"/>
                    <a:pt x="2370" y="2165"/>
                  </a:cubicBezTo>
                  <a:cubicBezTo>
                    <a:pt x="2297" y="2188"/>
                    <a:pt x="2222" y="2198"/>
                    <a:pt x="2146" y="2198"/>
                  </a:cubicBezTo>
                  <a:cubicBezTo>
                    <a:pt x="1867" y="2198"/>
                    <a:pt x="1573" y="2066"/>
                    <a:pt x="1283" y="2019"/>
                  </a:cubicBezTo>
                  <a:cubicBezTo>
                    <a:pt x="1216" y="2009"/>
                    <a:pt x="1147" y="2003"/>
                    <a:pt x="1079" y="2003"/>
                  </a:cubicBezTo>
                  <a:cubicBezTo>
                    <a:pt x="545" y="2003"/>
                    <a:pt x="30" y="2315"/>
                    <a:pt x="0" y="2686"/>
                  </a:cubicBezTo>
                  <a:lnTo>
                    <a:pt x="2738" y="2678"/>
                  </a:lnTo>
                  <a:lnTo>
                    <a:pt x="5843" y="2678"/>
                  </a:lnTo>
                  <a:lnTo>
                    <a:pt x="11113" y="2669"/>
                  </a:lnTo>
                  <a:lnTo>
                    <a:pt x="11207" y="2669"/>
                  </a:lnTo>
                  <a:cubicBezTo>
                    <a:pt x="11224" y="2139"/>
                    <a:pt x="11104" y="1617"/>
                    <a:pt x="10865" y="1112"/>
                  </a:cubicBezTo>
                  <a:cubicBezTo>
                    <a:pt x="10796" y="975"/>
                    <a:pt x="10719" y="839"/>
                    <a:pt x="10583" y="727"/>
                  </a:cubicBezTo>
                  <a:cubicBezTo>
                    <a:pt x="10453" y="622"/>
                    <a:pt x="10261" y="547"/>
                    <a:pt x="10059" y="547"/>
                  </a:cubicBezTo>
                  <a:cubicBezTo>
                    <a:pt x="10048" y="547"/>
                    <a:pt x="10037" y="547"/>
                    <a:pt x="10026" y="548"/>
                  </a:cubicBezTo>
                  <a:cubicBezTo>
                    <a:pt x="9385" y="591"/>
                    <a:pt x="9299" y="1369"/>
                    <a:pt x="8658" y="1420"/>
                  </a:cubicBezTo>
                  <a:cubicBezTo>
                    <a:pt x="8638" y="1422"/>
                    <a:pt x="8618" y="1423"/>
                    <a:pt x="8598" y="1423"/>
                  </a:cubicBezTo>
                  <a:cubicBezTo>
                    <a:pt x="8298" y="1423"/>
                    <a:pt x="8042" y="1245"/>
                    <a:pt x="7922" y="1052"/>
                  </a:cubicBezTo>
                  <a:cubicBezTo>
                    <a:pt x="7785" y="847"/>
                    <a:pt x="7759" y="616"/>
                    <a:pt x="7640" y="411"/>
                  </a:cubicBezTo>
                  <a:cubicBezTo>
                    <a:pt x="7520" y="206"/>
                    <a:pt x="7263" y="0"/>
                    <a:pt x="6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1884925" y="2001900"/>
              <a:ext cx="131975" cy="45350"/>
            </a:xfrm>
            <a:custGeom>
              <a:avLst/>
              <a:gdLst/>
              <a:ahLst/>
              <a:cxnLst/>
              <a:rect l="l" t="t" r="r" b="b"/>
              <a:pathLst>
                <a:path w="5279" h="1814" extrusionOk="0">
                  <a:moveTo>
                    <a:pt x="1104" y="0"/>
                  </a:moveTo>
                  <a:cubicBezTo>
                    <a:pt x="711" y="0"/>
                    <a:pt x="445" y="291"/>
                    <a:pt x="403" y="556"/>
                  </a:cubicBezTo>
                  <a:cubicBezTo>
                    <a:pt x="351" y="822"/>
                    <a:pt x="445" y="1095"/>
                    <a:pt x="386" y="1369"/>
                  </a:cubicBezTo>
                  <a:cubicBezTo>
                    <a:pt x="343" y="1540"/>
                    <a:pt x="206" y="1720"/>
                    <a:pt x="1" y="1814"/>
                  </a:cubicBezTo>
                  <a:lnTo>
                    <a:pt x="9" y="1814"/>
                  </a:lnTo>
                  <a:lnTo>
                    <a:pt x="5279" y="1805"/>
                  </a:lnTo>
                  <a:cubicBezTo>
                    <a:pt x="5219" y="1566"/>
                    <a:pt x="5133" y="1335"/>
                    <a:pt x="5031" y="1112"/>
                  </a:cubicBezTo>
                  <a:cubicBezTo>
                    <a:pt x="4962" y="976"/>
                    <a:pt x="4885" y="830"/>
                    <a:pt x="4749" y="719"/>
                  </a:cubicBezTo>
                  <a:cubicBezTo>
                    <a:pt x="4624" y="618"/>
                    <a:pt x="4444" y="545"/>
                    <a:pt x="4252" y="545"/>
                  </a:cubicBezTo>
                  <a:cubicBezTo>
                    <a:pt x="4232" y="545"/>
                    <a:pt x="4212" y="546"/>
                    <a:pt x="4192" y="548"/>
                  </a:cubicBezTo>
                  <a:cubicBezTo>
                    <a:pt x="3551" y="591"/>
                    <a:pt x="3465" y="1360"/>
                    <a:pt x="2815" y="1412"/>
                  </a:cubicBezTo>
                  <a:cubicBezTo>
                    <a:pt x="2790" y="1415"/>
                    <a:pt x="2765" y="1416"/>
                    <a:pt x="2740" y="1416"/>
                  </a:cubicBezTo>
                  <a:cubicBezTo>
                    <a:pt x="2454" y="1416"/>
                    <a:pt x="2205" y="1241"/>
                    <a:pt x="2079" y="1053"/>
                  </a:cubicBezTo>
                  <a:cubicBezTo>
                    <a:pt x="1951" y="847"/>
                    <a:pt x="1925" y="616"/>
                    <a:pt x="1806" y="402"/>
                  </a:cubicBezTo>
                  <a:cubicBezTo>
                    <a:pt x="1686" y="197"/>
                    <a:pt x="1429" y="0"/>
                    <a:pt x="1104" y="0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1807500" y="2030850"/>
              <a:ext cx="61400" cy="16400"/>
            </a:xfrm>
            <a:custGeom>
              <a:avLst/>
              <a:gdLst/>
              <a:ahLst/>
              <a:cxnLst/>
              <a:rect l="l" t="t" r="r" b="b"/>
              <a:pathLst>
                <a:path w="2456" h="656" extrusionOk="0">
                  <a:moveTo>
                    <a:pt x="1127" y="1"/>
                  </a:moveTo>
                  <a:cubicBezTo>
                    <a:pt x="742" y="1"/>
                    <a:pt x="354" y="131"/>
                    <a:pt x="172" y="365"/>
                  </a:cubicBezTo>
                  <a:cubicBezTo>
                    <a:pt x="103" y="451"/>
                    <a:pt x="52" y="562"/>
                    <a:pt x="1" y="656"/>
                  </a:cubicBezTo>
                  <a:lnTo>
                    <a:pt x="2456" y="656"/>
                  </a:lnTo>
                  <a:cubicBezTo>
                    <a:pt x="2208" y="536"/>
                    <a:pt x="2037" y="314"/>
                    <a:pt x="1806" y="168"/>
                  </a:cubicBezTo>
                  <a:cubicBezTo>
                    <a:pt x="1618" y="54"/>
                    <a:pt x="1373" y="1"/>
                    <a:pt x="1127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35"/>
          <p:cNvGrpSpPr/>
          <p:nvPr/>
        </p:nvGrpSpPr>
        <p:grpSpPr>
          <a:xfrm rot="2491912">
            <a:off x="8476621" y="1610361"/>
            <a:ext cx="439512" cy="190772"/>
            <a:chOff x="5301950" y="718225"/>
            <a:chExt cx="186325" cy="80875"/>
          </a:xfrm>
        </p:grpSpPr>
        <p:sp>
          <p:nvSpPr>
            <p:cNvPr id="1177" name="Google Shape;1177;p35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35"/>
          <p:cNvGrpSpPr/>
          <p:nvPr/>
        </p:nvGrpSpPr>
        <p:grpSpPr>
          <a:xfrm rot="-2491912" flipH="1">
            <a:off x="1373459" y="246286"/>
            <a:ext cx="439512" cy="190772"/>
            <a:chOff x="5301950" y="718225"/>
            <a:chExt cx="186325" cy="80875"/>
          </a:xfrm>
        </p:grpSpPr>
        <p:sp>
          <p:nvSpPr>
            <p:cNvPr id="1182" name="Google Shape;1182;p35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041;p35">
            <a:extLst>
              <a:ext uri="{FF2B5EF4-FFF2-40B4-BE49-F238E27FC236}">
                <a16:creationId xmlns:a16="http://schemas.microsoft.com/office/drawing/2014/main" id="{E096927E-8625-21F1-273F-C04F3AC9F0D3}"/>
              </a:ext>
            </a:extLst>
          </p:cNvPr>
          <p:cNvSpPr txBox="1">
            <a:spLocks/>
          </p:cNvSpPr>
          <p:nvPr/>
        </p:nvSpPr>
        <p:spPr>
          <a:xfrm>
            <a:off x="5800960" y="2889636"/>
            <a:ext cx="2305500" cy="25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000" b="0" i="0" u="none" strike="noStrike" cap="none">
                <a:solidFill>
                  <a:schemeClr val="lt1"/>
                </a:solidFill>
                <a:latin typeface="Gorditas"/>
                <a:ea typeface="Gorditas"/>
                <a:cs typeface="Gorditas"/>
                <a:sym typeface="Gordita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500" b="0" i="0" u="none" strike="noStrike" cap="none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500" b="0" i="0" u="none" strike="noStrike" cap="none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500" b="0" i="0" u="none" strike="noStrike" cap="none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500" b="0" i="0" u="none" strike="noStrike" cap="none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500" b="0" i="0" u="none" strike="noStrike" cap="none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500" b="0" i="0" u="none" strike="noStrike" cap="none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500" b="0" i="0" u="none" strike="noStrike" cap="none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500" b="0" i="0" u="none" strike="noStrike" cap="none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9pPr>
          </a:lstStyle>
          <a:p>
            <a:r>
              <a:rPr lang="en-US" sz="1400" dirty="0"/>
              <a:t>bcrypt</a:t>
            </a:r>
          </a:p>
        </p:txBody>
      </p:sp>
      <p:sp>
        <p:nvSpPr>
          <p:cNvPr id="9" name="Google Shape;1041;p35">
            <a:extLst>
              <a:ext uri="{FF2B5EF4-FFF2-40B4-BE49-F238E27FC236}">
                <a16:creationId xmlns:a16="http://schemas.microsoft.com/office/drawing/2014/main" id="{1512FFFD-D17A-778B-528B-CBCE3D2310FA}"/>
              </a:ext>
            </a:extLst>
          </p:cNvPr>
          <p:cNvSpPr txBox="1">
            <a:spLocks/>
          </p:cNvSpPr>
          <p:nvPr/>
        </p:nvSpPr>
        <p:spPr>
          <a:xfrm>
            <a:off x="5768860" y="3158916"/>
            <a:ext cx="2711541" cy="22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000" b="0" i="0" u="none" strike="noStrike" cap="none">
                <a:solidFill>
                  <a:schemeClr val="lt1"/>
                </a:solidFill>
                <a:latin typeface="Gorditas"/>
                <a:ea typeface="Gorditas"/>
                <a:cs typeface="Gorditas"/>
                <a:sym typeface="Gordita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500" b="0" i="0" u="none" strike="noStrike" cap="none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500" b="0" i="0" u="none" strike="noStrike" cap="none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500" b="0" i="0" u="none" strike="noStrike" cap="none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500" b="0" i="0" u="none" strike="noStrike" cap="none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500" b="0" i="0" u="none" strike="noStrike" cap="none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500" b="0" i="0" u="none" strike="noStrike" cap="none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500" b="0" i="0" u="none" strike="noStrike" cap="none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rditas"/>
              <a:buNone/>
              <a:defRPr sz="2500" b="0" i="0" u="none" strike="noStrike" cap="none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9pPr>
          </a:lstStyle>
          <a:p>
            <a:r>
              <a:rPr lang="en-US" sz="1400" dirty="0"/>
              <a:t>flation, paint, sai - icons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56;p40">
            <a:extLst>
              <a:ext uri="{FF2B5EF4-FFF2-40B4-BE49-F238E27FC236}">
                <a16:creationId xmlns:a16="http://schemas.microsoft.com/office/drawing/2014/main" id="{4A573AB6-2C63-0744-D13C-3807C4C17021}"/>
              </a:ext>
            </a:extLst>
          </p:cNvPr>
          <p:cNvGrpSpPr/>
          <p:nvPr/>
        </p:nvGrpSpPr>
        <p:grpSpPr>
          <a:xfrm rot="-1172916">
            <a:off x="1650329" y="2626651"/>
            <a:ext cx="643111" cy="604617"/>
            <a:chOff x="4327125" y="2454650"/>
            <a:chExt cx="979350" cy="1005050"/>
          </a:xfrm>
        </p:grpSpPr>
        <p:sp>
          <p:nvSpPr>
            <p:cNvPr id="1436" name="Google Shape;1457;p40">
              <a:extLst>
                <a:ext uri="{FF2B5EF4-FFF2-40B4-BE49-F238E27FC236}">
                  <a16:creationId xmlns:a16="http://schemas.microsoft.com/office/drawing/2014/main" id="{A73E8889-48B1-DB38-4713-26048FC22C74}"/>
                </a:ext>
              </a:extLst>
            </p:cNvPr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58;p40">
              <a:extLst>
                <a:ext uri="{FF2B5EF4-FFF2-40B4-BE49-F238E27FC236}">
                  <a16:creationId xmlns:a16="http://schemas.microsoft.com/office/drawing/2014/main" id="{02A76628-D3E7-1594-2435-B5B7AB5C940B}"/>
                </a:ext>
              </a:extLst>
            </p:cNvPr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59;p40">
              <a:extLst>
                <a:ext uri="{FF2B5EF4-FFF2-40B4-BE49-F238E27FC236}">
                  <a16:creationId xmlns:a16="http://schemas.microsoft.com/office/drawing/2014/main" id="{BDEFB1F6-CEBB-0F38-3C2D-8062EA975D6F}"/>
                </a:ext>
              </a:extLst>
            </p:cNvPr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60;p40">
              <a:extLst>
                <a:ext uri="{FF2B5EF4-FFF2-40B4-BE49-F238E27FC236}">
                  <a16:creationId xmlns:a16="http://schemas.microsoft.com/office/drawing/2014/main" id="{8E4817B8-4352-5E9C-CED3-D33D55100026}"/>
                </a:ext>
              </a:extLst>
            </p:cNvPr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61;p40">
              <a:extLst>
                <a:ext uri="{FF2B5EF4-FFF2-40B4-BE49-F238E27FC236}">
                  <a16:creationId xmlns:a16="http://schemas.microsoft.com/office/drawing/2014/main" id="{10124643-E806-960B-0C31-7FAB60F6810C}"/>
                </a:ext>
              </a:extLst>
            </p:cNvPr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56;p40">
            <a:extLst>
              <a:ext uri="{FF2B5EF4-FFF2-40B4-BE49-F238E27FC236}">
                <a16:creationId xmlns:a16="http://schemas.microsoft.com/office/drawing/2014/main" id="{E6A60EC1-90E5-88EF-9C44-7BB133FED13D}"/>
              </a:ext>
            </a:extLst>
          </p:cNvPr>
          <p:cNvGrpSpPr/>
          <p:nvPr/>
        </p:nvGrpSpPr>
        <p:grpSpPr>
          <a:xfrm rot="-1172916">
            <a:off x="5727108" y="2720494"/>
            <a:ext cx="643111" cy="604617"/>
            <a:chOff x="4327125" y="2454650"/>
            <a:chExt cx="979350" cy="1005050"/>
          </a:xfrm>
        </p:grpSpPr>
        <p:sp>
          <p:nvSpPr>
            <p:cNvPr id="1419" name="Google Shape;1457;p40">
              <a:extLst>
                <a:ext uri="{FF2B5EF4-FFF2-40B4-BE49-F238E27FC236}">
                  <a16:creationId xmlns:a16="http://schemas.microsoft.com/office/drawing/2014/main" id="{97B0E58C-5930-14A0-8163-8EF533A8DAF1}"/>
                </a:ext>
              </a:extLst>
            </p:cNvPr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58;p40">
              <a:extLst>
                <a:ext uri="{FF2B5EF4-FFF2-40B4-BE49-F238E27FC236}">
                  <a16:creationId xmlns:a16="http://schemas.microsoft.com/office/drawing/2014/main" id="{1BD8F0AE-7199-BC44-29A0-1472EB54319B}"/>
                </a:ext>
              </a:extLst>
            </p:cNvPr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59;p40">
              <a:extLst>
                <a:ext uri="{FF2B5EF4-FFF2-40B4-BE49-F238E27FC236}">
                  <a16:creationId xmlns:a16="http://schemas.microsoft.com/office/drawing/2014/main" id="{F1D98933-A242-EC8A-13D6-C38CCC896278}"/>
                </a:ext>
              </a:extLst>
            </p:cNvPr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60;p40">
              <a:extLst>
                <a:ext uri="{FF2B5EF4-FFF2-40B4-BE49-F238E27FC236}">
                  <a16:creationId xmlns:a16="http://schemas.microsoft.com/office/drawing/2014/main" id="{6C3B82B4-207C-346E-8746-A74DE36EBC51}"/>
                </a:ext>
              </a:extLst>
            </p:cNvPr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61;p40">
              <a:extLst>
                <a:ext uri="{FF2B5EF4-FFF2-40B4-BE49-F238E27FC236}">
                  <a16:creationId xmlns:a16="http://schemas.microsoft.com/office/drawing/2014/main" id="{A309ACEE-0F32-E48D-724E-256C69DB14A0}"/>
                </a:ext>
              </a:extLst>
            </p:cNvPr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40"/>
          <p:cNvGrpSpPr/>
          <p:nvPr/>
        </p:nvGrpSpPr>
        <p:grpSpPr>
          <a:xfrm rot="2491912">
            <a:off x="7204676" y="1519920"/>
            <a:ext cx="781938" cy="336332"/>
            <a:chOff x="5301950" y="718225"/>
            <a:chExt cx="186325" cy="80875"/>
          </a:xfrm>
        </p:grpSpPr>
        <p:sp>
          <p:nvSpPr>
            <p:cNvPr id="1502" name="Google Shape;1502;p40"/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78" name="Google Shape;1478;p40"/>
          <p:cNvCxnSpPr>
            <a:cxnSpLocks/>
            <a:stCxn id="1482" idx="0"/>
            <a:endCxn id="1484" idx="1"/>
          </p:cNvCxnSpPr>
          <p:nvPr/>
        </p:nvCxnSpPr>
        <p:spPr>
          <a:xfrm flipV="1">
            <a:off x="2254017" y="1561213"/>
            <a:ext cx="1041414" cy="12636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456" name="Google Shape;1456;p40"/>
          <p:cNvGrpSpPr/>
          <p:nvPr/>
        </p:nvGrpSpPr>
        <p:grpSpPr>
          <a:xfrm rot="-1172916">
            <a:off x="3282707" y="1176458"/>
            <a:ext cx="643111" cy="604617"/>
            <a:chOff x="4327125" y="2454650"/>
            <a:chExt cx="979350" cy="1005050"/>
          </a:xfrm>
        </p:grpSpPr>
        <p:sp>
          <p:nvSpPr>
            <p:cNvPr id="1457" name="Google Shape;1457;p40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4" name="Google Shape;1474;p40"/>
          <p:cNvSpPr txBox="1">
            <a:spLocks noGrp="1"/>
          </p:cNvSpPr>
          <p:nvPr>
            <p:ph type="title"/>
          </p:nvPr>
        </p:nvSpPr>
        <p:spPr>
          <a:xfrm>
            <a:off x="391093" y="384621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</a:t>
            </a:r>
            <a:r>
              <a:rPr lang="en" dirty="0">
                <a:solidFill>
                  <a:schemeClr val="lt1"/>
                </a:solidFill>
              </a:rPr>
              <a:t> Team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82" name="Google Shape;1482;p40"/>
          <p:cNvSpPr txBox="1"/>
          <p:nvPr/>
        </p:nvSpPr>
        <p:spPr>
          <a:xfrm>
            <a:off x="1701664" y="2824900"/>
            <a:ext cx="1104706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rditas"/>
                <a:ea typeface="Gorditas"/>
                <a:cs typeface="Gorditas"/>
                <a:sym typeface="Gorditas"/>
              </a:rPr>
              <a:t>Model</a:t>
            </a:r>
            <a:endParaRPr sz="2400" dirty="0">
              <a:solidFill>
                <a:schemeClr val="dk1"/>
              </a:solidFill>
              <a:latin typeface="Gorditas"/>
              <a:ea typeface="Gorditas"/>
              <a:cs typeface="Gorditas"/>
              <a:sym typeface="Gorditas"/>
            </a:endParaRPr>
          </a:p>
        </p:txBody>
      </p:sp>
      <p:sp>
        <p:nvSpPr>
          <p:cNvPr id="1483" name="Google Shape;1483;p40"/>
          <p:cNvSpPr txBox="1"/>
          <p:nvPr/>
        </p:nvSpPr>
        <p:spPr>
          <a:xfrm>
            <a:off x="1937022" y="3135306"/>
            <a:ext cx="767813" cy="5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Seeds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7" name="Google Shape;1477;p40"/>
          <p:cNvSpPr/>
          <p:nvPr/>
        </p:nvSpPr>
        <p:spPr>
          <a:xfrm>
            <a:off x="741864" y="1367419"/>
            <a:ext cx="1547469" cy="97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Gorditas"/>
                <a:ea typeface="Gorditas"/>
                <a:cs typeface="Gorditas"/>
                <a:sym typeface="Gorditas"/>
              </a:rPr>
              <a:t>Cloudinary</a:t>
            </a:r>
            <a:endParaRPr dirty="0">
              <a:solidFill>
                <a:schemeClr val="lt1"/>
              </a:solidFill>
              <a:latin typeface="Gorditas"/>
              <a:ea typeface="Gorditas"/>
              <a:cs typeface="Gorditas"/>
              <a:sym typeface="Gorditas"/>
            </a:endParaRPr>
          </a:p>
        </p:txBody>
      </p:sp>
      <p:sp>
        <p:nvSpPr>
          <p:cNvPr id="1484" name="Google Shape;1484;p40"/>
          <p:cNvSpPr txBox="1"/>
          <p:nvPr/>
        </p:nvSpPr>
        <p:spPr>
          <a:xfrm>
            <a:off x="3295431" y="1417363"/>
            <a:ext cx="1929066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rditas"/>
                <a:ea typeface="Gorditas"/>
                <a:cs typeface="Gorditas"/>
                <a:sym typeface="Gorditas"/>
              </a:rPr>
              <a:t>Controller</a:t>
            </a:r>
            <a:endParaRPr sz="2400" dirty="0">
              <a:solidFill>
                <a:schemeClr val="lt1"/>
              </a:solidFill>
              <a:latin typeface="Gorditas"/>
              <a:ea typeface="Gorditas"/>
              <a:cs typeface="Gorditas"/>
              <a:sym typeface="Gorditas"/>
            </a:endParaRPr>
          </a:p>
        </p:txBody>
      </p:sp>
      <p:sp>
        <p:nvSpPr>
          <p:cNvPr id="1485" name="Google Shape;1485;p40"/>
          <p:cNvSpPr txBox="1"/>
          <p:nvPr/>
        </p:nvSpPr>
        <p:spPr>
          <a:xfrm>
            <a:off x="4115027" y="1631839"/>
            <a:ext cx="908692" cy="55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Routes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Controllers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View Routes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40"/>
          <p:cNvSpPr/>
          <p:nvPr/>
        </p:nvSpPr>
        <p:spPr>
          <a:xfrm>
            <a:off x="6743832" y="1602832"/>
            <a:ext cx="1009241" cy="71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Gorditas"/>
                <a:ea typeface="Gorditas"/>
                <a:cs typeface="Gorditas"/>
                <a:sym typeface="Gorditas"/>
              </a:rPr>
              <a:t>Parks API</a:t>
            </a:r>
            <a:endParaRPr dirty="0">
              <a:solidFill>
                <a:schemeClr val="lt1"/>
              </a:solidFill>
              <a:latin typeface="Gorditas"/>
              <a:ea typeface="Gorditas"/>
              <a:cs typeface="Gorditas"/>
              <a:sym typeface="Gorditas"/>
            </a:endParaRPr>
          </a:p>
        </p:txBody>
      </p:sp>
      <p:sp>
        <p:nvSpPr>
          <p:cNvPr id="1490" name="Google Shape;1490;p40"/>
          <p:cNvSpPr/>
          <p:nvPr/>
        </p:nvSpPr>
        <p:spPr>
          <a:xfrm rot="2342989">
            <a:off x="7201668" y="1590151"/>
            <a:ext cx="801165" cy="20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rPr>
              <a:t>Andre</a:t>
            </a:r>
            <a:endParaRPr dirty="0">
              <a:solidFill>
                <a:schemeClr val="dk1"/>
              </a:solidFill>
              <a:latin typeface="Gorditas"/>
              <a:ea typeface="Gorditas"/>
              <a:cs typeface="Gorditas"/>
              <a:sym typeface="Gorditas"/>
            </a:endParaRPr>
          </a:p>
        </p:txBody>
      </p:sp>
      <p:sp>
        <p:nvSpPr>
          <p:cNvPr id="1491" name="Google Shape;1491;p40"/>
          <p:cNvSpPr txBox="1"/>
          <p:nvPr/>
        </p:nvSpPr>
        <p:spPr>
          <a:xfrm>
            <a:off x="5805655" y="2839818"/>
            <a:ext cx="1038211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rditas"/>
                <a:ea typeface="Gorditas"/>
                <a:cs typeface="Gorditas"/>
                <a:sym typeface="Gorditas"/>
              </a:rPr>
              <a:t>View</a:t>
            </a:r>
            <a:endParaRPr sz="2400" dirty="0">
              <a:solidFill>
                <a:schemeClr val="dk1"/>
              </a:solidFill>
              <a:latin typeface="Gorditas"/>
              <a:ea typeface="Gorditas"/>
              <a:cs typeface="Gorditas"/>
              <a:sym typeface="Gorditas"/>
            </a:endParaRPr>
          </a:p>
        </p:txBody>
      </p:sp>
      <p:sp>
        <p:nvSpPr>
          <p:cNvPr id="1492" name="Google Shape;1492;p40"/>
          <p:cNvSpPr txBox="1"/>
          <p:nvPr/>
        </p:nvSpPr>
        <p:spPr>
          <a:xfrm>
            <a:off x="6179132" y="3102949"/>
            <a:ext cx="767812" cy="57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Handlebars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Styling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grpSp>
        <p:nvGrpSpPr>
          <p:cNvPr id="29" name="Google Shape;1501;p40">
            <a:extLst>
              <a:ext uri="{FF2B5EF4-FFF2-40B4-BE49-F238E27FC236}">
                <a16:creationId xmlns:a16="http://schemas.microsoft.com/office/drawing/2014/main" id="{41553A23-15EB-A0EB-87D6-D4E9BFAB9C54}"/>
              </a:ext>
            </a:extLst>
          </p:cNvPr>
          <p:cNvGrpSpPr/>
          <p:nvPr/>
        </p:nvGrpSpPr>
        <p:grpSpPr>
          <a:xfrm rot="19011510">
            <a:off x="358544" y="1537119"/>
            <a:ext cx="781938" cy="336332"/>
            <a:chOff x="5301950" y="718225"/>
            <a:chExt cx="186325" cy="80875"/>
          </a:xfrm>
        </p:grpSpPr>
        <p:sp>
          <p:nvSpPr>
            <p:cNvPr id="30" name="Google Shape;1502;p40">
              <a:extLst>
                <a:ext uri="{FF2B5EF4-FFF2-40B4-BE49-F238E27FC236}">
                  <a16:creationId xmlns:a16="http://schemas.microsoft.com/office/drawing/2014/main" id="{47491388-956F-A3A6-A205-5A77BC71B3ED}"/>
                </a:ext>
              </a:extLst>
            </p:cNvPr>
            <p:cNvSpPr/>
            <p:nvPr/>
          </p:nvSpPr>
          <p:spPr>
            <a:xfrm>
              <a:off x="5301950" y="718225"/>
              <a:ext cx="186325" cy="80875"/>
            </a:xfrm>
            <a:custGeom>
              <a:avLst/>
              <a:gdLst/>
              <a:ahLst/>
              <a:cxnLst/>
              <a:rect l="l" t="t" r="r" b="b"/>
              <a:pathLst>
                <a:path w="7453" h="3235" extrusionOk="0">
                  <a:moveTo>
                    <a:pt x="882" y="1"/>
                  </a:moveTo>
                  <a:cubicBezTo>
                    <a:pt x="394" y="1"/>
                    <a:pt x="1" y="395"/>
                    <a:pt x="1" y="882"/>
                  </a:cubicBezTo>
                  <a:cubicBezTo>
                    <a:pt x="1" y="1190"/>
                    <a:pt x="172" y="1464"/>
                    <a:pt x="411" y="1618"/>
                  </a:cubicBezTo>
                  <a:cubicBezTo>
                    <a:pt x="172" y="1772"/>
                    <a:pt x="1" y="2046"/>
                    <a:pt x="1" y="2362"/>
                  </a:cubicBezTo>
                  <a:cubicBezTo>
                    <a:pt x="1" y="2841"/>
                    <a:pt x="394" y="3235"/>
                    <a:pt x="882" y="3235"/>
                  </a:cubicBezTo>
                  <a:cubicBezTo>
                    <a:pt x="1361" y="3235"/>
                    <a:pt x="1755" y="2841"/>
                    <a:pt x="1755" y="2362"/>
                  </a:cubicBezTo>
                  <a:lnTo>
                    <a:pt x="5698" y="2362"/>
                  </a:lnTo>
                  <a:cubicBezTo>
                    <a:pt x="5698" y="2841"/>
                    <a:pt x="6092" y="3235"/>
                    <a:pt x="6580" y="3235"/>
                  </a:cubicBezTo>
                  <a:cubicBezTo>
                    <a:pt x="7059" y="3235"/>
                    <a:pt x="7452" y="2841"/>
                    <a:pt x="7452" y="2362"/>
                  </a:cubicBezTo>
                  <a:cubicBezTo>
                    <a:pt x="7452" y="2046"/>
                    <a:pt x="7290" y="1772"/>
                    <a:pt x="7041" y="1618"/>
                  </a:cubicBezTo>
                  <a:cubicBezTo>
                    <a:pt x="7290" y="1464"/>
                    <a:pt x="7452" y="1190"/>
                    <a:pt x="7452" y="882"/>
                  </a:cubicBezTo>
                  <a:cubicBezTo>
                    <a:pt x="7452" y="395"/>
                    <a:pt x="7059" y="1"/>
                    <a:pt x="6580" y="1"/>
                  </a:cubicBezTo>
                  <a:cubicBezTo>
                    <a:pt x="6092" y="1"/>
                    <a:pt x="5698" y="395"/>
                    <a:pt x="5698" y="882"/>
                  </a:cubicBezTo>
                  <a:lnTo>
                    <a:pt x="1755" y="882"/>
                  </a:lnTo>
                  <a:cubicBezTo>
                    <a:pt x="1755" y="395"/>
                    <a:pt x="1361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3;p40">
              <a:extLst>
                <a:ext uri="{FF2B5EF4-FFF2-40B4-BE49-F238E27FC236}">
                  <a16:creationId xmlns:a16="http://schemas.microsoft.com/office/drawing/2014/main" id="{C4C89692-E1B7-263A-8777-8E47953E7761}"/>
                </a:ext>
              </a:extLst>
            </p:cNvPr>
            <p:cNvSpPr/>
            <p:nvPr/>
          </p:nvSpPr>
          <p:spPr>
            <a:xfrm>
              <a:off x="5346225" y="744325"/>
              <a:ext cx="98850" cy="6875"/>
            </a:xfrm>
            <a:custGeom>
              <a:avLst/>
              <a:gdLst/>
              <a:ahLst/>
              <a:cxnLst/>
              <a:rect l="l" t="t" r="r" b="b"/>
              <a:pathLst>
                <a:path w="3954" h="275" extrusionOk="0">
                  <a:moveTo>
                    <a:pt x="138" y="1"/>
                  </a:moveTo>
                  <a:cubicBezTo>
                    <a:pt x="61" y="1"/>
                    <a:pt x="1" y="61"/>
                    <a:pt x="1" y="138"/>
                  </a:cubicBezTo>
                  <a:cubicBezTo>
                    <a:pt x="1" y="215"/>
                    <a:pt x="61" y="274"/>
                    <a:pt x="138" y="274"/>
                  </a:cubicBezTo>
                  <a:lnTo>
                    <a:pt x="3816" y="274"/>
                  </a:lnTo>
                  <a:cubicBezTo>
                    <a:pt x="3893" y="274"/>
                    <a:pt x="3953" y="215"/>
                    <a:pt x="3953" y="138"/>
                  </a:cubicBezTo>
                  <a:cubicBezTo>
                    <a:pt x="3953" y="61"/>
                    <a:pt x="3893" y="1"/>
                    <a:pt x="3816" y="1"/>
                  </a:cubicBezTo>
                  <a:close/>
                </a:path>
              </a:pathLst>
            </a:custGeom>
            <a:solidFill>
              <a:srgbClr val="FEF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4;p40">
              <a:extLst>
                <a:ext uri="{FF2B5EF4-FFF2-40B4-BE49-F238E27FC236}">
                  <a16:creationId xmlns:a16="http://schemas.microsoft.com/office/drawing/2014/main" id="{5AD40F73-C57D-125C-F026-BABCBAB8910A}"/>
                </a:ext>
              </a:extLst>
            </p:cNvPr>
            <p:cNvSpPr/>
            <p:nvPr/>
          </p:nvSpPr>
          <p:spPr>
            <a:xfrm>
              <a:off x="5446775" y="720675"/>
              <a:ext cx="25875" cy="21775"/>
            </a:xfrm>
            <a:custGeom>
              <a:avLst/>
              <a:gdLst/>
              <a:ahLst/>
              <a:cxnLst/>
              <a:rect l="l" t="t" r="r" b="b"/>
              <a:pathLst>
                <a:path w="1035" h="871" extrusionOk="0">
                  <a:moveTo>
                    <a:pt x="785" y="1"/>
                  </a:moveTo>
                  <a:cubicBezTo>
                    <a:pt x="602" y="1"/>
                    <a:pt x="423" y="62"/>
                    <a:pt x="282" y="177"/>
                  </a:cubicBezTo>
                  <a:cubicBezTo>
                    <a:pt x="111" y="314"/>
                    <a:pt x="8" y="536"/>
                    <a:pt x="8" y="750"/>
                  </a:cubicBezTo>
                  <a:cubicBezTo>
                    <a:pt x="0" y="814"/>
                    <a:pt x="52" y="870"/>
                    <a:pt x="108" y="870"/>
                  </a:cubicBezTo>
                  <a:cubicBezTo>
                    <a:pt x="112" y="870"/>
                    <a:pt x="115" y="870"/>
                    <a:pt x="119" y="870"/>
                  </a:cubicBezTo>
                  <a:cubicBezTo>
                    <a:pt x="188" y="870"/>
                    <a:pt x="239" y="818"/>
                    <a:pt x="239" y="750"/>
                  </a:cubicBezTo>
                  <a:cubicBezTo>
                    <a:pt x="239" y="741"/>
                    <a:pt x="248" y="724"/>
                    <a:pt x="248" y="716"/>
                  </a:cubicBezTo>
                  <a:lnTo>
                    <a:pt x="248" y="707"/>
                  </a:lnTo>
                  <a:cubicBezTo>
                    <a:pt x="248" y="681"/>
                    <a:pt x="256" y="664"/>
                    <a:pt x="256" y="639"/>
                  </a:cubicBezTo>
                  <a:cubicBezTo>
                    <a:pt x="273" y="604"/>
                    <a:pt x="282" y="570"/>
                    <a:pt x="290" y="545"/>
                  </a:cubicBezTo>
                  <a:cubicBezTo>
                    <a:pt x="333" y="468"/>
                    <a:pt x="367" y="416"/>
                    <a:pt x="436" y="356"/>
                  </a:cubicBezTo>
                  <a:cubicBezTo>
                    <a:pt x="436" y="356"/>
                    <a:pt x="453" y="348"/>
                    <a:pt x="453" y="348"/>
                  </a:cubicBezTo>
                  <a:lnTo>
                    <a:pt x="470" y="331"/>
                  </a:lnTo>
                  <a:cubicBezTo>
                    <a:pt x="496" y="314"/>
                    <a:pt x="513" y="305"/>
                    <a:pt x="530" y="297"/>
                  </a:cubicBezTo>
                  <a:cubicBezTo>
                    <a:pt x="547" y="288"/>
                    <a:pt x="556" y="288"/>
                    <a:pt x="564" y="279"/>
                  </a:cubicBezTo>
                  <a:lnTo>
                    <a:pt x="573" y="279"/>
                  </a:lnTo>
                  <a:cubicBezTo>
                    <a:pt x="598" y="271"/>
                    <a:pt x="615" y="262"/>
                    <a:pt x="641" y="254"/>
                  </a:cubicBezTo>
                  <a:cubicBezTo>
                    <a:pt x="692" y="237"/>
                    <a:pt x="701" y="237"/>
                    <a:pt x="752" y="237"/>
                  </a:cubicBezTo>
                  <a:lnTo>
                    <a:pt x="855" y="237"/>
                  </a:lnTo>
                  <a:cubicBezTo>
                    <a:pt x="829" y="237"/>
                    <a:pt x="864" y="245"/>
                    <a:pt x="872" y="245"/>
                  </a:cubicBezTo>
                  <a:cubicBezTo>
                    <a:pt x="879" y="246"/>
                    <a:pt x="887" y="247"/>
                    <a:pt x="894" y="247"/>
                  </a:cubicBezTo>
                  <a:cubicBezTo>
                    <a:pt x="948" y="247"/>
                    <a:pt x="1003" y="220"/>
                    <a:pt x="1018" y="160"/>
                  </a:cubicBezTo>
                  <a:cubicBezTo>
                    <a:pt x="1035" y="100"/>
                    <a:pt x="1000" y="23"/>
                    <a:pt x="932" y="14"/>
                  </a:cubicBezTo>
                  <a:cubicBezTo>
                    <a:pt x="883" y="5"/>
                    <a:pt x="834" y="1"/>
                    <a:pt x="78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5;p40">
              <a:extLst>
                <a:ext uri="{FF2B5EF4-FFF2-40B4-BE49-F238E27FC236}">
                  <a16:creationId xmlns:a16="http://schemas.microsoft.com/office/drawing/2014/main" id="{499C1C9C-EDF6-9988-34B9-BD12404ED0C8}"/>
                </a:ext>
              </a:extLst>
            </p:cNvPr>
            <p:cNvSpPr/>
            <p:nvPr/>
          </p:nvSpPr>
          <p:spPr>
            <a:xfrm>
              <a:off x="5316725" y="720675"/>
              <a:ext cx="25675" cy="21775"/>
            </a:xfrm>
            <a:custGeom>
              <a:avLst/>
              <a:gdLst/>
              <a:ahLst/>
              <a:cxnLst/>
              <a:rect l="l" t="t" r="r" b="b"/>
              <a:pathLst>
                <a:path w="1027" h="871" extrusionOk="0">
                  <a:moveTo>
                    <a:pt x="245" y="1"/>
                  </a:moveTo>
                  <a:cubicBezTo>
                    <a:pt x="195" y="1"/>
                    <a:pt x="145" y="5"/>
                    <a:pt x="94" y="14"/>
                  </a:cubicBezTo>
                  <a:cubicBezTo>
                    <a:pt x="34" y="23"/>
                    <a:pt x="0" y="100"/>
                    <a:pt x="17" y="160"/>
                  </a:cubicBezTo>
                  <a:cubicBezTo>
                    <a:pt x="25" y="220"/>
                    <a:pt x="85" y="247"/>
                    <a:pt x="140" y="247"/>
                  </a:cubicBezTo>
                  <a:cubicBezTo>
                    <a:pt x="148" y="247"/>
                    <a:pt x="155" y="246"/>
                    <a:pt x="163" y="245"/>
                  </a:cubicBezTo>
                  <a:cubicBezTo>
                    <a:pt x="163" y="245"/>
                    <a:pt x="197" y="237"/>
                    <a:pt x="180" y="237"/>
                  </a:cubicBezTo>
                  <a:lnTo>
                    <a:pt x="282" y="237"/>
                  </a:lnTo>
                  <a:cubicBezTo>
                    <a:pt x="325" y="237"/>
                    <a:pt x="342" y="237"/>
                    <a:pt x="394" y="254"/>
                  </a:cubicBezTo>
                  <a:cubicBezTo>
                    <a:pt x="411" y="262"/>
                    <a:pt x="436" y="271"/>
                    <a:pt x="454" y="279"/>
                  </a:cubicBezTo>
                  <a:lnTo>
                    <a:pt x="471" y="279"/>
                  </a:lnTo>
                  <a:cubicBezTo>
                    <a:pt x="479" y="288"/>
                    <a:pt x="488" y="288"/>
                    <a:pt x="496" y="297"/>
                  </a:cubicBezTo>
                  <a:cubicBezTo>
                    <a:pt x="513" y="305"/>
                    <a:pt x="539" y="314"/>
                    <a:pt x="556" y="331"/>
                  </a:cubicBezTo>
                  <a:lnTo>
                    <a:pt x="582" y="348"/>
                  </a:lnTo>
                  <a:cubicBezTo>
                    <a:pt x="582" y="348"/>
                    <a:pt x="590" y="356"/>
                    <a:pt x="590" y="356"/>
                  </a:cubicBezTo>
                  <a:cubicBezTo>
                    <a:pt x="659" y="416"/>
                    <a:pt x="693" y="468"/>
                    <a:pt x="736" y="545"/>
                  </a:cubicBezTo>
                  <a:cubicBezTo>
                    <a:pt x="753" y="570"/>
                    <a:pt x="761" y="604"/>
                    <a:pt x="770" y="639"/>
                  </a:cubicBezTo>
                  <a:cubicBezTo>
                    <a:pt x="779" y="664"/>
                    <a:pt x="779" y="681"/>
                    <a:pt x="787" y="707"/>
                  </a:cubicBezTo>
                  <a:lnTo>
                    <a:pt x="787" y="716"/>
                  </a:lnTo>
                  <a:cubicBezTo>
                    <a:pt x="787" y="724"/>
                    <a:pt x="787" y="741"/>
                    <a:pt x="787" y="750"/>
                  </a:cubicBezTo>
                  <a:cubicBezTo>
                    <a:pt x="787" y="818"/>
                    <a:pt x="838" y="870"/>
                    <a:pt x="907" y="870"/>
                  </a:cubicBezTo>
                  <a:cubicBezTo>
                    <a:pt x="911" y="870"/>
                    <a:pt x="915" y="870"/>
                    <a:pt x="918" y="870"/>
                  </a:cubicBezTo>
                  <a:cubicBezTo>
                    <a:pt x="974" y="870"/>
                    <a:pt x="1027" y="814"/>
                    <a:pt x="1027" y="750"/>
                  </a:cubicBezTo>
                  <a:cubicBezTo>
                    <a:pt x="1018" y="536"/>
                    <a:pt x="924" y="314"/>
                    <a:pt x="753" y="177"/>
                  </a:cubicBezTo>
                  <a:cubicBezTo>
                    <a:pt x="605" y="62"/>
                    <a:pt x="430" y="1"/>
                    <a:pt x="245" y="1"/>
                  </a:cubicBezTo>
                  <a:close/>
                </a:path>
              </a:pathLst>
            </a:custGeom>
            <a:solidFill>
              <a:srgbClr val="FCF4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490;p40">
            <a:extLst>
              <a:ext uri="{FF2B5EF4-FFF2-40B4-BE49-F238E27FC236}">
                <a16:creationId xmlns:a16="http://schemas.microsoft.com/office/drawing/2014/main" id="{617ED207-E8F0-6AD4-448F-18B14688E28E}"/>
              </a:ext>
            </a:extLst>
          </p:cNvPr>
          <p:cNvSpPr/>
          <p:nvPr/>
        </p:nvSpPr>
        <p:spPr>
          <a:xfrm rot="18862587">
            <a:off x="359998" y="1608394"/>
            <a:ext cx="801165" cy="20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rPr>
              <a:t>Claire</a:t>
            </a:r>
            <a:endParaRPr dirty="0">
              <a:solidFill>
                <a:schemeClr val="dk1"/>
              </a:solidFill>
              <a:latin typeface="Gorditas"/>
              <a:ea typeface="Gorditas"/>
              <a:cs typeface="Gorditas"/>
              <a:sym typeface="Gorditas"/>
            </a:endParaRPr>
          </a:p>
        </p:txBody>
      </p:sp>
      <p:cxnSp>
        <p:nvCxnSpPr>
          <p:cNvPr id="47" name="Google Shape;1478;p40">
            <a:extLst>
              <a:ext uri="{FF2B5EF4-FFF2-40B4-BE49-F238E27FC236}">
                <a16:creationId xmlns:a16="http://schemas.microsoft.com/office/drawing/2014/main" id="{B608E195-B5F8-833B-3135-69C1E3F75B2E}"/>
              </a:ext>
            </a:extLst>
          </p:cNvPr>
          <p:cNvCxnSpPr>
            <a:cxnSpLocks/>
            <a:stCxn id="1491" idx="0"/>
            <a:endCxn id="1484" idx="3"/>
          </p:cNvCxnSpPr>
          <p:nvPr/>
        </p:nvCxnSpPr>
        <p:spPr>
          <a:xfrm flipH="1" flipV="1">
            <a:off x="5224497" y="1561213"/>
            <a:ext cx="1100264" cy="12786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" name="Google Shape;1478;p40">
            <a:extLst>
              <a:ext uri="{FF2B5EF4-FFF2-40B4-BE49-F238E27FC236}">
                <a16:creationId xmlns:a16="http://schemas.microsoft.com/office/drawing/2014/main" id="{4248186C-69B6-3419-EF60-00DAFA9FB7C1}"/>
              </a:ext>
            </a:extLst>
          </p:cNvPr>
          <p:cNvCxnSpPr>
            <a:cxnSpLocks/>
            <a:stCxn id="1491" idx="1"/>
            <a:endCxn id="1482" idx="3"/>
          </p:cNvCxnSpPr>
          <p:nvPr/>
        </p:nvCxnSpPr>
        <p:spPr>
          <a:xfrm flipH="1" flipV="1">
            <a:off x="2806370" y="2968750"/>
            <a:ext cx="2999285" cy="149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17" name="Google Shape;1490;p40">
            <a:extLst>
              <a:ext uri="{FF2B5EF4-FFF2-40B4-BE49-F238E27FC236}">
                <a16:creationId xmlns:a16="http://schemas.microsoft.com/office/drawing/2014/main" id="{0462F487-B2F5-C6A7-A514-0C3C10D2E45E}"/>
              </a:ext>
            </a:extLst>
          </p:cNvPr>
          <p:cNvSpPr/>
          <p:nvPr/>
        </p:nvSpPr>
        <p:spPr>
          <a:xfrm>
            <a:off x="3522686" y="1700639"/>
            <a:ext cx="801165" cy="20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rPr>
              <a:t>Myles</a:t>
            </a:r>
            <a:endParaRPr dirty="0">
              <a:solidFill>
                <a:schemeClr val="dk1"/>
              </a:solidFill>
              <a:latin typeface="Gorditas"/>
              <a:ea typeface="Gorditas"/>
              <a:cs typeface="Gorditas"/>
              <a:sym typeface="Gorditas"/>
            </a:endParaRPr>
          </a:p>
        </p:txBody>
      </p:sp>
      <p:sp>
        <p:nvSpPr>
          <p:cNvPr id="1424" name="Google Shape;1490;p40">
            <a:extLst>
              <a:ext uri="{FF2B5EF4-FFF2-40B4-BE49-F238E27FC236}">
                <a16:creationId xmlns:a16="http://schemas.microsoft.com/office/drawing/2014/main" id="{224E82A7-EB6B-A322-64E4-A54C040F3D85}"/>
              </a:ext>
            </a:extLst>
          </p:cNvPr>
          <p:cNvSpPr/>
          <p:nvPr/>
        </p:nvSpPr>
        <p:spPr>
          <a:xfrm>
            <a:off x="5221707" y="3191002"/>
            <a:ext cx="1118448" cy="2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rPr>
              <a:t>Claire &amp; MaSandra</a:t>
            </a:r>
            <a:endParaRPr dirty="0">
              <a:solidFill>
                <a:schemeClr val="dk1"/>
              </a:solidFill>
              <a:latin typeface="Gorditas"/>
              <a:ea typeface="Gorditas"/>
              <a:cs typeface="Gorditas"/>
              <a:sym typeface="Gorditas"/>
            </a:endParaRPr>
          </a:p>
        </p:txBody>
      </p:sp>
      <p:sp>
        <p:nvSpPr>
          <p:cNvPr id="1441" name="Google Shape;1490;p40">
            <a:extLst>
              <a:ext uri="{FF2B5EF4-FFF2-40B4-BE49-F238E27FC236}">
                <a16:creationId xmlns:a16="http://schemas.microsoft.com/office/drawing/2014/main" id="{01C02EB8-9641-81DE-E023-2C7505FF8D7F}"/>
              </a:ext>
            </a:extLst>
          </p:cNvPr>
          <p:cNvSpPr/>
          <p:nvPr/>
        </p:nvSpPr>
        <p:spPr>
          <a:xfrm>
            <a:off x="1361621" y="3083112"/>
            <a:ext cx="736733" cy="43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rPr>
              <a:t>Entire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rPr>
              <a:t>Team</a:t>
            </a:r>
            <a:endParaRPr dirty="0">
              <a:solidFill>
                <a:schemeClr val="dk1"/>
              </a:solidFill>
              <a:latin typeface="Gorditas"/>
              <a:ea typeface="Gorditas"/>
              <a:cs typeface="Gorditas"/>
              <a:sym typeface="Gorditas"/>
            </a:endParaRPr>
          </a:p>
        </p:txBody>
      </p:sp>
      <p:grpSp>
        <p:nvGrpSpPr>
          <p:cNvPr id="1568" name="Google Shape;2590;p48">
            <a:extLst>
              <a:ext uri="{FF2B5EF4-FFF2-40B4-BE49-F238E27FC236}">
                <a16:creationId xmlns:a16="http://schemas.microsoft.com/office/drawing/2014/main" id="{CFC7313A-431D-C898-4EAE-5CF50BA7A179}"/>
              </a:ext>
            </a:extLst>
          </p:cNvPr>
          <p:cNvGrpSpPr/>
          <p:nvPr/>
        </p:nvGrpSpPr>
        <p:grpSpPr>
          <a:xfrm>
            <a:off x="4244721" y="3618810"/>
            <a:ext cx="1435200" cy="1415450"/>
            <a:chOff x="2712000" y="4045600"/>
            <a:chExt cx="1435200" cy="1415450"/>
          </a:xfrm>
        </p:grpSpPr>
        <p:sp>
          <p:nvSpPr>
            <p:cNvPr id="1569" name="Google Shape;2591;p48">
              <a:extLst>
                <a:ext uri="{FF2B5EF4-FFF2-40B4-BE49-F238E27FC236}">
                  <a16:creationId xmlns:a16="http://schemas.microsoft.com/office/drawing/2014/main" id="{4802A85A-F618-BB44-7024-61B99DCD3A5E}"/>
                </a:ext>
              </a:extLst>
            </p:cNvPr>
            <p:cNvSpPr/>
            <p:nvPr/>
          </p:nvSpPr>
          <p:spPr>
            <a:xfrm>
              <a:off x="3760950" y="4127300"/>
              <a:ext cx="386250" cy="659325"/>
            </a:xfrm>
            <a:custGeom>
              <a:avLst/>
              <a:gdLst/>
              <a:ahLst/>
              <a:cxnLst/>
              <a:rect l="l" t="t" r="r" b="b"/>
              <a:pathLst>
                <a:path w="15450" h="26373" extrusionOk="0">
                  <a:moveTo>
                    <a:pt x="1252" y="0"/>
                  </a:moveTo>
                  <a:cubicBezTo>
                    <a:pt x="7408" y="9173"/>
                    <a:pt x="7287" y="17698"/>
                    <a:pt x="0" y="25513"/>
                  </a:cubicBezTo>
                  <a:lnTo>
                    <a:pt x="815" y="26373"/>
                  </a:lnTo>
                  <a:cubicBezTo>
                    <a:pt x="815" y="26373"/>
                    <a:pt x="15450" y="15661"/>
                    <a:pt x="1252" y="0"/>
                  </a:cubicBezTo>
                  <a:close/>
                </a:path>
              </a:pathLst>
            </a:custGeom>
            <a:solidFill>
              <a:srgbClr val="C46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2592;p48">
              <a:extLst>
                <a:ext uri="{FF2B5EF4-FFF2-40B4-BE49-F238E27FC236}">
                  <a16:creationId xmlns:a16="http://schemas.microsoft.com/office/drawing/2014/main" id="{A4522302-9421-F2B9-E1A3-56802DDB9311}"/>
                </a:ext>
              </a:extLst>
            </p:cNvPr>
            <p:cNvSpPr/>
            <p:nvPr/>
          </p:nvSpPr>
          <p:spPr>
            <a:xfrm>
              <a:off x="3389425" y="4734900"/>
              <a:ext cx="372300" cy="702000"/>
            </a:xfrm>
            <a:custGeom>
              <a:avLst/>
              <a:gdLst/>
              <a:ahLst/>
              <a:cxnLst/>
              <a:rect l="l" t="t" r="r" b="b"/>
              <a:pathLst>
                <a:path w="14892" h="28080" extrusionOk="0">
                  <a:moveTo>
                    <a:pt x="3672" y="0"/>
                  </a:moveTo>
                  <a:cubicBezTo>
                    <a:pt x="2691" y="0"/>
                    <a:pt x="1892" y="577"/>
                    <a:pt x="1237" y="1662"/>
                  </a:cubicBezTo>
                  <a:cubicBezTo>
                    <a:pt x="287" y="3246"/>
                    <a:pt x="0" y="5147"/>
                    <a:pt x="392" y="6942"/>
                  </a:cubicBezTo>
                  <a:cubicBezTo>
                    <a:pt x="935" y="9386"/>
                    <a:pt x="2806" y="12645"/>
                    <a:pt x="8811" y="13460"/>
                  </a:cubicBezTo>
                  <a:cubicBezTo>
                    <a:pt x="9701" y="13581"/>
                    <a:pt x="10441" y="14214"/>
                    <a:pt x="10682" y="15074"/>
                  </a:cubicBezTo>
                  <a:lnTo>
                    <a:pt x="12960" y="26873"/>
                  </a:lnTo>
                  <a:cubicBezTo>
                    <a:pt x="12960" y="26873"/>
                    <a:pt x="11642" y="26425"/>
                    <a:pt x="10357" y="26425"/>
                  </a:cubicBezTo>
                  <a:cubicBezTo>
                    <a:pt x="9627" y="26425"/>
                    <a:pt x="8908" y="26570"/>
                    <a:pt x="8449" y="27024"/>
                  </a:cubicBezTo>
                  <a:cubicBezTo>
                    <a:pt x="8042" y="27416"/>
                    <a:pt x="8343" y="28080"/>
                    <a:pt x="8917" y="28080"/>
                  </a:cubicBezTo>
                  <a:lnTo>
                    <a:pt x="13865" y="28080"/>
                  </a:lnTo>
                  <a:cubicBezTo>
                    <a:pt x="14439" y="28080"/>
                    <a:pt x="14891" y="27627"/>
                    <a:pt x="14861" y="27069"/>
                  </a:cubicBezTo>
                  <a:lnTo>
                    <a:pt x="13896" y="11167"/>
                  </a:lnTo>
                  <a:cubicBezTo>
                    <a:pt x="10229" y="10850"/>
                    <a:pt x="9188" y="8300"/>
                    <a:pt x="9022" y="3653"/>
                  </a:cubicBezTo>
                  <a:cubicBezTo>
                    <a:pt x="8962" y="2039"/>
                    <a:pt x="6291" y="741"/>
                    <a:pt x="4722" y="198"/>
                  </a:cubicBezTo>
                  <a:cubicBezTo>
                    <a:pt x="4351" y="65"/>
                    <a:pt x="4001" y="0"/>
                    <a:pt x="3672" y="0"/>
                  </a:cubicBezTo>
                  <a:close/>
                </a:path>
              </a:pathLst>
            </a:custGeom>
            <a:solidFill>
              <a:srgbClr val="C46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2593;p48">
              <a:extLst>
                <a:ext uri="{FF2B5EF4-FFF2-40B4-BE49-F238E27FC236}">
                  <a16:creationId xmlns:a16="http://schemas.microsoft.com/office/drawing/2014/main" id="{434B1311-D0CC-78F8-7699-DF6F8E97A24C}"/>
                </a:ext>
              </a:extLst>
            </p:cNvPr>
            <p:cNvSpPr/>
            <p:nvPr/>
          </p:nvSpPr>
          <p:spPr>
            <a:xfrm>
              <a:off x="3389425" y="4734900"/>
              <a:ext cx="351175" cy="337275"/>
            </a:xfrm>
            <a:custGeom>
              <a:avLst/>
              <a:gdLst/>
              <a:ahLst/>
              <a:cxnLst/>
              <a:rect l="l" t="t" r="r" b="b"/>
              <a:pathLst>
                <a:path w="14047" h="13491" extrusionOk="0">
                  <a:moveTo>
                    <a:pt x="3678" y="0"/>
                  </a:moveTo>
                  <a:cubicBezTo>
                    <a:pt x="2700" y="0"/>
                    <a:pt x="1892" y="577"/>
                    <a:pt x="1237" y="1662"/>
                  </a:cubicBezTo>
                  <a:cubicBezTo>
                    <a:pt x="287" y="3246"/>
                    <a:pt x="0" y="5147"/>
                    <a:pt x="392" y="6942"/>
                  </a:cubicBezTo>
                  <a:cubicBezTo>
                    <a:pt x="739" y="8541"/>
                    <a:pt x="1675" y="10503"/>
                    <a:pt x="3968" y="11891"/>
                  </a:cubicBezTo>
                  <a:cubicBezTo>
                    <a:pt x="5085" y="11333"/>
                    <a:pt x="6156" y="10684"/>
                    <a:pt x="7061" y="9824"/>
                  </a:cubicBezTo>
                  <a:cubicBezTo>
                    <a:pt x="7080" y="9805"/>
                    <a:pt x="7104" y="9797"/>
                    <a:pt x="7128" y="9797"/>
                  </a:cubicBezTo>
                  <a:cubicBezTo>
                    <a:pt x="7161" y="9797"/>
                    <a:pt x="7194" y="9813"/>
                    <a:pt x="7212" y="9839"/>
                  </a:cubicBezTo>
                  <a:cubicBezTo>
                    <a:pt x="7680" y="10518"/>
                    <a:pt x="8298" y="11076"/>
                    <a:pt x="8977" y="11544"/>
                  </a:cubicBezTo>
                  <a:cubicBezTo>
                    <a:pt x="10305" y="12464"/>
                    <a:pt x="11859" y="13053"/>
                    <a:pt x="13428" y="13385"/>
                  </a:cubicBezTo>
                  <a:cubicBezTo>
                    <a:pt x="13639" y="13430"/>
                    <a:pt x="13835" y="13460"/>
                    <a:pt x="14046" y="13490"/>
                  </a:cubicBezTo>
                  <a:lnTo>
                    <a:pt x="13896" y="11167"/>
                  </a:lnTo>
                  <a:cubicBezTo>
                    <a:pt x="10229" y="10850"/>
                    <a:pt x="9490" y="7787"/>
                    <a:pt x="9324" y="3140"/>
                  </a:cubicBezTo>
                  <a:cubicBezTo>
                    <a:pt x="9264" y="1526"/>
                    <a:pt x="6291" y="741"/>
                    <a:pt x="4722" y="198"/>
                  </a:cubicBezTo>
                  <a:cubicBezTo>
                    <a:pt x="4355" y="65"/>
                    <a:pt x="4007" y="0"/>
                    <a:pt x="3678" y="0"/>
                  </a:cubicBezTo>
                  <a:close/>
                </a:path>
              </a:pathLst>
            </a:custGeom>
            <a:solidFill>
              <a:srgbClr val="C46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2594;p48">
              <a:extLst>
                <a:ext uri="{FF2B5EF4-FFF2-40B4-BE49-F238E27FC236}">
                  <a16:creationId xmlns:a16="http://schemas.microsoft.com/office/drawing/2014/main" id="{61E2A52F-68C2-4DFB-9A0C-A7789C56D36F}"/>
                </a:ext>
              </a:extLst>
            </p:cNvPr>
            <p:cNvSpPr/>
            <p:nvPr/>
          </p:nvSpPr>
          <p:spPr>
            <a:xfrm>
              <a:off x="2931500" y="4162550"/>
              <a:ext cx="854500" cy="913575"/>
            </a:xfrm>
            <a:custGeom>
              <a:avLst/>
              <a:gdLst/>
              <a:ahLst/>
              <a:cxnLst/>
              <a:rect l="l" t="t" r="r" b="b"/>
              <a:pathLst>
                <a:path w="34180" h="36543" extrusionOk="0">
                  <a:moveTo>
                    <a:pt x="6285" y="0"/>
                  </a:moveTo>
                  <a:cubicBezTo>
                    <a:pt x="4810" y="0"/>
                    <a:pt x="3316" y="304"/>
                    <a:pt x="1811" y="868"/>
                  </a:cubicBezTo>
                  <a:cubicBezTo>
                    <a:pt x="1253" y="1095"/>
                    <a:pt x="801" y="1472"/>
                    <a:pt x="484" y="1955"/>
                  </a:cubicBezTo>
                  <a:cubicBezTo>
                    <a:pt x="182" y="2422"/>
                    <a:pt x="1" y="2965"/>
                    <a:pt x="1" y="3539"/>
                  </a:cubicBezTo>
                  <a:cubicBezTo>
                    <a:pt x="1" y="8110"/>
                    <a:pt x="107" y="12455"/>
                    <a:pt x="318" y="16363"/>
                  </a:cubicBezTo>
                  <a:cubicBezTo>
                    <a:pt x="318" y="16559"/>
                    <a:pt x="333" y="16740"/>
                    <a:pt x="348" y="16921"/>
                  </a:cubicBezTo>
                  <a:cubicBezTo>
                    <a:pt x="469" y="19154"/>
                    <a:pt x="635" y="21236"/>
                    <a:pt x="846" y="23137"/>
                  </a:cubicBezTo>
                  <a:cubicBezTo>
                    <a:pt x="1148" y="25974"/>
                    <a:pt x="1555" y="28403"/>
                    <a:pt x="2068" y="30304"/>
                  </a:cubicBezTo>
                  <a:cubicBezTo>
                    <a:pt x="2113" y="30470"/>
                    <a:pt x="2158" y="30636"/>
                    <a:pt x="2204" y="30802"/>
                  </a:cubicBezTo>
                  <a:cubicBezTo>
                    <a:pt x="2671" y="32386"/>
                    <a:pt x="3607" y="33789"/>
                    <a:pt x="4859" y="34785"/>
                  </a:cubicBezTo>
                  <a:cubicBezTo>
                    <a:pt x="4859" y="34800"/>
                    <a:pt x="4859" y="34800"/>
                    <a:pt x="4859" y="34800"/>
                  </a:cubicBezTo>
                  <a:cubicBezTo>
                    <a:pt x="5613" y="35403"/>
                    <a:pt x="6489" y="35871"/>
                    <a:pt x="7439" y="36143"/>
                  </a:cubicBezTo>
                  <a:cubicBezTo>
                    <a:pt x="8362" y="36411"/>
                    <a:pt x="9359" y="36543"/>
                    <a:pt x="10419" y="36543"/>
                  </a:cubicBezTo>
                  <a:cubicBezTo>
                    <a:pt x="11091" y="36543"/>
                    <a:pt x="11788" y="36490"/>
                    <a:pt x="12508" y="36384"/>
                  </a:cubicBezTo>
                  <a:cubicBezTo>
                    <a:pt x="12991" y="36324"/>
                    <a:pt x="13489" y="36233"/>
                    <a:pt x="13987" y="36113"/>
                  </a:cubicBezTo>
                  <a:cubicBezTo>
                    <a:pt x="15843" y="35690"/>
                    <a:pt x="17864" y="34966"/>
                    <a:pt x="20022" y="33940"/>
                  </a:cubicBezTo>
                  <a:cubicBezTo>
                    <a:pt x="23945" y="32084"/>
                    <a:pt x="28335" y="29278"/>
                    <a:pt x="33148" y="25627"/>
                  </a:cubicBezTo>
                  <a:cubicBezTo>
                    <a:pt x="33435" y="25416"/>
                    <a:pt x="33706" y="25189"/>
                    <a:pt x="33993" y="24978"/>
                  </a:cubicBezTo>
                  <a:lnTo>
                    <a:pt x="33993" y="24963"/>
                  </a:lnTo>
                  <a:cubicBezTo>
                    <a:pt x="34179" y="22410"/>
                    <a:pt x="32470" y="21820"/>
                    <a:pt x="29475" y="21820"/>
                  </a:cubicBezTo>
                  <a:cubicBezTo>
                    <a:pt x="29320" y="21820"/>
                    <a:pt x="29161" y="21822"/>
                    <a:pt x="28999" y="21825"/>
                  </a:cubicBezTo>
                  <a:cubicBezTo>
                    <a:pt x="28094" y="21841"/>
                    <a:pt x="25133" y="22328"/>
                    <a:pt x="22183" y="22328"/>
                  </a:cubicBezTo>
                  <a:cubicBezTo>
                    <a:pt x="19672" y="22328"/>
                    <a:pt x="17169" y="21975"/>
                    <a:pt x="15948" y="20678"/>
                  </a:cubicBezTo>
                  <a:cubicBezTo>
                    <a:pt x="14575" y="19230"/>
                    <a:pt x="13746" y="17057"/>
                    <a:pt x="13670" y="13934"/>
                  </a:cubicBezTo>
                  <a:lnTo>
                    <a:pt x="13308" y="6405"/>
                  </a:lnTo>
                  <a:cubicBezTo>
                    <a:pt x="13157" y="3056"/>
                    <a:pt x="10547" y="310"/>
                    <a:pt x="7183" y="38"/>
                  </a:cubicBezTo>
                  <a:cubicBezTo>
                    <a:pt x="6884" y="13"/>
                    <a:pt x="6585" y="0"/>
                    <a:pt x="6285" y="0"/>
                  </a:cubicBezTo>
                  <a:close/>
                </a:path>
              </a:pathLst>
            </a:custGeom>
            <a:solidFill>
              <a:srgbClr val="C46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2595;p48">
              <a:extLst>
                <a:ext uri="{FF2B5EF4-FFF2-40B4-BE49-F238E27FC236}">
                  <a16:creationId xmlns:a16="http://schemas.microsoft.com/office/drawing/2014/main" id="{06922FC2-C2EB-DC91-F9D5-029FB4669B02}"/>
                </a:ext>
              </a:extLst>
            </p:cNvPr>
            <p:cNvSpPr/>
            <p:nvPr/>
          </p:nvSpPr>
          <p:spPr>
            <a:xfrm>
              <a:off x="2931500" y="4183800"/>
              <a:ext cx="830875" cy="892325"/>
            </a:xfrm>
            <a:custGeom>
              <a:avLst/>
              <a:gdLst/>
              <a:ahLst/>
              <a:cxnLst/>
              <a:rect l="l" t="t" r="r" b="b"/>
              <a:pathLst>
                <a:path w="33235" h="35693" extrusionOk="0">
                  <a:moveTo>
                    <a:pt x="5467" y="1"/>
                  </a:moveTo>
                  <a:cubicBezTo>
                    <a:pt x="3978" y="1"/>
                    <a:pt x="2470" y="296"/>
                    <a:pt x="951" y="878"/>
                  </a:cubicBezTo>
                  <a:cubicBezTo>
                    <a:pt x="785" y="939"/>
                    <a:pt x="635" y="1014"/>
                    <a:pt x="484" y="1105"/>
                  </a:cubicBezTo>
                  <a:cubicBezTo>
                    <a:pt x="182" y="1572"/>
                    <a:pt x="16" y="2115"/>
                    <a:pt x="16" y="2689"/>
                  </a:cubicBezTo>
                  <a:cubicBezTo>
                    <a:pt x="1" y="4363"/>
                    <a:pt x="16" y="6008"/>
                    <a:pt x="46" y="7622"/>
                  </a:cubicBezTo>
                  <a:cubicBezTo>
                    <a:pt x="46" y="7698"/>
                    <a:pt x="46" y="7758"/>
                    <a:pt x="46" y="7834"/>
                  </a:cubicBezTo>
                  <a:cubicBezTo>
                    <a:pt x="61" y="8588"/>
                    <a:pt x="76" y="9327"/>
                    <a:pt x="91" y="10066"/>
                  </a:cubicBezTo>
                  <a:cubicBezTo>
                    <a:pt x="152" y="11967"/>
                    <a:pt x="212" y="13778"/>
                    <a:pt x="318" y="15513"/>
                  </a:cubicBezTo>
                  <a:cubicBezTo>
                    <a:pt x="318" y="15573"/>
                    <a:pt x="318" y="15619"/>
                    <a:pt x="318" y="15664"/>
                  </a:cubicBezTo>
                  <a:cubicBezTo>
                    <a:pt x="333" y="15800"/>
                    <a:pt x="333" y="15936"/>
                    <a:pt x="348" y="16071"/>
                  </a:cubicBezTo>
                  <a:cubicBezTo>
                    <a:pt x="469" y="18304"/>
                    <a:pt x="635" y="20386"/>
                    <a:pt x="846" y="22287"/>
                  </a:cubicBezTo>
                  <a:cubicBezTo>
                    <a:pt x="1148" y="25124"/>
                    <a:pt x="1555" y="27553"/>
                    <a:pt x="2068" y="29454"/>
                  </a:cubicBezTo>
                  <a:cubicBezTo>
                    <a:pt x="2113" y="29620"/>
                    <a:pt x="2158" y="29786"/>
                    <a:pt x="2204" y="29952"/>
                  </a:cubicBezTo>
                  <a:cubicBezTo>
                    <a:pt x="2671" y="31536"/>
                    <a:pt x="3607" y="32939"/>
                    <a:pt x="4859" y="33935"/>
                  </a:cubicBezTo>
                  <a:cubicBezTo>
                    <a:pt x="4859" y="33950"/>
                    <a:pt x="4859" y="33950"/>
                    <a:pt x="4859" y="33950"/>
                  </a:cubicBezTo>
                  <a:cubicBezTo>
                    <a:pt x="5613" y="34553"/>
                    <a:pt x="6489" y="35021"/>
                    <a:pt x="7439" y="35293"/>
                  </a:cubicBezTo>
                  <a:cubicBezTo>
                    <a:pt x="8362" y="35561"/>
                    <a:pt x="9359" y="35693"/>
                    <a:pt x="10419" y="35693"/>
                  </a:cubicBezTo>
                  <a:cubicBezTo>
                    <a:pt x="11091" y="35693"/>
                    <a:pt x="11788" y="35640"/>
                    <a:pt x="12508" y="35534"/>
                  </a:cubicBezTo>
                  <a:cubicBezTo>
                    <a:pt x="12991" y="35474"/>
                    <a:pt x="13489" y="35383"/>
                    <a:pt x="13987" y="35263"/>
                  </a:cubicBezTo>
                  <a:cubicBezTo>
                    <a:pt x="15843" y="34840"/>
                    <a:pt x="17864" y="34116"/>
                    <a:pt x="20022" y="33090"/>
                  </a:cubicBezTo>
                  <a:cubicBezTo>
                    <a:pt x="23945" y="31234"/>
                    <a:pt x="28335" y="28428"/>
                    <a:pt x="33148" y="24777"/>
                  </a:cubicBezTo>
                  <a:cubicBezTo>
                    <a:pt x="33235" y="22359"/>
                    <a:pt x="31488" y="21817"/>
                    <a:pt x="28521" y="21817"/>
                  </a:cubicBezTo>
                  <a:cubicBezTo>
                    <a:pt x="28396" y="21817"/>
                    <a:pt x="28269" y="21818"/>
                    <a:pt x="28139" y="21820"/>
                  </a:cubicBezTo>
                  <a:cubicBezTo>
                    <a:pt x="27234" y="21836"/>
                    <a:pt x="24273" y="22323"/>
                    <a:pt x="21323" y="22323"/>
                  </a:cubicBezTo>
                  <a:cubicBezTo>
                    <a:pt x="18812" y="22323"/>
                    <a:pt x="16309" y="21970"/>
                    <a:pt x="15088" y="20673"/>
                  </a:cubicBezTo>
                  <a:cubicBezTo>
                    <a:pt x="13715" y="19240"/>
                    <a:pt x="12886" y="17052"/>
                    <a:pt x="12795" y="13929"/>
                  </a:cubicBezTo>
                  <a:lnTo>
                    <a:pt x="12448" y="6400"/>
                  </a:lnTo>
                  <a:cubicBezTo>
                    <a:pt x="12297" y="3051"/>
                    <a:pt x="9672" y="305"/>
                    <a:pt x="6323" y="33"/>
                  </a:cubicBezTo>
                  <a:cubicBezTo>
                    <a:pt x="6038" y="11"/>
                    <a:pt x="5753" y="1"/>
                    <a:pt x="5467" y="1"/>
                  </a:cubicBezTo>
                  <a:close/>
                </a:path>
              </a:pathLst>
            </a:custGeom>
            <a:solidFill>
              <a:srgbClr val="C46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2596;p48">
              <a:extLst>
                <a:ext uri="{FF2B5EF4-FFF2-40B4-BE49-F238E27FC236}">
                  <a16:creationId xmlns:a16="http://schemas.microsoft.com/office/drawing/2014/main" id="{B91BFC91-C8EE-FB24-A68E-CE752B290910}"/>
                </a:ext>
              </a:extLst>
            </p:cNvPr>
            <p:cNvSpPr/>
            <p:nvPr/>
          </p:nvSpPr>
          <p:spPr>
            <a:xfrm>
              <a:off x="3144625" y="4789525"/>
              <a:ext cx="431900" cy="286600"/>
            </a:xfrm>
            <a:custGeom>
              <a:avLst/>
              <a:gdLst/>
              <a:ahLst/>
              <a:cxnLst/>
              <a:rect l="l" t="t" r="r" b="b"/>
              <a:pathLst>
                <a:path w="17276" h="11464" extrusionOk="0">
                  <a:moveTo>
                    <a:pt x="4352" y="0"/>
                  </a:moveTo>
                  <a:cubicBezTo>
                    <a:pt x="3938" y="0"/>
                    <a:pt x="3523" y="43"/>
                    <a:pt x="3123" y="140"/>
                  </a:cubicBezTo>
                  <a:cubicBezTo>
                    <a:pt x="2067" y="397"/>
                    <a:pt x="1117" y="1046"/>
                    <a:pt x="725" y="2072"/>
                  </a:cubicBezTo>
                  <a:cubicBezTo>
                    <a:pt x="317" y="3082"/>
                    <a:pt x="513" y="4214"/>
                    <a:pt x="664" y="5255"/>
                  </a:cubicBezTo>
                  <a:cubicBezTo>
                    <a:pt x="815" y="6402"/>
                    <a:pt x="1011" y="7548"/>
                    <a:pt x="966" y="8695"/>
                  </a:cubicBezTo>
                  <a:cubicBezTo>
                    <a:pt x="921" y="9646"/>
                    <a:pt x="679" y="10626"/>
                    <a:pt x="0" y="11305"/>
                  </a:cubicBezTo>
                  <a:cubicBezTo>
                    <a:pt x="611" y="11411"/>
                    <a:pt x="1249" y="11464"/>
                    <a:pt x="1913" y="11464"/>
                  </a:cubicBezTo>
                  <a:cubicBezTo>
                    <a:pt x="2576" y="11464"/>
                    <a:pt x="3267" y="11411"/>
                    <a:pt x="3983" y="11305"/>
                  </a:cubicBezTo>
                  <a:cubicBezTo>
                    <a:pt x="4466" y="11245"/>
                    <a:pt x="4949" y="11154"/>
                    <a:pt x="5462" y="11034"/>
                  </a:cubicBezTo>
                  <a:cubicBezTo>
                    <a:pt x="7318" y="10611"/>
                    <a:pt x="9339" y="9872"/>
                    <a:pt x="11497" y="8861"/>
                  </a:cubicBezTo>
                  <a:cubicBezTo>
                    <a:pt x="13322" y="7986"/>
                    <a:pt x="15254" y="6915"/>
                    <a:pt x="17275" y="5647"/>
                  </a:cubicBezTo>
                  <a:lnTo>
                    <a:pt x="17275" y="5647"/>
                  </a:lnTo>
                  <a:cubicBezTo>
                    <a:pt x="16536" y="5813"/>
                    <a:pt x="15797" y="5934"/>
                    <a:pt x="15042" y="5994"/>
                  </a:cubicBezTo>
                  <a:lnTo>
                    <a:pt x="15058" y="5994"/>
                  </a:lnTo>
                  <a:cubicBezTo>
                    <a:pt x="14645" y="6035"/>
                    <a:pt x="14233" y="6055"/>
                    <a:pt x="13820" y="6055"/>
                  </a:cubicBezTo>
                  <a:cubicBezTo>
                    <a:pt x="13614" y="6055"/>
                    <a:pt x="13408" y="6050"/>
                    <a:pt x="13202" y="6040"/>
                  </a:cubicBezTo>
                  <a:cubicBezTo>
                    <a:pt x="12598" y="6025"/>
                    <a:pt x="11980" y="5964"/>
                    <a:pt x="11391" y="5768"/>
                  </a:cubicBezTo>
                  <a:cubicBezTo>
                    <a:pt x="10245" y="5376"/>
                    <a:pt x="9370" y="4546"/>
                    <a:pt x="8645" y="3595"/>
                  </a:cubicBezTo>
                  <a:cubicBezTo>
                    <a:pt x="8253" y="3098"/>
                    <a:pt x="7921" y="2569"/>
                    <a:pt x="7574" y="2041"/>
                  </a:cubicBezTo>
                  <a:cubicBezTo>
                    <a:pt x="7257" y="1559"/>
                    <a:pt x="6925" y="1061"/>
                    <a:pt x="6488" y="684"/>
                  </a:cubicBezTo>
                  <a:cubicBezTo>
                    <a:pt x="6020" y="291"/>
                    <a:pt x="5447" y="80"/>
                    <a:pt x="4843" y="20"/>
                  </a:cubicBezTo>
                  <a:cubicBezTo>
                    <a:pt x="4681" y="7"/>
                    <a:pt x="4517" y="0"/>
                    <a:pt x="4352" y="0"/>
                  </a:cubicBezTo>
                  <a:close/>
                </a:path>
              </a:pathLst>
            </a:custGeom>
            <a:solidFill>
              <a:srgbClr val="C46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2597;p48">
              <a:extLst>
                <a:ext uri="{FF2B5EF4-FFF2-40B4-BE49-F238E27FC236}">
                  <a16:creationId xmlns:a16="http://schemas.microsoft.com/office/drawing/2014/main" id="{A5C5EB5C-0147-0A41-8F9B-B85C133ADA4D}"/>
                </a:ext>
              </a:extLst>
            </p:cNvPr>
            <p:cNvSpPr/>
            <p:nvPr/>
          </p:nvSpPr>
          <p:spPr>
            <a:xfrm>
              <a:off x="3080875" y="4056200"/>
              <a:ext cx="197675" cy="221400"/>
            </a:xfrm>
            <a:custGeom>
              <a:avLst/>
              <a:gdLst/>
              <a:ahLst/>
              <a:cxnLst/>
              <a:rect l="l" t="t" r="r" b="b"/>
              <a:pathLst>
                <a:path w="7907" h="8856" extrusionOk="0">
                  <a:moveTo>
                    <a:pt x="3366" y="0"/>
                  </a:moveTo>
                  <a:cubicBezTo>
                    <a:pt x="2782" y="0"/>
                    <a:pt x="2215" y="269"/>
                    <a:pt x="1856" y="762"/>
                  </a:cubicBezTo>
                  <a:cubicBezTo>
                    <a:pt x="1026" y="1893"/>
                    <a:pt x="1" y="3915"/>
                    <a:pt x="363" y="6661"/>
                  </a:cubicBezTo>
                  <a:cubicBezTo>
                    <a:pt x="363" y="6737"/>
                    <a:pt x="378" y="6812"/>
                    <a:pt x="393" y="6887"/>
                  </a:cubicBezTo>
                  <a:cubicBezTo>
                    <a:pt x="438" y="7189"/>
                    <a:pt x="498" y="7491"/>
                    <a:pt x="574" y="7808"/>
                  </a:cubicBezTo>
                  <a:cubicBezTo>
                    <a:pt x="739" y="8460"/>
                    <a:pt x="1323" y="8856"/>
                    <a:pt x="1927" y="8856"/>
                  </a:cubicBezTo>
                  <a:cubicBezTo>
                    <a:pt x="2204" y="8856"/>
                    <a:pt x="2485" y="8773"/>
                    <a:pt x="2731" y="8592"/>
                  </a:cubicBezTo>
                  <a:cubicBezTo>
                    <a:pt x="3456" y="8079"/>
                    <a:pt x="4300" y="7234"/>
                    <a:pt x="5010" y="5877"/>
                  </a:cubicBezTo>
                  <a:lnTo>
                    <a:pt x="5960" y="6887"/>
                  </a:lnTo>
                  <a:cubicBezTo>
                    <a:pt x="5960" y="6887"/>
                    <a:pt x="7635" y="5092"/>
                    <a:pt x="7831" y="2935"/>
                  </a:cubicBezTo>
                  <a:cubicBezTo>
                    <a:pt x="7906" y="2135"/>
                    <a:pt x="7454" y="1381"/>
                    <a:pt x="6730" y="1064"/>
                  </a:cubicBezTo>
                  <a:cubicBezTo>
                    <a:pt x="6669" y="1034"/>
                    <a:pt x="6624" y="1018"/>
                    <a:pt x="6579" y="1003"/>
                  </a:cubicBezTo>
                  <a:lnTo>
                    <a:pt x="6186" y="868"/>
                  </a:lnTo>
                  <a:lnTo>
                    <a:pt x="3969" y="98"/>
                  </a:lnTo>
                  <a:cubicBezTo>
                    <a:pt x="3771" y="32"/>
                    <a:pt x="3567" y="0"/>
                    <a:pt x="3366" y="0"/>
                  </a:cubicBezTo>
                  <a:close/>
                </a:path>
              </a:pathLst>
            </a:custGeom>
            <a:solidFill>
              <a:srgbClr val="78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2598;p48">
              <a:extLst>
                <a:ext uri="{FF2B5EF4-FFF2-40B4-BE49-F238E27FC236}">
                  <a16:creationId xmlns:a16="http://schemas.microsoft.com/office/drawing/2014/main" id="{35822A6E-FA32-09EA-7DF4-5A0D604EB2E0}"/>
                </a:ext>
              </a:extLst>
            </p:cNvPr>
            <p:cNvSpPr/>
            <p:nvPr/>
          </p:nvSpPr>
          <p:spPr>
            <a:xfrm>
              <a:off x="3080875" y="4056200"/>
              <a:ext cx="168250" cy="202750"/>
            </a:xfrm>
            <a:custGeom>
              <a:avLst/>
              <a:gdLst/>
              <a:ahLst/>
              <a:cxnLst/>
              <a:rect l="l" t="t" r="r" b="b"/>
              <a:pathLst>
                <a:path w="6730" h="8110" extrusionOk="0">
                  <a:moveTo>
                    <a:pt x="3366" y="0"/>
                  </a:moveTo>
                  <a:cubicBezTo>
                    <a:pt x="2782" y="0"/>
                    <a:pt x="2215" y="269"/>
                    <a:pt x="1856" y="762"/>
                  </a:cubicBezTo>
                  <a:cubicBezTo>
                    <a:pt x="1026" y="1893"/>
                    <a:pt x="1" y="3915"/>
                    <a:pt x="363" y="6661"/>
                  </a:cubicBezTo>
                  <a:cubicBezTo>
                    <a:pt x="378" y="6752"/>
                    <a:pt x="393" y="6827"/>
                    <a:pt x="423" y="6918"/>
                  </a:cubicBezTo>
                  <a:cubicBezTo>
                    <a:pt x="423" y="6963"/>
                    <a:pt x="438" y="7023"/>
                    <a:pt x="453" y="7069"/>
                  </a:cubicBezTo>
                  <a:cubicBezTo>
                    <a:pt x="619" y="7721"/>
                    <a:pt x="1196" y="8110"/>
                    <a:pt x="1796" y="8110"/>
                  </a:cubicBezTo>
                  <a:cubicBezTo>
                    <a:pt x="2070" y="8110"/>
                    <a:pt x="2349" y="8028"/>
                    <a:pt x="2596" y="7853"/>
                  </a:cubicBezTo>
                  <a:cubicBezTo>
                    <a:pt x="3290" y="7370"/>
                    <a:pt x="4074" y="6586"/>
                    <a:pt x="4768" y="5349"/>
                  </a:cubicBezTo>
                  <a:cubicBezTo>
                    <a:pt x="4798" y="5243"/>
                    <a:pt x="6473" y="1833"/>
                    <a:pt x="6730" y="1064"/>
                  </a:cubicBezTo>
                  <a:cubicBezTo>
                    <a:pt x="6669" y="1034"/>
                    <a:pt x="6624" y="1018"/>
                    <a:pt x="6579" y="1003"/>
                  </a:cubicBezTo>
                  <a:lnTo>
                    <a:pt x="6186" y="868"/>
                  </a:lnTo>
                  <a:lnTo>
                    <a:pt x="3969" y="98"/>
                  </a:lnTo>
                  <a:cubicBezTo>
                    <a:pt x="3771" y="32"/>
                    <a:pt x="3567" y="0"/>
                    <a:pt x="3366" y="0"/>
                  </a:cubicBezTo>
                  <a:close/>
                </a:path>
              </a:pathLst>
            </a:custGeom>
            <a:solidFill>
              <a:srgbClr val="78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2599;p48">
              <a:extLst>
                <a:ext uri="{FF2B5EF4-FFF2-40B4-BE49-F238E27FC236}">
                  <a16:creationId xmlns:a16="http://schemas.microsoft.com/office/drawing/2014/main" id="{699772CE-1180-D280-79DB-1D6530A58979}"/>
                </a:ext>
              </a:extLst>
            </p:cNvPr>
            <p:cNvSpPr/>
            <p:nvPr/>
          </p:nvSpPr>
          <p:spPr>
            <a:xfrm>
              <a:off x="3080875" y="4056200"/>
              <a:ext cx="154675" cy="184875"/>
            </a:xfrm>
            <a:custGeom>
              <a:avLst/>
              <a:gdLst/>
              <a:ahLst/>
              <a:cxnLst/>
              <a:rect l="l" t="t" r="r" b="b"/>
              <a:pathLst>
                <a:path w="6187" h="7395" extrusionOk="0">
                  <a:moveTo>
                    <a:pt x="3366" y="0"/>
                  </a:moveTo>
                  <a:cubicBezTo>
                    <a:pt x="2782" y="0"/>
                    <a:pt x="2215" y="269"/>
                    <a:pt x="1856" y="762"/>
                  </a:cubicBezTo>
                  <a:cubicBezTo>
                    <a:pt x="1026" y="1893"/>
                    <a:pt x="1" y="3915"/>
                    <a:pt x="363" y="6661"/>
                  </a:cubicBezTo>
                  <a:cubicBezTo>
                    <a:pt x="363" y="6737"/>
                    <a:pt x="378" y="6812"/>
                    <a:pt x="393" y="6887"/>
                  </a:cubicBezTo>
                  <a:cubicBezTo>
                    <a:pt x="393" y="6887"/>
                    <a:pt x="408" y="6903"/>
                    <a:pt x="423" y="6918"/>
                  </a:cubicBezTo>
                  <a:cubicBezTo>
                    <a:pt x="683" y="7223"/>
                    <a:pt x="1072" y="7395"/>
                    <a:pt x="1474" y="7395"/>
                  </a:cubicBezTo>
                  <a:cubicBezTo>
                    <a:pt x="1748" y="7395"/>
                    <a:pt x="2028" y="7315"/>
                    <a:pt x="2279" y="7144"/>
                  </a:cubicBezTo>
                  <a:cubicBezTo>
                    <a:pt x="2958" y="6646"/>
                    <a:pt x="3757" y="5877"/>
                    <a:pt x="4436" y="4639"/>
                  </a:cubicBezTo>
                  <a:cubicBezTo>
                    <a:pt x="4466" y="4534"/>
                    <a:pt x="5673" y="2090"/>
                    <a:pt x="6186" y="868"/>
                  </a:cubicBezTo>
                  <a:lnTo>
                    <a:pt x="3969" y="98"/>
                  </a:lnTo>
                  <a:cubicBezTo>
                    <a:pt x="3771" y="32"/>
                    <a:pt x="3567" y="0"/>
                    <a:pt x="3366" y="0"/>
                  </a:cubicBezTo>
                  <a:close/>
                </a:path>
              </a:pathLst>
            </a:custGeom>
            <a:solidFill>
              <a:srgbClr val="78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2600;p48">
              <a:extLst>
                <a:ext uri="{FF2B5EF4-FFF2-40B4-BE49-F238E27FC236}">
                  <a16:creationId xmlns:a16="http://schemas.microsoft.com/office/drawing/2014/main" id="{53E32B0B-4CF5-417A-9139-8404D3A90FAF}"/>
                </a:ext>
              </a:extLst>
            </p:cNvPr>
            <p:cNvSpPr/>
            <p:nvPr/>
          </p:nvSpPr>
          <p:spPr>
            <a:xfrm>
              <a:off x="3207975" y="4175400"/>
              <a:ext cx="29825" cy="53000"/>
            </a:xfrm>
            <a:custGeom>
              <a:avLst/>
              <a:gdLst/>
              <a:ahLst/>
              <a:cxnLst/>
              <a:rect l="l" t="t" r="r" b="b"/>
              <a:pathLst>
                <a:path w="1193" h="2120" extrusionOk="0">
                  <a:moveTo>
                    <a:pt x="770" y="0"/>
                  </a:moveTo>
                  <a:cubicBezTo>
                    <a:pt x="769" y="0"/>
                    <a:pt x="765" y="2"/>
                    <a:pt x="755" y="7"/>
                  </a:cubicBezTo>
                  <a:cubicBezTo>
                    <a:pt x="725" y="7"/>
                    <a:pt x="695" y="22"/>
                    <a:pt x="665" y="52"/>
                  </a:cubicBezTo>
                  <a:cubicBezTo>
                    <a:pt x="514" y="173"/>
                    <a:pt x="408" y="354"/>
                    <a:pt x="303" y="520"/>
                  </a:cubicBezTo>
                  <a:cubicBezTo>
                    <a:pt x="182" y="731"/>
                    <a:pt x="92" y="958"/>
                    <a:pt x="1" y="1199"/>
                  </a:cubicBezTo>
                  <a:lnTo>
                    <a:pt x="876" y="2119"/>
                  </a:lnTo>
                  <a:cubicBezTo>
                    <a:pt x="876" y="2119"/>
                    <a:pt x="1012" y="1984"/>
                    <a:pt x="1193" y="1742"/>
                  </a:cubicBezTo>
                  <a:cubicBezTo>
                    <a:pt x="1193" y="1697"/>
                    <a:pt x="1178" y="1652"/>
                    <a:pt x="1178" y="1606"/>
                  </a:cubicBezTo>
                  <a:cubicBezTo>
                    <a:pt x="1148" y="1350"/>
                    <a:pt x="1133" y="1078"/>
                    <a:pt x="1087" y="822"/>
                  </a:cubicBezTo>
                  <a:cubicBezTo>
                    <a:pt x="1057" y="596"/>
                    <a:pt x="1027" y="354"/>
                    <a:pt x="921" y="143"/>
                  </a:cubicBezTo>
                  <a:cubicBezTo>
                    <a:pt x="891" y="83"/>
                    <a:pt x="861" y="37"/>
                    <a:pt x="801" y="7"/>
                  </a:cubicBezTo>
                  <a:lnTo>
                    <a:pt x="786" y="7"/>
                  </a:lnTo>
                  <a:cubicBezTo>
                    <a:pt x="765" y="7"/>
                    <a:pt x="772" y="0"/>
                    <a:pt x="770" y="0"/>
                  </a:cubicBezTo>
                  <a:close/>
                </a:path>
              </a:pathLst>
            </a:custGeom>
            <a:solidFill>
              <a:srgbClr val="34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2601;p48">
              <a:extLst>
                <a:ext uri="{FF2B5EF4-FFF2-40B4-BE49-F238E27FC236}">
                  <a16:creationId xmlns:a16="http://schemas.microsoft.com/office/drawing/2014/main" id="{D937AD96-7A89-96A6-DDB5-83F33432C378}"/>
                </a:ext>
              </a:extLst>
            </p:cNvPr>
            <p:cNvSpPr/>
            <p:nvPr/>
          </p:nvSpPr>
          <p:spPr>
            <a:xfrm>
              <a:off x="2805525" y="4045600"/>
              <a:ext cx="207475" cy="191075"/>
            </a:xfrm>
            <a:custGeom>
              <a:avLst/>
              <a:gdLst/>
              <a:ahLst/>
              <a:cxnLst/>
              <a:rect l="l" t="t" r="r" b="b"/>
              <a:pathLst>
                <a:path w="8299" h="7643" extrusionOk="0">
                  <a:moveTo>
                    <a:pt x="4620" y="0"/>
                  </a:moveTo>
                  <a:cubicBezTo>
                    <a:pt x="4212" y="0"/>
                    <a:pt x="3800" y="106"/>
                    <a:pt x="3426" y="326"/>
                  </a:cubicBezTo>
                  <a:cubicBezTo>
                    <a:pt x="2490" y="869"/>
                    <a:pt x="1374" y="1608"/>
                    <a:pt x="649" y="2408"/>
                  </a:cubicBezTo>
                  <a:cubicBezTo>
                    <a:pt x="197" y="2921"/>
                    <a:pt x="1" y="3615"/>
                    <a:pt x="106" y="4294"/>
                  </a:cubicBezTo>
                  <a:cubicBezTo>
                    <a:pt x="121" y="4415"/>
                    <a:pt x="152" y="4535"/>
                    <a:pt x="182" y="4641"/>
                  </a:cubicBezTo>
                  <a:cubicBezTo>
                    <a:pt x="287" y="5003"/>
                    <a:pt x="453" y="5456"/>
                    <a:pt x="634" y="5893"/>
                  </a:cubicBezTo>
                  <a:cubicBezTo>
                    <a:pt x="815" y="6316"/>
                    <a:pt x="1042" y="6723"/>
                    <a:pt x="1283" y="7085"/>
                  </a:cubicBezTo>
                  <a:cubicBezTo>
                    <a:pt x="1546" y="7450"/>
                    <a:pt x="1962" y="7643"/>
                    <a:pt x="2382" y="7643"/>
                  </a:cubicBezTo>
                  <a:cubicBezTo>
                    <a:pt x="2710" y="7643"/>
                    <a:pt x="3041" y="7526"/>
                    <a:pt x="3305" y="7281"/>
                  </a:cubicBezTo>
                  <a:cubicBezTo>
                    <a:pt x="4059" y="6587"/>
                    <a:pt x="5085" y="5290"/>
                    <a:pt x="5493" y="3268"/>
                  </a:cubicBezTo>
                  <a:cubicBezTo>
                    <a:pt x="5493" y="3268"/>
                    <a:pt x="6262" y="3706"/>
                    <a:pt x="6850" y="5546"/>
                  </a:cubicBezTo>
                  <a:lnTo>
                    <a:pt x="7394" y="5380"/>
                  </a:lnTo>
                  <a:lnTo>
                    <a:pt x="8193" y="5124"/>
                  </a:lnTo>
                  <a:lnTo>
                    <a:pt x="8299" y="5094"/>
                  </a:lnTo>
                  <a:cubicBezTo>
                    <a:pt x="8299" y="5094"/>
                    <a:pt x="7635" y="2800"/>
                    <a:pt x="6624" y="1126"/>
                  </a:cubicBezTo>
                  <a:cubicBezTo>
                    <a:pt x="6186" y="398"/>
                    <a:pt x="5412" y="0"/>
                    <a:pt x="4620" y="0"/>
                  </a:cubicBezTo>
                  <a:close/>
                </a:path>
              </a:pathLst>
            </a:custGeom>
            <a:solidFill>
              <a:srgbClr val="78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2602;p48">
              <a:extLst>
                <a:ext uri="{FF2B5EF4-FFF2-40B4-BE49-F238E27FC236}">
                  <a16:creationId xmlns:a16="http://schemas.microsoft.com/office/drawing/2014/main" id="{6DD19EAE-A6A1-182A-F023-B0B91B1F43B1}"/>
                </a:ext>
              </a:extLst>
            </p:cNvPr>
            <p:cNvSpPr/>
            <p:nvPr/>
          </p:nvSpPr>
          <p:spPr>
            <a:xfrm>
              <a:off x="2805525" y="4045600"/>
              <a:ext cx="207475" cy="174300"/>
            </a:xfrm>
            <a:custGeom>
              <a:avLst/>
              <a:gdLst/>
              <a:ahLst/>
              <a:cxnLst/>
              <a:rect l="l" t="t" r="r" b="b"/>
              <a:pathLst>
                <a:path w="8299" h="6972" extrusionOk="0">
                  <a:moveTo>
                    <a:pt x="4620" y="0"/>
                  </a:moveTo>
                  <a:cubicBezTo>
                    <a:pt x="4212" y="0"/>
                    <a:pt x="3800" y="106"/>
                    <a:pt x="3426" y="326"/>
                  </a:cubicBezTo>
                  <a:cubicBezTo>
                    <a:pt x="2490" y="869"/>
                    <a:pt x="1374" y="1608"/>
                    <a:pt x="649" y="2408"/>
                  </a:cubicBezTo>
                  <a:cubicBezTo>
                    <a:pt x="197" y="2921"/>
                    <a:pt x="1" y="3615"/>
                    <a:pt x="106" y="4294"/>
                  </a:cubicBezTo>
                  <a:cubicBezTo>
                    <a:pt x="121" y="4415"/>
                    <a:pt x="152" y="4535"/>
                    <a:pt x="182" y="4641"/>
                  </a:cubicBezTo>
                  <a:cubicBezTo>
                    <a:pt x="287" y="5003"/>
                    <a:pt x="453" y="5456"/>
                    <a:pt x="634" y="5893"/>
                  </a:cubicBezTo>
                  <a:cubicBezTo>
                    <a:pt x="740" y="6074"/>
                    <a:pt x="846" y="6240"/>
                    <a:pt x="951" y="6406"/>
                  </a:cubicBezTo>
                  <a:cubicBezTo>
                    <a:pt x="1223" y="6779"/>
                    <a:pt x="1642" y="6971"/>
                    <a:pt x="2062" y="6971"/>
                  </a:cubicBezTo>
                  <a:cubicBezTo>
                    <a:pt x="2388" y="6971"/>
                    <a:pt x="2715" y="6855"/>
                    <a:pt x="2973" y="6617"/>
                  </a:cubicBezTo>
                  <a:cubicBezTo>
                    <a:pt x="3727" y="5908"/>
                    <a:pt x="4859" y="4113"/>
                    <a:pt x="5251" y="2106"/>
                  </a:cubicBezTo>
                  <a:cubicBezTo>
                    <a:pt x="5251" y="2106"/>
                    <a:pt x="6654" y="3736"/>
                    <a:pt x="7394" y="5380"/>
                  </a:cubicBezTo>
                  <a:lnTo>
                    <a:pt x="8193" y="5124"/>
                  </a:lnTo>
                  <a:lnTo>
                    <a:pt x="8299" y="5094"/>
                  </a:lnTo>
                  <a:cubicBezTo>
                    <a:pt x="8299" y="5094"/>
                    <a:pt x="7635" y="2800"/>
                    <a:pt x="6624" y="1126"/>
                  </a:cubicBezTo>
                  <a:cubicBezTo>
                    <a:pt x="6186" y="398"/>
                    <a:pt x="5412" y="0"/>
                    <a:pt x="4620" y="0"/>
                  </a:cubicBezTo>
                  <a:close/>
                </a:path>
              </a:pathLst>
            </a:custGeom>
            <a:solidFill>
              <a:srgbClr val="78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2603;p48">
              <a:extLst>
                <a:ext uri="{FF2B5EF4-FFF2-40B4-BE49-F238E27FC236}">
                  <a16:creationId xmlns:a16="http://schemas.microsoft.com/office/drawing/2014/main" id="{D1B1A1C2-C11C-880A-5D18-AECD8CCF346A}"/>
                </a:ext>
              </a:extLst>
            </p:cNvPr>
            <p:cNvSpPr/>
            <p:nvPr/>
          </p:nvSpPr>
          <p:spPr>
            <a:xfrm>
              <a:off x="2805525" y="4045600"/>
              <a:ext cx="207475" cy="154300"/>
            </a:xfrm>
            <a:custGeom>
              <a:avLst/>
              <a:gdLst/>
              <a:ahLst/>
              <a:cxnLst/>
              <a:rect l="l" t="t" r="r" b="b"/>
              <a:pathLst>
                <a:path w="8299" h="6172" extrusionOk="0">
                  <a:moveTo>
                    <a:pt x="4620" y="0"/>
                  </a:moveTo>
                  <a:cubicBezTo>
                    <a:pt x="4212" y="0"/>
                    <a:pt x="3800" y="106"/>
                    <a:pt x="3426" y="326"/>
                  </a:cubicBezTo>
                  <a:cubicBezTo>
                    <a:pt x="2490" y="869"/>
                    <a:pt x="1374" y="1608"/>
                    <a:pt x="649" y="2408"/>
                  </a:cubicBezTo>
                  <a:cubicBezTo>
                    <a:pt x="197" y="2921"/>
                    <a:pt x="1" y="3615"/>
                    <a:pt x="106" y="4294"/>
                  </a:cubicBezTo>
                  <a:cubicBezTo>
                    <a:pt x="287" y="4762"/>
                    <a:pt x="529" y="5229"/>
                    <a:pt x="800" y="5607"/>
                  </a:cubicBezTo>
                  <a:cubicBezTo>
                    <a:pt x="1063" y="5980"/>
                    <a:pt x="1479" y="6172"/>
                    <a:pt x="1897" y="6172"/>
                  </a:cubicBezTo>
                  <a:cubicBezTo>
                    <a:pt x="2223" y="6172"/>
                    <a:pt x="2549" y="6056"/>
                    <a:pt x="2807" y="5818"/>
                  </a:cubicBezTo>
                  <a:cubicBezTo>
                    <a:pt x="3561" y="5109"/>
                    <a:pt x="4693" y="3313"/>
                    <a:pt x="5100" y="1307"/>
                  </a:cubicBezTo>
                  <a:cubicBezTo>
                    <a:pt x="5100" y="1307"/>
                    <a:pt x="7318" y="3359"/>
                    <a:pt x="8193" y="5124"/>
                  </a:cubicBezTo>
                  <a:lnTo>
                    <a:pt x="8299" y="5094"/>
                  </a:lnTo>
                  <a:cubicBezTo>
                    <a:pt x="8299" y="5094"/>
                    <a:pt x="7635" y="2800"/>
                    <a:pt x="6624" y="1126"/>
                  </a:cubicBezTo>
                  <a:cubicBezTo>
                    <a:pt x="6186" y="398"/>
                    <a:pt x="5412" y="0"/>
                    <a:pt x="4620" y="0"/>
                  </a:cubicBezTo>
                  <a:close/>
                </a:path>
              </a:pathLst>
            </a:custGeom>
            <a:solidFill>
              <a:srgbClr val="78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2604;p48">
              <a:extLst>
                <a:ext uri="{FF2B5EF4-FFF2-40B4-BE49-F238E27FC236}">
                  <a16:creationId xmlns:a16="http://schemas.microsoft.com/office/drawing/2014/main" id="{58E40EF2-2EA8-35EA-680B-286DF990FDB5}"/>
                </a:ext>
              </a:extLst>
            </p:cNvPr>
            <p:cNvSpPr/>
            <p:nvPr/>
          </p:nvSpPr>
          <p:spPr>
            <a:xfrm>
              <a:off x="2728575" y="4366675"/>
              <a:ext cx="406750" cy="216000"/>
            </a:xfrm>
            <a:custGeom>
              <a:avLst/>
              <a:gdLst/>
              <a:ahLst/>
              <a:cxnLst/>
              <a:rect l="l" t="t" r="r" b="b"/>
              <a:pathLst>
                <a:path w="16270" h="8640" extrusionOk="0">
                  <a:moveTo>
                    <a:pt x="11139" y="0"/>
                  </a:moveTo>
                  <a:cubicBezTo>
                    <a:pt x="10962" y="0"/>
                    <a:pt x="10780" y="12"/>
                    <a:pt x="10592" y="36"/>
                  </a:cubicBezTo>
                  <a:cubicBezTo>
                    <a:pt x="10547" y="51"/>
                    <a:pt x="10517" y="51"/>
                    <a:pt x="10472" y="66"/>
                  </a:cubicBezTo>
                  <a:lnTo>
                    <a:pt x="10472" y="51"/>
                  </a:lnTo>
                  <a:cubicBezTo>
                    <a:pt x="10321" y="51"/>
                    <a:pt x="5372" y="1092"/>
                    <a:pt x="2400" y="1710"/>
                  </a:cubicBezTo>
                  <a:cubicBezTo>
                    <a:pt x="936" y="2027"/>
                    <a:pt x="1" y="3491"/>
                    <a:pt x="393" y="4939"/>
                  </a:cubicBezTo>
                  <a:cubicBezTo>
                    <a:pt x="868" y="6694"/>
                    <a:pt x="2212" y="8640"/>
                    <a:pt x="5802" y="8640"/>
                  </a:cubicBezTo>
                  <a:cubicBezTo>
                    <a:pt x="7459" y="8640"/>
                    <a:pt x="9594" y="8226"/>
                    <a:pt x="12342" y="7187"/>
                  </a:cubicBezTo>
                  <a:cubicBezTo>
                    <a:pt x="16270" y="5715"/>
                    <a:pt x="15071" y="0"/>
                    <a:pt x="11139" y="0"/>
                  </a:cubicBezTo>
                  <a:close/>
                </a:path>
              </a:pathLst>
            </a:custGeom>
            <a:solidFill>
              <a:srgbClr val="C46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2605;p48">
              <a:extLst>
                <a:ext uri="{FF2B5EF4-FFF2-40B4-BE49-F238E27FC236}">
                  <a16:creationId xmlns:a16="http://schemas.microsoft.com/office/drawing/2014/main" id="{9B419AD1-82BF-6663-75D6-C063EDC69D37}"/>
                </a:ext>
              </a:extLst>
            </p:cNvPr>
            <p:cNvSpPr/>
            <p:nvPr/>
          </p:nvSpPr>
          <p:spPr>
            <a:xfrm>
              <a:off x="2730475" y="4366725"/>
              <a:ext cx="385875" cy="215900"/>
            </a:xfrm>
            <a:custGeom>
              <a:avLst/>
              <a:gdLst/>
              <a:ahLst/>
              <a:cxnLst/>
              <a:rect l="l" t="t" r="r" b="b"/>
              <a:pathLst>
                <a:path w="15435" h="8636" extrusionOk="0">
                  <a:moveTo>
                    <a:pt x="11058" y="0"/>
                  </a:moveTo>
                  <a:cubicBezTo>
                    <a:pt x="10883" y="0"/>
                    <a:pt x="10702" y="11"/>
                    <a:pt x="10516" y="34"/>
                  </a:cubicBezTo>
                  <a:cubicBezTo>
                    <a:pt x="10471" y="49"/>
                    <a:pt x="10441" y="49"/>
                    <a:pt x="10396" y="49"/>
                  </a:cubicBezTo>
                  <a:cubicBezTo>
                    <a:pt x="10320" y="49"/>
                    <a:pt x="9385" y="245"/>
                    <a:pt x="8087" y="501"/>
                  </a:cubicBezTo>
                  <a:cubicBezTo>
                    <a:pt x="6367" y="864"/>
                    <a:pt x="4014" y="1346"/>
                    <a:pt x="2324" y="1708"/>
                  </a:cubicBezTo>
                  <a:cubicBezTo>
                    <a:pt x="2067" y="1769"/>
                    <a:pt x="1826" y="1859"/>
                    <a:pt x="1600" y="1965"/>
                  </a:cubicBezTo>
                  <a:cubicBezTo>
                    <a:pt x="574" y="2538"/>
                    <a:pt x="0" y="3745"/>
                    <a:pt x="317" y="4937"/>
                  </a:cubicBezTo>
                  <a:cubicBezTo>
                    <a:pt x="802" y="6689"/>
                    <a:pt x="2136" y="8636"/>
                    <a:pt x="5727" y="8636"/>
                  </a:cubicBezTo>
                  <a:cubicBezTo>
                    <a:pt x="6496" y="8636"/>
                    <a:pt x="7369" y="8547"/>
                    <a:pt x="8359" y="8347"/>
                  </a:cubicBezTo>
                  <a:cubicBezTo>
                    <a:pt x="9505" y="8121"/>
                    <a:pt x="10788" y="7743"/>
                    <a:pt x="12266" y="7185"/>
                  </a:cubicBezTo>
                  <a:cubicBezTo>
                    <a:pt x="15435" y="5993"/>
                    <a:pt x="15269" y="2055"/>
                    <a:pt x="13021" y="577"/>
                  </a:cubicBezTo>
                  <a:cubicBezTo>
                    <a:pt x="12481" y="209"/>
                    <a:pt x="11821" y="0"/>
                    <a:pt x="11058" y="0"/>
                  </a:cubicBezTo>
                  <a:close/>
                </a:path>
              </a:pathLst>
            </a:custGeom>
            <a:solidFill>
              <a:srgbClr val="C46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2606;p48">
              <a:extLst>
                <a:ext uri="{FF2B5EF4-FFF2-40B4-BE49-F238E27FC236}">
                  <a16:creationId xmlns:a16="http://schemas.microsoft.com/office/drawing/2014/main" id="{275304F1-01E0-4FB4-9628-2333C98DC8E2}"/>
                </a:ext>
              </a:extLst>
            </p:cNvPr>
            <p:cNvSpPr/>
            <p:nvPr/>
          </p:nvSpPr>
          <p:spPr>
            <a:xfrm>
              <a:off x="2761775" y="4245675"/>
              <a:ext cx="296875" cy="213550"/>
            </a:xfrm>
            <a:custGeom>
              <a:avLst/>
              <a:gdLst/>
              <a:ahLst/>
              <a:cxnLst/>
              <a:rect l="l" t="t" r="r" b="b"/>
              <a:pathLst>
                <a:path w="11875" h="8542" extrusionOk="0">
                  <a:moveTo>
                    <a:pt x="10391" y="1"/>
                  </a:moveTo>
                  <a:cubicBezTo>
                    <a:pt x="10372" y="1"/>
                    <a:pt x="10354" y="1"/>
                    <a:pt x="10335" y="2"/>
                  </a:cubicBezTo>
                  <a:cubicBezTo>
                    <a:pt x="9868" y="33"/>
                    <a:pt x="9551" y="425"/>
                    <a:pt x="9400" y="832"/>
                  </a:cubicBezTo>
                  <a:cubicBezTo>
                    <a:pt x="9204" y="1375"/>
                    <a:pt x="9355" y="1979"/>
                    <a:pt x="9445" y="2522"/>
                  </a:cubicBezTo>
                  <a:cubicBezTo>
                    <a:pt x="9536" y="3050"/>
                    <a:pt x="9611" y="3639"/>
                    <a:pt x="9340" y="4121"/>
                  </a:cubicBezTo>
                  <a:cubicBezTo>
                    <a:pt x="9083" y="4589"/>
                    <a:pt x="8570" y="4770"/>
                    <a:pt x="8087" y="4891"/>
                  </a:cubicBezTo>
                  <a:cubicBezTo>
                    <a:pt x="7665" y="4981"/>
                    <a:pt x="7258" y="5057"/>
                    <a:pt x="6835" y="5147"/>
                  </a:cubicBezTo>
                  <a:cubicBezTo>
                    <a:pt x="6835" y="5208"/>
                    <a:pt x="6835" y="5283"/>
                    <a:pt x="6835" y="5343"/>
                  </a:cubicBezTo>
                  <a:cubicBezTo>
                    <a:pt x="5115" y="5706"/>
                    <a:pt x="2762" y="6188"/>
                    <a:pt x="1072" y="6550"/>
                  </a:cubicBezTo>
                  <a:cubicBezTo>
                    <a:pt x="815" y="6611"/>
                    <a:pt x="574" y="6701"/>
                    <a:pt x="348" y="6807"/>
                  </a:cubicBezTo>
                  <a:cubicBezTo>
                    <a:pt x="121" y="7109"/>
                    <a:pt x="1" y="7501"/>
                    <a:pt x="182" y="7863"/>
                  </a:cubicBezTo>
                  <a:cubicBezTo>
                    <a:pt x="423" y="8346"/>
                    <a:pt x="966" y="8512"/>
                    <a:pt x="1464" y="8542"/>
                  </a:cubicBezTo>
                  <a:cubicBezTo>
                    <a:pt x="1766" y="8542"/>
                    <a:pt x="2083" y="8512"/>
                    <a:pt x="2384" y="8482"/>
                  </a:cubicBezTo>
                  <a:cubicBezTo>
                    <a:pt x="2701" y="8451"/>
                    <a:pt x="3018" y="8421"/>
                    <a:pt x="3320" y="8361"/>
                  </a:cubicBezTo>
                  <a:cubicBezTo>
                    <a:pt x="4527" y="8180"/>
                    <a:pt x="5704" y="7893"/>
                    <a:pt x="6880" y="7591"/>
                  </a:cubicBezTo>
                  <a:cubicBezTo>
                    <a:pt x="6956" y="7576"/>
                    <a:pt x="7016" y="7561"/>
                    <a:pt x="7077" y="7546"/>
                  </a:cubicBezTo>
                  <a:lnTo>
                    <a:pt x="10909" y="6611"/>
                  </a:lnTo>
                  <a:cubicBezTo>
                    <a:pt x="11150" y="6550"/>
                    <a:pt x="11452" y="6505"/>
                    <a:pt x="11648" y="6324"/>
                  </a:cubicBezTo>
                  <a:cubicBezTo>
                    <a:pt x="11814" y="6173"/>
                    <a:pt x="11874" y="5932"/>
                    <a:pt x="11844" y="5706"/>
                  </a:cubicBezTo>
                  <a:cubicBezTo>
                    <a:pt x="11829" y="5600"/>
                    <a:pt x="11799" y="5509"/>
                    <a:pt x="11769" y="5419"/>
                  </a:cubicBezTo>
                  <a:cubicBezTo>
                    <a:pt x="11724" y="5268"/>
                    <a:pt x="11633" y="5132"/>
                    <a:pt x="11558" y="4996"/>
                  </a:cubicBezTo>
                  <a:cubicBezTo>
                    <a:pt x="11422" y="4740"/>
                    <a:pt x="11286" y="4483"/>
                    <a:pt x="11241" y="4182"/>
                  </a:cubicBezTo>
                  <a:cubicBezTo>
                    <a:pt x="11150" y="3578"/>
                    <a:pt x="11346" y="2960"/>
                    <a:pt x="11467" y="2371"/>
                  </a:cubicBezTo>
                  <a:cubicBezTo>
                    <a:pt x="11588" y="1828"/>
                    <a:pt x="11678" y="1225"/>
                    <a:pt x="11407" y="712"/>
                  </a:cubicBezTo>
                  <a:cubicBezTo>
                    <a:pt x="11204" y="335"/>
                    <a:pt x="10821" y="1"/>
                    <a:pt x="10391" y="1"/>
                  </a:cubicBezTo>
                  <a:close/>
                </a:path>
              </a:pathLst>
            </a:custGeom>
            <a:solidFill>
              <a:srgbClr val="F5F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2607;p48">
              <a:extLst>
                <a:ext uri="{FF2B5EF4-FFF2-40B4-BE49-F238E27FC236}">
                  <a16:creationId xmlns:a16="http://schemas.microsoft.com/office/drawing/2014/main" id="{A01B6FCA-5F96-19A1-489A-4304251173E9}"/>
                </a:ext>
              </a:extLst>
            </p:cNvPr>
            <p:cNvSpPr/>
            <p:nvPr/>
          </p:nvSpPr>
          <p:spPr>
            <a:xfrm>
              <a:off x="3176300" y="4417350"/>
              <a:ext cx="775" cy="25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1" y="0"/>
                  </a:moveTo>
                  <a:cubicBezTo>
                    <a:pt x="1" y="0"/>
                    <a:pt x="16" y="0"/>
                    <a:pt x="31" y="0"/>
                  </a:cubicBezTo>
                  <a:lnTo>
                    <a:pt x="1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4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608;p48">
              <a:extLst>
                <a:ext uri="{FF2B5EF4-FFF2-40B4-BE49-F238E27FC236}">
                  <a16:creationId xmlns:a16="http://schemas.microsoft.com/office/drawing/2014/main" id="{1660E69F-1829-5403-9981-616CD9711891}"/>
                </a:ext>
              </a:extLst>
            </p:cNvPr>
            <p:cNvSpPr/>
            <p:nvPr/>
          </p:nvSpPr>
          <p:spPr>
            <a:xfrm>
              <a:off x="2939425" y="4403625"/>
              <a:ext cx="247100" cy="182075"/>
            </a:xfrm>
            <a:custGeom>
              <a:avLst/>
              <a:gdLst/>
              <a:ahLst/>
              <a:cxnLst/>
              <a:rect l="l" t="t" r="r" b="b"/>
              <a:pathLst>
                <a:path w="9884" h="7283" extrusionOk="0">
                  <a:moveTo>
                    <a:pt x="9455" y="0"/>
                  </a:moveTo>
                  <a:cubicBezTo>
                    <a:pt x="9168" y="0"/>
                    <a:pt x="8900" y="127"/>
                    <a:pt x="8691" y="323"/>
                  </a:cubicBezTo>
                  <a:cubicBezTo>
                    <a:pt x="8465" y="534"/>
                    <a:pt x="8314" y="836"/>
                    <a:pt x="8193" y="1123"/>
                  </a:cubicBezTo>
                  <a:cubicBezTo>
                    <a:pt x="8163" y="1183"/>
                    <a:pt x="8148" y="1258"/>
                    <a:pt x="8163" y="1334"/>
                  </a:cubicBezTo>
                  <a:cubicBezTo>
                    <a:pt x="8178" y="1394"/>
                    <a:pt x="8238" y="1470"/>
                    <a:pt x="8299" y="1500"/>
                  </a:cubicBezTo>
                  <a:cubicBezTo>
                    <a:pt x="8341" y="1521"/>
                    <a:pt x="8393" y="1533"/>
                    <a:pt x="8445" y="1533"/>
                  </a:cubicBezTo>
                  <a:cubicBezTo>
                    <a:pt x="8540" y="1533"/>
                    <a:pt x="8637" y="1492"/>
                    <a:pt x="8676" y="1394"/>
                  </a:cubicBezTo>
                  <a:cubicBezTo>
                    <a:pt x="8721" y="1273"/>
                    <a:pt x="8782" y="1153"/>
                    <a:pt x="8842" y="1032"/>
                  </a:cubicBezTo>
                  <a:cubicBezTo>
                    <a:pt x="8857" y="1017"/>
                    <a:pt x="8857" y="1002"/>
                    <a:pt x="8872" y="987"/>
                  </a:cubicBezTo>
                  <a:lnTo>
                    <a:pt x="8872" y="987"/>
                  </a:lnTo>
                  <a:cubicBezTo>
                    <a:pt x="9008" y="1379"/>
                    <a:pt x="8902" y="1832"/>
                    <a:pt x="8631" y="2149"/>
                  </a:cubicBezTo>
                  <a:cubicBezTo>
                    <a:pt x="8314" y="2511"/>
                    <a:pt x="7801" y="2692"/>
                    <a:pt x="7318" y="2737"/>
                  </a:cubicBezTo>
                  <a:cubicBezTo>
                    <a:pt x="7213" y="2746"/>
                    <a:pt x="7106" y="2749"/>
                    <a:pt x="7000" y="2749"/>
                  </a:cubicBezTo>
                  <a:cubicBezTo>
                    <a:pt x="6786" y="2749"/>
                    <a:pt x="6571" y="2737"/>
                    <a:pt x="6355" y="2737"/>
                  </a:cubicBezTo>
                  <a:cubicBezTo>
                    <a:pt x="6138" y="2737"/>
                    <a:pt x="5921" y="2749"/>
                    <a:pt x="5704" y="2797"/>
                  </a:cubicBezTo>
                  <a:cubicBezTo>
                    <a:pt x="5236" y="2888"/>
                    <a:pt x="4844" y="3159"/>
                    <a:pt x="4527" y="3522"/>
                  </a:cubicBezTo>
                  <a:cubicBezTo>
                    <a:pt x="4165" y="3899"/>
                    <a:pt x="3923" y="4351"/>
                    <a:pt x="3637" y="4789"/>
                  </a:cubicBezTo>
                  <a:cubicBezTo>
                    <a:pt x="3365" y="5211"/>
                    <a:pt x="3033" y="5588"/>
                    <a:pt x="2626" y="5890"/>
                  </a:cubicBezTo>
                  <a:cubicBezTo>
                    <a:pt x="1921" y="6426"/>
                    <a:pt x="1071" y="6725"/>
                    <a:pt x="188" y="6725"/>
                  </a:cubicBezTo>
                  <a:cubicBezTo>
                    <a:pt x="125" y="6725"/>
                    <a:pt x="63" y="6723"/>
                    <a:pt x="1" y="6720"/>
                  </a:cubicBezTo>
                  <a:lnTo>
                    <a:pt x="1" y="6720"/>
                  </a:lnTo>
                  <a:cubicBezTo>
                    <a:pt x="1" y="6916"/>
                    <a:pt x="16" y="7097"/>
                    <a:pt x="31" y="7278"/>
                  </a:cubicBezTo>
                  <a:cubicBezTo>
                    <a:pt x="94" y="7281"/>
                    <a:pt x="158" y="7283"/>
                    <a:pt x="221" y="7283"/>
                  </a:cubicBezTo>
                  <a:cubicBezTo>
                    <a:pt x="1806" y="7283"/>
                    <a:pt x="3249" y="6381"/>
                    <a:pt x="4120" y="5076"/>
                  </a:cubicBezTo>
                  <a:cubicBezTo>
                    <a:pt x="4633" y="4276"/>
                    <a:pt x="5085" y="3340"/>
                    <a:pt x="6156" y="3295"/>
                  </a:cubicBezTo>
                  <a:cubicBezTo>
                    <a:pt x="7047" y="3250"/>
                    <a:pt x="7922" y="3386"/>
                    <a:pt x="8691" y="2827"/>
                  </a:cubicBezTo>
                  <a:cubicBezTo>
                    <a:pt x="9400" y="2315"/>
                    <a:pt x="9717" y="1364"/>
                    <a:pt x="9295" y="579"/>
                  </a:cubicBezTo>
                  <a:lnTo>
                    <a:pt x="9325" y="564"/>
                  </a:lnTo>
                  <a:cubicBezTo>
                    <a:pt x="9355" y="564"/>
                    <a:pt x="9370" y="564"/>
                    <a:pt x="9385" y="549"/>
                  </a:cubicBezTo>
                  <a:lnTo>
                    <a:pt x="9506" y="549"/>
                  </a:lnTo>
                  <a:cubicBezTo>
                    <a:pt x="9528" y="554"/>
                    <a:pt x="9552" y="557"/>
                    <a:pt x="9575" y="557"/>
                  </a:cubicBezTo>
                  <a:cubicBezTo>
                    <a:pt x="9693" y="557"/>
                    <a:pt x="9813" y="494"/>
                    <a:pt x="9838" y="368"/>
                  </a:cubicBezTo>
                  <a:cubicBezTo>
                    <a:pt x="9883" y="232"/>
                    <a:pt x="9808" y="51"/>
                    <a:pt x="9657" y="21"/>
                  </a:cubicBezTo>
                  <a:cubicBezTo>
                    <a:pt x="9589" y="7"/>
                    <a:pt x="9522" y="0"/>
                    <a:pt x="9455" y="0"/>
                  </a:cubicBezTo>
                  <a:close/>
                </a:path>
              </a:pathLst>
            </a:custGeom>
            <a:solidFill>
              <a:srgbClr val="34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609;p48">
              <a:extLst>
                <a:ext uri="{FF2B5EF4-FFF2-40B4-BE49-F238E27FC236}">
                  <a16:creationId xmlns:a16="http://schemas.microsoft.com/office/drawing/2014/main" id="{97162EF4-7011-B478-7BBA-EB4C10C8F57E}"/>
                </a:ext>
              </a:extLst>
            </p:cNvPr>
            <p:cNvSpPr/>
            <p:nvPr/>
          </p:nvSpPr>
          <p:spPr>
            <a:xfrm>
              <a:off x="3119350" y="4746650"/>
              <a:ext cx="380600" cy="714400"/>
            </a:xfrm>
            <a:custGeom>
              <a:avLst/>
              <a:gdLst/>
              <a:ahLst/>
              <a:cxnLst/>
              <a:rect l="l" t="t" r="r" b="b"/>
              <a:pathLst>
                <a:path w="15224" h="28576" extrusionOk="0">
                  <a:moveTo>
                    <a:pt x="6017" y="0"/>
                  </a:moveTo>
                  <a:cubicBezTo>
                    <a:pt x="5904" y="0"/>
                    <a:pt x="5789" y="5"/>
                    <a:pt x="5673" y="15"/>
                  </a:cubicBezTo>
                  <a:cubicBezTo>
                    <a:pt x="4723" y="90"/>
                    <a:pt x="3878" y="467"/>
                    <a:pt x="3139" y="1146"/>
                  </a:cubicBezTo>
                  <a:cubicBezTo>
                    <a:pt x="1494" y="2625"/>
                    <a:pt x="1313" y="5144"/>
                    <a:pt x="2626" y="6940"/>
                  </a:cubicBezTo>
                  <a:cubicBezTo>
                    <a:pt x="4346" y="9263"/>
                    <a:pt x="6835" y="12854"/>
                    <a:pt x="7393" y="14876"/>
                  </a:cubicBezTo>
                  <a:cubicBezTo>
                    <a:pt x="8464" y="19040"/>
                    <a:pt x="6398" y="22827"/>
                    <a:pt x="3802" y="26569"/>
                  </a:cubicBezTo>
                  <a:cubicBezTo>
                    <a:pt x="3802" y="26569"/>
                    <a:pt x="3422" y="26508"/>
                    <a:pt x="2902" y="26508"/>
                  </a:cubicBezTo>
                  <a:cubicBezTo>
                    <a:pt x="1778" y="26508"/>
                    <a:pt x="0" y="26791"/>
                    <a:pt x="0" y="28575"/>
                  </a:cubicBezTo>
                  <a:lnTo>
                    <a:pt x="4300" y="28575"/>
                  </a:lnTo>
                  <a:cubicBezTo>
                    <a:pt x="5070" y="28575"/>
                    <a:pt x="5779" y="28168"/>
                    <a:pt x="6141" y="27489"/>
                  </a:cubicBezTo>
                  <a:cubicBezTo>
                    <a:pt x="7816" y="24472"/>
                    <a:pt x="12614" y="16053"/>
                    <a:pt x="15224" y="14061"/>
                  </a:cubicBezTo>
                  <a:cubicBezTo>
                    <a:pt x="15224" y="14061"/>
                    <a:pt x="10848" y="10048"/>
                    <a:pt x="10245" y="3968"/>
                  </a:cubicBezTo>
                  <a:cubicBezTo>
                    <a:pt x="10030" y="1759"/>
                    <a:pt x="8206" y="0"/>
                    <a:pt x="6017" y="0"/>
                  </a:cubicBezTo>
                  <a:close/>
                </a:path>
              </a:pathLst>
            </a:custGeom>
            <a:solidFill>
              <a:srgbClr val="C46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610;p48">
              <a:extLst>
                <a:ext uri="{FF2B5EF4-FFF2-40B4-BE49-F238E27FC236}">
                  <a16:creationId xmlns:a16="http://schemas.microsoft.com/office/drawing/2014/main" id="{CB5DFFA9-9EBC-1F5B-5B6C-2567D2DC73BC}"/>
                </a:ext>
              </a:extLst>
            </p:cNvPr>
            <p:cNvSpPr/>
            <p:nvPr/>
          </p:nvSpPr>
          <p:spPr>
            <a:xfrm>
              <a:off x="3151775" y="4746325"/>
              <a:ext cx="348175" cy="433350"/>
            </a:xfrm>
            <a:custGeom>
              <a:avLst/>
              <a:gdLst/>
              <a:ahLst/>
              <a:cxnLst/>
              <a:rect l="l" t="t" r="r" b="b"/>
              <a:pathLst>
                <a:path w="13927" h="17334" extrusionOk="0">
                  <a:moveTo>
                    <a:pt x="4681" y="0"/>
                  </a:moveTo>
                  <a:cubicBezTo>
                    <a:pt x="4575" y="0"/>
                    <a:pt x="4469" y="4"/>
                    <a:pt x="4361" y="13"/>
                  </a:cubicBezTo>
                  <a:cubicBezTo>
                    <a:pt x="3411" y="88"/>
                    <a:pt x="2581" y="480"/>
                    <a:pt x="1842" y="1144"/>
                  </a:cubicBezTo>
                  <a:cubicBezTo>
                    <a:pt x="197" y="2638"/>
                    <a:pt x="1" y="5157"/>
                    <a:pt x="1329" y="6938"/>
                  </a:cubicBezTo>
                  <a:cubicBezTo>
                    <a:pt x="3049" y="9276"/>
                    <a:pt x="5538" y="12867"/>
                    <a:pt x="6096" y="14889"/>
                  </a:cubicBezTo>
                  <a:cubicBezTo>
                    <a:pt x="6202" y="15296"/>
                    <a:pt x="6277" y="15704"/>
                    <a:pt x="6323" y="16111"/>
                  </a:cubicBezTo>
                  <a:cubicBezTo>
                    <a:pt x="6564" y="15658"/>
                    <a:pt x="6670" y="15130"/>
                    <a:pt x="6715" y="14617"/>
                  </a:cubicBezTo>
                  <a:cubicBezTo>
                    <a:pt x="6723" y="14563"/>
                    <a:pt x="6775" y="14532"/>
                    <a:pt x="6823" y="14532"/>
                  </a:cubicBezTo>
                  <a:cubicBezTo>
                    <a:pt x="6869" y="14532"/>
                    <a:pt x="6911" y="14559"/>
                    <a:pt x="6911" y="14617"/>
                  </a:cubicBezTo>
                  <a:cubicBezTo>
                    <a:pt x="6881" y="15462"/>
                    <a:pt x="7032" y="16277"/>
                    <a:pt x="6881" y="17107"/>
                  </a:cubicBezTo>
                  <a:cubicBezTo>
                    <a:pt x="7816" y="16473"/>
                    <a:pt x="8601" y="15673"/>
                    <a:pt x="9400" y="14874"/>
                  </a:cubicBezTo>
                  <a:cubicBezTo>
                    <a:pt x="9415" y="14854"/>
                    <a:pt x="9438" y="14846"/>
                    <a:pt x="9461" y="14846"/>
                  </a:cubicBezTo>
                  <a:cubicBezTo>
                    <a:pt x="9511" y="14846"/>
                    <a:pt x="9566" y="14883"/>
                    <a:pt x="9566" y="14934"/>
                  </a:cubicBezTo>
                  <a:cubicBezTo>
                    <a:pt x="9476" y="15719"/>
                    <a:pt x="9219" y="16564"/>
                    <a:pt x="9431" y="17333"/>
                  </a:cubicBezTo>
                  <a:cubicBezTo>
                    <a:pt x="9702" y="16865"/>
                    <a:pt x="9959" y="16367"/>
                    <a:pt x="10306" y="15930"/>
                  </a:cubicBezTo>
                  <a:cubicBezTo>
                    <a:pt x="10653" y="15507"/>
                    <a:pt x="11075" y="15236"/>
                    <a:pt x="11573" y="15025"/>
                  </a:cubicBezTo>
                  <a:cubicBezTo>
                    <a:pt x="12011" y="14844"/>
                    <a:pt x="12463" y="14723"/>
                    <a:pt x="12916" y="14587"/>
                  </a:cubicBezTo>
                  <a:cubicBezTo>
                    <a:pt x="13172" y="14497"/>
                    <a:pt x="13429" y="14406"/>
                    <a:pt x="13670" y="14270"/>
                  </a:cubicBezTo>
                  <a:cubicBezTo>
                    <a:pt x="13761" y="14195"/>
                    <a:pt x="13851" y="14135"/>
                    <a:pt x="13927" y="14074"/>
                  </a:cubicBezTo>
                  <a:cubicBezTo>
                    <a:pt x="13927" y="14074"/>
                    <a:pt x="9536" y="10061"/>
                    <a:pt x="8948" y="3981"/>
                  </a:cubicBezTo>
                  <a:cubicBezTo>
                    <a:pt x="8732" y="1764"/>
                    <a:pt x="6882" y="0"/>
                    <a:pt x="4681" y="0"/>
                  </a:cubicBezTo>
                  <a:close/>
                </a:path>
              </a:pathLst>
            </a:custGeom>
            <a:solidFill>
              <a:srgbClr val="C46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611;p48">
              <a:extLst>
                <a:ext uri="{FF2B5EF4-FFF2-40B4-BE49-F238E27FC236}">
                  <a16:creationId xmlns:a16="http://schemas.microsoft.com/office/drawing/2014/main" id="{D3056EF7-F5CA-0D39-93D0-61D9CF1C69E4}"/>
                </a:ext>
              </a:extLst>
            </p:cNvPr>
            <p:cNvSpPr/>
            <p:nvPr/>
          </p:nvSpPr>
          <p:spPr>
            <a:xfrm>
              <a:off x="2884750" y="5032150"/>
              <a:ext cx="359475" cy="383625"/>
            </a:xfrm>
            <a:custGeom>
              <a:avLst/>
              <a:gdLst/>
              <a:ahLst/>
              <a:cxnLst/>
              <a:rect l="l" t="t" r="r" b="b"/>
              <a:pathLst>
                <a:path w="14379" h="15345" extrusionOk="0">
                  <a:moveTo>
                    <a:pt x="6729" y="1"/>
                  </a:moveTo>
                  <a:cubicBezTo>
                    <a:pt x="7031" y="604"/>
                    <a:pt x="7272" y="1163"/>
                    <a:pt x="7393" y="1630"/>
                  </a:cubicBezTo>
                  <a:cubicBezTo>
                    <a:pt x="8464" y="5794"/>
                    <a:pt x="6397" y="9597"/>
                    <a:pt x="3802" y="13323"/>
                  </a:cubicBezTo>
                  <a:cubicBezTo>
                    <a:pt x="3802" y="13323"/>
                    <a:pt x="3435" y="13266"/>
                    <a:pt x="2929" y="13266"/>
                  </a:cubicBezTo>
                  <a:cubicBezTo>
                    <a:pt x="1806" y="13266"/>
                    <a:pt x="0" y="13546"/>
                    <a:pt x="0" y="15345"/>
                  </a:cubicBezTo>
                  <a:lnTo>
                    <a:pt x="4300" y="15345"/>
                  </a:lnTo>
                  <a:cubicBezTo>
                    <a:pt x="5069" y="15345"/>
                    <a:pt x="5779" y="14922"/>
                    <a:pt x="6141" y="14243"/>
                  </a:cubicBezTo>
                  <a:cubicBezTo>
                    <a:pt x="7649" y="11528"/>
                    <a:pt x="11678" y="4452"/>
                    <a:pt x="14378" y="1600"/>
                  </a:cubicBezTo>
                  <a:lnTo>
                    <a:pt x="14378" y="1600"/>
                  </a:lnTo>
                  <a:cubicBezTo>
                    <a:pt x="13652" y="1706"/>
                    <a:pt x="12954" y="1759"/>
                    <a:pt x="12282" y="1759"/>
                  </a:cubicBezTo>
                  <a:cubicBezTo>
                    <a:pt x="11223" y="1759"/>
                    <a:pt x="10232" y="1627"/>
                    <a:pt x="9309" y="1359"/>
                  </a:cubicBezTo>
                  <a:cubicBezTo>
                    <a:pt x="8343" y="1072"/>
                    <a:pt x="7483" y="604"/>
                    <a:pt x="6729" y="1"/>
                  </a:cubicBezTo>
                  <a:close/>
                </a:path>
              </a:pathLst>
            </a:custGeom>
            <a:solidFill>
              <a:srgbClr val="C46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612;p48">
              <a:extLst>
                <a:ext uri="{FF2B5EF4-FFF2-40B4-BE49-F238E27FC236}">
                  <a16:creationId xmlns:a16="http://schemas.microsoft.com/office/drawing/2014/main" id="{A35236C0-C29F-EB58-ADF4-24F8049322FD}"/>
                </a:ext>
              </a:extLst>
            </p:cNvPr>
            <p:cNvSpPr/>
            <p:nvPr/>
          </p:nvSpPr>
          <p:spPr>
            <a:xfrm>
              <a:off x="3603650" y="4715900"/>
              <a:ext cx="372700" cy="721000"/>
            </a:xfrm>
            <a:custGeom>
              <a:avLst/>
              <a:gdLst/>
              <a:ahLst/>
              <a:cxnLst/>
              <a:rect l="l" t="t" r="r" b="b"/>
              <a:pathLst>
                <a:path w="14908" h="28840" extrusionOk="0">
                  <a:moveTo>
                    <a:pt x="3685" y="0"/>
                  </a:moveTo>
                  <a:cubicBezTo>
                    <a:pt x="2701" y="0"/>
                    <a:pt x="1897" y="594"/>
                    <a:pt x="1253" y="1712"/>
                  </a:cubicBezTo>
                  <a:cubicBezTo>
                    <a:pt x="302" y="3342"/>
                    <a:pt x="1" y="5288"/>
                    <a:pt x="408" y="7129"/>
                  </a:cubicBezTo>
                  <a:cubicBezTo>
                    <a:pt x="936" y="9648"/>
                    <a:pt x="2807" y="12983"/>
                    <a:pt x="8812" y="13828"/>
                  </a:cubicBezTo>
                  <a:cubicBezTo>
                    <a:pt x="9717" y="13948"/>
                    <a:pt x="10441" y="14612"/>
                    <a:pt x="10698" y="15487"/>
                  </a:cubicBezTo>
                  <a:lnTo>
                    <a:pt x="12976" y="27603"/>
                  </a:lnTo>
                  <a:cubicBezTo>
                    <a:pt x="12976" y="27603"/>
                    <a:pt x="11654" y="27142"/>
                    <a:pt x="10365" y="27142"/>
                  </a:cubicBezTo>
                  <a:cubicBezTo>
                    <a:pt x="9634" y="27142"/>
                    <a:pt x="8914" y="27290"/>
                    <a:pt x="8450" y="27753"/>
                  </a:cubicBezTo>
                  <a:cubicBezTo>
                    <a:pt x="8057" y="28161"/>
                    <a:pt x="8359" y="28840"/>
                    <a:pt x="8917" y="28840"/>
                  </a:cubicBezTo>
                  <a:lnTo>
                    <a:pt x="13881" y="28840"/>
                  </a:lnTo>
                  <a:cubicBezTo>
                    <a:pt x="14454" y="28840"/>
                    <a:pt x="14907" y="28372"/>
                    <a:pt x="14862" y="27799"/>
                  </a:cubicBezTo>
                  <a:lnTo>
                    <a:pt x="13911" y="11474"/>
                  </a:lnTo>
                  <a:cubicBezTo>
                    <a:pt x="10245" y="11142"/>
                    <a:pt x="7559" y="8713"/>
                    <a:pt x="7378" y="3945"/>
                  </a:cubicBezTo>
                  <a:cubicBezTo>
                    <a:pt x="7333" y="2286"/>
                    <a:pt x="6292" y="762"/>
                    <a:pt x="4738" y="204"/>
                  </a:cubicBezTo>
                  <a:cubicBezTo>
                    <a:pt x="4367" y="67"/>
                    <a:pt x="4016" y="0"/>
                    <a:pt x="3685" y="0"/>
                  </a:cubicBezTo>
                  <a:close/>
                </a:path>
              </a:pathLst>
            </a:custGeom>
            <a:solidFill>
              <a:srgbClr val="C46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613;p48">
              <a:extLst>
                <a:ext uri="{FF2B5EF4-FFF2-40B4-BE49-F238E27FC236}">
                  <a16:creationId xmlns:a16="http://schemas.microsoft.com/office/drawing/2014/main" id="{AE57DDED-D6E7-6F16-6D9B-50AD50708A0B}"/>
                </a:ext>
              </a:extLst>
            </p:cNvPr>
            <p:cNvSpPr/>
            <p:nvPr/>
          </p:nvSpPr>
          <p:spPr>
            <a:xfrm>
              <a:off x="3603650" y="4715900"/>
              <a:ext cx="348925" cy="395125"/>
            </a:xfrm>
            <a:custGeom>
              <a:avLst/>
              <a:gdLst/>
              <a:ahLst/>
              <a:cxnLst/>
              <a:rect l="l" t="t" r="r" b="b"/>
              <a:pathLst>
                <a:path w="13957" h="15805" extrusionOk="0">
                  <a:moveTo>
                    <a:pt x="3679" y="0"/>
                  </a:moveTo>
                  <a:cubicBezTo>
                    <a:pt x="2700" y="0"/>
                    <a:pt x="1893" y="594"/>
                    <a:pt x="1238" y="1712"/>
                  </a:cubicBezTo>
                  <a:cubicBezTo>
                    <a:pt x="287" y="3342"/>
                    <a:pt x="1" y="5288"/>
                    <a:pt x="393" y="7129"/>
                  </a:cubicBezTo>
                  <a:cubicBezTo>
                    <a:pt x="936" y="9648"/>
                    <a:pt x="2807" y="12983"/>
                    <a:pt x="8812" y="13828"/>
                  </a:cubicBezTo>
                  <a:cubicBezTo>
                    <a:pt x="9596" y="13933"/>
                    <a:pt x="10275" y="14461"/>
                    <a:pt x="10577" y="15186"/>
                  </a:cubicBezTo>
                  <a:cubicBezTo>
                    <a:pt x="10667" y="14733"/>
                    <a:pt x="10713" y="14265"/>
                    <a:pt x="10683" y="13798"/>
                  </a:cubicBezTo>
                  <a:cubicBezTo>
                    <a:pt x="10683" y="13739"/>
                    <a:pt x="10734" y="13708"/>
                    <a:pt x="10782" y="13708"/>
                  </a:cubicBezTo>
                  <a:cubicBezTo>
                    <a:pt x="10821" y="13708"/>
                    <a:pt x="10857" y="13727"/>
                    <a:pt x="10864" y="13767"/>
                  </a:cubicBezTo>
                  <a:cubicBezTo>
                    <a:pt x="11105" y="14567"/>
                    <a:pt x="11497" y="15427"/>
                    <a:pt x="12267" y="15804"/>
                  </a:cubicBezTo>
                  <a:cubicBezTo>
                    <a:pt x="12056" y="14959"/>
                    <a:pt x="12191" y="14084"/>
                    <a:pt x="12312" y="13224"/>
                  </a:cubicBezTo>
                  <a:cubicBezTo>
                    <a:pt x="12320" y="13183"/>
                    <a:pt x="12360" y="13160"/>
                    <a:pt x="12403" y="13160"/>
                  </a:cubicBezTo>
                  <a:cubicBezTo>
                    <a:pt x="12437" y="13160"/>
                    <a:pt x="12473" y="13175"/>
                    <a:pt x="12493" y="13209"/>
                  </a:cubicBezTo>
                  <a:cubicBezTo>
                    <a:pt x="12810" y="13873"/>
                    <a:pt x="12916" y="14582"/>
                    <a:pt x="12885" y="15306"/>
                  </a:cubicBezTo>
                  <a:cubicBezTo>
                    <a:pt x="13066" y="14884"/>
                    <a:pt x="13217" y="14446"/>
                    <a:pt x="13323" y="13994"/>
                  </a:cubicBezTo>
                  <a:cubicBezTo>
                    <a:pt x="13474" y="13360"/>
                    <a:pt x="13549" y="12696"/>
                    <a:pt x="13564" y="12047"/>
                  </a:cubicBezTo>
                  <a:cubicBezTo>
                    <a:pt x="13564" y="11991"/>
                    <a:pt x="13610" y="11953"/>
                    <a:pt x="13656" y="11953"/>
                  </a:cubicBezTo>
                  <a:cubicBezTo>
                    <a:pt x="13685" y="11953"/>
                    <a:pt x="13713" y="11968"/>
                    <a:pt x="13730" y="12002"/>
                  </a:cubicBezTo>
                  <a:cubicBezTo>
                    <a:pt x="13806" y="12108"/>
                    <a:pt x="13881" y="12228"/>
                    <a:pt x="13957" y="12349"/>
                  </a:cubicBezTo>
                  <a:lnTo>
                    <a:pt x="13911" y="11474"/>
                  </a:lnTo>
                  <a:cubicBezTo>
                    <a:pt x="10230" y="11142"/>
                    <a:pt x="7544" y="8713"/>
                    <a:pt x="7378" y="3945"/>
                  </a:cubicBezTo>
                  <a:cubicBezTo>
                    <a:pt x="7318" y="2286"/>
                    <a:pt x="6292" y="762"/>
                    <a:pt x="4723" y="204"/>
                  </a:cubicBezTo>
                  <a:cubicBezTo>
                    <a:pt x="4355" y="67"/>
                    <a:pt x="4007" y="0"/>
                    <a:pt x="3679" y="0"/>
                  </a:cubicBezTo>
                  <a:close/>
                </a:path>
              </a:pathLst>
            </a:custGeom>
            <a:solidFill>
              <a:srgbClr val="C46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614;p48">
              <a:extLst>
                <a:ext uri="{FF2B5EF4-FFF2-40B4-BE49-F238E27FC236}">
                  <a16:creationId xmlns:a16="http://schemas.microsoft.com/office/drawing/2014/main" id="{49BD6051-77C9-5DDC-471C-007222D7D18D}"/>
                </a:ext>
              </a:extLst>
            </p:cNvPr>
            <p:cNvSpPr/>
            <p:nvPr/>
          </p:nvSpPr>
          <p:spPr>
            <a:xfrm>
              <a:off x="2712000" y="4366425"/>
              <a:ext cx="147875" cy="128275"/>
            </a:xfrm>
            <a:custGeom>
              <a:avLst/>
              <a:gdLst/>
              <a:ahLst/>
              <a:cxnLst/>
              <a:rect l="l" t="t" r="r" b="b"/>
              <a:pathLst>
                <a:path w="5915" h="5131" extrusionOk="0">
                  <a:moveTo>
                    <a:pt x="2957" y="0"/>
                  </a:moveTo>
                  <a:cubicBezTo>
                    <a:pt x="1328" y="0"/>
                    <a:pt x="0" y="966"/>
                    <a:pt x="0" y="2158"/>
                  </a:cubicBezTo>
                  <a:cubicBezTo>
                    <a:pt x="0" y="3350"/>
                    <a:pt x="1192" y="5130"/>
                    <a:pt x="2836" y="5130"/>
                  </a:cubicBezTo>
                  <a:cubicBezTo>
                    <a:pt x="4466" y="5130"/>
                    <a:pt x="5914" y="3350"/>
                    <a:pt x="5914" y="2158"/>
                  </a:cubicBezTo>
                  <a:cubicBezTo>
                    <a:pt x="5914" y="966"/>
                    <a:pt x="4587" y="0"/>
                    <a:pt x="2957" y="0"/>
                  </a:cubicBezTo>
                  <a:close/>
                </a:path>
              </a:pathLst>
            </a:custGeom>
            <a:solidFill>
              <a:srgbClr val="34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615;p48">
              <a:extLst>
                <a:ext uri="{FF2B5EF4-FFF2-40B4-BE49-F238E27FC236}">
                  <a16:creationId xmlns:a16="http://schemas.microsoft.com/office/drawing/2014/main" id="{DF0C33F0-7E08-A13D-54A5-EC3414267C51}"/>
                </a:ext>
              </a:extLst>
            </p:cNvPr>
            <p:cNvSpPr/>
            <p:nvPr/>
          </p:nvSpPr>
          <p:spPr>
            <a:xfrm>
              <a:off x="2721425" y="4373975"/>
              <a:ext cx="116200" cy="100725"/>
            </a:xfrm>
            <a:custGeom>
              <a:avLst/>
              <a:gdLst/>
              <a:ahLst/>
              <a:cxnLst/>
              <a:rect l="l" t="t" r="r" b="b"/>
              <a:pathLst>
                <a:path w="4648" h="4029" extrusionOk="0">
                  <a:moveTo>
                    <a:pt x="2324" y="0"/>
                  </a:moveTo>
                  <a:cubicBezTo>
                    <a:pt x="1041" y="0"/>
                    <a:pt x="0" y="755"/>
                    <a:pt x="0" y="1690"/>
                  </a:cubicBezTo>
                  <a:cubicBezTo>
                    <a:pt x="0" y="2625"/>
                    <a:pt x="951" y="4029"/>
                    <a:pt x="2233" y="4029"/>
                  </a:cubicBezTo>
                  <a:cubicBezTo>
                    <a:pt x="3516" y="4029"/>
                    <a:pt x="4647" y="2625"/>
                    <a:pt x="4647" y="1690"/>
                  </a:cubicBezTo>
                  <a:cubicBezTo>
                    <a:pt x="4647" y="755"/>
                    <a:pt x="3606" y="0"/>
                    <a:pt x="2324" y="0"/>
                  </a:cubicBezTo>
                  <a:close/>
                </a:path>
              </a:pathLst>
            </a:custGeom>
            <a:solidFill>
              <a:srgbClr val="34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616;p48">
              <a:extLst>
                <a:ext uri="{FF2B5EF4-FFF2-40B4-BE49-F238E27FC236}">
                  <a16:creationId xmlns:a16="http://schemas.microsoft.com/office/drawing/2014/main" id="{E792AB15-3309-7C8B-A042-E4F3ADFBDD57}"/>
                </a:ext>
              </a:extLst>
            </p:cNvPr>
            <p:cNvSpPr/>
            <p:nvPr/>
          </p:nvSpPr>
          <p:spPr>
            <a:xfrm>
              <a:off x="2744800" y="4378400"/>
              <a:ext cx="56225" cy="25400"/>
            </a:xfrm>
            <a:custGeom>
              <a:avLst/>
              <a:gdLst/>
              <a:ahLst/>
              <a:cxnLst/>
              <a:rect l="l" t="t" r="r" b="b"/>
              <a:pathLst>
                <a:path w="2249" h="1016" extrusionOk="0">
                  <a:moveTo>
                    <a:pt x="1261" y="1"/>
                  </a:moveTo>
                  <a:cubicBezTo>
                    <a:pt x="1214" y="1"/>
                    <a:pt x="1166" y="2"/>
                    <a:pt x="1117" y="4"/>
                  </a:cubicBezTo>
                  <a:cubicBezTo>
                    <a:pt x="499" y="34"/>
                    <a:pt x="1" y="246"/>
                    <a:pt x="16" y="472"/>
                  </a:cubicBezTo>
                  <a:cubicBezTo>
                    <a:pt x="30" y="708"/>
                    <a:pt x="477" y="1016"/>
                    <a:pt x="1075" y="1016"/>
                  </a:cubicBezTo>
                  <a:cubicBezTo>
                    <a:pt x="1089" y="1016"/>
                    <a:pt x="1103" y="1015"/>
                    <a:pt x="1117" y="1015"/>
                  </a:cubicBezTo>
                  <a:cubicBezTo>
                    <a:pt x="1721" y="985"/>
                    <a:pt x="2249" y="608"/>
                    <a:pt x="2249" y="381"/>
                  </a:cubicBezTo>
                  <a:cubicBezTo>
                    <a:pt x="2235" y="159"/>
                    <a:pt x="181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617;p48">
              <a:extLst>
                <a:ext uri="{FF2B5EF4-FFF2-40B4-BE49-F238E27FC236}">
                  <a16:creationId xmlns:a16="http://schemas.microsoft.com/office/drawing/2014/main" id="{D6EB8E9E-CC69-CA67-0B0D-72DF71FDF893}"/>
                </a:ext>
              </a:extLst>
            </p:cNvPr>
            <p:cNvSpPr/>
            <p:nvPr/>
          </p:nvSpPr>
          <p:spPr>
            <a:xfrm>
              <a:off x="2963950" y="4309800"/>
              <a:ext cx="30950" cy="45825"/>
            </a:xfrm>
            <a:custGeom>
              <a:avLst/>
              <a:gdLst/>
              <a:ahLst/>
              <a:cxnLst/>
              <a:rect l="l" t="t" r="r" b="b"/>
              <a:pathLst>
                <a:path w="1238" h="1833" extrusionOk="0">
                  <a:moveTo>
                    <a:pt x="739" y="0"/>
                  </a:moveTo>
                  <a:cubicBezTo>
                    <a:pt x="665" y="0"/>
                    <a:pt x="591" y="16"/>
                    <a:pt x="528" y="48"/>
                  </a:cubicBezTo>
                  <a:cubicBezTo>
                    <a:pt x="363" y="123"/>
                    <a:pt x="242" y="274"/>
                    <a:pt x="166" y="440"/>
                  </a:cubicBezTo>
                  <a:cubicBezTo>
                    <a:pt x="31" y="757"/>
                    <a:pt x="0" y="1240"/>
                    <a:pt x="166" y="1556"/>
                  </a:cubicBezTo>
                  <a:cubicBezTo>
                    <a:pt x="262" y="1707"/>
                    <a:pt x="432" y="1832"/>
                    <a:pt x="609" y="1832"/>
                  </a:cubicBezTo>
                  <a:cubicBezTo>
                    <a:pt x="627" y="1832"/>
                    <a:pt x="646" y="1831"/>
                    <a:pt x="664" y="1828"/>
                  </a:cubicBezTo>
                  <a:cubicBezTo>
                    <a:pt x="785" y="1813"/>
                    <a:pt x="876" y="1737"/>
                    <a:pt x="951" y="1662"/>
                  </a:cubicBezTo>
                  <a:cubicBezTo>
                    <a:pt x="1026" y="1571"/>
                    <a:pt x="1087" y="1466"/>
                    <a:pt x="1117" y="1360"/>
                  </a:cubicBezTo>
                  <a:cubicBezTo>
                    <a:pt x="1207" y="1134"/>
                    <a:pt x="1238" y="893"/>
                    <a:pt x="1238" y="666"/>
                  </a:cubicBezTo>
                  <a:cubicBezTo>
                    <a:pt x="1238" y="636"/>
                    <a:pt x="1223" y="591"/>
                    <a:pt x="1223" y="561"/>
                  </a:cubicBezTo>
                  <a:cubicBezTo>
                    <a:pt x="1207" y="380"/>
                    <a:pt x="1162" y="214"/>
                    <a:pt x="1026" y="93"/>
                  </a:cubicBezTo>
                  <a:cubicBezTo>
                    <a:pt x="947" y="31"/>
                    <a:pt x="842" y="0"/>
                    <a:pt x="739" y="0"/>
                  </a:cubicBezTo>
                  <a:close/>
                </a:path>
              </a:pathLst>
            </a:custGeom>
            <a:solidFill>
              <a:srgbClr val="34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618;p48">
              <a:extLst>
                <a:ext uri="{FF2B5EF4-FFF2-40B4-BE49-F238E27FC236}">
                  <a16:creationId xmlns:a16="http://schemas.microsoft.com/office/drawing/2014/main" id="{C07D5FAD-3A84-BB35-4BCB-CD0A24BA03D3}"/>
                </a:ext>
              </a:extLst>
            </p:cNvPr>
            <p:cNvSpPr/>
            <p:nvPr/>
          </p:nvSpPr>
          <p:spPr>
            <a:xfrm>
              <a:off x="3068800" y="4309800"/>
              <a:ext cx="30950" cy="45825"/>
            </a:xfrm>
            <a:custGeom>
              <a:avLst/>
              <a:gdLst/>
              <a:ahLst/>
              <a:cxnLst/>
              <a:rect l="l" t="t" r="r" b="b"/>
              <a:pathLst>
                <a:path w="1238" h="1833" extrusionOk="0">
                  <a:moveTo>
                    <a:pt x="736" y="0"/>
                  </a:moveTo>
                  <a:cubicBezTo>
                    <a:pt x="660" y="0"/>
                    <a:pt x="583" y="16"/>
                    <a:pt x="514" y="48"/>
                  </a:cubicBezTo>
                  <a:cubicBezTo>
                    <a:pt x="363" y="123"/>
                    <a:pt x="242" y="274"/>
                    <a:pt x="167" y="440"/>
                  </a:cubicBezTo>
                  <a:cubicBezTo>
                    <a:pt x="31" y="757"/>
                    <a:pt x="1" y="1240"/>
                    <a:pt x="167" y="1556"/>
                  </a:cubicBezTo>
                  <a:cubicBezTo>
                    <a:pt x="262" y="1707"/>
                    <a:pt x="432" y="1832"/>
                    <a:pt x="609" y="1832"/>
                  </a:cubicBezTo>
                  <a:cubicBezTo>
                    <a:pt x="627" y="1832"/>
                    <a:pt x="646" y="1831"/>
                    <a:pt x="665" y="1828"/>
                  </a:cubicBezTo>
                  <a:cubicBezTo>
                    <a:pt x="785" y="1813"/>
                    <a:pt x="876" y="1737"/>
                    <a:pt x="951" y="1662"/>
                  </a:cubicBezTo>
                  <a:cubicBezTo>
                    <a:pt x="1027" y="1571"/>
                    <a:pt x="1087" y="1466"/>
                    <a:pt x="1117" y="1360"/>
                  </a:cubicBezTo>
                  <a:cubicBezTo>
                    <a:pt x="1208" y="1134"/>
                    <a:pt x="1238" y="893"/>
                    <a:pt x="1223" y="666"/>
                  </a:cubicBezTo>
                  <a:lnTo>
                    <a:pt x="1238" y="666"/>
                  </a:lnTo>
                  <a:cubicBezTo>
                    <a:pt x="1238" y="636"/>
                    <a:pt x="1223" y="591"/>
                    <a:pt x="1223" y="561"/>
                  </a:cubicBezTo>
                  <a:cubicBezTo>
                    <a:pt x="1208" y="380"/>
                    <a:pt x="1162" y="214"/>
                    <a:pt x="1027" y="93"/>
                  </a:cubicBezTo>
                  <a:cubicBezTo>
                    <a:pt x="947" y="31"/>
                    <a:pt x="843" y="0"/>
                    <a:pt x="736" y="0"/>
                  </a:cubicBezTo>
                  <a:close/>
                </a:path>
              </a:pathLst>
            </a:custGeom>
            <a:solidFill>
              <a:srgbClr val="34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7" name="Google Shape;2619;p48">
            <a:extLst>
              <a:ext uri="{FF2B5EF4-FFF2-40B4-BE49-F238E27FC236}">
                <a16:creationId xmlns:a16="http://schemas.microsoft.com/office/drawing/2014/main" id="{BE9D9B08-55A6-E287-55C7-4E4ABDB2104F}"/>
              </a:ext>
            </a:extLst>
          </p:cNvPr>
          <p:cNvGrpSpPr/>
          <p:nvPr/>
        </p:nvGrpSpPr>
        <p:grpSpPr>
          <a:xfrm>
            <a:off x="7025880" y="2883635"/>
            <a:ext cx="1659275" cy="1932350"/>
            <a:chOff x="5252700" y="3187725"/>
            <a:chExt cx="1659275" cy="1932350"/>
          </a:xfrm>
        </p:grpSpPr>
        <p:sp>
          <p:nvSpPr>
            <p:cNvPr id="1598" name="Google Shape;2620;p48">
              <a:extLst>
                <a:ext uri="{FF2B5EF4-FFF2-40B4-BE49-F238E27FC236}">
                  <a16:creationId xmlns:a16="http://schemas.microsoft.com/office/drawing/2014/main" id="{756FA9A9-3946-C608-7DE8-61F2BB417D81}"/>
                </a:ext>
              </a:extLst>
            </p:cNvPr>
            <p:cNvSpPr/>
            <p:nvPr/>
          </p:nvSpPr>
          <p:spPr>
            <a:xfrm>
              <a:off x="6116850" y="4049575"/>
              <a:ext cx="795125" cy="1070500"/>
            </a:xfrm>
            <a:custGeom>
              <a:avLst/>
              <a:gdLst/>
              <a:ahLst/>
              <a:cxnLst/>
              <a:rect l="l" t="t" r="r" b="b"/>
              <a:pathLst>
                <a:path w="31805" h="42820" extrusionOk="0">
                  <a:moveTo>
                    <a:pt x="0" y="1"/>
                  </a:moveTo>
                  <a:lnTo>
                    <a:pt x="0" y="1"/>
                  </a:lnTo>
                  <a:cubicBezTo>
                    <a:pt x="166" y="589"/>
                    <a:pt x="332" y="1178"/>
                    <a:pt x="483" y="1751"/>
                  </a:cubicBezTo>
                  <a:cubicBezTo>
                    <a:pt x="4421" y="15798"/>
                    <a:pt x="7393" y="27596"/>
                    <a:pt x="1977" y="40330"/>
                  </a:cubicBezTo>
                  <a:lnTo>
                    <a:pt x="1977" y="42819"/>
                  </a:lnTo>
                  <a:cubicBezTo>
                    <a:pt x="1977" y="42819"/>
                    <a:pt x="31804" y="27189"/>
                    <a:pt x="0" y="1"/>
                  </a:cubicBezTo>
                  <a:close/>
                </a:path>
              </a:pathLst>
            </a:custGeom>
            <a:solidFill>
              <a:srgbClr val="E0E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621;p48">
              <a:extLst>
                <a:ext uri="{FF2B5EF4-FFF2-40B4-BE49-F238E27FC236}">
                  <a16:creationId xmlns:a16="http://schemas.microsoft.com/office/drawing/2014/main" id="{33941727-26FF-0586-1FD0-EA732B3B5FB3}"/>
                </a:ext>
              </a:extLst>
            </p:cNvPr>
            <p:cNvSpPr/>
            <p:nvPr/>
          </p:nvSpPr>
          <p:spPr>
            <a:xfrm>
              <a:off x="6128900" y="4093350"/>
              <a:ext cx="611450" cy="1004075"/>
            </a:xfrm>
            <a:custGeom>
              <a:avLst/>
              <a:gdLst/>
              <a:ahLst/>
              <a:cxnLst/>
              <a:rect l="l" t="t" r="r" b="b"/>
              <a:pathLst>
                <a:path w="24458" h="40163" extrusionOk="0">
                  <a:moveTo>
                    <a:pt x="1" y="0"/>
                  </a:moveTo>
                  <a:lnTo>
                    <a:pt x="1" y="0"/>
                  </a:lnTo>
                  <a:cubicBezTo>
                    <a:pt x="3939" y="14047"/>
                    <a:pt x="6911" y="25845"/>
                    <a:pt x="1495" y="38579"/>
                  </a:cubicBezTo>
                  <a:lnTo>
                    <a:pt x="1495" y="40163"/>
                  </a:lnTo>
                  <a:cubicBezTo>
                    <a:pt x="6986" y="36572"/>
                    <a:pt x="24458" y="22375"/>
                    <a:pt x="1" y="0"/>
                  </a:cubicBezTo>
                  <a:close/>
                </a:path>
              </a:pathLst>
            </a:custGeom>
            <a:solidFill>
              <a:srgbClr val="E0E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2622;p48">
              <a:extLst>
                <a:ext uri="{FF2B5EF4-FFF2-40B4-BE49-F238E27FC236}">
                  <a16:creationId xmlns:a16="http://schemas.microsoft.com/office/drawing/2014/main" id="{6FC5236F-8CAB-EFD3-2ECC-EAA06967A862}"/>
                </a:ext>
              </a:extLst>
            </p:cNvPr>
            <p:cNvSpPr/>
            <p:nvPr/>
          </p:nvSpPr>
          <p:spPr>
            <a:xfrm>
              <a:off x="6166250" y="4911450"/>
              <a:ext cx="113550" cy="208625"/>
            </a:xfrm>
            <a:custGeom>
              <a:avLst/>
              <a:gdLst/>
              <a:ahLst/>
              <a:cxnLst/>
              <a:rect l="l" t="t" r="r" b="b"/>
              <a:pathLst>
                <a:path w="4542" h="8345" extrusionOk="0">
                  <a:moveTo>
                    <a:pt x="1947" y="1"/>
                  </a:moveTo>
                  <a:cubicBezTo>
                    <a:pt x="1479" y="1932"/>
                    <a:pt x="845" y="3893"/>
                    <a:pt x="1" y="5855"/>
                  </a:cubicBezTo>
                  <a:lnTo>
                    <a:pt x="1" y="8344"/>
                  </a:lnTo>
                  <a:cubicBezTo>
                    <a:pt x="1" y="8344"/>
                    <a:pt x="2083" y="7258"/>
                    <a:pt x="4542" y="5161"/>
                  </a:cubicBezTo>
                  <a:cubicBezTo>
                    <a:pt x="4225" y="4135"/>
                    <a:pt x="3757" y="3154"/>
                    <a:pt x="3244" y="2219"/>
                  </a:cubicBezTo>
                  <a:cubicBezTo>
                    <a:pt x="2837" y="1464"/>
                    <a:pt x="2384" y="725"/>
                    <a:pt x="1947" y="1"/>
                  </a:cubicBezTo>
                  <a:close/>
                </a:path>
              </a:pathLst>
            </a:custGeom>
            <a:solidFill>
              <a:srgbClr val="341212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2623;p48">
              <a:extLst>
                <a:ext uri="{FF2B5EF4-FFF2-40B4-BE49-F238E27FC236}">
                  <a16:creationId xmlns:a16="http://schemas.microsoft.com/office/drawing/2014/main" id="{D875988A-3532-04B8-6FCC-321BEC1492E5}"/>
                </a:ext>
              </a:extLst>
            </p:cNvPr>
            <p:cNvSpPr/>
            <p:nvPr/>
          </p:nvSpPr>
          <p:spPr>
            <a:xfrm>
              <a:off x="5790200" y="3187725"/>
              <a:ext cx="247450" cy="428875"/>
            </a:xfrm>
            <a:custGeom>
              <a:avLst/>
              <a:gdLst/>
              <a:ahLst/>
              <a:cxnLst/>
              <a:rect l="l" t="t" r="r" b="b"/>
              <a:pathLst>
                <a:path w="9898" h="17155" extrusionOk="0">
                  <a:moveTo>
                    <a:pt x="5507" y="0"/>
                  </a:moveTo>
                  <a:lnTo>
                    <a:pt x="5507" y="0"/>
                  </a:lnTo>
                  <a:cubicBezTo>
                    <a:pt x="5296" y="438"/>
                    <a:pt x="5100" y="860"/>
                    <a:pt x="4904" y="1283"/>
                  </a:cubicBezTo>
                  <a:cubicBezTo>
                    <a:pt x="1434" y="8615"/>
                    <a:pt x="0" y="12734"/>
                    <a:pt x="0" y="12734"/>
                  </a:cubicBezTo>
                  <a:lnTo>
                    <a:pt x="2656" y="16370"/>
                  </a:lnTo>
                  <a:lnTo>
                    <a:pt x="3229" y="17139"/>
                  </a:lnTo>
                  <a:lnTo>
                    <a:pt x="3229" y="17155"/>
                  </a:lnTo>
                  <a:cubicBezTo>
                    <a:pt x="9898" y="9686"/>
                    <a:pt x="5508" y="1"/>
                    <a:pt x="5507" y="0"/>
                  </a:cubicBezTo>
                  <a:close/>
                </a:path>
              </a:pathLst>
            </a:custGeom>
            <a:solidFill>
              <a:srgbClr val="E0E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2624;p48">
              <a:extLst>
                <a:ext uri="{FF2B5EF4-FFF2-40B4-BE49-F238E27FC236}">
                  <a16:creationId xmlns:a16="http://schemas.microsoft.com/office/drawing/2014/main" id="{55F70CCE-BA0D-1FF1-A3EF-5E84D4E0A4B9}"/>
                </a:ext>
              </a:extLst>
            </p:cNvPr>
            <p:cNvSpPr/>
            <p:nvPr/>
          </p:nvSpPr>
          <p:spPr>
            <a:xfrm>
              <a:off x="5790200" y="3219775"/>
              <a:ext cx="178050" cy="377200"/>
            </a:xfrm>
            <a:custGeom>
              <a:avLst/>
              <a:gdLst/>
              <a:ahLst/>
              <a:cxnLst/>
              <a:rect l="l" t="t" r="r" b="b"/>
              <a:pathLst>
                <a:path w="7122" h="15088" extrusionOk="0">
                  <a:moveTo>
                    <a:pt x="4904" y="1"/>
                  </a:moveTo>
                  <a:lnTo>
                    <a:pt x="4904" y="1"/>
                  </a:lnTo>
                  <a:cubicBezTo>
                    <a:pt x="1434" y="7333"/>
                    <a:pt x="0" y="11452"/>
                    <a:pt x="0" y="11452"/>
                  </a:cubicBezTo>
                  <a:lnTo>
                    <a:pt x="2656" y="15088"/>
                  </a:lnTo>
                  <a:cubicBezTo>
                    <a:pt x="7122" y="9475"/>
                    <a:pt x="5794" y="2837"/>
                    <a:pt x="4904" y="1"/>
                  </a:cubicBezTo>
                  <a:close/>
                </a:path>
              </a:pathLst>
            </a:custGeom>
            <a:solidFill>
              <a:srgbClr val="ED9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2625;p48">
              <a:extLst>
                <a:ext uri="{FF2B5EF4-FFF2-40B4-BE49-F238E27FC236}">
                  <a16:creationId xmlns:a16="http://schemas.microsoft.com/office/drawing/2014/main" id="{26A763CC-28AA-07F0-B827-D27DD88EA4B1}"/>
                </a:ext>
              </a:extLst>
            </p:cNvPr>
            <p:cNvSpPr/>
            <p:nvPr/>
          </p:nvSpPr>
          <p:spPr>
            <a:xfrm>
              <a:off x="5609150" y="3192625"/>
              <a:ext cx="220300" cy="394925"/>
            </a:xfrm>
            <a:custGeom>
              <a:avLst/>
              <a:gdLst/>
              <a:ahLst/>
              <a:cxnLst/>
              <a:rect l="l" t="t" r="r" b="b"/>
              <a:pathLst>
                <a:path w="8812" h="15797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483"/>
                    <a:pt x="106" y="951"/>
                    <a:pt x="151" y="1418"/>
                  </a:cubicBezTo>
                  <a:cubicBezTo>
                    <a:pt x="1057" y="9490"/>
                    <a:pt x="1992" y="13730"/>
                    <a:pt x="1992" y="13730"/>
                  </a:cubicBezTo>
                  <a:lnTo>
                    <a:pt x="6156" y="15435"/>
                  </a:lnTo>
                  <a:lnTo>
                    <a:pt x="7046" y="15797"/>
                  </a:lnTo>
                  <a:cubicBezTo>
                    <a:pt x="8811" y="594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E0E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2626;p48">
              <a:extLst>
                <a:ext uri="{FF2B5EF4-FFF2-40B4-BE49-F238E27FC236}">
                  <a16:creationId xmlns:a16="http://schemas.microsoft.com/office/drawing/2014/main" id="{12BB8C6E-D568-B570-2B06-D127EDFE5B09}"/>
                </a:ext>
              </a:extLst>
            </p:cNvPr>
            <p:cNvSpPr/>
            <p:nvPr/>
          </p:nvSpPr>
          <p:spPr>
            <a:xfrm>
              <a:off x="5612925" y="3228075"/>
              <a:ext cx="171650" cy="350425"/>
            </a:xfrm>
            <a:custGeom>
              <a:avLst/>
              <a:gdLst/>
              <a:ahLst/>
              <a:cxnLst/>
              <a:rect l="l" t="t" r="r" b="b"/>
              <a:pathLst>
                <a:path w="6866" h="14017" extrusionOk="0">
                  <a:moveTo>
                    <a:pt x="0" y="0"/>
                  </a:moveTo>
                  <a:cubicBezTo>
                    <a:pt x="906" y="8057"/>
                    <a:pt x="1841" y="12312"/>
                    <a:pt x="1841" y="12312"/>
                  </a:cubicBezTo>
                  <a:lnTo>
                    <a:pt x="6005" y="14017"/>
                  </a:lnTo>
                  <a:cubicBezTo>
                    <a:pt x="6865" y="6895"/>
                    <a:pt x="2248" y="1947"/>
                    <a:pt x="0" y="0"/>
                  </a:cubicBezTo>
                  <a:close/>
                </a:path>
              </a:pathLst>
            </a:custGeom>
            <a:solidFill>
              <a:srgbClr val="ED9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2627;p48">
              <a:extLst>
                <a:ext uri="{FF2B5EF4-FFF2-40B4-BE49-F238E27FC236}">
                  <a16:creationId xmlns:a16="http://schemas.microsoft.com/office/drawing/2014/main" id="{25851961-67AA-3A91-222C-2AA0C3B8F41E}"/>
                </a:ext>
              </a:extLst>
            </p:cNvPr>
            <p:cNvSpPr/>
            <p:nvPr/>
          </p:nvSpPr>
          <p:spPr>
            <a:xfrm>
              <a:off x="5666000" y="4747775"/>
              <a:ext cx="371650" cy="372300"/>
            </a:xfrm>
            <a:custGeom>
              <a:avLst/>
              <a:gdLst/>
              <a:ahLst/>
              <a:cxnLst/>
              <a:rect l="l" t="t" r="r" b="b"/>
              <a:pathLst>
                <a:path w="14866" h="14892" extrusionOk="0">
                  <a:moveTo>
                    <a:pt x="7402" y="1"/>
                  </a:moveTo>
                  <a:cubicBezTo>
                    <a:pt x="3314" y="1"/>
                    <a:pt x="0" y="8339"/>
                    <a:pt x="9973" y="12831"/>
                  </a:cubicBezTo>
                  <a:lnTo>
                    <a:pt x="9973" y="12831"/>
                  </a:lnTo>
                  <a:cubicBezTo>
                    <a:pt x="8674" y="12345"/>
                    <a:pt x="6658" y="11714"/>
                    <a:pt x="4953" y="11714"/>
                  </a:cubicBezTo>
                  <a:cubicBezTo>
                    <a:pt x="3427" y="11714"/>
                    <a:pt x="2150" y="12220"/>
                    <a:pt x="1860" y="13790"/>
                  </a:cubicBezTo>
                  <a:cubicBezTo>
                    <a:pt x="1755" y="14363"/>
                    <a:pt x="2207" y="14891"/>
                    <a:pt x="2796" y="14891"/>
                  </a:cubicBezTo>
                  <a:lnTo>
                    <a:pt x="13598" y="14891"/>
                  </a:lnTo>
                  <a:cubicBezTo>
                    <a:pt x="14338" y="14891"/>
                    <a:pt x="14866" y="14152"/>
                    <a:pt x="14609" y="13443"/>
                  </a:cubicBezTo>
                  <a:lnTo>
                    <a:pt x="10626" y="2459"/>
                  </a:lnTo>
                  <a:cubicBezTo>
                    <a:pt x="10340" y="1629"/>
                    <a:pt x="9781" y="905"/>
                    <a:pt x="9012" y="453"/>
                  </a:cubicBezTo>
                  <a:cubicBezTo>
                    <a:pt x="8481" y="142"/>
                    <a:pt x="7935" y="1"/>
                    <a:pt x="7402" y="1"/>
                  </a:cubicBezTo>
                  <a:close/>
                </a:path>
              </a:pathLst>
            </a:custGeom>
            <a:solidFill>
              <a:srgbClr val="E0E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2628;p48">
              <a:extLst>
                <a:ext uri="{FF2B5EF4-FFF2-40B4-BE49-F238E27FC236}">
                  <a16:creationId xmlns:a16="http://schemas.microsoft.com/office/drawing/2014/main" id="{B73DEA1A-B3DF-2CB3-F057-CEE8170FDEED}"/>
                </a:ext>
              </a:extLst>
            </p:cNvPr>
            <p:cNvSpPr/>
            <p:nvPr/>
          </p:nvSpPr>
          <p:spPr>
            <a:xfrm>
              <a:off x="5666000" y="4747775"/>
              <a:ext cx="371650" cy="372300"/>
            </a:xfrm>
            <a:custGeom>
              <a:avLst/>
              <a:gdLst/>
              <a:ahLst/>
              <a:cxnLst/>
              <a:rect l="l" t="t" r="r" b="b"/>
              <a:pathLst>
                <a:path w="14866" h="14892" extrusionOk="0">
                  <a:moveTo>
                    <a:pt x="7402" y="1"/>
                  </a:moveTo>
                  <a:cubicBezTo>
                    <a:pt x="3314" y="1"/>
                    <a:pt x="0" y="8339"/>
                    <a:pt x="9973" y="12831"/>
                  </a:cubicBezTo>
                  <a:lnTo>
                    <a:pt x="9973" y="12831"/>
                  </a:lnTo>
                  <a:cubicBezTo>
                    <a:pt x="8674" y="12345"/>
                    <a:pt x="6658" y="11714"/>
                    <a:pt x="4953" y="11714"/>
                  </a:cubicBezTo>
                  <a:cubicBezTo>
                    <a:pt x="3427" y="11714"/>
                    <a:pt x="2150" y="12220"/>
                    <a:pt x="1860" y="13790"/>
                  </a:cubicBezTo>
                  <a:cubicBezTo>
                    <a:pt x="1755" y="14363"/>
                    <a:pt x="2207" y="14891"/>
                    <a:pt x="2796" y="14891"/>
                  </a:cubicBezTo>
                  <a:lnTo>
                    <a:pt x="13598" y="14891"/>
                  </a:lnTo>
                  <a:cubicBezTo>
                    <a:pt x="14338" y="14891"/>
                    <a:pt x="14866" y="14152"/>
                    <a:pt x="14609" y="13443"/>
                  </a:cubicBezTo>
                  <a:lnTo>
                    <a:pt x="10626" y="2459"/>
                  </a:lnTo>
                  <a:cubicBezTo>
                    <a:pt x="10340" y="1629"/>
                    <a:pt x="9781" y="905"/>
                    <a:pt x="9012" y="453"/>
                  </a:cubicBezTo>
                  <a:cubicBezTo>
                    <a:pt x="8481" y="142"/>
                    <a:pt x="7935" y="1"/>
                    <a:pt x="7402" y="1"/>
                  </a:cubicBezTo>
                  <a:close/>
                </a:path>
              </a:pathLst>
            </a:custGeom>
            <a:solidFill>
              <a:srgbClr val="E0E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2629;p48">
              <a:extLst>
                <a:ext uri="{FF2B5EF4-FFF2-40B4-BE49-F238E27FC236}">
                  <a16:creationId xmlns:a16="http://schemas.microsoft.com/office/drawing/2014/main" id="{34A2F430-D9F0-699B-5BB5-D8BA6C9EC3D8}"/>
                </a:ext>
              </a:extLst>
            </p:cNvPr>
            <p:cNvSpPr/>
            <p:nvPr/>
          </p:nvSpPr>
          <p:spPr>
            <a:xfrm>
              <a:off x="5492225" y="4609325"/>
              <a:ext cx="162600" cy="510750"/>
            </a:xfrm>
            <a:custGeom>
              <a:avLst/>
              <a:gdLst/>
              <a:ahLst/>
              <a:cxnLst/>
              <a:rect l="l" t="t" r="r" b="b"/>
              <a:pathLst>
                <a:path w="6504" h="20430" extrusionOk="0">
                  <a:moveTo>
                    <a:pt x="6503" y="1"/>
                  </a:moveTo>
                  <a:lnTo>
                    <a:pt x="1494" y="1072"/>
                  </a:lnTo>
                  <a:lnTo>
                    <a:pt x="4783" y="18664"/>
                  </a:lnTo>
                  <a:cubicBezTo>
                    <a:pt x="4783" y="18664"/>
                    <a:pt x="4401" y="18627"/>
                    <a:pt x="3851" y="18627"/>
                  </a:cubicBezTo>
                  <a:cubicBezTo>
                    <a:pt x="2790" y="18627"/>
                    <a:pt x="1102" y="18764"/>
                    <a:pt x="317" y="19569"/>
                  </a:cubicBezTo>
                  <a:cubicBezTo>
                    <a:pt x="0" y="19886"/>
                    <a:pt x="227" y="20429"/>
                    <a:pt x="679" y="20429"/>
                  </a:cubicBezTo>
                  <a:lnTo>
                    <a:pt x="5522" y="20429"/>
                  </a:lnTo>
                  <a:cubicBezTo>
                    <a:pt x="6066" y="20429"/>
                    <a:pt x="6503" y="20007"/>
                    <a:pt x="6503" y="19464"/>
                  </a:cubicBezTo>
                  <a:lnTo>
                    <a:pt x="6503" y="1"/>
                  </a:lnTo>
                  <a:close/>
                </a:path>
              </a:pathLst>
            </a:custGeom>
            <a:solidFill>
              <a:srgbClr val="E0E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2630;p48">
              <a:extLst>
                <a:ext uri="{FF2B5EF4-FFF2-40B4-BE49-F238E27FC236}">
                  <a16:creationId xmlns:a16="http://schemas.microsoft.com/office/drawing/2014/main" id="{ED85A9DD-748D-7766-D32B-707A73BE067D}"/>
                </a:ext>
              </a:extLst>
            </p:cNvPr>
            <p:cNvSpPr/>
            <p:nvPr/>
          </p:nvSpPr>
          <p:spPr>
            <a:xfrm>
              <a:off x="5529575" y="4609325"/>
              <a:ext cx="125250" cy="245575"/>
            </a:xfrm>
            <a:custGeom>
              <a:avLst/>
              <a:gdLst/>
              <a:ahLst/>
              <a:cxnLst/>
              <a:rect l="l" t="t" r="r" b="b"/>
              <a:pathLst>
                <a:path w="5010" h="9823" extrusionOk="0">
                  <a:moveTo>
                    <a:pt x="5009" y="1"/>
                  </a:moveTo>
                  <a:lnTo>
                    <a:pt x="0" y="1057"/>
                  </a:lnTo>
                  <a:lnTo>
                    <a:pt x="1026" y="6519"/>
                  </a:lnTo>
                  <a:cubicBezTo>
                    <a:pt x="1750" y="7409"/>
                    <a:pt x="2655" y="8148"/>
                    <a:pt x="3576" y="8827"/>
                  </a:cubicBezTo>
                  <a:cubicBezTo>
                    <a:pt x="4043" y="9174"/>
                    <a:pt x="4526" y="9491"/>
                    <a:pt x="5009" y="9823"/>
                  </a:cubicBezTo>
                  <a:lnTo>
                    <a:pt x="5009" y="1"/>
                  </a:lnTo>
                  <a:close/>
                </a:path>
              </a:pathLst>
            </a:custGeom>
            <a:solidFill>
              <a:srgbClr val="E0E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2631;p48">
              <a:extLst>
                <a:ext uri="{FF2B5EF4-FFF2-40B4-BE49-F238E27FC236}">
                  <a16:creationId xmlns:a16="http://schemas.microsoft.com/office/drawing/2014/main" id="{7F2F8258-CA70-0434-8237-47E6086C36F4}"/>
                </a:ext>
              </a:extLst>
            </p:cNvPr>
            <p:cNvSpPr/>
            <p:nvPr/>
          </p:nvSpPr>
          <p:spPr>
            <a:xfrm>
              <a:off x="5259500" y="3462475"/>
              <a:ext cx="937700" cy="1657600"/>
            </a:xfrm>
            <a:custGeom>
              <a:avLst/>
              <a:gdLst/>
              <a:ahLst/>
              <a:cxnLst/>
              <a:rect l="l" t="t" r="r" b="b"/>
              <a:pathLst>
                <a:path w="37508" h="66304" extrusionOk="0">
                  <a:moveTo>
                    <a:pt x="19335" y="0"/>
                  </a:moveTo>
                  <a:cubicBezTo>
                    <a:pt x="18849" y="0"/>
                    <a:pt x="18360" y="62"/>
                    <a:pt x="17879" y="190"/>
                  </a:cubicBezTo>
                  <a:cubicBezTo>
                    <a:pt x="17140" y="386"/>
                    <a:pt x="16416" y="748"/>
                    <a:pt x="15752" y="1291"/>
                  </a:cubicBezTo>
                  <a:cubicBezTo>
                    <a:pt x="14243" y="2528"/>
                    <a:pt x="12945" y="5471"/>
                    <a:pt x="12342" y="7009"/>
                  </a:cubicBezTo>
                  <a:cubicBezTo>
                    <a:pt x="12116" y="7598"/>
                    <a:pt x="11542" y="7990"/>
                    <a:pt x="10909" y="7990"/>
                  </a:cubicBezTo>
                  <a:lnTo>
                    <a:pt x="10290" y="7990"/>
                  </a:lnTo>
                  <a:cubicBezTo>
                    <a:pt x="10079" y="8111"/>
                    <a:pt x="9822" y="8171"/>
                    <a:pt x="9566" y="8171"/>
                  </a:cubicBezTo>
                  <a:cubicBezTo>
                    <a:pt x="9402" y="8173"/>
                    <a:pt x="9223" y="8174"/>
                    <a:pt x="9030" y="8174"/>
                  </a:cubicBezTo>
                  <a:cubicBezTo>
                    <a:pt x="7381" y="8174"/>
                    <a:pt x="4769" y="8106"/>
                    <a:pt x="2580" y="7809"/>
                  </a:cubicBezTo>
                  <a:cubicBezTo>
                    <a:pt x="2505" y="7794"/>
                    <a:pt x="2445" y="7794"/>
                    <a:pt x="2369" y="7794"/>
                  </a:cubicBezTo>
                  <a:cubicBezTo>
                    <a:pt x="966" y="8292"/>
                    <a:pt x="0" y="9740"/>
                    <a:pt x="302" y="11324"/>
                  </a:cubicBezTo>
                  <a:cubicBezTo>
                    <a:pt x="679" y="13422"/>
                    <a:pt x="1962" y="15006"/>
                    <a:pt x="4029" y="16092"/>
                  </a:cubicBezTo>
                  <a:cubicBezTo>
                    <a:pt x="4949" y="16575"/>
                    <a:pt x="6020" y="16952"/>
                    <a:pt x="7227" y="17224"/>
                  </a:cubicBezTo>
                  <a:cubicBezTo>
                    <a:pt x="8797" y="17581"/>
                    <a:pt x="10610" y="17762"/>
                    <a:pt x="12638" y="17762"/>
                  </a:cubicBezTo>
                  <a:cubicBezTo>
                    <a:pt x="13689" y="17762"/>
                    <a:pt x="14799" y="17714"/>
                    <a:pt x="15963" y="17616"/>
                  </a:cubicBezTo>
                  <a:lnTo>
                    <a:pt x="15963" y="17616"/>
                  </a:lnTo>
                  <a:lnTo>
                    <a:pt x="15933" y="17691"/>
                  </a:lnTo>
                  <a:cubicBezTo>
                    <a:pt x="14696" y="18717"/>
                    <a:pt x="13262" y="19592"/>
                    <a:pt x="12448" y="20935"/>
                  </a:cubicBezTo>
                  <a:cubicBezTo>
                    <a:pt x="12417" y="20980"/>
                    <a:pt x="12387" y="21026"/>
                    <a:pt x="12357" y="21086"/>
                  </a:cubicBezTo>
                  <a:cubicBezTo>
                    <a:pt x="12327" y="21146"/>
                    <a:pt x="12297" y="21207"/>
                    <a:pt x="12251" y="21267"/>
                  </a:cubicBezTo>
                  <a:cubicBezTo>
                    <a:pt x="12795" y="20996"/>
                    <a:pt x="13368" y="20815"/>
                    <a:pt x="13956" y="20709"/>
                  </a:cubicBezTo>
                  <a:lnTo>
                    <a:pt x="13956" y="20709"/>
                  </a:lnTo>
                  <a:cubicBezTo>
                    <a:pt x="13504" y="21011"/>
                    <a:pt x="13142" y="21418"/>
                    <a:pt x="12825" y="21856"/>
                  </a:cubicBezTo>
                  <a:cubicBezTo>
                    <a:pt x="11965" y="22987"/>
                    <a:pt x="11301" y="24254"/>
                    <a:pt x="10833" y="25597"/>
                  </a:cubicBezTo>
                  <a:cubicBezTo>
                    <a:pt x="11361" y="25145"/>
                    <a:pt x="11935" y="24737"/>
                    <a:pt x="12523" y="24375"/>
                  </a:cubicBezTo>
                  <a:lnTo>
                    <a:pt x="12523" y="24375"/>
                  </a:lnTo>
                  <a:cubicBezTo>
                    <a:pt x="11678" y="25265"/>
                    <a:pt x="10999" y="26337"/>
                    <a:pt x="10562" y="27483"/>
                  </a:cubicBezTo>
                  <a:cubicBezTo>
                    <a:pt x="10516" y="27604"/>
                    <a:pt x="10471" y="27725"/>
                    <a:pt x="10426" y="27830"/>
                  </a:cubicBezTo>
                  <a:cubicBezTo>
                    <a:pt x="10516" y="27800"/>
                    <a:pt x="10607" y="27755"/>
                    <a:pt x="10697" y="27725"/>
                  </a:cubicBezTo>
                  <a:cubicBezTo>
                    <a:pt x="11195" y="27528"/>
                    <a:pt x="11678" y="27362"/>
                    <a:pt x="12176" y="27212"/>
                  </a:cubicBezTo>
                  <a:lnTo>
                    <a:pt x="12176" y="27212"/>
                  </a:lnTo>
                  <a:lnTo>
                    <a:pt x="8510" y="36536"/>
                  </a:lnTo>
                  <a:cubicBezTo>
                    <a:pt x="7031" y="40323"/>
                    <a:pt x="7589" y="44607"/>
                    <a:pt x="10034" y="47836"/>
                  </a:cubicBezTo>
                  <a:cubicBezTo>
                    <a:pt x="14303" y="53494"/>
                    <a:pt x="21274" y="58367"/>
                    <a:pt x="26449" y="66303"/>
                  </a:cubicBezTo>
                  <a:lnTo>
                    <a:pt x="34626" y="66303"/>
                  </a:lnTo>
                  <a:cubicBezTo>
                    <a:pt x="36271" y="66303"/>
                    <a:pt x="37508" y="64795"/>
                    <a:pt x="37176" y="63180"/>
                  </a:cubicBezTo>
                  <a:lnTo>
                    <a:pt x="25061" y="4656"/>
                  </a:lnTo>
                  <a:cubicBezTo>
                    <a:pt x="24463" y="1781"/>
                    <a:pt x="21946" y="0"/>
                    <a:pt x="19335" y="0"/>
                  </a:cubicBezTo>
                  <a:close/>
                </a:path>
              </a:pathLst>
            </a:custGeom>
            <a:solidFill>
              <a:srgbClr val="E0E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2632;p48">
              <a:extLst>
                <a:ext uri="{FF2B5EF4-FFF2-40B4-BE49-F238E27FC236}">
                  <a16:creationId xmlns:a16="http://schemas.microsoft.com/office/drawing/2014/main" id="{B8D96A4D-97CA-59BB-E52B-CD5718B72659}"/>
                </a:ext>
              </a:extLst>
            </p:cNvPr>
            <p:cNvSpPr/>
            <p:nvPr/>
          </p:nvSpPr>
          <p:spPr>
            <a:xfrm>
              <a:off x="5259500" y="3467200"/>
              <a:ext cx="901875" cy="1652875"/>
            </a:xfrm>
            <a:custGeom>
              <a:avLst/>
              <a:gdLst/>
              <a:ahLst/>
              <a:cxnLst/>
              <a:rect l="l" t="t" r="r" b="b"/>
              <a:pathLst>
                <a:path w="36075" h="66115" extrusionOk="0">
                  <a:moveTo>
                    <a:pt x="17977" y="0"/>
                  </a:moveTo>
                  <a:cubicBezTo>
                    <a:pt x="17944" y="0"/>
                    <a:pt x="17912" y="0"/>
                    <a:pt x="17879" y="1"/>
                  </a:cubicBezTo>
                  <a:cubicBezTo>
                    <a:pt x="17140" y="197"/>
                    <a:pt x="16416" y="559"/>
                    <a:pt x="15752" y="1102"/>
                  </a:cubicBezTo>
                  <a:cubicBezTo>
                    <a:pt x="14243" y="2339"/>
                    <a:pt x="12945" y="5282"/>
                    <a:pt x="12342" y="6820"/>
                  </a:cubicBezTo>
                  <a:cubicBezTo>
                    <a:pt x="12116" y="7409"/>
                    <a:pt x="11542" y="7801"/>
                    <a:pt x="10909" y="7801"/>
                  </a:cubicBezTo>
                  <a:lnTo>
                    <a:pt x="10878" y="7801"/>
                  </a:lnTo>
                  <a:cubicBezTo>
                    <a:pt x="10562" y="7801"/>
                    <a:pt x="10245" y="7861"/>
                    <a:pt x="9943" y="7937"/>
                  </a:cubicBezTo>
                  <a:cubicBezTo>
                    <a:pt x="9822" y="7967"/>
                    <a:pt x="9687" y="7982"/>
                    <a:pt x="9566" y="7982"/>
                  </a:cubicBezTo>
                  <a:cubicBezTo>
                    <a:pt x="9402" y="7984"/>
                    <a:pt x="9223" y="7985"/>
                    <a:pt x="9030" y="7985"/>
                  </a:cubicBezTo>
                  <a:cubicBezTo>
                    <a:pt x="7381" y="7985"/>
                    <a:pt x="4769" y="7917"/>
                    <a:pt x="2580" y="7620"/>
                  </a:cubicBezTo>
                  <a:cubicBezTo>
                    <a:pt x="2505" y="7605"/>
                    <a:pt x="2445" y="7605"/>
                    <a:pt x="2369" y="7605"/>
                  </a:cubicBezTo>
                  <a:cubicBezTo>
                    <a:pt x="966" y="8103"/>
                    <a:pt x="0" y="9551"/>
                    <a:pt x="302" y="11135"/>
                  </a:cubicBezTo>
                  <a:cubicBezTo>
                    <a:pt x="679" y="13233"/>
                    <a:pt x="1962" y="14817"/>
                    <a:pt x="4029" y="15903"/>
                  </a:cubicBezTo>
                  <a:cubicBezTo>
                    <a:pt x="4949" y="16386"/>
                    <a:pt x="6020" y="16763"/>
                    <a:pt x="7227" y="17035"/>
                  </a:cubicBezTo>
                  <a:cubicBezTo>
                    <a:pt x="8797" y="17392"/>
                    <a:pt x="10610" y="17573"/>
                    <a:pt x="12638" y="17573"/>
                  </a:cubicBezTo>
                  <a:cubicBezTo>
                    <a:pt x="13689" y="17573"/>
                    <a:pt x="14799" y="17525"/>
                    <a:pt x="15963" y="17427"/>
                  </a:cubicBezTo>
                  <a:lnTo>
                    <a:pt x="15963" y="17427"/>
                  </a:lnTo>
                  <a:lnTo>
                    <a:pt x="15948" y="17442"/>
                  </a:lnTo>
                  <a:cubicBezTo>
                    <a:pt x="16551" y="17291"/>
                    <a:pt x="17110" y="17065"/>
                    <a:pt x="17668" y="16808"/>
                  </a:cubicBezTo>
                  <a:cubicBezTo>
                    <a:pt x="18015" y="16642"/>
                    <a:pt x="18362" y="16507"/>
                    <a:pt x="18709" y="16341"/>
                  </a:cubicBezTo>
                  <a:cubicBezTo>
                    <a:pt x="19056" y="16190"/>
                    <a:pt x="19388" y="16024"/>
                    <a:pt x="19750" y="15918"/>
                  </a:cubicBezTo>
                  <a:cubicBezTo>
                    <a:pt x="20016" y="15829"/>
                    <a:pt x="20317" y="15767"/>
                    <a:pt x="20613" y="15767"/>
                  </a:cubicBezTo>
                  <a:cubicBezTo>
                    <a:pt x="20871" y="15767"/>
                    <a:pt x="21125" y="15814"/>
                    <a:pt x="21349" y="15933"/>
                  </a:cubicBezTo>
                  <a:cubicBezTo>
                    <a:pt x="21741" y="16129"/>
                    <a:pt x="21892" y="16537"/>
                    <a:pt x="21787" y="16959"/>
                  </a:cubicBezTo>
                  <a:cubicBezTo>
                    <a:pt x="21621" y="17548"/>
                    <a:pt x="21093" y="18030"/>
                    <a:pt x="20640" y="18408"/>
                  </a:cubicBezTo>
                  <a:cubicBezTo>
                    <a:pt x="20112" y="18830"/>
                    <a:pt x="19539" y="19177"/>
                    <a:pt x="18935" y="19464"/>
                  </a:cubicBezTo>
                  <a:cubicBezTo>
                    <a:pt x="17698" y="20037"/>
                    <a:pt x="16385" y="20339"/>
                    <a:pt x="15058" y="20580"/>
                  </a:cubicBezTo>
                  <a:cubicBezTo>
                    <a:pt x="14575" y="20656"/>
                    <a:pt x="14077" y="20746"/>
                    <a:pt x="13579" y="20807"/>
                  </a:cubicBezTo>
                  <a:cubicBezTo>
                    <a:pt x="13292" y="21063"/>
                    <a:pt x="13051" y="21365"/>
                    <a:pt x="12825" y="21667"/>
                  </a:cubicBezTo>
                  <a:cubicBezTo>
                    <a:pt x="11965" y="22798"/>
                    <a:pt x="11301" y="24065"/>
                    <a:pt x="10833" y="25408"/>
                  </a:cubicBezTo>
                  <a:cubicBezTo>
                    <a:pt x="11361" y="24956"/>
                    <a:pt x="11919" y="24533"/>
                    <a:pt x="12523" y="24186"/>
                  </a:cubicBezTo>
                  <a:lnTo>
                    <a:pt x="12523" y="24186"/>
                  </a:lnTo>
                  <a:cubicBezTo>
                    <a:pt x="11663" y="25076"/>
                    <a:pt x="10999" y="26132"/>
                    <a:pt x="10562" y="27294"/>
                  </a:cubicBezTo>
                  <a:cubicBezTo>
                    <a:pt x="10516" y="27415"/>
                    <a:pt x="10471" y="27520"/>
                    <a:pt x="10426" y="27641"/>
                  </a:cubicBezTo>
                  <a:cubicBezTo>
                    <a:pt x="10516" y="27611"/>
                    <a:pt x="10607" y="27566"/>
                    <a:pt x="10697" y="27536"/>
                  </a:cubicBezTo>
                  <a:cubicBezTo>
                    <a:pt x="11180" y="27339"/>
                    <a:pt x="11678" y="27158"/>
                    <a:pt x="12176" y="27023"/>
                  </a:cubicBezTo>
                  <a:lnTo>
                    <a:pt x="12176" y="27023"/>
                  </a:lnTo>
                  <a:lnTo>
                    <a:pt x="8510" y="36347"/>
                  </a:lnTo>
                  <a:cubicBezTo>
                    <a:pt x="7016" y="40119"/>
                    <a:pt x="7589" y="44403"/>
                    <a:pt x="10034" y="47647"/>
                  </a:cubicBezTo>
                  <a:cubicBezTo>
                    <a:pt x="14303" y="53305"/>
                    <a:pt x="21259" y="58178"/>
                    <a:pt x="26449" y="66114"/>
                  </a:cubicBezTo>
                  <a:lnTo>
                    <a:pt x="34234" y="66114"/>
                  </a:lnTo>
                  <a:cubicBezTo>
                    <a:pt x="35365" y="65662"/>
                    <a:pt x="36074" y="64455"/>
                    <a:pt x="35818" y="63172"/>
                  </a:cubicBezTo>
                  <a:lnTo>
                    <a:pt x="23703" y="4648"/>
                  </a:lnTo>
                  <a:cubicBezTo>
                    <a:pt x="23107" y="1787"/>
                    <a:pt x="20583" y="0"/>
                    <a:pt x="17977" y="0"/>
                  </a:cubicBezTo>
                  <a:close/>
                </a:path>
              </a:pathLst>
            </a:custGeom>
            <a:solidFill>
              <a:srgbClr val="E0E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2633;p48">
              <a:extLst>
                <a:ext uri="{FF2B5EF4-FFF2-40B4-BE49-F238E27FC236}">
                  <a16:creationId xmlns:a16="http://schemas.microsoft.com/office/drawing/2014/main" id="{E84F54D2-53E5-4D36-C755-869458A98E7B}"/>
                </a:ext>
              </a:extLst>
            </p:cNvPr>
            <p:cNvSpPr/>
            <p:nvPr/>
          </p:nvSpPr>
          <p:spPr>
            <a:xfrm>
              <a:off x="5844125" y="4770375"/>
              <a:ext cx="342900" cy="349700"/>
            </a:xfrm>
            <a:custGeom>
              <a:avLst/>
              <a:gdLst/>
              <a:ahLst/>
              <a:cxnLst/>
              <a:rect l="l" t="t" r="r" b="b"/>
              <a:pathLst>
                <a:path w="13716" h="13988" extrusionOk="0">
                  <a:moveTo>
                    <a:pt x="4216" y="0"/>
                  </a:moveTo>
                  <a:cubicBezTo>
                    <a:pt x="3791" y="0"/>
                    <a:pt x="3361" y="83"/>
                    <a:pt x="2958" y="212"/>
                  </a:cubicBezTo>
                  <a:cubicBezTo>
                    <a:pt x="2083" y="484"/>
                    <a:pt x="1298" y="997"/>
                    <a:pt x="846" y="1812"/>
                  </a:cubicBezTo>
                  <a:cubicBezTo>
                    <a:pt x="438" y="2551"/>
                    <a:pt x="333" y="3411"/>
                    <a:pt x="393" y="4256"/>
                  </a:cubicBezTo>
                  <a:cubicBezTo>
                    <a:pt x="469" y="5176"/>
                    <a:pt x="740" y="6081"/>
                    <a:pt x="1102" y="6941"/>
                  </a:cubicBezTo>
                  <a:cubicBezTo>
                    <a:pt x="1449" y="7756"/>
                    <a:pt x="1902" y="8526"/>
                    <a:pt x="2460" y="9220"/>
                  </a:cubicBezTo>
                  <a:cubicBezTo>
                    <a:pt x="2505" y="9280"/>
                    <a:pt x="2475" y="9370"/>
                    <a:pt x="2385" y="9386"/>
                  </a:cubicBezTo>
                  <a:cubicBezTo>
                    <a:pt x="1977" y="9416"/>
                    <a:pt x="1555" y="9446"/>
                    <a:pt x="1148" y="9521"/>
                  </a:cubicBezTo>
                  <a:cubicBezTo>
                    <a:pt x="755" y="9597"/>
                    <a:pt x="378" y="9687"/>
                    <a:pt x="1" y="9838"/>
                  </a:cubicBezTo>
                  <a:cubicBezTo>
                    <a:pt x="1057" y="11136"/>
                    <a:pt x="2098" y="12509"/>
                    <a:pt x="3064" y="13987"/>
                  </a:cubicBezTo>
                  <a:lnTo>
                    <a:pt x="11241" y="13987"/>
                  </a:lnTo>
                  <a:cubicBezTo>
                    <a:pt x="12418" y="13987"/>
                    <a:pt x="13368" y="13218"/>
                    <a:pt x="13715" y="12192"/>
                  </a:cubicBezTo>
                  <a:cubicBezTo>
                    <a:pt x="13685" y="12162"/>
                    <a:pt x="13670" y="12131"/>
                    <a:pt x="13655" y="12101"/>
                  </a:cubicBezTo>
                  <a:cubicBezTo>
                    <a:pt x="13459" y="11815"/>
                    <a:pt x="13248" y="11543"/>
                    <a:pt x="13052" y="11256"/>
                  </a:cubicBezTo>
                  <a:cubicBezTo>
                    <a:pt x="12825" y="10909"/>
                    <a:pt x="12584" y="10562"/>
                    <a:pt x="12327" y="10215"/>
                  </a:cubicBezTo>
                  <a:cubicBezTo>
                    <a:pt x="11362" y="8827"/>
                    <a:pt x="10366" y="7439"/>
                    <a:pt x="9400" y="6051"/>
                  </a:cubicBezTo>
                  <a:cubicBezTo>
                    <a:pt x="8933" y="5418"/>
                    <a:pt x="8480" y="4769"/>
                    <a:pt x="8043" y="4105"/>
                  </a:cubicBezTo>
                  <a:cubicBezTo>
                    <a:pt x="7771" y="3683"/>
                    <a:pt x="7530" y="3230"/>
                    <a:pt x="7303" y="2792"/>
                  </a:cubicBezTo>
                  <a:cubicBezTo>
                    <a:pt x="6896" y="1993"/>
                    <a:pt x="6489" y="1103"/>
                    <a:pt x="5794" y="514"/>
                  </a:cubicBezTo>
                  <a:cubicBezTo>
                    <a:pt x="5330" y="145"/>
                    <a:pt x="4778" y="0"/>
                    <a:pt x="4216" y="0"/>
                  </a:cubicBezTo>
                  <a:close/>
                </a:path>
              </a:pathLst>
            </a:custGeom>
            <a:solidFill>
              <a:srgbClr val="341212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2634;p48">
              <a:extLst>
                <a:ext uri="{FF2B5EF4-FFF2-40B4-BE49-F238E27FC236}">
                  <a16:creationId xmlns:a16="http://schemas.microsoft.com/office/drawing/2014/main" id="{2D89881D-F123-AE83-0575-0B334AB839A1}"/>
                </a:ext>
              </a:extLst>
            </p:cNvPr>
            <p:cNvSpPr/>
            <p:nvPr/>
          </p:nvSpPr>
          <p:spPr>
            <a:xfrm>
              <a:off x="5430375" y="3717675"/>
              <a:ext cx="15475" cy="12075"/>
            </a:xfrm>
            <a:custGeom>
              <a:avLst/>
              <a:gdLst/>
              <a:ahLst/>
              <a:cxnLst/>
              <a:rect l="l" t="t" r="r" b="b"/>
              <a:pathLst>
                <a:path w="619" h="483" extrusionOk="0">
                  <a:moveTo>
                    <a:pt x="317" y="0"/>
                  </a:moveTo>
                  <a:cubicBezTo>
                    <a:pt x="0" y="0"/>
                    <a:pt x="0" y="483"/>
                    <a:pt x="317" y="483"/>
                  </a:cubicBezTo>
                  <a:cubicBezTo>
                    <a:pt x="619" y="483"/>
                    <a:pt x="619" y="0"/>
                    <a:pt x="317" y="0"/>
                  </a:cubicBezTo>
                  <a:close/>
                </a:path>
              </a:pathLst>
            </a:custGeom>
            <a:solidFill>
              <a:srgbClr val="34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2635;p48">
              <a:extLst>
                <a:ext uri="{FF2B5EF4-FFF2-40B4-BE49-F238E27FC236}">
                  <a16:creationId xmlns:a16="http://schemas.microsoft.com/office/drawing/2014/main" id="{A4F3443E-5ED7-B6DD-B5BA-D99CD6871FA9}"/>
                </a:ext>
              </a:extLst>
            </p:cNvPr>
            <p:cNvSpPr/>
            <p:nvPr/>
          </p:nvSpPr>
          <p:spPr>
            <a:xfrm>
              <a:off x="5441675" y="3701825"/>
              <a:ext cx="15500" cy="12100"/>
            </a:xfrm>
            <a:custGeom>
              <a:avLst/>
              <a:gdLst/>
              <a:ahLst/>
              <a:cxnLst/>
              <a:rect l="l" t="t" r="r" b="b"/>
              <a:pathLst>
                <a:path w="620" h="484" extrusionOk="0">
                  <a:moveTo>
                    <a:pt x="302" y="0"/>
                  </a:moveTo>
                  <a:cubicBezTo>
                    <a:pt x="1" y="0"/>
                    <a:pt x="1" y="483"/>
                    <a:pt x="302" y="483"/>
                  </a:cubicBezTo>
                  <a:cubicBezTo>
                    <a:pt x="619" y="483"/>
                    <a:pt x="619" y="0"/>
                    <a:pt x="302" y="0"/>
                  </a:cubicBezTo>
                  <a:close/>
                </a:path>
              </a:pathLst>
            </a:custGeom>
            <a:solidFill>
              <a:srgbClr val="34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2636;p48">
              <a:extLst>
                <a:ext uri="{FF2B5EF4-FFF2-40B4-BE49-F238E27FC236}">
                  <a16:creationId xmlns:a16="http://schemas.microsoft.com/office/drawing/2014/main" id="{235117E1-374A-985D-4665-C2E72BCEE406}"/>
                </a:ext>
              </a:extLst>
            </p:cNvPr>
            <p:cNvSpPr/>
            <p:nvPr/>
          </p:nvSpPr>
          <p:spPr>
            <a:xfrm>
              <a:off x="5453375" y="3719925"/>
              <a:ext cx="15475" cy="12100"/>
            </a:xfrm>
            <a:custGeom>
              <a:avLst/>
              <a:gdLst/>
              <a:ahLst/>
              <a:cxnLst/>
              <a:rect l="l" t="t" r="r" b="b"/>
              <a:pathLst>
                <a:path w="619" h="484" extrusionOk="0">
                  <a:moveTo>
                    <a:pt x="302" y="1"/>
                  </a:moveTo>
                  <a:cubicBezTo>
                    <a:pt x="0" y="1"/>
                    <a:pt x="0" y="483"/>
                    <a:pt x="302" y="483"/>
                  </a:cubicBezTo>
                  <a:cubicBezTo>
                    <a:pt x="619" y="483"/>
                    <a:pt x="619" y="1"/>
                    <a:pt x="302" y="1"/>
                  </a:cubicBezTo>
                  <a:close/>
                </a:path>
              </a:pathLst>
            </a:custGeom>
            <a:solidFill>
              <a:srgbClr val="34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2637;p48">
              <a:extLst>
                <a:ext uri="{FF2B5EF4-FFF2-40B4-BE49-F238E27FC236}">
                  <a16:creationId xmlns:a16="http://schemas.microsoft.com/office/drawing/2014/main" id="{05335B66-A8C6-13FA-2E27-23F9DBB03CD3}"/>
                </a:ext>
              </a:extLst>
            </p:cNvPr>
            <p:cNvSpPr/>
            <p:nvPr/>
          </p:nvSpPr>
          <p:spPr>
            <a:xfrm>
              <a:off x="5360200" y="3722650"/>
              <a:ext cx="418325" cy="170450"/>
            </a:xfrm>
            <a:custGeom>
              <a:avLst/>
              <a:gdLst/>
              <a:ahLst/>
              <a:cxnLst/>
              <a:rect l="l" t="t" r="r" b="b"/>
              <a:pathLst>
                <a:path w="16733" h="6818" extrusionOk="0">
                  <a:moveTo>
                    <a:pt x="15827" y="1"/>
                  </a:moveTo>
                  <a:cubicBezTo>
                    <a:pt x="15451" y="1"/>
                    <a:pt x="15074" y="98"/>
                    <a:pt x="14741" y="284"/>
                  </a:cubicBezTo>
                  <a:cubicBezTo>
                    <a:pt x="14273" y="540"/>
                    <a:pt x="13942" y="978"/>
                    <a:pt x="13760" y="1476"/>
                  </a:cubicBezTo>
                  <a:cubicBezTo>
                    <a:pt x="13715" y="1596"/>
                    <a:pt x="13806" y="1762"/>
                    <a:pt x="13942" y="1793"/>
                  </a:cubicBezTo>
                  <a:cubicBezTo>
                    <a:pt x="13962" y="1797"/>
                    <a:pt x="13982" y="1799"/>
                    <a:pt x="14001" y="1799"/>
                  </a:cubicBezTo>
                  <a:cubicBezTo>
                    <a:pt x="14115" y="1799"/>
                    <a:pt x="14220" y="1727"/>
                    <a:pt x="14258" y="1612"/>
                  </a:cubicBezTo>
                  <a:cubicBezTo>
                    <a:pt x="14364" y="1325"/>
                    <a:pt x="14545" y="1083"/>
                    <a:pt x="14771" y="902"/>
                  </a:cubicBezTo>
                  <a:lnTo>
                    <a:pt x="14771" y="902"/>
                  </a:lnTo>
                  <a:cubicBezTo>
                    <a:pt x="15601" y="1808"/>
                    <a:pt x="15390" y="3301"/>
                    <a:pt x="14258" y="3875"/>
                  </a:cubicBezTo>
                  <a:cubicBezTo>
                    <a:pt x="13911" y="4044"/>
                    <a:pt x="13522" y="4097"/>
                    <a:pt x="13131" y="4097"/>
                  </a:cubicBezTo>
                  <a:cubicBezTo>
                    <a:pt x="12859" y="4097"/>
                    <a:pt x="12587" y="4072"/>
                    <a:pt x="12327" y="4041"/>
                  </a:cubicBezTo>
                  <a:cubicBezTo>
                    <a:pt x="11822" y="3972"/>
                    <a:pt x="11317" y="3894"/>
                    <a:pt x="10819" y="3894"/>
                  </a:cubicBezTo>
                  <a:cubicBezTo>
                    <a:pt x="10662" y="3894"/>
                    <a:pt x="10506" y="3902"/>
                    <a:pt x="10351" y="3920"/>
                  </a:cubicBezTo>
                  <a:cubicBezTo>
                    <a:pt x="9023" y="4071"/>
                    <a:pt x="7937" y="4916"/>
                    <a:pt x="6760" y="5474"/>
                  </a:cubicBezTo>
                  <a:cubicBezTo>
                    <a:pt x="5583" y="6017"/>
                    <a:pt x="4271" y="6289"/>
                    <a:pt x="2988" y="6289"/>
                  </a:cubicBezTo>
                  <a:cubicBezTo>
                    <a:pt x="2941" y="6289"/>
                    <a:pt x="2895" y="6290"/>
                    <a:pt x="2848" y="6290"/>
                  </a:cubicBezTo>
                  <a:cubicBezTo>
                    <a:pt x="1870" y="6290"/>
                    <a:pt x="908" y="6138"/>
                    <a:pt x="1" y="5836"/>
                  </a:cubicBezTo>
                  <a:lnTo>
                    <a:pt x="1" y="5836"/>
                  </a:lnTo>
                  <a:cubicBezTo>
                    <a:pt x="800" y="6243"/>
                    <a:pt x="1721" y="6575"/>
                    <a:pt x="2777" y="6817"/>
                  </a:cubicBezTo>
                  <a:cubicBezTo>
                    <a:pt x="2816" y="6817"/>
                    <a:pt x="2856" y="6817"/>
                    <a:pt x="2895" y="6817"/>
                  </a:cubicBezTo>
                  <a:cubicBezTo>
                    <a:pt x="4198" y="6817"/>
                    <a:pt x="5484" y="6575"/>
                    <a:pt x="6684" y="6062"/>
                  </a:cubicBezTo>
                  <a:cubicBezTo>
                    <a:pt x="8012" y="5504"/>
                    <a:pt x="9234" y="4448"/>
                    <a:pt x="10728" y="4418"/>
                  </a:cubicBezTo>
                  <a:cubicBezTo>
                    <a:pt x="10760" y="4417"/>
                    <a:pt x="10792" y="4417"/>
                    <a:pt x="10824" y="4417"/>
                  </a:cubicBezTo>
                  <a:cubicBezTo>
                    <a:pt x="11594" y="4417"/>
                    <a:pt x="12408" y="4611"/>
                    <a:pt x="13185" y="4611"/>
                  </a:cubicBezTo>
                  <a:cubicBezTo>
                    <a:pt x="13754" y="4611"/>
                    <a:pt x="14304" y="4507"/>
                    <a:pt x="14802" y="4146"/>
                  </a:cubicBezTo>
                  <a:cubicBezTo>
                    <a:pt x="15963" y="3316"/>
                    <a:pt x="16129" y="1702"/>
                    <a:pt x="15239" y="631"/>
                  </a:cubicBezTo>
                  <a:cubicBezTo>
                    <a:pt x="15429" y="562"/>
                    <a:pt x="15628" y="527"/>
                    <a:pt x="15832" y="527"/>
                  </a:cubicBezTo>
                  <a:cubicBezTo>
                    <a:pt x="15985" y="527"/>
                    <a:pt x="16140" y="547"/>
                    <a:pt x="16295" y="586"/>
                  </a:cubicBezTo>
                  <a:cubicBezTo>
                    <a:pt x="16326" y="595"/>
                    <a:pt x="16355" y="600"/>
                    <a:pt x="16382" y="600"/>
                  </a:cubicBezTo>
                  <a:cubicBezTo>
                    <a:pt x="16648" y="600"/>
                    <a:pt x="16732" y="170"/>
                    <a:pt x="16431" y="88"/>
                  </a:cubicBezTo>
                  <a:cubicBezTo>
                    <a:pt x="16235" y="29"/>
                    <a:pt x="16031" y="1"/>
                    <a:pt x="15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2638;p48">
              <a:extLst>
                <a:ext uri="{FF2B5EF4-FFF2-40B4-BE49-F238E27FC236}">
                  <a16:creationId xmlns:a16="http://schemas.microsoft.com/office/drawing/2014/main" id="{97781071-F18F-95BA-D544-47E1CCF9EE65}"/>
                </a:ext>
              </a:extLst>
            </p:cNvPr>
            <p:cNvSpPr/>
            <p:nvPr/>
          </p:nvSpPr>
          <p:spPr>
            <a:xfrm>
              <a:off x="5600475" y="3620925"/>
              <a:ext cx="33975" cy="49825"/>
            </a:xfrm>
            <a:custGeom>
              <a:avLst/>
              <a:gdLst/>
              <a:ahLst/>
              <a:cxnLst/>
              <a:rect l="l" t="t" r="r" b="b"/>
              <a:pathLst>
                <a:path w="1359" h="1993" extrusionOk="0">
                  <a:moveTo>
                    <a:pt x="817" y="1"/>
                  </a:moveTo>
                  <a:cubicBezTo>
                    <a:pt x="732" y="1"/>
                    <a:pt x="647" y="20"/>
                    <a:pt x="574" y="53"/>
                  </a:cubicBezTo>
                  <a:cubicBezTo>
                    <a:pt x="393" y="143"/>
                    <a:pt x="272" y="294"/>
                    <a:pt x="197" y="475"/>
                  </a:cubicBezTo>
                  <a:cubicBezTo>
                    <a:pt x="46" y="822"/>
                    <a:pt x="0" y="1350"/>
                    <a:pt x="182" y="1682"/>
                  </a:cubicBezTo>
                  <a:cubicBezTo>
                    <a:pt x="274" y="1855"/>
                    <a:pt x="460" y="1992"/>
                    <a:pt x="648" y="1992"/>
                  </a:cubicBezTo>
                  <a:cubicBezTo>
                    <a:pt x="673" y="1992"/>
                    <a:pt x="699" y="1990"/>
                    <a:pt x="725" y="1984"/>
                  </a:cubicBezTo>
                  <a:cubicBezTo>
                    <a:pt x="845" y="1969"/>
                    <a:pt x="966" y="1894"/>
                    <a:pt x="1041" y="1803"/>
                  </a:cubicBezTo>
                  <a:cubicBezTo>
                    <a:pt x="1132" y="1712"/>
                    <a:pt x="1177" y="1592"/>
                    <a:pt x="1223" y="1471"/>
                  </a:cubicBezTo>
                  <a:cubicBezTo>
                    <a:pt x="1313" y="1230"/>
                    <a:pt x="1358" y="973"/>
                    <a:pt x="1343" y="717"/>
                  </a:cubicBezTo>
                  <a:cubicBezTo>
                    <a:pt x="1343" y="687"/>
                    <a:pt x="1343" y="641"/>
                    <a:pt x="1328" y="596"/>
                  </a:cubicBezTo>
                  <a:cubicBezTo>
                    <a:pt x="1313" y="415"/>
                    <a:pt x="1268" y="219"/>
                    <a:pt x="1117" y="98"/>
                  </a:cubicBezTo>
                  <a:cubicBezTo>
                    <a:pt x="1033" y="31"/>
                    <a:pt x="925" y="1"/>
                    <a:pt x="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2639;p48">
              <a:extLst>
                <a:ext uri="{FF2B5EF4-FFF2-40B4-BE49-F238E27FC236}">
                  <a16:creationId xmlns:a16="http://schemas.microsoft.com/office/drawing/2014/main" id="{24120494-8816-3707-F8C8-5E9484645CD6}"/>
                </a:ext>
              </a:extLst>
            </p:cNvPr>
            <p:cNvSpPr/>
            <p:nvPr/>
          </p:nvSpPr>
          <p:spPr>
            <a:xfrm>
              <a:off x="5714750" y="3620925"/>
              <a:ext cx="33975" cy="49825"/>
            </a:xfrm>
            <a:custGeom>
              <a:avLst/>
              <a:gdLst/>
              <a:ahLst/>
              <a:cxnLst/>
              <a:rect l="l" t="t" r="r" b="b"/>
              <a:pathLst>
                <a:path w="1359" h="1993" extrusionOk="0">
                  <a:moveTo>
                    <a:pt x="815" y="1"/>
                  </a:moveTo>
                  <a:cubicBezTo>
                    <a:pt x="728" y="1"/>
                    <a:pt x="639" y="20"/>
                    <a:pt x="559" y="53"/>
                  </a:cubicBezTo>
                  <a:cubicBezTo>
                    <a:pt x="393" y="143"/>
                    <a:pt x="257" y="294"/>
                    <a:pt x="182" y="475"/>
                  </a:cubicBezTo>
                  <a:cubicBezTo>
                    <a:pt x="46" y="822"/>
                    <a:pt x="1" y="1350"/>
                    <a:pt x="182" y="1682"/>
                  </a:cubicBezTo>
                  <a:cubicBezTo>
                    <a:pt x="275" y="1855"/>
                    <a:pt x="449" y="1992"/>
                    <a:pt x="644" y="1992"/>
                  </a:cubicBezTo>
                  <a:cubicBezTo>
                    <a:pt x="671" y="1992"/>
                    <a:pt x="698" y="1990"/>
                    <a:pt x="725" y="1984"/>
                  </a:cubicBezTo>
                  <a:cubicBezTo>
                    <a:pt x="846" y="1969"/>
                    <a:pt x="951" y="1894"/>
                    <a:pt x="1042" y="1803"/>
                  </a:cubicBezTo>
                  <a:cubicBezTo>
                    <a:pt x="1117" y="1712"/>
                    <a:pt x="1178" y="1592"/>
                    <a:pt x="1223" y="1471"/>
                  </a:cubicBezTo>
                  <a:cubicBezTo>
                    <a:pt x="1314" y="1230"/>
                    <a:pt x="1359" y="973"/>
                    <a:pt x="1344" y="717"/>
                  </a:cubicBezTo>
                  <a:cubicBezTo>
                    <a:pt x="1344" y="687"/>
                    <a:pt x="1344" y="641"/>
                    <a:pt x="1329" y="596"/>
                  </a:cubicBezTo>
                  <a:cubicBezTo>
                    <a:pt x="1314" y="415"/>
                    <a:pt x="1253" y="219"/>
                    <a:pt x="1117" y="98"/>
                  </a:cubicBezTo>
                  <a:cubicBezTo>
                    <a:pt x="1033" y="31"/>
                    <a:pt x="925" y="1"/>
                    <a:pt x="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2640;p48">
              <a:extLst>
                <a:ext uri="{FF2B5EF4-FFF2-40B4-BE49-F238E27FC236}">
                  <a16:creationId xmlns:a16="http://schemas.microsoft.com/office/drawing/2014/main" id="{2F99F838-2FC0-819F-7637-6E044ECC0395}"/>
                </a:ext>
              </a:extLst>
            </p:cNvPr>
            <p:cNvSpPr/>
            <p:nvPr/>
          </p:nvSpPr>
          <p:spPr>
            <a:xfrm>
              <a:off x="5652150" y="4404900"/>
              <a:ext cx="352700" cy="715175"/>
            </a:xfrm>
            <a:custGeom>
              <a:avLst/>
              <a:gdLst/>
              <a:ahLst/>
              <a:cxnLst/>
              <a:rect l="l" t="t" r="r" b="b"/>
              <a:pathLst>
                <a:path w="14108" h="28607" extrusionOk="0">
                  <a:moveTo>
                    <a:pt x="5145" y="0"/>
                  </a:moveTo>
                  <a:lnTo>
                    <a:pt x="121" y="27429"/>
                  </a:lnTo>
                  <a:cubicBezTo>
                    <a:pt x="0" y="28048"/>
                    <a:pt x="483" y="28606"/>
                    <a:pt x="1102" y="28606"/>
                  </a:cubicBezTo>
                  <a:lnTo>
                    <a:pt x="5266" y="28606"/>
                  </a:lnTo>
                  <a:cubicBezTo>
                    <a:pt x="5945" y="28606"/>
                    <a:pt x="6247" y="27746"/>
                    <a:pt x="5703" y="27339"/>
                  </a:cubicBezTo>
                  <a:cubicBezTo>
                    <a:pt x="4994" y="26811"/>
                    <a:pt x="3984" y="26298"/>
                    <a:pt x="2656" y="26298"/>
                  </a:cubicBezTo>
                  <a:lnTo>
                    <a:pt x="7529" y="14756"/>
                  </a:lnTo>
                  <a:cubicBezTo>
                    <a:pt x="8811" y="11723"/>
                    <a:pt x="11120" y="9249"/>
                    <a:pt x="14062" y="7755"/>
                  </a:cubicBezTo>
                  <a:cubicBezTo>
                    <a:pt x="14077" y="7740"/>
                    <a:pt x="14107" y="7740"/>
                    <a:pt x="14107" y="7725"/>
                  </a:cubicBezTo>
                  <a:lnTo>
                    <a:pt x="13383" y="7107"/>
                  </a:lnTo>
                  <a:lnTo>
                    <a:pt x="5145" y="0"/>
                  </a:lnTo>
                  <a:close/>
                </a:path>
              </a:pathLst>
            </a:custGeom>
            <a:solidFill>
              <a:srgbClr val="E0E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2641;p48">
              <a:extLst>
                <a:ext uri="{FF2B5EF4-FFF2-40B4-BE49-F238E27FC236}">
                  <a16:creationId xmlns:a16="http://schemas.microsoft.com/office/drawing/2014/main" id="{0C6B57F2-B14F-6F32-E93C-D0F691F2CC38}"/>
                </a:ext>
              </a:extLst>
            </p:cNvPr>
            <p:cNvSpPr/>
            <p:nvPr/>
          </p:nvSpPr>
          <p:spPr>
            <a:xfrm>
              <a:off x="5652150" y="4404900"/>
              <a:ext cx="334575" cy="715175"/>
            </a:xfrm>
            <a:custGeom>
              <a:avLst/>
              <a:gdLst/>
              <a:ahLst/>
              <a:cxnLst/>
              <a:rect l="l" t="t" r="r" b="b"/>
              <a:pathLst>
                <a:path w="13383" h="28607" extrusionOk="0">
                  <a:moveTo>
                    <a:pt x="5145" y="0"/>
                  </a:moveTo>
                  <a:lnTo>
                    <a:pt x="121" y="27429"/>
                  </a:lnTo>
                  <a:cubicBezTo>
                    <a:pt x="0" y="28048"/>
                    <a:pt x="483" y="28606"/>
                    <a:pt x="1102" y="28606"/>
                  </a:cubicBezTo>
                  <a:lnTo>
                    <a:pt x="4632" y="28606"/>
                  </a:lnTo>
                  <a:cubicBezTo>
                    <a:pt x="5296" y="28606"/>
                    <a:pt x="5598" y="27746"/>
                    <a:pt x="5070" y="27339"/>
                  </a:cubicBezTo>
                  <a:cubicBezTo>
                    <a:pt x="4361" y="26811"/>
                    <a:pt x="3335" y="26298"/>
                    <a:pt x="2007" y="26298"/>
                  </a:cubicBezTo>
                  <a:lnTo>
                    <a:pt x="6895" y="14756"/>
                  </a:lnTo>
                  <a:cubicBezTo>
                    <a:pt x="8117" y="11874"/>
                    <a:pt x="10607" y="8676"/>
                    <a:pt x="13383" y="7107"/>
                  </a:cubicBezTo>
                  <a:lnTo>
                    <a:pt x="5145" y="0"/>
                  </a:lnTo>
                  <a:close/>
                </a:path>
              </a:pathLst>
            </a:custGeom>
            <a:solidFill>
              <a:srgbClr val="E0E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2642;p48">
              <a:extLst>
                <a:ext uri="{FF2B5EF4-FFF2-40B4-BE49-F238E27FC236}">
                  <a16:creationId xmlns:a16="http://schemas.microsoft.com/office/drawing/2014/main" id="{8140394C-3825-8C25-5ADD-7BB10D25C996}"/>
                </a:ext>
              </a:extLst>
            </p:cNvPr>
            <p:cNvSpPr/>
            <p:nvPr/>
          </p:nvSpPr>
          <p:spPr>
            <a:xfrm>
              <a:off x="5833575" y="4747975"/>
              <a:ext cx="364375" cy="372100"/>
            </a:xfrm>
            <a:custGeom>
              <a:avLst/>
              <a:gdLst/>
              <a:ahLst/>
              <a:cxnLst/>
              <a:rect l="l" t="t" r="r" b="b"/>
              <a:pathLst>
                <a:path w="14575" h="14884" extrusionOk="0">
                  <a:moveTo>
                    <a:pt x="7125" y="1"/>
                  </a:moveTo>
                  <a:cubicBezTo>
                    <a:pt x="7003" y="1"/>
                    <a:pt x="6881" y="8"/>
                    <a:pt x="6760" y="22"/>
                  </a:cubicBezTo>
                  <a:cubicBezTo>
                    <a:pt x="2852" y="475"/>
                    <a:pt x="0" y="8456"/>
                    <a:pt x="9687" y="12831"/>
                  </a:cubicBezTo>
                  <a:cubicBezTo>
                    <a:pt x="9128" y="12620"/>
                    <a:pt x="8434" y="12379"/>
                    <a:pt x="7695" y="12183"/>
                  </a:cubicBezTo>
                  <a:cubicBezTo>
                    <a:pt x="6714" y="11914"/>
                    <a:pt x="5638" y="11705"/>
                    <a:pt x="4669" y="11705"/>
                  </a:cubicBezTo>
                  <a:cubicBezTo>
                    <a:pt x="4549" y="11705"/>
                    <a:pt x="4431" y="11708"/>
                    <a:pt x="4315" y="11715"/>
                  </a:cubicBezTo>
                  <a:cubicBezTo>
                    <a:pt x="2943" y="11790"/>
                    <a:pt x="1841" y="12333"/>
                    <a:pt x="1570" y="13782"/>
                  </a:cubicBezTo>
                  <a:cubicBezTo>
                    <a:pt x="1464" y="14355"/>
                    <a:pt x="1932" y="14883"/>
                    <a:pt x="2520" y="14883"/>
                  </a:cubicBezTo>
                  <a:lnTo>
                    <a:pt x="13308" y="14883"/>
                  </a:lnTo>
                  <a:cubicBezTo>
                    <a:pt x="14062" y="14883"/>
                    <a:pt x="14575" y="14144"/>
                    <a:pt x="14334" y="13435"/>
                  </a:cubicBezTo>
                  <a:lnTo>
                    <a:pt x="10350" y="2451"/>
                  </a:lnTo>
                  <a:cubicBezTo>
                    <a:pt x="10049" y="1621"/>
                    <a:pt x="9490" y="897"/>
                    <a:pt x="8736" y="445"/>
                  </a:cubicBezTo>
                  <a:cubicBezTo>
                    <a:pt x="8196" y="138"/>
                    <a:pt x="7657" y="1"/>
                    <a:pt x="7125" y="1"/>
                  </a:cubicBezTo>
                  <a:close/>
                </a:path>
              </a:pathLst>
            </a:custGeom>
            <a:solidFill>
              <a:srgbClr val="E0E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2643;p48">
              <a:extLst>
                <a:ext uri="{FF2B5EF4-FFF2-40B4-BE49-F238E27FC236}">
                  <a16:creationId xmlns:a16="http://schemas.microsoft.com/office/drawing/2014/main" id="{D9DA8605-48FE-BA74-92B9-0A2CA1661011}"/>
                </a:ext>
              </a:extLst>
            </p:cNvPr>
            <p:cNvSpPr/>
            <p:nvPr/>
          </p:nvSpPr>
          <p:spPr>
            <a:xfrm>
              <a:off x="5833575" y="4748525"/>
              <a:ext cx="347025" cy="371550"/>
            </a:xfrm>
            <a:custGeom>
              <a:avLst/>
              <a:gdLst/>
              <a:ahLst/>
              <a:cxnLst/>
              <a:rect l="l" t="t" r="r" b="b"/>
              <a:pathLst>
                <a:path w="13881" h="14862" extrusionOk="0">
                  <a:moveTo>
                    <a:pt x="6775" y="0"/>
                  </a:moveTo>
                  <a:lnTo>
                    <a:pt x="6775" y="0"/>
                  </a:lnTo>
                  <a:cubicBezTo>
                    <a:pt x="2852" y="453"/>
                    <a:pt x="0" y="8434"/>
                    <a:pt x="9687" y="12809"/>
                  </a:cubicBezTo>
                  <a:cubicBezTo>
                    <a:pt x="9176" y="12616"/>
                    <a:pt x="6736" y="11666"/>
                    <a:pt x="4834" y="11666"/>
                  </a:cubicBezTo>
                  <a:cubicBezTo>
                    <a:pt x="4656" y="11666"/>
                    <a:pt x="4482" y="11675"/>
                    <a:pt x="4315" y="11693"/>
                  </a:cubicBezTo>
                  <a:cubicBezTo>
                    <a:pt x="2943" y="11768"/>
                    <a:pt x="1841" y="12311"/>
                    <a:pt x="1570" y="13760"/>
                  </a:cubicBezTo>
                  <a:cubicBezTo>
                    <a:pt x="1464" y="14333"/>
                    <a:pt x="1932" y="14861"/>
                    <a:pt x="2520" y="14861"/>
                  </a:cubicBezTo>
                  <a:lnTo>
                    <a:pt x="12614" y="14861"/>
                  </a:lnTo>
                  <a:cubicBezTo>
                    <a:pt x="13368" y="14861"/>
                    <a:pt x="13881" y="14122"/>
                    <a:pt x="13639" y="13413"/>
                  </a:cubicBezTo>
                  <a:lnTo>
                    <a:pt x="9656" y="2429"/>
                  </a:lnTo>
                  <a:cubicBezTo>
                    <a:pt x="9355" y="1599"/>
                    <a:pt x="8796" y="875"/>
                    <a:pt x="8027" y="423"/>
                  </a:cubicBezTo>
                  <a:cubicBezTo>
                    <a:pt x="7620" y="181"/>
                    <a:pt x="7197" y="45"/>
                    <a:pt x="6775" y="0"/>
                  </a:cubicBezTo>
                  <a:close/>
                </a:path>
              </a:pathLst>
            </a:custGeom>
            <a:solidFill>
              <a:srgbClr val="E0E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2644;p48">
              <a:extLst>
                <a:ext uri="{FF2B5EF4-FFF2-40B4-BE49-F238E27FC236}">
                  <a16:creationId xmlns:a16="http://schemas.microsoft.com/office/drawing/2014/main" id="{AB8BF1C3-D894-4FB1-8CE4-40B8E22EB517}"/>
                </a:ext>
              </a:extLst>
            </p:cNvPr>
            <p:cNvSpPr/>
            <p:nvPr/>
          </p:nvSpPr>
          <p:spPr>
            <a:xfrm>
              <a:off x="5252700" y="3626750"/>
              <a:ext cx="161100" cy="139975"/>
            </a:xfrm>
            <a:custGeom>
              <a:avLst/>
              <a:gdLst/>
              <a:ahLst/>
              <a:cxnLst/>
              <a:rect l="l" t="t" r="r" b="b"/>
              <a:pathLst>
                <a:path w="6444" h="5599" extrusionOk="0">
                  <a:moveTo>
                    <a:pt x="3230" y="1"/>
                  </a:moveTo>
                  <a:cubicBezTo>
                    <a:pt x="1449" y="1"/>
                    <a:pt x="1" y="1057"/>
                    <a:pt x="1" y="2355"/>
                  </a:cubicBezTo>
                  <a:cubicBezTo>
                    <a:pt x="1" y="3652"/>
                    <a:pt x="1313" y="5598"/>
                    <a:pt x="3094" y="5598"/>
                  </a:cubicBezTo>
                  <a:cubicBezTo>
                    <a:pt x="4874" y="5598"/>
                    <a:pt x="6443" y="3652"/>
                    <a:pt x="6443" y="2355"/>
                  </a:cubicBezTo>
                  <a:cubicBezTo>
                    <a:pt x="6443" y="1057"/>
                    <a:pt x="5010" y="1"/>
                    <a:pt x="3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2645;p48">
            <a:extLst>
              <a:ext uri="{FF2B5EF4-FFF2-40B4-BE49-F238E27FC236}">
                <a16:creationId xmlns:a16="http://schemas.microsoft.com/office/drawing/2014/main" id="{6923D1E4-5493-9A01-B8B0-D8EA343230ED}"/>
              </a:ext>
            </a:extLst>
          </p:cNvPr>
          <p:cNvGrpSpPr/>
          <p:nvPr/>
        </p:nvGrpSpPr>
        <p:grpSpPr>
          <a:xfrm>
            <a:off x="3137157" y="4142575"/>
            <a:ext cx="456075" cy="507350"/>
            <a:chOff x="4877400" y="4798675"/>
            <a:chExt cx="456075" cy="507350"/>
          </a:xfrm>
        </p:grpSpPr>
        <p:sp>
          <p:nvSpPr>
            <p:cNvPr id="1624" name="Google Shape;2646;p48">
              <a:extLst>
                <a:ext uri="{FF2B5EF4-FFF2-40B4-BE49-F238E27FC236}">
                  <a16:creationId xmlns:a16="http://schemas.microsoft.com/office/drawing/2014/main" id="{6AA74594-1E3B-CFB1-173C-DF5BEAD9950B}"/>
                </a:ext>
              </a:extLst>
            </p:cNvPr>
            <p:cNvSpPr/>
            <p:nvPr/>
          </p:nvSpPr>
          <p:spPr>
            <a:xfrm>
              <a:off x="5284025" y="5015875"/>
              <a:ext cx="49450" cy="78175"/>
            </a:xfrm>
            <a:custGeom>
              <a:avLst/>
              <a:gdLst/>
              <a:ahLst/>
              <a:cxnLst/>
              <a:rect l="l" t="t" r="r" b="b"/>
              <a:pathLst>
                <a:path w="1978" h="3127" extrusionOk="0">
                  <a:moveTo>
                    <a:pt x="605" y="0"/>
                  </a:moveTo>
                  <a:cubicBezTo>
                    <a:pt x="604" y="0"/>
                    <a:pt x="603" y="1"/>
                    <a:pt x="604" y="3"/>
                  </a:cubicBezTo>
                  <a:cubicBezTo>
                    <a:pt x="875" y="1074"/>
                    <a:pt x="392" y="2010"/>
                    <a:pt x="106" y="2432"/>
                  </a:cubicBezTo>
                  <a:cubicBezTo>
                    <a:pt x="0" y="2583"/>
                    <a:pt x="0" y="2779"/>
                    <a:pt x="106" y="2945"/>
                  </a:cubicBezTo>
                  <a:cubicBezTo>
                    <a:pt x="196" y="3066"/>
                    <a:pt x="332" y="3126"/>
                    <a:pt x="470" y="3126"/>
                  </a:cubicBezTo>
                  <a:cubicBezTo>
                    <a:pt x="607" y="3126"/>
                    <a:pt x="747" y="3066"/>
                    <a:pt x="845" y="2945"/>
                  </a:cubicBezTo>
                  <a:cubicBezTo>
                    <a:pt x="1978" y="1415"/>
                    <a:pt x="658" y="0"/>
                    <a:pt x="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2647;p48">
              <a:extLst>
                <a:ext uri="{FF2B5EF4-FFF2-40B4-BE49-F238E27FC236}">
                  <a16:creationId xmlns:a16="http://schemas.microsoft.com/office/drawing/2014/main" id="{CC346A2A-075E-2BAA-36A8-7DC2C2E579C3}"/>
                </a:ext>
              </a:extLst>
            </p:cNvPr>
            <p:cNvSpPr/>
            <p:nvPr/>
          </p:nvSpPr>
          <p:spPr>
            <a:xfrm>
              <a:off x="5284025" y="5067250"/>
              <a:ext cx="23775" cy="26800"/>
            </a:xfrm>
            <a:custGeom>
              <a:avLst/>
              <a:gdLst/>
              <a:ahLst/>
              <a:cxnLst/>
              <a:rect l="l" t="t" r="r" b="b"/>
              <a:pathLst>
                <a:path w="951" h="1072" extrusionOk="0">
                  <a:moveTo>
                    <a:pt x="317" y="0"/>
                  </a:moveTo>
                  <a:cubicBezTo>
                    <a:pt x="242" y="151"/>
                    <a:pt x="166" y="272"/>
                    <a:pt x="106" y="377"/>
                  </a:cubicBezTo>
                  <a:cubicBezTo>
                    <a:pt x="0" y="528"/>
                    <a:pt x="0" y="724"/>
                    <a:pt x="106" y="890"/>
                  </a:cubicBezTo>
                  <a:cubicBezTo>
                    <a:pt x="196" y="1011"/>
                    <a:pt x="332" y="1071"/>
                    <a:pt x="470" y="1071"/>
                  </a:cubicBezTo>
                  <a:cubicBezTo>
                    <a:pt x="607" y="1071"/>
                    <a:pt x="747" y="1011"/>
                    <a:pt x="845" y="890"/>
                  </a:cubicBezTo>
                  <a:cubicBezTo>
                    <a:pt x="875" y="830"/>
                    <a:pt x="920" y="785"/>
                    <a:pt x="951" y="724"/>
                  </a:cubicBezTo>
                  <a:cubicBezTo>
                    <a:pt x="905" y="634"/>
                    <a:pt x="845" y="543"/>
                    <a:pt x="785" y="468"/>
                  </a:cubicBezTo>
                  <a:cubicBezTo>
                    <a:pt x="649" y="302"/>
                    <a:pt x="498" y="121"/>
                    <a:pt x="3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2648;p48">
              <a:extLst>
                <a:ext uri="{FF2B5EF4-FFF2-40B4-BE49-F238E27FC236}">
                  <a16:creationId xmlns:a16="http://schemas.microsoft.com/office/drawing/2014/main" id="{0ED12080-A1A8-3825-6902-BA4469991219}"/>
                </a:ext>
              </a:extLst>
            </p:cNvPr>
            <p:cNvSpPr/>
            <p:nvPr/>
          </p:nvSpPr>
          <p:spPr>
            <a:xfrm>
              <a:off x="4928700" y="4804725"/>
              <a:ext cx="199550" cy="169750"/>
            </a:xfrm>
            <a:custGeom>
              <a:avLst/>
              <a:gdLst/>
              <a:ahLst/>
              <a:cxnLst/>
              <a:rect l="l" t="t" r="r" b="b"/>
              <a:pathLst>
                <a:path w="7982" h="6790" extrusionOk="0">
                  <a:moveTo>
                    <a:pt x="7982" y="0"/>
                  </a:moveTo>
                  <a:lnTo>
                    <a:pt x="7982" y="0"/>
                  </a:lnTo>
                  <a:cubicBezTo>
                    <a:pt x="529" y="845"/>
                    <a:pt x="1" y="6789"/>
                    <a:pt x="1" y="6789"/>
                  </a:cubicBezTo>
                  <a:lnTo>
                    <a:pt x="4874" y="5311"/>
                  </a:lnTo>
                  <a:cubicBezTo>
                    <a:pt x="5251" y="3787"/>
                    <a:pt x="7982" y="0"/>
                    <a:pt x="7982" y="0"/>
                  </a:cubicBezTo>
                  <a:close/>
                </a:path>
              </a:pathLst>
            </a:custGeom>
            <a:solidFill>
              <a:srgbClr val="E0A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2649;p48">
              <a:extLst>
                <a:ext uri="{FF2B5EF4-FFF2-40B4-BE49-F238E27FC236}">
                  <a16:creationId xmlns:a16="http://schemas.microsoft.com/office/drawing/2014/main" id="{BDFB823F-CB7C-7F5A-DAE5-0D0636C01B9D}"/>
                </a:ext>
              </a:extLst>
            </p:cNvPr>
            <p:cNvSpPr/>
            <p:nvPr/>
          </p:nvSpPr>
          <p:spPr>
            <a:xfrm>
              <a:off x="4928700" y="4804725"/>
              <a:ext cx="199550" cy="169750"/>
            </a:xfrm>
            <a:custGeom>
              <a:avLst/>
              <a:gdLst/>
              <a:ahLst/>
              <a:cxnLst/>
              <a:rect l="l" t="t" r="r" b="b"/>
              <a:pathLst>
                <a:path w="7982" h="6790" extrusionOk="0">
                  <a:moveTo>
                    <a:pt x="7982" y="0"/>
                  </a:moveTo>
                  <a:cubicBezTo>
                    <a:pt x="529" y="845"/>
                    <a:pt x="1" y="6789"/>
                    <a:pt x="1" y="6789"/>
                  </a:cubicBezTo>
                  <a:lnTo>
                    <a:pt x="1057" y="6458"/>
                  </a:lnTo>
                  <a:lnTo>
                    <a:pt x="4874" y="5311"/>
                  </a:lnTo>
                  <a:cubicBezTo>
                    <a:pt x="5176" y="4134"/>
                    <a:pt x="6881" y="1584"/>
                    <a:pt x="7620" y="498"/>
                  </a:cubicBezTo>
                  <a:cubicBezTo>
                    <a:pt x="7846" y="196"/>
                    <a:pt x="7982" y="0"/>
                    <a:pt x="7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2650;p48">
              <a:extLst>
                <a:ext uri="{FF2B5EF4-FFF2-40B4-BE49-F238E27FC236}">
                  <a16:creationId xmlns:a16="http://schemas.microsoft.com/office/drawing/2014/main" id="{BF64D0A7-0DDE-8C73-455B-1F2E928FADC4}"/>
                </a:ext>
              </a:extLst>
            </p:cNvPr>
            <p:cNvSpPr/>
            <p:nvPr/>
          </p:nvSpPr>
          <p:spPr>
            <a:xfrm>
              <a:off x="4955100" y="4817175"/>
              <a:ext cx="164100" cy="149000"/>
            </a:xfrm>
            <a:custGeom>
              <a:avLst/>
              <a:gdLst/>
              <a:ahLst/>
              <a:cxnLst/>
              <a:rect l="l" t="t" r="r" b="b"/>
              <a:pathLst>
                <a:path w="6564" h="5960" extrusionOk="0">
                  <a:moveTo>
                    <a:pt x="6564" y="0"/>
                  </a:moveTo>
                  <a:lnTo>
                    <a:pt x="6564" y="0"/>
                  </a:lnTo>
                  <a:cubicBezTo>
                    <a:pt x="1676" y="1071"/>
                    <a:pt x="348" y="4541"/>
                    <a:pt x="1" y="5960"/>
                  </a:cubicBezTo>
                  <a:lnTo>
                    <a:pt x="3818" y="4813"/>
                  </a:lnTo>
                  <a:cubicBezTo>
                    <a:pt x="4120" y="3636"/>
                    <a:pt x="5825" y="1086"/>
                    <a:pt x="65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2651;p48">
              <a:extLst>
                <a:ext uri="{FF2B5EF4-FFF2-40B4-BE49-F238E27FC236}">
                  <a16:creationId xmlns:a16="http://schemas.microsoft.com/office/drawing/2014/main" id="{4B85B792-8DE6-23B5-8F0D-FE96E76A9E80}"/>
                </a:ext>
              </a:extLst>
            </p:cNvPr>
            <p:cNvSpPr/>
            <p:nvPr/>
          </p:nvSpPr>
          <p:spPr>
            <a:xfrm>
              <a:off x="5091275" y="4798675"/>
              <a:ext cx="130900" cy="210500"/>
            </a:xfrm>
            <a:custGeom>
              <a:avLst/>
              <a:gdLst/>
              <a:ahLst/>
              <a:cxnLst/>
              <a:rect l="l" t="t" r="r" b="b"/>
              <a:pathLst>
                <a:path w="5236" h="8420" extrusionOk="0">
                  <a:moveTo>
                    <a:pt x="3380" y="1"/>
                  </a:moveTo>
                  <a:cubicBezTo>
                    <a:pt x="1630" y="1147"/>
                    <a:pt x="0" y="5312"/>
                    <a:pt x="0" y="5312"/>
                  </a:cubicBezTo>
                  <a:lnTo>
                    <a:pt x="2369" y="8027"/>
                  </a:lnTo>
                  <a:lnTo>
                    <a:pt x="2716" y="8420"/>
                  </a:lnTo>
                  <a:cubicBezTo>
                    <a:pt x="5130" y="7560"/>
                    <a:pt x="5236" y="4753"/>
                    <a:pt x="3561" y="438"/>
                  </a:cubicBezTo>
                  <a:cubicBezTo>
                    <a:pt x="3501" y="302"/>
                    <a:pt x="3440" y="152"/>
                    <a:pt x="3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2652;p48">
              <a:extLst>
                <a:ext uri="{FF2B5EF4-FFF2-40B4-BE49-F238E27FC236}">
                  <a16:creationId xmlns:a16="http://schemas.microsoft.com/office/drawing/2014/main" id="{22945308-E682-A408-F096-131A403AF8C6}"/>
                </a:ext>
              </a:extLst>
            </p:cNvPr>
            <p:cNvSpPr/>
            <p:nvPr/>
          </p:nvSpPr>
          <p:spPr>
            <a:xfrm>
              <a:off x="5138800" y="4809625"/>
              <a:ext cx="83375" cy="199550"/>
            </a:xfrm>
            <a:custGeom>
              <a:avLst/>
              <a:gdLst/>
              <a:ahLst/>
              <a:cxnLst/>
              <a:rect l="l" t="t" r="r" b="b"/>
              <a:pathLst>
                <a:path w="3335" h="7982" extrusionOk="0">
                  <a:moveTo>
                    <a:pt x="1660" y="0"/>
                  </a:moveTo>
                  <a:lnTo>
                    <a:pt x="1660" y="0"/>
                  </a:lnTo>
                  <a:cubicBezTo>
                    <a:pt x="332" y="1313"/>
                    <a:pt x="0" y="3938"/>
                    <a:pt x="468" y="7589"/>
                  </a:cubicBezTo>
                  <a:lnTo>
                    <a:pt x="815" y="7982"/>
                  </a:lnTo>
                  <a:cubicBezTo>
                    <a:pt x="3214" y="7122"/>
                    <a:pt x="3335" y="4315"/>
                    <a:pt x="1660" y="0"/>
                  </a:cubicBezTo>
                  <a:close/>
                </a:path>
              </a:pathLst>
            </a:custGeom>
            <a:solidFill>
              <a:srgbClr val="ED9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2653;p48">
              <a:extLst>
                <a:ext uri="{FF2B5EF4-FFF2-40B4-BE49-F238E27FC236}">
                  <a16:creationId xmlns:a16="http://schemas.microsoft.com/office/drawing/2014/main" id="{ABD47F2A-6D98-84CC-D7DE-1C0B43EB7D21}"/>
                </a:ext>
              </a:extLst>
            </p:cNvPr>
            <p:cNvSpPr/>
            <p:nvPr/>
          </p:nvSpPr>
          <p:spPr>
            <a:xfrm>
              <a:off x="5034325" y="5147375"/>
              <a:ext cx="76200" cy="158650"/>
            </a:xfrm>
            <a:custGeom>
              <a:avLst/>
              <a:gdLst/>
              <a:ahLst/>
              <a:cxnLst/>
              <a:rect l="l" t="t" r="r" b="b"/>
              <a:pathLst>
                <a:path w="3048" h="6346" extrusionOk="0">
                  <a:moveTo>
                    <a:pt x="1661" y="1"/>
                  </a:moveTo>
                  <a:cubicBezTo>
                    <a:pt x="1531" y="1"/>
                    <a:pt x="1398" y="23"/>
                    <a:pt x="1268" y="69"/>
                  </a:cubicBezTo>
                  <a:cubicBezTo>
                    <a:pt x="604" y="325"/>
                    <a:pt x="302" y="1110"/>
                    <a:pt x="649" y="1744"/>
                  </a:cubicBezTo>
                  <a:cubicBezTo>
                    <a:pt x="936" y="2242"/>
                    <a:pt x="1283" y="3011"/>
                    <a:pt x="1449" y="3403"/>
                  </a:cubicBezTo>
                  <a:cubicBezTo>
                    <a:pt x="1524" y="3569"/>
                    <a:pt x="1554" y="3750"/>
                    <a:pt x="1554" y="3931"/>
                  </a:cubicBezTo>
                  <a:lnTo>
                    <a:pt x="1464" y="5727"/>
                  </a:lnTo>
                  <a:cubicBezTo>
                    <a:pt x="1464" y="5727"/>
                    <a:pt x="1148" y="5518"/>
                    <a:pt x="794" y="5518"/>
                  </a:cubicBezTo>
                  <a:cubicBezTo>
                    <a:pt x="553" y="5518"/>
                    <a:pt x="295" y="5615"/>
                    <a:pt x="106" y="5938"/>
                  </a:cubicBezTo>
                  <a:cubicBezTo>
                    <a:pt x="0" y="6119"/>
                    <a:pt x="136" y="6345"/>
                    <a:pt x="347" y="6345"/>
                  </a:cubicBezTo>
                  <a:lnTo>
                    <a:pt x="1765" y="6345"/>
                  </a:lnTo>
                  <a:cubicBezTo>
                    <a:pt x="1916" y="6345"/>
                    <a:pt x="2037" y="6240"/>
                    <a:pt x="2067" y="6089"/>
                  </a:cubicBezTo>
                  <a:cubicBezTo>
                    <a:pt x="2188" y="5335"/>
                    <a:pt x="2580" y="3132"/>
                    <a:pt x="3048" y="2604"/>
                  </a:cubicBezTo>
                  <a:cubicBezTo>
                    <a:pt x="3048" y="2604"/>
                    <a:pt x="2912" y="1925"/>
                    <a:pt x="2837" y="1080"/>
                  </a:cubicBezTo>
                  <a:cubicBezTo>
                    <a:pt x="2787" y="449"/>
                    <a:pt x="2251" y="1"/>
                    <a:pt x="1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2654;p48">
              <a:extLst>
                <a:ext uri="{FF2B5EF4-FFF2-40B4-BE49-F238E27FC236}">
                  <a16:creationId xmlns:a16="http://schemas.microsoft.com/office/drawing/2014/main" id="{7D8ED9B3-9B60-27DD-0ECC-2C93882A76E6}"/>
                </a:ext>
              </a:extLst>
            </p:cNvPr>
            <p:cNvSpPr/>
            <p:nvPr/>
          </p:nvSpPr>
          <p:spPr>
            <a:xfrm>
              <a:off x="5010550" y="5061575"/>
              <a:ext cx="317625" cy="244450"/>
            </a:xfrm>
            <a:custGeom>
              <a:avLst/>
              <a:gdLst/>
              <a:ahLst/>
              <a:cxnLst/>
              <a:rect l="l" t="t" r="r" b="b"/>
              <a:pathLst>
                <a:path w="12705" h="9778" extrusionOk="0">
                  <a:moveTo>
                    <a:pt x="9190" y="0"/>
                  </a:moveTo>
                  <a:cubicBezTo>
                    <a:pt x="8337" y="0"/>
                    <a:pt x="7544" y="314"/>
                    <a:pt x="6866" y="831"/>
                  </a:cubicBezTo>
                  <a:cubicBezTo>
                    <a:pt x="6443" y="1153"/>
                    <a:pt x="6057" y="1315"/>
                    <a:pt x="5708" y="1315"/>
                  </a:cubicBezTo>
                  <a:cubicBezTo>
                    <a:pt x="5208" y="1315"/>
                    <a:pt x="4783" y="984"/>
                    <a:pt x="4436" y="318"/>
                  </a:cubicBezTo>
                  <a:lnTo>
                    <a:pt x="1" y="981"/>
                  </a:lnTo>
                  <a:cubicBezTo>
                    <a:pt x="1" y="981"/>
                    <a:pt x="76" y="1132"/>
                    <a:pt x="197" y="1404"/>
                  </a:cubicBezTo>
                  <a:cubicBezTo>
                    <a:pt x="468" y="2038"/>
                    <a:pt x="951" y="3275"/>
                    <a:pt x="1208" y="4572"/>
                  </a:cubicBezTo>
                  <a:cubicBezTo>
                    <a:pt x="1359" y="5342"/>
                    <a:pt x="1736" y="6051"/>
                    <a:pt x="2339" y="6534"/>
                  </a:cubicBezTo>
                  <a:cubicBezTo>
                    <a:pt x="2902" y="6994"/>
                    <a:pt x="3505" y="7194"/>
                    <a:pt x="4138" y="7194"/>
                  </a:cubicBezTo>
                  <a:cubicBezTo>
                    <a:pt x="5372" y="7194"/>
                    <a:pt x="6722" y="6434"/>
                    <a:pt x="8118" y="5357"/>
                  </a:cubicBezTo>
                  <a:cubicBezTo>
                    <a:pt x="8118" y="5357"/>
                    <a:pt x="8450" y="7152"/>
                    <a:pt x="10788" y="7394"/>
                  </a:cubicBezTo>
                  <a:cubicBezTo>
                    <a:pt x="10939" y="7409"/>
                    <a:pt x="11090" y="7424"/>
                    <a:pt x="11256" y="7424"/>
                  </a:cubicBezTo>
                  <a:cubicBezTo>
                    <a:pt x="11377" y="7424"/>
                    <a:pt x="11497" y="7469"/>
                    <a:pt x="11588" y="7544"/>
                  </a:cubicBezTo>
                  <a:cubicBezTo>
                    <a:pt x="11693" y="7650"/>
                    <a:pt x="11754" y="7771"/>
                    <a:pt x="11754" y="7922"/>
                  </a:cubicBezTo>
                  <a:lnTo>
                    <a:pt x="11754" y="7937"/>
                  </a:lnTo>
                  <a:cubicBezTo>
                    <a:pt x="11754" y="8374"/>
                    <a:pt x="11739" y="9295"/>
                    <a:pt x="11769" y="9385"/>
                  </a:cubicBezTo>
                  <a:cubicBezTo>
                    <a:pt x="11770" y="9390"/>
                    <a:pt x="11770" y="9392"/>
                    <a:pt x="11767" y="9392"/>
                  </a:cubicBezTo>
                  <a:cubicBezTo>
                    <a:pt x="11730" y="9392"/>
                    <a:pt x="11325" y="8970"/>
                    <a:pt x="10817" y="8970"/>
                  </a:cubicBezTo>
                  <a:cubicBezTo>
                    <a:pt x="10561" y="8970"/>
                    <a:pt x="10278" y="9077"/>
                    <a:pt x="10004" y="9400"/>
                  </a:cubicBezTo>
                  <a:cubicBezTo>
                    <a:pt x="9868" y="9551"/>
                    <a:pt x="9989" y="9777"/>
                    <a:pt x="10185" y="9777"/>
                  </a:cubicBezTo>
                  <a:lnTo>
                    <a:pt x="12101" y="9777"/>
                  </a:lnTo>
                  <a:cubicBezTo>
                    <a:pt x="12237" y="9777"/>
                    <a:pt x="12342" y="9672"/>
                    <a:pt x="12357" y="9536"/>
                  </a:cubicBezTo>
                  <a:lnTo>
                    <a:pt x="12448" y="7756"/>
                  </a:lnTo>
                  <a:cubicBezTo>
                    <a:pt x="12448" y="7620"/>
                    <a:pt x="12388" y="7469"/>
                    <a:pt x="12297" y="7378"/>
                  </a:cubicBezTo>
                  <a:lnTo>
                    <a:pt x="11316" y="6428"/>
                  </a:lnTo>
                  <a:cubicBezTo>
                    <a:pt x="11316" y="6428"/>
                    <a:pt x="11181" y="5824"/>
                    <a:pt x="11875" y="4542"/>
                  </a:cubicBezTo>
                  <a:cubicBezTo>
                    <a:pt x="12704" y="3033"/>
                    <a:pt x="12176" y="1087"/>
                    <a:pt x="10622" y="333"/>
                  </a:cubicBezTo>
                  <a:cubicBezTo>
                    <a:pt x="10200" y="121"/>
                    <a:pt x="9747" y="16"/>
                    <a:pt x="9249" y="1"/>
                  </a:cubicBezTo>
                  <a:cubicBezTo>
                    <a:pt x="9229" y="0"/>
                    <a:pt x="9209" y="0"/>
                    <a:pt x="9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2655;p48">
              <a:extLst>
                <a:ext uri="{FF2B5EF4-FFF2-40B4-BE49-F238E27FC236}">
                  <a16:creationId xmlns:a16="http://schemas.microsoft.com/office/drawing/2014/main" id="{C08550D2-4F9B-DF24-1C93-7EAC5F1C9482}"/>
                </a:ext>
              </a:extLst>
            </p:cNvPr>
            <p:cNvSpPr/>
            <p:nvPr/>
          </p:nvSpPr>
          <p:spPr>
            <a:xfrm>
              <a:off x="5015450" y="5074150"/>
              <a:ext cx="304050" cy="172275"/>
            </a:xfrm>
            <a:custGeom>
              <a:avLst/>
              <a:gdLst/>
              <a:ahLst/>
              <a:cxnLst/>
              <a:rect l="l" t="t" r="r" b="b"/>
              <a:pathLst>
                <a:path w="12162" h="6891" extrusionOk="0">
                  <a:moveTo>
                    <a:pt x="8573" y="1"/>
                  </a:moveTo>
                  <a:cubicBezTo>
                    <a:pt x="8385" y="1"/>
                    <a:pt x="8193" y="14"/>
                    <a:pt x="7997" y="41"/>
                  </a:cubicBezTo>
                  <a:cubicBezTo>
                    <a:pt x="7394" y="131"/>
                    <a:pt x="6851" y="403"/>
                    <a:pt x="6383" y="780"/>
                  </a:cubicBezTo>
                  <a:cubicBezTo>
                    <a:pt x="5935" y="1139"/>
                    <a:pt x="5527" y="1318"/>
                    <a:pt x="5161" y="1318"/>
                  </a:cubicBezTo>
                  <a:cubicBezTo>
                    <a:pt x="4663" y="1318"/>
                    <a:pt x="4241" y="988"/>
                    <a:pt x="3893" y="328"/>
                  </a:cubicBezTo>
                  <a:lnTo>
                    <a:pt x="1" y="901"/>
                  </a:lnTo>
                  <a:cubicBezTo>
                    <a:pt x="272" y="1535"/>
                    <a:pt x="755" y="2772"/>
                    <a:pt x="1012" y="4069"/>
                  </a:cubicBezTo>
                  <a:cubicBezTo>
                    <a:pt x="1163" y="4839"/>
                    <a:pt x="1540" y="5548"/>
                    <a:pt x="2143" y="6031"/>
                  </a:cubicBezTo>
                  <a:cubicBezTo>
                    <a:pt x="2706" y="6491"/>
                    <a:pt x="3309" y="6691"/>
                    <a:pt x="3942" y="6691"/>
                  </a:cubicBezTo>
                  <a:cubicBezTo>
                    <a:pt x="5176" y="6691"/>
                    <a:pt x="6526" y="5931"/>
                    <a:pt x="7922" y="4854"/>
                  </a:cubicBezTo>
                  <a:cubicBezTo>
                    <a:pt x="7922" y="4854"/>
                    <a:pt x="8254" y="6649"/>
                    <a:pt x="10592" y="6891"/>
                  </a:cubicBezTo>
                  <a:cubicBezTo>
                    <a:pt x="10607" y="6875"/>
                    <a:pt x="10607" y="6875"/>
                    <a:pt x="10607" y="6860"/>
                  </a:cubicBezTo>
                  <a:cubicBezTo>
                    <a:pt x="10698" y="6634"/>
                    <a:pt x="10743" y="6408"/>
                    <a:pt x="10758" y="6166"/>
                  </a:cubicBezTo>
                  <a:cubicBezTo>
                    <a:pt x="10788" y="5865"/>
                    <a:pt x="10909" y="5321"/>
                    <a:pt x="11347" y="4522"/>
                  </a:cubicBezTo>
                  <a:cubicBezTo>
                    <a:pt x="12161" y="3013"/>
                    <a:pt x="11618" y="1082"/>
                    <a:pt x="10079" y="328"/>
                  </a:cubicBezTo>
                  <a:cubicBezTo>
                    <a:pt x="9629" y="114"/>
                    <a:pt x="9121" y="1"/>
                    <a:pt x="8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2656;p48">
              <a:extLst>
                <a:ext uri="{FF2B5EF4-FFF2-40B4-BE49-F238E27FC236}">
                  <a16:creationId xmlns:a16="http://schemas.microsoft.com/office/drawing/2014/main" id="{6BB791E6-DE7F-58AB-10F4-8C8470D8B5BB}"/>
                </a:ext>
              </a:extLst>
            </p:cNvPr>
            <p:cNvSpPr/>
            <p:nvPr/>
          </p:nvSpPr>
          <p:spPr>
            <a:xfrm>
              <a:off x="5010550" y="5075150"/>
              <a:ext cx="90550" cy="72075"/>
            </a:xfrm>
            <a:custGeom>
              <a:avLst/>
              <a:gdLst/>
              <a:ahLst/>
              <a:cxnLst/>
              <a:rect l="l" t="t" r="r" b="b"/>
              <a:pathLst>
                <a:path w="3622" h="2883" extrusionOk="0">
                  <a:moveTo>
                    <a:pt x="2973" y="1"/>
                  </a:moveTo>
                  <a:lnTo>
                    <a:pt x="1" y="438"/>
                  </a:lnTo>
                  <a:cubicBezTo>
                    <a:pt x="1" y="438"/>
                    <a:pt x="529" y="1525"/>
                    <a:pt x="921" y="2883"/>
                  </a:cubicBezTo>
                  <a:cubicBezTo>
                    <a:pt x="936" y="2822"/>
                    <a:pt x="966" y="2762"/>
                    <a:pt x="1012" y="2702"/>
                  </a:cubicBezTo>
                  <a:cubicBezTo>
                    <a:pt x="1178" y="2490"/>
                    <a:pt x="1464" y="2370"/>
                    <a:pt x="1706" y="2264"/>
                  </a:cubicBezTo>
                  <a:cubicBezTo>
                    <a:pt x="2113" y="2098"/>
                    <a:pt x="2581" y="2023"/>
                    <a:pt x="2958" y="1796"/>
                  </a:cubicBezTo>
                  <a:cubicBezTo>
                    <a:pt x="3335" y="1570"/>
                    <a:pt x="3622" y="1087"/>
                    <a:pt x="3546" y="635"/>
                  </a:cubicBezTo>
                  <a:cubicBezTo>
                    <a:pt x="3486" y="333"/>
                    <a:pt x="3245" y="122"/>
                    <a:pt x="2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2657;p48">
              <a:extLst>
                <a:ext uri="{FF2B5EF4-FFF2-40B4-BE49-F238E27FC236}">
                  <a16:creationId xmlns:a16="http://schemas.microsoft.com/office/drawing/2014/main" id="{8D82CD1A-4D10-FBE7-ACEB-EAA0404FC269}"/>
                </a:ext>
              </a:extLst>
            </p:cNvPr>
            <p:cNvSpPr/>
            <p:nvPr/>
          </p:nvSpPr>
          <p:spPr>
            <a:xfrm>
              <a:off x="5210475" y="5137350"/>
              <a:ext cx="33325" cy="62775"/>
            </a:xfrm>
            <a:custGeom>
              <a:avLst/>
              <a:gdLst/>
              <a:ahLst/>
              <a:cxnLst/>
              <a:rect l="l" t="t" r="r" b="b"/>
              <a:pathLst>
                <a:path w="1333" h="2511" extrusionOk="0">
                  <a:moveTo>
                    <a:pt x="1138" y="0"/>
                  </a:moveTo>
                  <a:cubicBezTo>
                    <a:pt x="1110" y="0"/>
                    <a:pt x="1082" y="10"/>
                    <a:pt x="1056" y="32"/>
                  </a:cubicBezTo>
                  <a:cubicBezTo>
                    <a:pt x="377" y="606"/>
                    <a:pt x="0" y="1511"/>
                    <a:pt x="91" y="2386"/>
                  </a:cubicBezTo>
                  <a:cubicBezTo>
                    <a:pt x="98" y="2469"/>
                    <a:pt x="162" y="2511"/>
                    <a:pt x="223" y="2511"/>
                  </a:cubicBezTo>
                  <a:cubicBezTo>
                    <a:pt x="283" y="2511"/>
                    <a:pt x="340" y="2469"/>
                    <a:pt x="332" y="2386"/>
                  </a:cubicBezTo>
                  <a:cubicBezTo>
                    <a:pt x="257" y="1571"/>
                    <a:pt x="604" y="742"/>
                    <a:pt x="1237" y="214"/>
                  </a:cubicBezTo>
                  <a:cubicBezTo>
                    <a:pt x="1332" y="130"/>
                    <a:pt x="1240" y="0"/>
                    <a:pt x="1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2658;p48">
              <a:extLst>
                <a:ext uri="{FF2B5EF4-FFF2-40B4-BE49-F238E27FC236}">
                  <a16:creationId xmlns:a16="http://schemas.microsoft.com/office/drawing/2014/main" id="{D09E0B75-4FE4-A731-0BB6-7122EE44F3BB}"/>
                </a:ext>
              </a:extLst>
            </p:cNvPr>
            <p:cNvSpPr/>
            <p:nvPr/>
          </p:nvSpPr>
          <p:spPr>
            <a:xfrm>
              <a:off x="5084850" y="5147375"/>
              <a:ext cx="76225" cy="158650"/>
            </a:xfrm>
            <a:custGeom>
              <a:avLst/>
              <a:gdLst/>
              <a:ahLst/>
              <a:cxnLst/>
              <a:rect l="l" t="t" r="r" b="b"/>
              <a:pathLst>
                <a:path w="3049" h="6346" extrusionOk="0">
                  <a:moveTo>
                    <a:pt x="1660" y="1"/>
                  </a:moveTo>
                  <a:cubicBezTo>
                    <a:pt x="1531" y="1"/>
                    <a:pt x="1399" y="23"/>
                    <a:pt x="1268" y="69"/>
                  </a:cubicBezTo>
                  <a:cubicBezTo>
                    <a:pt x="589" y="325"/>
                    <a:pt x="303" y="1110"/>
                    <a:pt x="650" y="1744"/>
                  </a:cubicBezTo>
                  <a:cubicBezTo>
                    <a:pt x="921" y="2242"/>
                    <a:pt x="1268" y="3011"/>
                    <a:pt x="1449" y="3403"/>
                  </a:cubicBezTo>
                  <a:cubicBezTo>
                    <a:pt x="1525" y="3569"/>
                    <a:pt x="1555" y="3750"/>
                    <a:pt x="1540" y="3931"/>
                  </a:cubicBezTo>
                  <a:lnTo>
                    <a:pt x="1449" y="5727"/>
                  </a:lnTo>
                  <a:cubicBezTo>
                    <a:pt x="1449" y="5727"/>
                    <a:pt x="1139" y="5518"/>
                    <a:pt x="789" y="5518"/>
                  </a:cubicBezTo>
                  <a:cubicBezTo>
                    <a:pt x="552" y="5518"/>
                    <a:pt x="296" y="5615"/>
                    <a:pt x="107" y="5938"/>
                  </a:cubicBezTo>
                  <a:cubicBezTo>
                    <a:pt x="1" y="6119"/>
                    <a:pt x="137" y="6345"/>
                    <a:pt x="348" y="6345"/>
                  </a:cubicBezTo>
                  <a:lnTo>
                    <a:pt x="1751" y="6345"/>
                  </a:lnTo>
                  <a:cubicBezTo>
                    <a:pt x="1902" y="6345"/>
                    <a:pt x="2038" y="6240"/>
                    <a:pt x="2053" y="6089"/>
                  </a:cubicBezTo>
                  <a:cubicBezTo>
                    <a:pt x="2174" y="5335"/>
                    <a:pt x="2566" y="3132"/>
                    <a:pt x="3049" y="2604"/>
                  </a:cubicBezTo>
                  <a:cubicBezTo>
                    <a:pt x="3049" y="2604"/>
                    <a:pt x="2898" y="1925"/>
                    <a:pt x="2837" y="1080"/>
                  </a:cubicBezTo>
                  <a:cubicBezTo>
                    <a:pt x="2776" y="449"/>
                    <a:pt x="2248" y="1"/>
                    <a:pt x="1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2659;p48">
              <a:extLst>
                <a:ext uri="{FF2B5EF4-FFF2-40B4-BE49-F238E27FC236}">
                  <a16:creationId xmlns:a16="http://schemas.microsoft.com/office/drawing/2014/main" id="{308F0C7E-3775-B902-10ED-49703A95B0A1}"/>
                </a:ext>
              </a:extLst>
            </p:cNvPr>
            <p:cNvSpPr/>
            <p:nvPr/>
          </p:nvSpPr>
          <p:spPr>
            <a:xfrm>
              <a:off x="4885700" y="4906175"/>
              <a:ext cx="287075" cy="206475"/>
            </a:xfrm>
            <a:custGeom>
              <a:avLst/>
              <a:gdLst/>
              <a:ahLst/>
              <a:cxnLst/>
              <a:rect l="l" t="t" r="r" b="b"/>
              <a:pathLst>
                <a:path w="11483" h="8259" extrusionOk="0">
                  <a:moveTo>
                    <a:pt x="6066" y="1"/>
                  </a:moveTo>
                  <a:cubicBezTo>
                    <a:pt x="3516" y="152"/>
                    <a:pt x="1494" y="1841"/>
                    <a:pt x="1494" y="3878"/>
                  </a:cubicBezTo>
                  <a:cubicBezTo>
                    <a:pt x="1494" y="4361"/>
                    <a:pt x="1615" y="4829"/>
                    <a:pt x="1811" y="5251"/>
                  </a:cubicBezTo>
                  <a:lnTo>
                    <a:pt x="831" y="5251"/>
                  </a:lnTo>
                  <a:cubicBezTo>
                    <a:pt x="333" y="5251"/>
                    <a:pt x="1" y="5749"/>
                    <a:pt x="197" y="6202"/>
                  </a:cubicBezTo>
                  <a:cubicBezTo>
                    <a:pt x="619" y="7137"/>
                    <a:pt x="1268" y="7680"/>
                    <a:pt x="2068" y="7982"/>
                  </a:cubicBezTo>
                  <a:cubicBezTo>
                    <a:pt x="2490" y="8133"/>
                    <a:pt x="2973" y="8223"/>
                    <a:pt x="3471" y="8254"/>
                  </a:cubicBezTo>
                  <a:cubicBezTo>
                    <a:pt x="3588" y="8257"/>
                    <a:pt x="3707" y="8259"/>
                    <a:pt x="3826" y="8259"/>
                  </a:cubicBezTo>
                  <a:cubicBezTo>
                    <a:pt x="4212" y="8259"/>
                    <a:pt x="4606" y="8239"/>
                    <a:pt x="5010" y="8193"/>
                  </a:cubicBezTo>
                  <a:cubicBezTo>
                    <a:pt x="5734" y="8118"/>
                    <a:pt x="6473" y="7967"/>
                    <a:pt x="7228" y="7816"/>
                  </a:cubicBezTo>
                  <a:cubicBezTo>
                    <a:pt x="7228" y="7816"/>
                    <a:pt x="11226" y="7514"/>
                    <a:pt x="11392" y="3878"/>
                  </a:cubicBezTo>
                  <a:cubicBezTo>
                    <a:pt x="11482" y="1736"/>
                    <a:pt x="9174" y="1"/>
                    <a:pt x="64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2660;p48">
              <a:extLst>
                <a:ext uri="{FF2B5EF4-FFF2-40B4-BE49-F238E27FC236}">
                  <a16:creationId xmlns:a16="http://schemas.microsoft.com/office/drawing/2014/main" id="{3587785C-4D7E-37F3-A26B-DAFCF7F1E586}"/>
                </a:ext>
              </a:extLst>
            </p:cNvPr>
            <p:cNvSpPr/>
            <p:nvPr/>
          </p:nvSpPr>
          <p:spPr>
            <a:xfrm>
              <a:off x="4885700" y="4906175"/>
              <a:ext cx="267825" cy="206350"/>
            </a:xfrm>
            <a:custGeom>
              <a:avLst/>
              <a:gdLst/>
              <a:ahLst/>
              <a:cxnLst/>
              <a:rect l="l" t="t" r="r" b="b"/>
              <a:pathLst>
                <a:path w="10713" h="8254" extrusionOk="0">
                  <a:moveTo>
                    <a:pt x="6066" y="1"/>
                  </a:moveTo>
                  <a:cubicBezTo>
                    <a:pt x="3516" y="152"/>
                    <a:pt x="1494" y="1841"/>
                    <a:pt x="1494" y="3878"/>
                  </a:cubicBezTo>
                  <a:cubicBezTo>
                    <a:pt x="1494" y="4361"/>
                    <a:pt x="1615" y="4829"/>
                    <a:pt x="1811" y="5251"/>
                  </a:cubicBezTo>
                  <a:lnTo>
                    <a:pt x="831" y="5251"/>
                  </a:lnTo>
                  <a:cubicBezTo>
                    <a:pt x="333" y="5251"/>
                    <a:pt x="1" y="5749"/>
                    <a:pt x="197" y="6202"/>
                  </a:cubicBezTo>
                  <a:cubicBezTo>
                    <a:pt x="619" y="7137"/>
                    <a:pt x="1268" y="7680"/>
                    <a:pt x="2068" y="7982"/>
                  </a:cubicBezTo>
                  <a:cubicBezTo>
                    <a:pt x="2490" y="8133"/>
                    <a:pt x="2973" y="8223"/>
                    <a:pt x="3471" y="8254"/>
                  </a:cubicBezTo>
                  <a:cubicBezTo>
                    <a:pt x="3727" y="8238"/>
                    <a:pt x="3984" y="8223"/>
                    <a:pt x="4255" y="8193"/>
                  </a:cubicBezTo>
                  <a:cubicBezTo>
                    <a:pt x="4965" y="8118"/>
                    <a:pt x="5704" y="7967"/>
                    <a:pt x="6458" y="7816"/>
                  </a:cubicBezTo>
                  <a:cubicBezTo>
                    <a:pt x="6458" y="7816"/>
                    <a:pt x="10456" y="7514"/>
                    <a:pt x="10622" y="3878"/>
                  </a:cubicBezTo>
                  <a:cubicBezTo>
                    <a:pt x="10713" y="1841"/>
                    <a:pt x="8616" y="167"/>
                    <a:pt x="6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2661;p48">
              <a:extLst>
                <a:ext uri="{FF2B5EF4-FFF2-40B4-BE49-F238E27FC236}">
                  <a16:creationId xmlns:a16="http://schemas.microsoft.com/office/drawing/2014/main" id="{7131D5F0-ED12-081C-5165-80178296615C}"/>
                </a:ext>
              </a:extLst>
            </p:cNvPr>
            <p:cNvSpPr/>
            <p:nvPr/>
          </p:nvSpPr>
          <p:spPr>
            <a:xfrm>
              <a:off x="5079200" y="5066850"/>
              <a:ext cx="17375" cy="16825"/>
            </a:xfrm>
            <a:custGeom>
              <a:avLst/>
              <a:gdLst/>
              <a:ahLst/>
              <a:cxnLst/>
              <a:rect l="l" t="t" r="r" b="b"/>
              <a:pathLst>
                <a:path w="695" h="673" extrusionOk="0">
                  <a:moveTo>
                    <a:pt x="574" y="1"/>
                  </a:moveTo>
                  <a:cubicBezTo>
                    <a:pt x="529" y="1"/>
                    <a:pt x="499" y="1"/>
                    <a:pt x="468" y="16"/>
                  </a:cubicBezTo>
                  <a:cubicBezTo>
                    <a:pt x="302" y="31"/>
                    <a:pt x="167" y="91"/>
                    <a:pt x="31" y="167"/>
                  </a:cubicBezTo>
                  <a:cubicBezTo>
                    <a:pt x="16" y="182"/>
                    <a:pt x="1" y="197"/>
                    <a:pt x="16" y="212"/>
                  </a:cubicBezTo>
                  <a:cubicBezTo>
                    <a:pt x="31" y="227"/>
                    <a:pt x="31" y="227"/>
                    <a:pt x="46" y="242"/>
                  </a:cubicBezTo>
                  <a:lnTo>
                    <a:pt x="46" y="257"/>
                  </a:lnTo>
                  <a:cubicBezTo>
                    <a:pt x="106" y="363"/>
                    <a:pt x="197" y="469"/>
                    <a:pt x="287" y="559"/>
                  </a:cubicBezTo>
                  <a:cubicBezTo>
                    <a:pt x="317" y="574"/>
                    <a:pt x="333" y="604"/>
                    <a:pt x="363" y="620"/>
                  </a:cubicBezTo>
                  <a:cubicBezTo>
                    <a:pt x="393" y="635"/>
                    <a:pt x="408" y="665"/>
                    <a:pt x="453" y="665"/>
                  </a:cubicBezTo>
                  <a:cubicBezTo>
                    <a:pt x="465" y="670"/>
                    <a:pt x="475" y="673"/>
                    <a:pt x="484" y="673"/>
                  </a:cubicBezTo>
                  <a:cubicBezTo>
                    <a:pt x="525" y="673"/>
                    <a:pt x="549" y="626"/>
                    <a:pt x="574" y="589"/>
                  </a:cubicBezTo>
                  <a:cubicBezTo>
                    <a:pt x="634" y="469"/>
                    <a:pt x="680" y="318"/>
                    <a:pt x="680" y="182"/>
                  </a:cubicBezTo>
                  <a:cubicBezTo>
                    <a:pt x="680" y="137"/>
                    <a:pt x="695" y="46"/>
                    <a:pt x="649" y="16"/>
                  </a:cubicBezTo>
                  <a:cubicBezTo>
                    <a:pt x="619" y="1"/>
                    <a:pt x="589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2662;p48">
              <a:extLst>
                <a:ext uri="{FF2B5EF4-FFF2-40B4-BE49-F238E27FC236}">
                  <a16:creationId xmlns:a16="http://schemas.microsoft.com/office/drawing/2014/main" id="{C7B30CFE-7752-9D9F-55DE-2B199F3E348D}"/>
                </a:ext>
              </a:extLst>
            </p:cNvPr>
            <p:cNvSpPr/>
            <p:nvPr/>
          </p:nvSpPr>
          <p:spPr>
            <a:xfrm>
              <a:off x="5064875" y="5071375"/>
              <a:ext cx="17375" cy="16875"/>
            </a:xfrm>
            <a:custGeom>
              <a:avLst/>
              <a:gdLst/>
              <a:ahLst/>
              <a:cxnLst/>
              <a:rect l="l" t="t" r="r" b="b"/>
              <a:pathLst>
                <a:path w="695" h="675" extrusionOk="0">
                  <a:moveTo>
                    <a:pt x="559" y="1"/>
                  </a:moveTo>
                  <a:cubicBezTo>
                    <a:pt x="528" y="1"/>
                    <a:pt x="498" y="16"/>
                    <a:pt x="453" y="16"/>
                  </a:cubicBezTo>
                  <a:cubicBezTo>
                    <a:pt x="302" y="31"/>
                    <a:pt x="151" y="91"/>
                    <a:pt x="15" y="182"/>
                  </a:cubicBezTo>
                  <a:cubicBezTo>
                    <a:pt x="15" y="182"/>
                    <a:pt x="0" y="197"/>
                    <a:pt x="15" y="212"/>
                  </a:cubicBezTo>
                  <a:cubicBezTo>
                    <a:pt x="15" y="227"/>
                    <a:pt x="31" y="227"/>
                    <a:pt x="46" y="242"/>
                  </a:cubicBezTo>
                  <a:lnTo>
                    <a:pt x="46" y="257"/>
                  </a:lnTo>
                  <a:cubicBezTo>
                    <a:pt x="106" y="378"/>
                    <a:pt x="181" y="469"/>
                    <a:pt x="287" y="559"/>
                  </a:cubicBezTo>
                  <a:cubicBezTo>
                    <a:pt x="302" y="574"/>
                    <a:pt x="332" y="604"/>
                    <a:pt x="347" y="620"/>
                  </a:cubicBezTo>
                  <a:cubicBezTo>
                    <a:pt x="378" y="635"/>
                    <a:pt x="408" y="665"/>
                    <a:pt x="438" y="665"/>
                  </a:cubicBezTo>
                  <a:cubicBezTo>
                    <a:pt x="451" y="671"/>
                    <a:pt x="464" y="674"/>
                    <a:pt x="475" y="674"/>
                  </a:cubicBezTo>
                  <a:cubicBezTo>
                    <a:pt x="517" y="674"/>
                    <a:pt x="550" y="636"/>
                    <a:pt x="574" y="589"/>
                  </a:cubicBezTo>
                  <a:cubicBezTo>
                    <a:pt x="634" y="469"/>
                    <a:pt x="664" y="318"/>
                    <a:pt x="679" y="182"/>
                  </a:cubicBezTo>
                  <a:cubicBezTo>
                    <a:pt x="679" y="137"/>
                    <a:pt x="694" y="46"/>
                    <a:pt x="634" y="16"/>
                  </a:cubicBezTo>
                  <a:cubicBezTo>
                    <a:pt x="619" y="1"/>
                    <a:pt x="589" y="1"/>
                    <a:pt x="5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2663;p48">
              <a:extLst>
                <a:ext uri="{FF2B5EF4-FFF2-40B4-BE49-F238E27FC236}">
                  <a16:creationId xmlns:a16="http://schemas.microsoft.com/office/drawing/2014/main" id="{27DFE0D6-8145-DD06-F666-B817DC57C06C}"/>
                </a:ext>
              </a:extLst>
            </p:cNvPr>
            <p:cNvSpPr/>
            <p:nvPr/>
          </p:nvSpPr>
          <p:spPr>
            <a:xfrm>
              <a:off x="5052800" y="5078925"/>
              <a:ext cx="17375" cy="16700"/>
            </a:xfrm>
            <a:custGeom>
              <a:avLst/>
              <a:gdLst/>
              <a:ahLst/>
              <a:cxnLst/>
              <a:rect l="l" t="t" r="r" b="b"/>
              <a:pathLst>
                <a:path w="695" h="668" extrusionOk="0">
                  <a:moveTo>
                    <a:pt x="453" y="1"/>
                  </a:moveTo>
                  <a:cubicBezTo>
                    <a:pt x="302" y="31"/>
                    <a:pt x="151" y="91"/>
                    <a:pt x="16" y="167"/>
                  </a:cubicBezTo>
                  <a:cubicBezTo>
                    <a:pt x="1" y="182"/>
                    <a:pt x="1" y="197"/>
                    <a:pt x="16" y="212"/>
                  </a:cubicBezTo>
                  <a:cubicBezTo>
                    <a:pt x="16" y="212"/>
                    <a:pt x="31" y="227"/>
                    <a:pt x="31" y="242"/>
                  </a:cubicBezTo>
                  <a:lnTo>
                    <a:pt x="31" y="257"/>
                  </a:lnTo>
                  <a:cubicBezTo>
                    <a:pt x="106" y="363"/>
                    <a:pt x="182" y="468"/>
                    <a:pt x="287" y="559"/>
                  </a:cubicBezTo>
                  <a:cubicBezTo>
                    <a:pt x="302" y="574"/>
                    <a:pt x="332" y="589"/>
                    <a:pt x="348" y="619"/>
                  </a:cubicBezTo>
                  <a:cubicBezTo>
                    <a:pt x="378" y="634"/>
                    <a:pt x="408" y="649"/>
                    <a:pt x="438" y="665"/>
                  </a:cubicBezTo>
                  <a:cubicBezTo>
                    <a:pt x="446" y="667"/>
                    <a:pt x="454" y="668"/>
                    <a:pt x="462" y="668"/>
                  </a:cubicBezTo>
                  <a:cubicBezTo>
                    <a:pt x="510" y="668"/>
                    <a:pt x="548" y="628"/>
                    <a:pt x="574" y="589"/>
                  </a:cubicBezTo>
                  <a:cubicBezTo>
                    <a:pt x="634" y="453"/>
                    <a:pt x="664" y="318"/>
                    <a:pt x="664" y="182"/>
                  </a:cubicBezTo>
                  <a:cubicBezTo>
                    <a:pt x="679" y="121"/>
                    <a:pt x="695" y="46"/>
                    <a:pt x="634" y="16"/>
                  </a:cubicBezTo>
                  <a:cubicBezTo>
                    <a:pt x="619" y="1"/>
                    <a:pt x="589" y="1"/>
                    <a:pt x="5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2664;p48">
              <a:extLst>
                <a:ext uri="{FF2B5EF4-FFF2-40B4-BE49-F238E27FC236}">
                  <a16:creationId xmlns:a16="http://schemas.microsoft.com/office/drawing/2014/main" id="{F315613F-EEAC-63E1-5207-52E4C83A37E7}"/>
                </a:ext>
              </a:extLst>
            </p:cNvPr>
            <p:cNvSpPr/>
            <p:nvPr/>
          </p:nvSpPr>
          <p:spPr>
            <a:xfrm>
              <a:off x="4877400" y="5026500"/>
              <a:ext cx="58125" cy="50575"/>
            </a:xfrm>
            <a:custGeom>
              <a:avLst/>
              <a:gdLst/>
              <a:ahLst/>
              <a:cxnLst/>
              <a:rect l="l" t="t" r="r" b="b"/>
              <a:pathLst>
                <a:path w="2325" h="2023" extrusionOk="0">
                  <a:moveTo>
                    <a:pt x="1163" y="1"/>
                  </a:moveTo>
                  <a:cubicBezTo>
                    <a:pt x="514" y="1"/>
                    <a:pt x="1" y="378"/>
                    <a:pt x="1" y="845"/>
                  </a:cubicBezTo>
                  <a:cubicBezTo>
                    <a:pt x="1" y="1313"/>
                    <a:pt x="469" y="2022"/>
                    <a:pt x="1117" y="2022"/>
                  </a:cubicBezTo>
                  <a:cubicBezTo>
                    <a:pt x="1751" y="2022"/>
                    <a:pt x="2324" y="1328"/>
                    <a:pt x="2324" y="845"/>
                  </a:cubicBezTo>
                  <a:cubicBezTo>
                    <a:pt x="2324" y="378"/>
                    <a:pt x="1811" y="1"/>
                    <a:pt x="1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2665;p48">
              <a:extLst>
                <a:ext uri="{FF2B5EF4-FFF2-40B4-BE49-F238E27FC236}">
                  <a16:creationId xmlns:a16="http://schemas.microsoft.com/office/drawing/2014/main" id="{D4A81420-A158-925F-C3B1-5771D905D934}"/>
                </a:ext>
              </a:extLst>
            </p:cNvPr>
            <p:cNvSpPr/>
            <p:nvPr/>
          </p:nvSpPr>
          <p:spPr>
            <a:xfrm>
              <a:off x="4941900" y="5067250"/>
              <a:ext cx="7950" cy="6425"/>
            </a:xfrm>
            <a:custGeom>
              <a:avLst/>
              <a:gdLst/>
              <a:ahLst/>
              <a:cxnLst/>
              <a:rect l="l" t="t" r="r" b="b"/>
              <a:pathLst>
                <a:path w="318" h="257" extrusionOk="0">
                  <a:moveTo>
                    <a:pt x="167" y="0"/>
                  </a:moveTo>
                  <a:cubicBezTo>
                    <a:pt x="1" y="0"/>
                    <a:pt x="1" y="256"/>
                    <a:pt x="167" y="256"/>
                  </a:cubicBezTo>
                  <a:cubicBezTo>
                    <a:pt x="318" y="256"/>
                    <a:pt x="318" y="0"/>
                    <a:pt x="167" y="0"/>
                  </a:cubicBezTo>
                  <a:close/>
                </a:path>
              </a:pathLst>
            </a:custGeom>
            <a:solidFill>
              <a:srgbClr val="E0A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2666;p48">
              <a:extLst>
                <a:ext uri="{FF2B5EF4-FFF2-40B4-BE49-F238E27FC236}">
                  <a16:creationId xmlns:a16="http://schemas.microsoft.com/office/drawing/2014/main" id="{90F2F8C9-723D-2D72-0A3F-1434939F460B}"/>
                </a:ext>
              </a:extLst>
            </p:cNvPr>
            <p:cNvSpPr/>
            <p:nvPr/>
          </p:nvSpPr>
          <p:spPr>
            <a:xfrm>
              <a:off x="4945675" y="5049500"/>
              <a:ext cx="6450" cy="6450"/>
            </a:xfrm>
            <a:custGeom>
              <a:avLst/>
              <a:gdLst/>
              <a:ahLst/>
              <a:cxnLst/>
              <a:rect l="l" t="t" r="r" b="b"/>
              <a:pathLst>
                <a:path w="258" h="258" extrusionOk="0">
                  <a:moveTo>
                    <a:pt x="76" y="1"/>
                  </a:moveTo>
                  <a:cubicBezTo>
                    <a:pt x="61" y="16"/>
                    <a:pt x="46" y="16"/>
                    <a:pt x="46" y="31"/>
                  </a:cubicBezTo>
                  <a:cubicBezTo>
                    <a:pt x="31" y="46"/>
                    <a:pt x="16" y="61"/>
                    <a:pt x="16" y="76"/>
                  </a:cubicBezTo>
                  <a:cubicBezTo>
                    <a:pt x="1" y="91"/>
                    <a:pt x="1" y="107"/>
                    <a:pt x="1" y="122"/>
                  </a:cubicBezTo>
                  <a:lnTo>
                    <a:pt x="1" y="152"/>
                  </a:lnTo>
                  <a:cubicBezTo>
                    <a:pt x="16" y="182"/>
                    <a:pt x="31" y="197"/>
                    <a:pt x="46" y="212"/>
                  </a:cubicBezTo>
                  <a:lnTo>
                    <a:pt x="61" y="227"/>
                  </a:lnTo>
                  <a:cubicBezTo>
                    <a:pt x="91" y="242"/>
                    <a:pt x="106" y="257"/>
                    <a:pt x="136" y="257"/>
                  </a:cubicBezTo>
                  <a:cubicBezTo>
                    <a:pt x="152" y="257"/>
                    <a:pt x="167" y="242"/>
                    <a:pt x="182" y="242"/>
                  </a:cubicBezTo>
                  <a:cubicBezTo>
                    <a:pt x="197" y="227"/>
                    <a:pt x="212" y="227"/>
                    <a:pt x="227" y="212"/>
                  </a:cubicBezTo>
                  <a:cubicBezTo>
                    <a:pt x="242" y="197"/>
                    <a:pt x="242" y="182"/>
                    <a:pt x="257" y="167"/>
                  </a:cubicBezTo>
                  <a:cubicBezTo>
                    <a:pt x="257" y="152"/>
                    <a:pt x="257" y="137"/>
                    <a:pt x="257" y="122"/>
                  </a:cubicBezTo>
                  <a:lnTo>
                    <a:pt x="257" y="91"/>
                  </a:lnTo>
                  <a:cubicBezTo>
                    <a:pt x="257" y="61"/>
                    <a:pt x="242" y="46"/>
                    <a:pt x="227" y="31"/>
                  </a:cubicBezTo>
                  <a:lnTo>
                    <a:pt x="197" y="16"/>
                  </a:lnTo>
                  <a:cubicBezTo>
                    <a:pt x="182" y="1"/>
                    <a:pt x="152" y="1"/>
                    <a:pt x="136" y="1"/>
                  </a:cubicBezTo>
                  <a:close/>
                </a:path>
              </a:pathLst>
            </a:custGeom>
            <a:solidFill>
              <a:srgbClr val="E0A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2667;p48">
              <a:extLst>
                <a:ext uri="{FF2B5EF4-FFF2-40B4-BE49-F238E27FC236}">
                  <a16:creationId xmlns:a16="http://schemas.microsoft.com/office/drawing/2014/main" id="{04F3C86E-5C67-7212-1020-0743E7C2F79D}"/>
                </a:ext>
              </a:extLst>
            </p:cNvPr>
            <p:cNvSpPr/>
            <p:nvPr/>
          </p:nvSpPr>
          <p:spPr>
            <a:xfrm>
              <a:off x="4955475" y="5068000"/>
              <a:ext cx="7950" cy="6050"/>
            </a:xfrm>
            <a:custGeom>
              <a:avLst/>
              <a:gdLst/>
              <a:ahLst/>
              <a:cxnLst/>
              <a:rect l="l" t="t" r="r" b="b"/>
              <a:pathLst>
                <a:path w="318" h="242" extrusionOk="0">
                  <a:moveTo>
                    <a:pt x="167" y="0"/>
                  </a:moveTo>
                  <a:cubicBezTo>
                    <a:pt x="1" y="0"/>
                    <a:pt x="1" y="242"/>
                    <a:pt x="167" y="242"/>
                  </a:cubicBezTo>
                  <a:cubicBezTo>
                    <a:pt x="318" y="242"/>
                    <a:pt x="318" y="0"/>
                    <a:pt x="167" y="0"/>
                  </a:cubicBezTo>
                  <a:close/>
                </a:path>
              </a:pathLst>
            </a:custGeom>
            <a:solidFill>
              <a:srgbClr val="E0A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2668;p48">
              <a:extLst>
                <a:ext uri="{FF2B5EF4-FFF2-40B4-BE49-F238E27FC236}">
                  <a16:creationId xmlns:a16="http://schemas.microsoft.com/office/drawing/2014/main" id="{2AED7D78-AB65-FBEE-408C-46B2360B77C7}"/>
                </a:ext>
              </a:extLst>
            </p:cNvPr>
            <p:cNvSpPr/>
            <p:nvPr/>
          </p:nvSpPr>
          <p:spPr>
            <a:xfrm>
              <a:off x="4969075" y="4997450"/>
              <a:ext cx="21150" cy="31475"/>
            </a:xfrm>
            <a:custGeom>
              <a:avLst/>
              <a:gdLst/>
              <a:ahLst/>
              <a:cxnLst/>
              <a:rect l="l" t="t" r="r" b="b"/>
              <a:pathLst>
                <a:path w="846" h="1259" extrusionOk="0">
                  <a:moveTo>
                    <a:pt x="513" y="0"/>
                  </a:moveTo>
                  <a:cubicBezTo>
                    <a:pt x="460" y="0"/>
                    <a:pt x="408" y="11"/>
                    <a:pt x="362" y="31"/>
                  </a:cubicBezTo>
                  <a:cubicBezTo>
                    <a:pt x="242" y="91"/>
                    <a:pt x="166" y="197"/>
                    <a:pt x="121" y="303"/>
                  </a:cubicBezTo>
                  <a:cubicBezTo>
                    <a:pt x="30" y="529"/>
                    <a:pt x="0" y="846"/>
                    <a:pt x="121" y="1072"/>
                  </a:cubicBezTo>
                  <a:cubicBezTo>
                    <a:pt x="173" y="1177"/>
                    <a:pt x="283" y="1259"/>
                    <a:pt x="399" y="1259"/>
                  </a:cubicBezTo>
                  <a:cubicBezTo>
                    <a:pt x="417" y="1259"/>
                    <a:pt x="435" y="1257"/>
                    <a:pt x="453" y="1253"/>
                  </a:cubicBezTo>
                  <a:cubicBezTo>
                    <a:pt x="528" y="1253"/>
                    <a:pt x="604" y="1208"/>
                    <a:pt x="649" y="1147"/>
                  </a:cubicBezTo>
                  <a:cubicBezTo>
                    <a:pt x="709" y="1087"/>
                    <a:pt x="739" y="1012"/>
                    <a:pt x="770" y="936"/>
                  </a:cubicBezTo>
                  <a:cubicBezTo>
                    <a:pt x="830" y="785"/>
                    <a:pt x="845" y="619"/>
                    <a:pt x="845" y="453"/>
                  </a:cubicBezTo>
                  <a:cubicBezTo>
                    <a:pt x="845" y="438"/>
                    <a:pt x="845" y="408"/>
                    <a:pt x="845" y="378"/>
                  </a:cubicBezTo>
                  <a:cubicBezTo>
                    <a:pt x="830" y="257"/>
                    <a:pt x="800" y="137"/>
                    <a:pt x="709" y="61"/>
                  </a:cubicBezTo>
                  <a:cubicBezTo>
                    <a:pt x="650" y="19"/>
                    <a:pt x="58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2669;p48">
              <a:extLst>
                <a:ext uri="{FF2B5EF4-FFF2-40B4-BE49-F238E27FC236}">
                  <a16:creationId xmlns:a16="http://schemas.microsoft.com/office/drawing/2014/main" id="{8A4EBAA0-4D72-75D7-3593-240EE66AD20D}"/>
                </a:ext>
              </a:extLst>
            </p:cNvPr>
            <p:cNvSpPr/>
            <p:nvPr/>
          </p:nvSpPr>
          <p:spPr>
            <a:xfrm>
              <a:off x="5041100" y="4997450"/>
              <a:ext cx="21525" cy="31475"/>
            </a:xfrm>
            <a:custGeom>
              <a:avLst/>
              <a:gdLst/>
              <a:ahLst/>
              <a:cxnLst/>
              <a:rect l="l" t="t" r="r" b="b"/>
              <a:pathLst>
                <a:path w="861" h="1259" extrusionOk="0">
                  <a:moveTo>
                    <a:pt x="518" y="0"/>
                  </a:moveTo>
                  <a:cubicBezTo>
                    <a:pt x="464" y="0"/>
                    <a:pt x="409" y="11"/>
                    <a:pt x="363" y="31"/>
                  </a:cubicBezTo>
                  <a:cubicBezTo>
                    <a:pt x="242" y="91"/>
                    <a:pt x="167" y="197"/>
                    <a:pt x="122" y="303"/>
                  </a:cubicBezTo>
                  <a:cubicBezTo>
                    <a:pt x="31" y="529"/>
                    <a:pt x="1" y="846"/>
                    <a:pt x="122" y="1072"/>
                  </a:cubicBezTo>
                  <a:cubicBezTo>
                    <a:pt x="174" y="1177"/>
                    <a:pt x="283" y="1259"/>
                    <a:pt x="400" y="1259"/>
                  </a:cubicBezTo>
                  <a:cubicBezTo>
                    <a:pt x="418" y="1259"/>
                    <a:pt x="436" y="1257"/>
                    <a:pt x="453" y="1253"/>
                  </a:cubicBezTo>
                  <a:cubicBezTo>
                    <a:pt x="544" y="1253"/>
                    <a:pt x="604" y="1208"/>
                    <a:pt x="665" y="1147"/>
                  </a:cubicBezTo>
                  <a:cubicBezTo>
                    <a:pt x="710" y="1087"/>
                    <a:pt x="740" y="1012"/>
                    <a:pt x="770" y="936"/>
                  </a:cubicBezTo>
                  <a:cubicBezTo>
                    <a:pt x="831" y="785"/>
                    <a:pt x="861" y="619"/>
                    <a:pt x="846" y="453"/>
                  </a:cubicBezTo>
                  <a:cubicBezTo>
                    <a:pt x="846" y="438"/>
                    <a:pt x="846" y="408"/>
                    <a:pt x="846" y="378"/>
                  </a:cubicBezTo>
                  <a:cubicBezTo>
                    <a:pt x="831" y="257"/>
                    <a:pt x="800" y="137"/>
                    <a:pt x="710" y="61"/>
                  </a:cubicBezTo>
                  <a:cubicBezTo>
                    <a:pt x="659" y="19"/>
                    <a:pt x="589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2670;p48">
              <a:extLst>
                <a:ext uri="{FF2B5EF4-FFF2-40B4-BE49-F238E27FC236}">
                  <a16:creationId xmlns:a16="http://schemas.microsoft.com/office/drawing/2014/main" id="{B4F55CB2-D7DD-A130-837C-8CCB0747E33C}"/>
                </a:ext>
              </a:extLst>
            </p:cNvPr>
            <p:cNvSpPr/>
            <p:nvPr/>
          </p:nvSpPr>
          <p:spPr>
            <a:xfrm>
              <a:off x="4937375" y="5029000"/>
              <a:ext cx="187875" cy="83675"/>
            </a:xfrm>
            <a:custGeom>
              <a:avLst/>
              <a:gdLst/>
              <a:ahLst/>
              <a:cxnLst/>
              <a:rect l="l" t="t" r="r" b="b"/>
              <a:pathLst>
                <a:path w="7515" h="3347" extrusionOk="0">
                  <a:moveTo>
                    <a:pt x="6984" y="1"/>
                  </a:moveTo>
                  <a:cubicBezTo>
                    <a:pt x="6757" y="1"/>
                    <a:pt x="6530" y="91"/>
                    <a:pt x="6368" y="263"/>
                  </a:cubicBezTo>
                  <a:cubicBezTo>
                    <a:pt x="6322" y="323"/>
                    <a:pt x="6322" y="398"/>
                    <a:pt x="6368" y="444"/>
                  </a:cubicBezTo>
                  <a:cubicBezTo>
                    <a:pt x="6392" y="468"/>
                    <a:pt x="6429" y="484"/>
                    <a:pt x="6465" y="484"/>
                  </a:cubicBezTo>
                  <a:cubicBezTo>
                    <a:pt x="6497" y="484"/>
                    <a:pt x="6528" y="472"/>
                    <a:pt x="6549" y="444"/>
                  </a:cubicBezTo>
                  <a:cubicBezTo>
                    <a:pt x="6609" y="383"/>
                    <a:pt x="6669" y="353"/>
                    <a:pt x="6730" y="308"/>
                  </a:cubicBezTo>
                  <a:lnTo>
                    <a:pt x="6730" y="308"/>
                  </a:lnTo>
                  <a:cubicBezTo>
                    <a:pt x="6805" y="595"/>
                    <a:pt x="6760" y="911"/>
                    <a:pt x="6564" y="1138"/>
                  </a:cubicBezTo>
                  <a:cubicBezTo>
                    <a:pt x="6368" y="1379"/>
                    <a:pt x="6066" y="1470"/>
                    <a:pt x="5779" y="1545"/>
                  </a:cubicBezTo>
                  <a:cubicBezTo>
                    <a:pt x="5493" y="1621"/>
                    <a:pt x="5221" y="1711"/>
                    <a:pt x="4980" y="1877"/>
                  </a:cubicBezTo>
                  <a:cubicBezTo>
                    <a:pt x="4708" y="2058"/>
                    <a:pt x="4482" y="2284"/>
                    <a:pt x="4210" y="2465"/>
                  </a:cubicBezTo>
                  <a:cubicBezTo>
                    <a:pt x="3428" y="3003"/>
                    <a:pt x="2514" y="3173"/>
                    <a:pt x="1589" y="3173"/>
                  </a:cubicBezTo>
                  <a:cubicBezTo>
                    <a:pt x="1086" y="3173"/>
                    <a:pt x="580" y="3123"/>
                    <a:pt x="91" y="3054"/>
                  </a:cubicBezTo>
                  <a:cubicBezTo>
                    <a:pt x="78" y="3049"/>
                    <a:pt x="66" y="3048"/>
                    <a:pt x="55" y="3048"/>
                  </a:cubicBezTo>
                  <a:cubicBezTo>
                    <a:pt x="30" y="3048"/>
                    <a:pt x="11" y="3058"/>
                    <a:pt x="1" y="3069"/>
                  </a:cubicBezTo>
                  <a:cubicBezTo>
                    <a:pt x="549" y="3265"/>
                    <a:pt x="1168" y="3346"/>
                    <a:pt x="1831" y="3346"/>
                  </a:cubicBezTo>
                  <a:cubicBezTo>
                    <a:pt x="2190" y="3346"/>
                    <a:pt x="2562" y="3322"/>
                    <a:pt x="2943" y="3280"/>
                  </a:cubicBezTo>
                  <a:cubicBezTo>
                    <a:pt x="3486" y="3144"/>
                    <a:pt x="3999" y="2933"/>
                    <a:pt x="4452" y="2601"/>
                  </a:cubicBezTo>
                  <a:cubicBezTo>
                    <a:pt x="4738" y="2390"/>
                    <a:pt x="4995" y="2134"/>
                    <a:pt x="5312" y="1968"/>
                  </a:cubicBezTo>
                  <a:cubicBezTo>
                    <a:pt x="5628" y="1817"/>
                    <a:pt x="5990" y="1771"/>
                    <a:pt x="6322" y="1636"/>
                  </a:cubicBezTo>
                  <a:cubicBezTo>
                    <a:pt x="6850" y="1394"/>
                    <a:pt x="7137" y="821"/>
                    <a:pt x="6986" y="248"/>
                  </a:cubicBezTo>
                  <a:cubicBezTo>
                    <a:pt x="7092" y="248"/>
                    <a:pt x="7197" y="278"/>
                    <a:pt x="7303" y="353"/>
                  </a:cubicBezTo>
                  <a:cubicBezTo>
                    <a:pt x="7320" y="362"/>
                    <a:pt x="7338" y="365"/>
                    <a:pt x="7356" y="365"/>
                  </a:cubicBezTo>
                  <a:cubicBezTo>
                    <a:pt x="7402" y="365"/>
                    <a:pt x="7447" y="341"/>
                    <a:pt x="7469" y="308"/>
                  </a:cubicBezTo>
                  <a:cubicBezTo>
                    <a:pt x="7514" y="248"/>
                    <a:pt x="7484" y="172"/>
                    <a:pt x="7424" y="127"/>
                  </a:cubicBezTo>
                  <a:cubicBezTo>
                    <a:pt x="7290" y="42"/>
                    <a:pt x="7137" y="1"/>
                    <a:pt x="6984" y="1"/>
                  </a:cubicBezTo>
                  <a:close/>
                </a:path>
              </a:pathLst>
            </a:custGeom>
            <a:solidFill>
              <a:srgbClr val="34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2671;p48">
            <a:extLst>
              <a:ext uri="{FF2B5EF4-FFF2-40B4-BE49-F238E27FC236}">
                <a16:creationId xmlns:a16="http://schemas.microsoft.com/office/drawing/2014/main" id="{9A63E2A9-B3B6-D343-AAB1-9161217D87CC}"/>
              </a:ext>
            </a:extLst>
          </p:cNvPr>
          <p:cNvGrpSpPr/>
          <p:nvPr/>
        </p:nvGrpSpPr>
        <p:grpSpPr>
          <a:xfrm>
            <a:off x="1002503" y="4207910"/>
            <a:ext cx="1523475" cy="686725"/>
            <a:chOff x="1124800" y="4752825"/>
            <a:chExt cx="1523475" cy="686725"/>
          </a:xfrm>
        </p:grpSpPr>
        <p:sp>
          <p:nvSpPr>
            <p:cNvPr id="1650" name="Google Shape;2672;p48">
              <a:extLst>
                <a:ext uri="{FF2B5EF4-FFF2-40B4-BE49-F238E27FC236}">
                  <a16:creationId xmlns:a16="http://schemas.microsoft.com/office/drawing/2014/main" id="{C199B483-F994-878C-5EE5-F8610A4DF16C}"/>
                </a:ext>
              </a:extLst>
            </p:cNvPr>
            <p:cNvSpPr/>
            <p:nvPr/>
          </p:nvSpPr>
          <p:spPr>
            <a:xfrm>
              <a:off x="2030050" y="5125325"/>
              <a:ext cx="196900" cy="274625"/>
            </a:xfrm>
            <a:custGeom>
              <a:avLst/>
              <a:gdLst/>
              <a:ahLst/>
              <a:cxnLst/>
              <a:rect l="l" t="t" r="r" b="b"/>
              <a:pathLst>
                <a:path w="7876" h="10985" extrusionOk="0">
                  <a:moveTo>
                    <a:pt x="6125" y="0"/>
                  </a:moveTo>
                  <a:lnTo>
                    <a:pt x="2022" y="800"/>
                  </a:lnTo>
                  <a:cubicBezTo>
                    <a:pt x="1931" y="800"/>
                    <a:pt x="0" y="5175"/>
                    <a:pt x="2972" y="7740"/>
                  </a:cubicBezTo>
                  <a:lnTo>
                    <a:pt x="800" y="10034"/>
                  </a:lnTo>
                  <a:cubicBezTo>
                    <a:pt x="558" y="10290"/>
                    <a:pt x="604" y="10713"/>
                    <a:pt x="905" y="10894"/>
                  </a:cubicBezTo>
                  <a:cubicBezTo>
                    <a:pt x="1003" y="10954"/>
                    <a:pt x="1113" y="10984"/>
                    <a:pt x="1220" y="10984"/>
                  </a:cubicBezTo>
                  <a:cubicBezTo>
                    <a:pt x="1328" y="10984"/>
                    <a:pt x="1433" y="10954"/>
                    <a:pt x="1524" y="10894"/>
                  </a:cubicBezTo>
                  <a:lnTo>
                    <a:pt x="5975" y="7861"/>
                  </a:lnTo>
                  <a:lnTo>
                    <a:pt x="7876" y="4587"/>
                  </a:lnTo>
                  <a:lnTo>
                    <a:pt x="6125" y="0"/>
                  </a:lnTo>
                  <a:close/>
                </a:path>
              </a:pathLst>
            </a:custGeom>
            <a:solidFill>
              <a:srgbClr val="D34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2673;p48">
              <a:extLst>
                <a:ext uri="{FF2B5EF4-FFF2-40B4-BE49-F238E27FC236}">
                  <a16:creationId xmlns:a16="http://schemas.microsoft.com/office/drawing/2014/main" id="{8C43DD07-785A-B353-C885-AD79BD0C55CF}"/>
                </a:ext>
              </a:extLst>
            </p:cNvPr>
            <p:cNvSpPr/>
            <p:nvPr/>
          </p:nvSpPr>
          <p:spPr>
            <a:xfrm>
              <a:off x="2030050" y="5125325"/>
              <a:ext cx="196900" cy="274625"/>
            </a:xfrm>
            <a:custGeom>
              <a:avLst/>
              <a:gdLst/>
              <a:ahLst/>
              <a:cxnLst/>
              <a:rect l="l" t="t" r="r" b="b"/>
              <a:pathLst>
                <a:path w="7876" h="10985" extrusionOk="0">
                  <a:moveTo>
                    <a:pt x="6125" y="0"/>
                  </a:moveTo>
                  <a:lnTo>
                    <a:pt x="2022" y="800"/>
                  </a:lnTo>
                  <a:cubicBezTo>
                    <a:pt x="1931" y="800"/>
                    <a:pt x="0" y="5175"/>
                    <a:pt x="2972" y="7740"/>
                  </a:cubicBezTo>
                  <a:lnTo>
                    <a:pt x="800" y="10034"/>
                  </a:lnTo>
                  <a:cubicBezTo>
                    <a:pt x="558" y="10290"/>
                    <a:pt x="604" y="10713"/>
                    <a:pt x="905" y="10894"/>
                  </a:cubicBezTo>
                  <a:cubicBezTo>
                    <a:pt x="1003" y="10954"/>
                    <a:pt x="1113" y="10984"/>
                    <a:pt x="1220" y="10984"/>
                  </a:cubicBezTo>
                  <a:cubicBezTo>
                    <a:pt x="1328" y="10984"/>
                    <a:pt x="1433" y="10954"/>
                    <a:pt x="1524" y="10894"/>
                  </a:cubicBezTo>
                  <a:lnTo>
                    <a:pt x="5975" y="7861"/>
                  </a:lnTo>
                  <a:lnTo>
                    <a:pt x="7876" y="4587"/>
                  </a:lnTo>
                  <a:lnTo>
                    <a:pt x="6125" y="0"/>
                  </a:lnTo>
                  <a:close/>
                </a:path>
              </a:pathLst>
            </a:custGeom>
            <a:solidFill>
              <a:srgbClr val="D34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2674;p48">
              <a:extLst>
                <a:ext uri="{FF2B5EF4-FFF2-40B4-BE49-F238E27FC236}">
                  <a16:creationId xmlns:a16="http://schemas.microsoft.com/office/drawing/2014/main" id="{A4000DF0-F23D-7A56-1FF5-403F45F20C6A}"/>
                </a:ext>
              </a:extLst>
            </p:cNvPr>
            <p:cNvSpPr/>
            <p:nvPr/>
          </p:nvSpPr>
          <p:spPr>
            <a:xfrm>
              <a:off x="1260575" y="5174050"/>
              <a:ext cx="319500" cy="153975"/>
            </a:xfrm>
            <a:custGeom>
              <a:avLst/>
              <a:gdLst/>
              <a:ahLst/>
              <a:cxnLst/>
              <a:rect l="l" t="t" r="r" b="b"/>
              <a:pathLst>
                <a:path w="12780" h="6159" extrusionOk="0">
                  <a:moveTo>
                    <a:pt x="1996" y="0"/>
                  </a:moveTo>
                  <a:cubicBezTo>
                    <a:pt x="1798" y="0"/>
                    <a:pt x="1600" y="18"/>
                    <a:pt x="1404" y="58"/>
                  </a:cubicBezTo>
                  <a:cubicBezTo>
                    <a:pt x="710" y="209"/>
                    <a:pt x="1" y="828"/>
                    <a:pt x="182" y="1507"/>
                  </a:cubicBezTo>
                  <a:cubicBezTo>
                    <a:pt x="287" y="1959"/>
                    <a:pt x="725" y="2246"/>
                    <a:pt x="1178" y="2336"/>
                  </a:cubicBezTo>
                  <a:cubicBezTo>
                    <a:pt x="1396" y="2389"/>
                    <a:pt x="1623" y="2400"/>
                    <a:pt x="1851" y="2400"/>
                  </a:cubicBezTo>
                  <a:cubicBezTo>
                    <a:pt x="2022" y="2400"/>
                    <a:pt x="2194" y="2394"/>
                    <a:pt x="2365" y="2394"/>
                  </a:cubicBezTo>
                  <a:cubicBezTo>
                    <a:pt x="2422" y="2394"/>
                    <a:pt x="2479" y="2395"/>
                    <a:pt x="2535" y="2397"/>
                  </a:cubicBezTo>
                  <a:cubicBezTo>
                    <a:pt x="3742" y="2412"/>
                    <a:pt x="4934" y="2849"/>
                    <a:pt x="5870" y="3619"/>
                  </a:cubicBezTo>
                  <a:cubicBezTo>
                    <a:pt x="7016" y="4569"/>
                    <a:pt x="7952" y="6078"/>
                    <a:pt x="9445" y="6153"/>
                  </a:cubicBezTo>
                  <a:cubicBezTo>
                    <a:pt x="9492" y="6157"/>
                    <a:pt x="9538" y="6158"/>
                    <a:pt x="9584" y="6158"/>
                  </a:cubicBezTo>
                  <a:cubicBezTo>
                    <a:pt x="10423" y="6158"/>
                    <a:pt x="11209" y="5649"/>
                    <a:pt x="11724" y="4977"/>
                  </a:cubicBezTo>
                  <a:cubicBezTo>
                    <a:pt x="12267" y="4268"/>
                    <a:pt x="12553" y="3408"/>
                    <a:pt x="12780" y="2548"/>
                  </a:cubicBezTo>
                  <a:lnTo>
                    <a:pt x="9596" y="496"/>
                  </a:lnTo>
                  <a:cubicBezTo>
                    <a:pt x="9201" y="1272"/>
                    <a:pt x="8302" y="1635"/>
                    <a:pt x="7427" y="1635"/>
                  </a:cubicBezTo>
                  <a:cubicBezTo>
                    <a:pt x="7299" y="1635"/>
                    <a:pt x="7172" y="1628"/>
                    <a:pt x="7047" y="1612"/>
                  </a:cubicBezTo>
                  <a:cubicBezTo>
                    <a:pt x="6066" y="1491"/>
                    <a:pt x="5176" y="1009"/>
                    <a:pt x="4270" y="601"/>
                  </a:cubicBezTo>
                  <a:cubicBezTo>
                    <a:pt x="3549" y="277"/>
                    <a:pt x="2771" y="0"/>
                    <a:pt x="1996" y="0"/>
                  </a:cubicBezTo>
                  <a:close/>
                </a:path>
              </a:pathLst>
            </a:custGeom>
            <a:solidFill>
              <a:srgbClr val="D34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2675;p48">
              <a:extLst>
                <a:ext uri="{FF2B5EF4-FFF2-40B4-BE49-F238E27FC236}">
                  <a16:creationId xmlns:a16="http://schemas.microsoft.com/office/drawing/2014/main" id="{40734FCA-E5E3-4E31-4E01-59D94A533077}"/>
                </a:ext>
              </a:extLst>
            </p:cNvPr>
            <p:cNvSpPr/>
            <p:nvPr/>
          </p:nvSpPr>
          <p:spPr>
            <a:xfrm>
              <a:off x="1455950" y="5186425"/>
              <a:ext cx="124125" cy="130525"/>
            </a:xfrm>
            <a:custGeom>
              <a:avLst/>
              <a:gdLst/>
              <a:ahLst/>
              <a:cxnLst/>
              <a:rect l="l" t="t" r="r" b="b"/>
              <a:pathLst>
                <a:path w="4965" h="5221" extrusionOk="0">
                  <a:moveTo>
                    <a:pt x="1766" y="1"/>
                  </a:moveTo>
                  <a:cubicBezTo>
                    <a:pt x="1449" y="664"/>
                    <a:pt x="740" y="1027"/>
                    <a:pt x="1" y="1117"/>
                  </a:cubicBezTo>
                  <a:cubicBezTo>
                    <a:pt x="333" y="2022"/>
                    <a:pt x="936" y="2852"/>
                    <a:pt x="1525" y="3546"/>
                  </a:cubicBezTo>
                  <a:cubicBezTo>
                    <a:pt x="2021" y="4132"/>
                    <a:pt x="2547" y="4689"/>
                    <a:pt x="3118" y="5215"/>
                  </a:cubicBezTo>
                  <a:lnTo>
                    <a:pt x="3118" y="5215"/>
                  </a:lnTo>
                  <a:cubicBezTo>
                    <a:pt x="3416" y="5005"/>
                    <a:pt x="3684" y="4766"/>
                    <a:pt x="3909" y="4482"/>
                  </a:cubicBezTo>
                  <a:cubicBezTo>
                    <a:pt x="4452" y="3773"/>
                    <a:pt x="4738" y="2913"/>
                    <a:pt x="4965" y="2053"/>
                  </a:cubicBezTo>
                  <a:lnTo>
                    <a:pt x="1766" y="1"/>
                  </a:lnTo>
                  <a:close/>
                  <a:moveTo>
                    <a:pt x="3118" y="5215"/>
                  </a:moveTo>
                  <a:lnTo>
                    <a:pt x="3118" y="5215"/>
                  </a:lnTo>
                  <a:cubicBezTo>
                    <a:pt x="3115" y="5217"/>
                    <a:pt x="3112" y="5219"/>
                    <a:pt x="3109" y="5221"/>
                  </a:cubicBezTo>
                  <a:lnTo>
                    <a:pt x="3124" y="5221"/>
                  </a:lnTo>
                  <a:cubicBezTo>
                    <a:pt x="3122" y="5219"/>
                    <a:pt x="3120" y="5217"/>
                    <a:pt x="3118" y="5215"/>
                  </a:cubicBezTo>
                  <a:close/>
                </a:path>
              </a:pathLst>
            </a:custGeom>
            <a:solidFill>
              <a:srgbClr val="D34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2676;p48">
              <a:extLst>
                <a:ext uri="{FF2B5EF4-FFF2-40B4-BE49-F238E27FC236}">
                  <a16:creationId xmlns:a16="http://schemas.microsoft.com/office/drawing/2014/main" id="{EF51323C-30A2-D651-1F1A-8ED70563419E}"/>
                </a:ext>
              </a:extLst>
            </p:cNvPr>
            <p:cNvSpPr/>
            <p:nvPr/>
          </p:nvSpPr>
          <p:spPr>
            <a:xfrm>
              <a:off x="1152325" y="4775225"/>
              <a:ext cx="1229275" cy="660850"/>
            </a:xfrm>
            <a:custGeom>
              <a:avLst/>
              <a:gdLst/>
              <a:ahLst/>
              <a:cxnLst/>
              <a:rect l="l" t="t" r="r" b="b"/>
              <a:pathLst>
                <a:path w="49171" h="26434" extrusionOk="0">
                  <a:moveTo>
                    <a:pt x="1256" y="0"/>
                  </a:moveTo>
                  <a:cubicBezTo>
                    <a:pt x="1137" y="0"/>
                    <a:pt x="1016" y="20"/>
                    <a:pt x="891" y="64"/>
                  </a:cubicBezTo>
                  <a:cubicBezTo>
                    <a:pt x="755" y="94"/>
                    <a:pt x="649" y="169"/>
                    <a:pt x="559" y="245"/>
                  </a:cubicBezTo>
                  <a:cubicBezTo>
                    <a:pt x="257" y="486"/>
                    <a:pt x="91" y="893"/>
                    <a:pt x="31" y="1301"/>
                  </a:cubicBezTo>
                  <a:cubicBezTo>
                    <a:pt x="16" y="1467"/>
                    <a:pt x="1" y="1618"/>
                    <a:pt x="1" y="1769"/>
                  </a:cubicBezTo>
                  <a:cubicBezTo>
                    <a:pt x="31" y="3172"/>
                    <a:pt x="770" y="4530"/>
                    <a:pt x="1917" y="5314"/>
                  </a:cubicBezTo>
                  <a:cubicBezTo>
                    <a:pt x="2264" y="5555"/>
                    <a:pt x="2656" y="5737"/>
                    <a:pt x="3048" y="5857"/>
                  </a:cubicBezTo>
                  <a:cubicBezTo>
                    <a:pt x="3492" y="6005"/>
                    <a:pt x="3952" y="6076"/>
                    <a:pt x="4417" y="6076"/>
                  </a:cubicBezTo>
                  <a:cubicBezTo>
                    <a:pt x="4569" y="6076"/>
                    <a:pt x="4722" y="6068"/>
                    <a:pt x="4874" y="6053"/>
                  </a:cubicBezTo>
                  <a:cubicBezTo>
                    <a:pt x="4889" y="6053"/>
                    <a:pt x="4919" y="6038"/>
                    <a:pt x="4934" y="6038"/>
                  </a:cubicBezTo>
                  <a:cubicBezTo>
                    <a:pt x="4979" y="6038"/>
                    <a:pt x="5010" y="6038"/>
                    <a:pt x="5055" y="6023"/>
                  </a:cubicBezTo>
                  <a:cubicBezTo>
                    <a:pt x="5342" y="5993"/>
                    <a:pt x="5643" y="5918"/>
                    <a:pt x="5915" y="5812"/>
                  </a:cubicBezTo>
                  <a:lnTo>
                    <a:pt x="5915" y="5812"/>
                  </a:lnTo>
                  <a:cubicBezTo>
                    <a:pt x="5824" y="5948"/>
                    <a:pt x="5719" y="6053"/>
                    <a:pt x="5598" y="6159"/>
                  </a:cubicBezTo>
                  <a:cubicBezTo>
                    <a:pt x="5508" y="6250"/>
                    <a:pt x="5402" y="6325"/>
                    <a:pt x="5296" y="6400"/>
                  </a:cubicBezTo>
                  <a:cubicBezTo>
                    <a:pt x="5236" y="6431"/>
                    <a:pt x="5176" y="6461"/>
                    <a:pt x="5115" y="6491"/>
                  </a:cubicBezTo>
                  <a:cubicBezTo>
                    <a:pt x="4753" y="6672"/>
                    <a:pt x="4361" y="6762"/>
                    <a:pt x="3953" y="6778"/>
                  </a:cubicBezTo>
                  <a:cubicBezTo>
                    <a:pt x="3866" y="6784"/>
                    <a:pt x="3779" y="6787"/>
                    <a:pt x="3691" y="6787"/>
                  </a:cubicBezTo>
                  <a:cubicBezTo>
                    <a:pt x="3567" y="6787"/>
                    <a:pt x="3444" y="6780"/>
                    <a:pt x="3320" y="6762"/>
                  </a:cubicBezTo>
                  <a:cubicBezTo>
                    <a:pt x="2943" y="6702"/>
                    <a:pt x="2581" y="6597"/>
                    <a:pt x="2218" y="6461"/>
                  </a:cubicBezTo>
                  <a:cubicBezTo>
                    <a:pt x="1675" y="6250"/>
                    <a:pt x="1147" y="5948"/>
                    <a:pt x="634" y="5661"/>
                  </a:cubicBezTo>
                  <a:lnTo>
                    <a:pt x="634" y="5661"/>
                  </a:lnTo>
                  <a:cubicBezTo>
                    <a:pt x="815" y="6114"/>
                    <a:pt x="1102" y="6461"/>
                    <a:pt x="1464" y="6747"/>
                  </a:cubicBezTo>
                  <a:cubicBezTo>
                    <a:pt x="1690" y="6928"/>
                    <a:pt x="1947" y="7079"/>
                    <a:pt x="2218" y="7230"/>
                  </a:cubicBezTo>
                  <a:cubicBezTo>
                    <a:pt x="2837" y="7547"/>
                    <a:pt x="3546" y="7773"/>
                    <a:pt x="4195" y="8015"/>
                  </a:cubicBezTo>
                  <a:cubicBezTo>
                    <a:pt x="5462" y="8467"/>
                    <a:pt x="6699" y="9071"/>
                    <a:pt x="7816" y="9840"/>
                  </a:cubicBezTo>
                  <a:cubicBezTo>
                    <a:pt x="7831" y="9855"/>
                    <a:pt x="7846" y="9871"/>
                    <a:pt x="7861" y="9871"/>
                  </a:cubicBezTo>
                  <a:cubicBezTo>
                    <a:pt x="8027" y="9991"/>
                    <a:pt x="8193" y="10112"/>
                    <a:pt x="8359" y="10233"/>
                  </a:cubicBezTo>
                  <a:cubicBezTo>
                    <a:pt x="8902" y="10655"/>
                    <a:pt x="9415" y="11108"/>
                    <a:pt x="9883" y="11621"/>
                  </a:cubicBezTo>
                  <a:cubicBezTo>
                    <a:pt x="12961" y="14910"/>
                    <a:pt x="14153" y="19919"/>
                    <a:pt x="18000" y="22242"/>
                  </a:cubicBezTo>
                  <a:cubicBezTo>
                    <a:pt x="18951" y="22823"/>
                    <a:pt x="20075" y="23185"/>
                    <a:pt x="21181" y="23185"/>
                  </a:cubicBezTo>
                  <a:cubicBezTo>
                    <a:pt x="21338" y="23185"/>
                    <a:pt x="21495" y="23178"/>
                    <a:pt x="21651" y="23163"/>
                  </a:cubicBezTo>
                  <a:cubicBezTo>
                    <a:pt x="21923" y="23132"/>
                    <a:pt x="22209" y="23072"/>
                    <a:pt x="22481" y="22997"/>
                  </a:cubicBezTo>
                  <a:cubicBezTo>
                    <a:pt x="24171" y="22469"/>
                    <a:pt x="25363" y="21005"/>
                    <a:pt x="26675" y="19813"/>
                  </a:cubicBezTo>
                  <a:cubicBezTo>
                    <a:pt x="28516" y="18138"/>
                    <a:pt x="30779" y="16962"/>
                    <a:pt x="33208" y="16358"/>
                  </a:cubicBezTo>
                  <a:lnTo>
                    <a:pt x="33223" y="16358"/>
                  </a:lnTo>
                  <a:cubicBezTo>
                    <a:pt x="34483" y="16041"/>
                    <a:pt x="35780" y="15879"/>
                    <a:pt x="37076" y="15879"/>
                  </a:cubicBezTo>
                  <a:cubicBezTo>
                    <a:pt x="38372" y="15879"/>
                    <a:pt x="39665" y="16041"/>
                    <a:pt x="40918" y="16373"/>
                  </a:cubicBezTo>
                  <a:cubicBezTo>
                    <a:pt x="40178" y="17339"/>
                    <a:pt x="39711" y="18501"/>
                    <a:pt x="39605" y="19723"/>
                  </a:cubicBezTo>
                  <a:cubicBezTo>
                    <a:pt x="39454" y="21262"/>
                    <a:pt x="39892" y="22861"/>
                    <a:pt x="40797" y="24113"/>
                  </a:cubicBezTo>
                  <a:cubicBezTo>
                    <a:pt x="39877" y="24551"/>
                    <a:pt x="38941" y="24988"/>
                    <a:pt x="38021" y="25426"/>
                  </a:cubicBezTo>
                  <a:cubicBezTo>
                    <a:pt x="37840" y="25516"/>
                    <a:pt x="37629" y="25622"/>
                    <a:pt x="37568" y="25818"/>
                  </a:cubicBezTo>
                  <a:cubicBezTo>
                    <a:pt x="37493" y="26074"/>
                    <a:pt x="37734" y="26361"/>
                    <a:pt x="38006" y="26421"/>
                  </a:cubicBezTo>
                  <a:lnTo>
                    <a:pt x="38021" y="26421"/>
                  </a:lnTo>
                  <a:cubicBezTo>
                    <a:pt x="38070" y="26430"/>
                    <a:pt x="38119" y="26433"/>
                    <a:pt x="38168" y="26433"/>
                  </a:cubicBezTo>
                  <a:cubicBezTo>
                    <a:pt x="38390" y="26433"/>
                    <a:pt x="38608" y="26357"/>
                    <a:pt x="38805" y="26271"/>
                  </a:cubicBezTo>
                  <a:cubicBezTo>
                    <a:pt x="39439" y="26044"/>
                    <a:pt x="40073" y="25803"/>
                    <a:pt x="40706" y="25577"/>
                  </a:cubicBezTo>
                  <a:cubicBezTo>
                    <a:pt x="41431" y="25305"/>
                    <a:pt x="42200" y="25003"/>
                    <a:pt x="42668" y="24385"/>
                  </a:cubicBezTo>
                  <a:cubicBezTo>
                    <a:pt x="43075" y="23872"/>
                    <a:pt x="43151" y="23057"/>
                    <a:pt x="42758" y="22574"/>
                  </a:cubicBezTo>
                  <a:cubicBezTo>
                    <a:pt x="42683" y="22484"/>
                    <a:pt x="42592" y="22393"/>
                    <a:pt x="42487" y="22333"/>
                  </a:cubicBezTo>
                  <a:lnTo>
                    <a:pt x="42487" y="22333"/>
                  </a:lnTo>
                  <a:cubicBezTo>
                    <a:pt x="42729" y="22365"/>
                    <a:pt x="42976" y="22380"/>
                    <a:pt x="43223" y="22380"/>
                  </a:cubicBezTo>
                  <a:cubicBezTo>
                    <a:pt x="43436" y="22380"/>
                    <a:pt x="43650" y="22369"/>
                    <a:pt x="43860" y="22348"/>
                  </a:cubicBezTo>
                  <a:cubicBezTo>
                    <a:pt x="45444" y="22152"/>
                    <a:pt x="46953" y="21246"/>
                    <a:pt x="47873" y="19934"/>
                  </a:cubicBezTo>
                  <a:cubicBezTo>
                    <a:pt x="48808" y="18621"/>
                    <a:pt x="49170" y="16962"/>
                    <a:pt x="48989" y="15362"/>
                  </a:cubicBezTo>
                  <a:cubicBezTo>
                    <a:pt x="48944" y="14895"/>
                    <a:pt x="48839" y="14442"/>
                    <a:pt x="48703" y="14004"/>
                  </a:cubicBezTo>
                  <a:cubicBezTo>
                    <a:pt x="48069" y="12073"/>
                    <a:pt x="46621" y="10459"/>
                    <a:pt x="44840" y="9478"/>
                  </a:cubicBezTo>
                  <a:lnTo>
                    <a:pt x="44735" y="9418"/>
                  </a:lnTo>
                  <a:cubicBezTo>
                    <a:pt x="43679" y="8860"/>
                    <a:pt x="42532" y="8528"/>
                    <a:pt x="41340" y="8377"/>
                  </a:cubicBezTo>
                  <a:cubicBezTo>
                    <a:pt x="41008" y="8347"/>
                    <a:pt x="38262" y="8286"/>
                    <a:pt x="34837" y="8286"/>
                  </a:cubicBezTo>
                  <a:cubicBezTo>
                    <a:pt x="34440" y="8285"/>
                    <a:pt x="34033" y="8284"/>
                    <a:pt x="33621" y="8284"/>
                  </a:cubicBezTo>
                  <a:cubicBezTo>
                    <a:pt x="29708" y="8284"/>
                    <a:pt x="25224" y="8352"/>
                    <a:pt x="22481" y="8543"/>
                  </a:cubicBezTo>
                  <a:cubicBezTo>
                    <a:pt x="22179" y="8573"/>
                    <a:pt x="21862" y="8588"/>
                    <a:pt x="21545" y="8618"/>
                  </a:cubicBezTo>
                  <a:cubicBezTo>
                    <a:pt x="21193" y="8637"/>
                    <a:pt x="20840" y="8650"/>
                    <a:pt x="20489" y="8650"/>
                  </a:cubicBezTo>
                  <a:cubicBezTo>
                    <a:pt x="19411" y="8650"/>
                    <a:pt x="18352" y="8527"/>
                    <a:pt x="17396" y="8060"/>
                  </a:cubicBezTo>
                  <a:cubicBezTo>
                    <a:pt x="15676" y="7230"/>
                    <a:pt x="14635" y="5495"/>
                    <a:pt x="13232" y="4213"/>
                  </a:cubicBezTo>
                  <a:cubicBezTo>
                    <a:pt x="11588" y="2689"/>
                    <a:pt x="9385" y="1799"/>
                    <a:pt x="7137" y="1738"/>
                  </a:cubicBezTo>
                  <a:cubicBezTo>
                    <a:pt x="7030" y="1736"/>
                    <a:pt x="6922" y="1735"/>
                    <a:pt x="6814" y="1735"/>
                  </a:cubicBezTo>
                  <a:cubicBezTo>
                    <a:pt x="6490" y="1735"/>
                    <a:pt x="6161" y="1743"/>
                    <a:pt x="5834" y="1743"/>
                  </a:cubicBezTo>
                  <a:cubicBezTo>
                    <a:pt x="4963" y="1743"/>
                    <a:pt x="4104" y="1683"/>
                    <a:pt x="3380" y="1240"/>
                  </a:cubicBezTo>
                  <a:cubicBezTo>
                    <a:pt x="2867" y="924"/>
                    <a:pt x="2384" y="441"/>
                    <a:pt x="1871" y="169"/>
                  </a:cubicBezTo>
                  <a:cubicBezTo>
                    <a:pt x="1669" y="63"/>
                    <a:pt x="1466" y="0"/>
                    <a:pt x="1256" y="0"/>
                  </a:cubicBezTo>
                  <a:close/>
                </a:path>
              </a:pathLst>
            </a:custGeom>
            <a:solidFill>
              <a:srgbClr val="D34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2677;p48">
              <a:extLst>
                <a:ext uri="{FF2B5EF4-FFF2-40B4-BE49-F238E27FC236}">
                  <a16:creationId xmlns:a16="http://schemas.microsoft.com/office/drawing/2014/main" id="{CD0F4C99-22D8-30AA-DA36-27DE7B34248F}"/>
                </a:ext>
              </a:extLst>
            </p:cNvPr>
            <p:cNvSpPr/>
            <p:nvPr/>
          </p:nvSpPr>
          <p:spPr>
            <a:xfrm>
              <a:off x="1152325" y="4781325"/>
              <a:ext cx="1205125" cy="654450"/>
            </a:xfrm>
            <a:custGeom>
              <a:avLst/>
              <a:gdLst/>
              <a:ahLst/>
              <a:cxnLst/>
              <a:rect l="l" t="t" r="r" b="b"/>
              <a:pathLst>
                <a:path w="48205" h="26178" extrusionOk="0">
                  <a:moveTo>
                    <a:pt x="559" y="1"/>
                  </a:moveTo>
                  <a:cubicBezTo>
                    <a:pt x="257" y="242"/>
                    <a:pt x="91" y="649"/>
                    <a:pt x="31" y="1057"/>
                  </a:cubicBezTo>
                  <a:cubicBezTo>
                    <a:pt x="16" y="1223"/>
                    <a:pt x="1" y="1374"/>
                    <a:pt x="1" y="1525"/>
                  </a:cubicBezTo>
                  <a:cubicBezTo>
                    <a:pt x="31" y="2928"/>
                    <a:pt x="770" y="4286"/>
                    <a:pt x="1917" y="5070"/>
                  </a:cubicBezTo>
                  <a:cubicBezTo>
                    <a:pt x="2264" y="5311"/>
                    <a:pt x="2656" y="5493"/>
                    <a:pt x="3048" y="5613"/>
                  </a:cubicBezTo>
                  <a:cubicBezTo>
                    <a:pt x="3492" y="5761"/>
                    <a:pt x="3952" y="5832"/>
                    <a:pt x="4411" y="5832"/>
                  </a:cubicBezTo>
                  <a:cubicBezTo>
                    <a:pt x="4561" y="5832"/>
                    <a:pt x="4710" y="5824"/>
                    <a:pt x="4859" y="5809"/>
                  </a:cubicBezTo>
                  <a:cubicBezTo>
                    <a:pt x="4889" y="5794"/>
                    <a:pt x="4919" y="5779"/>
                    <a:pt x="4949" y="5779"/>
                  </a:cubicBezTo>
                  <a:cubicBezTo>
                    <a:pt x="4949" y="5779"/>
                    <a:pt x="4934" y="5794"/>
                    <a:pt x="4934" y="5794"/>
                  </a:cubicBezTo>
                  <a:cubicBezTo>
                    <a:pt x="4979" y="5794"/>
                    <a:pt x="5010" y="5794"/>
                    <a:pt x="5055" y="5779"/>
                  </a:cubicBezTo>
                  <a:cubicBezTo>
                    <a:pt x="5342" y="5749"/>
                    <a:pt x="5643" y="5674"/>
                    <a:pt x="5915" y="5568"/>
                  </a:cubicBezTo>
                  <a:lnTo>
                    <a:pt x="5915" y="5568"/>
                  </a:lnTo>
                  <a:cubicBezTo>
                    <a:pt x="5824" y="5704"/>
                    <a:pt x="5719" y="5809"/>
                    <a:pt x="5598" y="5915"/>
                  </a:cubicBezTo>
                  <a:cubicBezTo>
                    <a:pt x="5508" y="6006"/>
                    <a:pt x="5402" y="6081"/>
                    <a:pt x="5296" y="6156"/>
                  </a:cubicBezTo>
                  <a:cubicBezTo>
                    <a:pt x="5236" y="6187"/>
                    <a:pt x="5176" y="6217"/>
                    <a:pt x="5115" y="6247"/>
                  </a:cubicBezTo>
                  <a:cubicBezTo>
                    <a:pt x="4753" y="6428"/>
                    <a:pt x="4361" y="6518"/>
                    <a:pt x="3953" y="6534"/>
                  </a:cubicBezTo>
                  <a:cubicBezTo>
                    <a:pt x="3592" y="6687"/>
                    <a:pt x="3190" y="6761"/>
                    <a:pt x="2795" y="6761"/>
                  </a:cubicBezTo>
                  <a:cubicBezTo>
                    <a:pt x="2647" y="6761"/>
                    <a:pt x="2499" y="6750"/>
                    <a:pt x="2354" y="6730"/>
                  </a:cubicBezTo>
                  <a:cubicBezTo>
                    <a:pt x="2052" y="6684"/>
                    <a:pt x="1751" y="6609"/>
                    <a:pt x="1464" y="6503"/>
                  </a:cubicBezTo>
                  <a:lnTo>
                    <a:pt x="1464" y="6503"/>
                  </a:lnTo>
                  <a:cubicBezTo>
                    <a:pt x="1690" y="6684"/>
                    <a:pt x="1947" y="6835"/>
                    <a:pt x="2218" y="6986"/>
                  </a:cubicBezTo>
                  <a:cubicBezTo>
                    <a:pt x="2837" y="7303"/>
                    <a:pt x="3531" y="7529"/>
                    <a:pt x="4180" y="7771"/>
                  </a:cubicBezTo>
                  <a:cubicBezTo>
                    <a:pt x="5462" y="8223"/>
                    <a:pt x="6699" y="8827"/>
                    <a:pt x="7816" y="9596"/>
                  </a:cubicBezTo>
                  <a:cubicBezTo>
                    <a:pt x="7831" y="9611"/>
                    <a:pt x="7846" y="9627"/>
                    <a:pt x="7846" y="9627"/>
                  </a:cubicBezTo>
                  <a:cubicBezTo>
                    <a:pt x="8027" y="9747"/>
                    <a:pt x="8193" y="9868"/>
                    <a:pt x="8344" y="9989"/>
                  </a:cubicBezTo>
                  <a:cubicBezTo>
                    <a:pt x="8902" y="10411"/>
                    <a:pt x="9415" y="10864"/>
                    <a:pt x="9883" y="11377"/>
                  </a:cubicBezTo>
                  <a:cubicBezTo>
                    <a:pt x="12961" y="14666"/>
                    <a:pt x="14153" y="19675"/>
                    <a:pt x="18000" y="21998"/>
                  </a:cubicBezTo>
                  <a:cubicBezTo>
                    <a:pt x="18951" y="22579"/>
                    <a:pt x="20075" y="22941"/>
                    <a:pt x="21181" y="22941"/>
                  </a:cubicBezTo>
                  <a:cubicBezTo>
                    <a:pt x="21338" y="22941"/>
                    <a:pt x="21495" y="22934"/>
                    <a:pt x="21651" y="22919"/>
                  </a:cubicBezTo>
                  <a:cubicBezTo>
                    <a:pt x="23265" y="22360"/>
                    <a:pt x="24427" y="20942"/>
                    <a:pt x="25694" y="19780"/>
                  </a:cubicBezTo>
                  <a:cubicBezTo>
                    <a:pt x="27792" y="17879"/>
                    <a:pt x="30432" y="16627"/>
                    <a:pt x="33208" y="16114"/>
                  </a:cubicBezTo>
                  <a:lnTo>
                    <a:pt x="33223" y="16114"/>
                  </a:lnTo>
                  <a:cubicBezTo>
                    <a:pt x="34483" y="15797"/>
                    <a:pt x="35780" y="15635"/>
                    <a:pt x="37076" y="15635"/>
                  </a:cubicBezTo>
                  <a:cubicBezTo>
                    <a:pt x="38372" y="15635"/>
                    <a:pt x="39665" y="15797"/>
                    <a:pt x="40918" y="16129"/>
                  </a:cubicBezTo>
                  <a:cubicBezTo>
                    <a:pt x="40178" y="17095"/>
                    <a:pt x="39711" y="18257"/>
                    <a:pt x="39605" y="19464"/>
                  </a:cubicBezTo>
                  <a:cubicBezTo>
                    <a:pt x="39454" y="21018"/>
                    <a:pt x="39892" y="22617"/>
                    <a:pt x="40797" y="23869"/>
                  </a:cubicBezTo>
                  <a:cubicBezTo>
                    <a:pt x="39877" y="24307"/>
                    <a:pt x="38941" y="24744"/>
                    <a:pt x="38021" y="25182"/>
                  </a:cubicBezTo>
                  <a:cubicBezTo>
                    <a:pt x="37840" y="25272"/>
                    <a:pt x="37629" y="25378"/>
                    <a:pt x="37568" y="25574"/>
                  </a:cubicBezTo>
                  <a:cubicBezTo>
                    <a:pt x="37493" y="25830"/>
                    <a:pt x="37734" y="26117"/>
                    <a:pt x="38006" y="26162"/>
                  </a:cubicBezTo>
                  <a:cubicBezTo>
                    <a:pt x="38006" y="26177"/>
                    <a:pt x="38021" y="26177"/>
                    <a:pt x="38021" y="26177"/>
                  </a:cubicBezTo>
                  <a:cubicBezTo>
                    <a:pt x="38594" y="25966"/>
                    <a:pt x="39168" y="25755"/>
                    <a:pt x="39741" y="25544"/>
                  </a:cubicBezTo>
                  <a:cubicBezTo>
                    <a:pt x="40465" y="25272"/>
                    <a:pt x="41234" y="24970"/>
                    <a:pt x="41702" y="24352"/>
                  </a:cubicBezTo>
                  <a:cubicBezTo>
                    <a:pt x="42185" y="23733"/>
                    <a:pt x="42185" y="22707"/>
                    <a:pt x="41521" y="22300"/>
                  </a:cubicBezTo>
                  <a:lnTo>
                    <a:pt x="41521" y="22300"/>
                  </a:lnTo>
                  <a:cubicBezTo>
                    <a:pt x="41760" y="22335"/>
                    <a:pt x="42004" y="22350"/>
                    <a:pt x="42247" y="22350"/>
                  </a:cubicBezTo>
                  <a:cubicBezTo>
                    <a:pt x="42418" y="22350"/>
                    <a:pt x="42590" y="22343"/>
                    <a:pt x="42758" y="22330"/>
                  </a:cubicBezTo>
                  <a:cubicBezTo>
                    <a:pt x="43136" y="22285"/>
                    <a:pt x="43498" y="22209"/>
                    <a:pt x="43860" y="22104"/>
                  </a:cubicBezTo>
                  <a:cubicBezTo>
                    <a:pt x="45082" y="21727"/>
                    <a:pt x="46168" y="20942"/>
                    <a:pt x="46907" y="19901"/>
                  </a:cubicBezTo>
                  <a:cubicBezTo>
                    <a:pt x="47843" y="18588"/>
                    <a:pt x="48205" y="16929"/>
                    <a:pt x="48024" y="15330"/>
                  </a:cubicBezTo>
                  <a:cubicBezTo>
                    <a:pt x="47963" y="14862"/>
                    <a:pt x="47873" y="14409"/>
                    <a:pt x="47722" y="13972"/>
                  </a:cubicBezTo>
                  <a:cubicBezTo>
                    <a:pt x="47103" y="12041"/>
                    <a:pt x="45655" y="10426"/>
                    <a:pt x="43875" y="9445"/>
                  </a:cubicBezTo>
                  <a:lnTo>
                    <a:pt x="43769" y="9385"/>
                  </a:lnTo>
                  <a:cubicBezTo>
                    <a:pt x="42713" y="8827"/>
                    <a:pt x="41551" y="8495"/>
                    <a:pt x="40375" y="8344"/>
                  </a:cubicBezTo>
                  <a:cubicBezTo>
                    <a:pt x="40043" y="8314"/>
                    <a:pt x="37297" y="8254"/>
                    <a:pt x="33872" y="8254"/>
                  </a:cubicBezTo>
                  <a:cubicBezTo>
                    <a:pt x="33474" y="8252"/>
                    <a:pt x="33068" y="8251"/>
                    <a:pt x="32655" y="8251"/>
                  </a:cubicBezTo>
                  <a:cubicBezTo>
                    <a:pt x="28742" y="8251"/>
                    <a:pt x="24258" y="8319"/>
                    <a:pt x="21515" y="8510"/>
                  </a:cubicBezTo>
                  <a:cubicBezTo>
                    <a:pt x="21198" y="8540"/>
                    <a:pt x="20897" y="8555"/>
                    <a:pt x="20565" y="8585"/>
                  </a:cubicBezTo>
                  <a:cubicBezTo>
                    <a:pt x="20216" y="8604"/>
                    <a:pt x="19866" y="8617"/>
                    <a:pt x="19517" y="8617"/>
                  </a:cubicBezTo>
                  <a:cubicBezTo>
                    <a:pt x="18445" y="8617"/>
                    <a:pt x="17383" y="8494"/>
                    <a:pt x="16416" y="8027"/>
                  </a:cubicBezTo>
                  <a:cubicBezTo>
                    <a:pt x="14711" y="7197"/>
                    <a:pt x="13670" y="5462"/>
                    <a:pt x="12267" y="4180"/>
                  </a:cubicBezTo>
                  <a:cubicBezTo>
                    <a:pt x="10622" y="2656"/>
                    <a:pt x="8404" y="1766"/>
                    <a:pt x="6171" y="1706"/>
                  </a:cubicBezTo>
                  <a:cubicBezTo>
                    <a:pt x="6064" y="1703"/>
                    <a:pt x="5957" y="1702"/>
                    <a:pt x="5849" y="1702"/>
                  </a:cubicBezTo>
                  <a:cubicBezTo>
                    <a:pt x="5524" y="1702"/>
                    <a:pt x="5196" y="1711"/>
                    <a:pt x="4869" y="1711"/>
                  </a:cubicBezTo>
                  <a:cubicBezTo>
                    <a:pt x="3997" y="1711"/>
                    <a:pt x="3139" y="1650"/>
                    <a:pt x="2415" y="1208"/>
                  </a:cubicBezTo>
                  <a:cubicBezTo>
                    <a:pt x="1902" y="891"/>
                    <a:pt x="1419" y="408"/>
                    <a:pt x="906" y="136"/>
                  </a:cubicBezTo>
                  <a:cubicBezTo>
                    <a:pt x="785" y="76"/>
                    <a:pt x="664" y="31"/>
                    <a:pt x="559" y="1"/>
                  </a:cubicBezTo>
                  <a:close/>
                </a:path>
              </a:pathLst>
            </a:custGeom>
            <a:solidFill>
              <a:srgbClr val="D34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2678;p48">
              <a:extLst>
                <a:ext uri="{FF2B5EF4-FFF2-40B4-BE49-F238E27FC236}">
                  <a16:creationId xmlns:a16="http://schemas.microsoft.com/office/drawing/2014/main" id="{B0EA83D0-4E7B-86A8-A2E7-7E5BE10BE273}"/>
                </a:ext>
              </a:extLst>
            </p:cNvPr>
            <p:cNvSpPr/>
            <p:nvPr/>
          </p:nvSpPr>
          <p:spPr>
            <a:xfrm>
              <a:off x="1280200" y="4929175"/>
              <a:ext cx="83000" cy="101875"/>
            </a:xfrm>
            <a:custGeom>
              <a:avLst/>
              <a:gdLst/>
              <a:ahLst/>
              <a:cxnLst/>
              <a:rect l="l" t="t" r="r" b="b"/>
              <a:pathLst>
                <a:path w="3320" h="4075" extrusionOk="0">
                  <a:moveTo>
                    <a:pt x="483" y="1"/>
                  </a:moveTo>
                  <a:cubicBezTo>
                    <a:pt x="393" y="92"/>
                    <a:pt x="287" y="167"/>
                    <a:pt x="181" y="242"/>
                  </a:cubicBezTo>
                  <a:cubicBezTo>
                    <a:pt x="121" y="273"/>
                    <a:pt x="61" y="303"/>
                    <a:pt x="0" y="333"/>
                  </a:cubicBezTo>
                  <a:cubicBezTo>
                    <a:pt x="151" y="1283"/>
                    <a:pt x="740" y="2098"/>
                    <a:pt x="1615" y="2536"/>
                  </a:cubicBezTo>
                  <a:cubicBezTo>
                    <a:pt x="2097" y="2792"/>
                    <a:pt x="2565" y="3003"/>
                    <a:pt x="2686" y="3577"/>
                  </a:cubicBezTo>
                  <a:cubicBezTo>
                    <a:pt x="2686" y="3607"/>
                    <a:pt x="2701" y="3652"/>
                    <a:pt x="2701" y="3682"/>
                  </a:cubicBezTo>
                  <a:lnTo>
                    <a:pt x="3244" y="4075"/>
                  </a:lnTo>
                  <a:cubicBezTo>
                    <a:pt x="3319" y="3456"/>
                    <a:pt x="3138" y="2837"/>
                    <a:pt x="2550" y="2415"/>
                  </a:cubicBezTo>
                  <a:cubicBezTo>
                    <a:pt x="2112" y="2098"/>
                    <a:pt x="1584" y="1947"/>
                    <a:pt x="1207" y="1555"/>
                  </a:cubicBezTo>
                  <a:cubicBezTo>
                    <a:pt x="830" y="1178"/>
                    <a:pt x="589" y="665"/>
                    <a:pt x="543" y="137"/>
                  </a:cubicBezTo>
                  <a:cubicBezTo>
                    <a:pt x="528" y="92"/>
                    <a:pt x="513" y="46"/>
                    <a:pt x="483" y="1"/>
                  </a:cubicBezTo>
                  <a:close/>
                </a:path>
              </a:pathLst>
            </a:custGeom>
            <a:solidFill>
              <a:srgbClr val="D34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2679;p48">
              <a:extLst>
                <a:ext uri="{FF2B5EF4-FFF2-40B4-BE49-F238E27FC236}">
                  <a16:creationId xmlns:a16="http://schemas.microsoft.com/office/drawing/2014/main" id="{54579EBC-FE5C-781F-616B-AF3233509EAD}"/>
                </a:ext>
              </a:extLst>
            </p:cNvPr>
            <p:cNvSpPr/>
            <p:nvPr/>
          </p:nvSpPr>
          <p:spPr>
            <a:xfrm>
              <a:off x="1683400" y="4982325"/>
              <a:ext cx="419825" cy="105025"/>
            </a:xfrm>
            <a:custGeom>
              <a:avLst/>
              <a:gdLst/>
              <a:ahLst/>
              <a:cxnLst/>
              <a:rect l="l" t="t" r="r" b="b"/>
              <a:pathLst>
                <a:path w="16793" h="4201" extrusionOk="0">
                  <a:moveTo>
                    <a:pt x="12381" y="0"/>
                  </a:moveTo>
                  <a:cubicBezTo>
                    <a:pt x="8477" y="0"/>
                    <a:pt x="3982" y="68"/>
                    <a:pt x="1253" y="259"/>
                  </a:cubicBezTo>
                  <a:cubicBezTo>
                    <a:pt x="936" y="289"/>
                    <a:pt x="619" y="304"/>
                    <a:pt x="302" y="334"/>
                  </a:cubicBezTo>
                  <a:cubicBezTo>
                    <a:pt x="257" y="455"/>
                    <a:pt x="212" y="591"/>
                    <a:pt x="182" y="727"/>
                  </a:cubicBezTo>
                  <a:cubicBezTo>
                    <a:pt x="1" y="1556"/>
                    <a:pt x="318" y="2371"/>
                    <a:pt x="951" y="2914"/>
                  </a:cubicBezTo>
                  <a:cubicBezTo>
                    <a:pt x="1606" y="3482"/>
                    <a:pt x="2472" y="3684"/>
                    <a:pt x="3318" y="3684"/>
                  </a:cubicBezTo>
                  <a:cubicBezTo>
                    <a:pt x="3349" y="3684"/>
                    <a:pt x="3380" y="3684"/>
                    <a:pt x="3410" y="3684"/>
                  </a:cubicBezTo>
                  <a:cubicBezTo>
                    <a:pt x="4421" y="3669"/>
                    <a:pt x="5402" y="3382"/>
                    <a:pt x="6398" y="3291"/>
                  </a:cubicBezTo>
                  <a:cubicBezTo>
                    <a:pt x="6698" y="3256"/>
                    <a:pt x="6994" y="3241"/>
                    <a:pt x="7290" y="3241"/>
                  </a:cubicBezTo>
                  <a:cubicBezTo>
                    <a:pt x="7499" y="3241"/>
                    <a:pt x="7709" y="3249"/>
                    <a:pt x="7922" y="3261"/>
                  </a:cubicBezTo>
                  <a:cubicBezTo>
                    <a:pt x="8012" y="3291"/>
                    <a:pt x="8118" y="3337"/>
                    <a:pt x="8208" y="3367"/>
                  </a:cubicBezTo>
                  <a:cubicBezTo>
                    <a:pt x="9068" y="3669"/>
                    <a:pt x="9898" y="3985"/>
                    <a:pt x="10818" y="4121"/>
                  </a:cubicBezTo>
                  <a:cubicBezTo>
                    <a:pt x="11197" y="4173"/>
                    <a:pt x="11583" y="4201"/>
                    <a:pt x="11970" y="4201"/>
                  </a:cubicBezTo>
                  <a:cubicBezTo>
                    <a:pt x="13276" y="4201"/>
                    <a:pt x="14587" y="3880"/>
                    <a:pt x="15646" y="3065"/>
                  </a:cubicBezTo>
                  <a:cubicBezTo>
                    <a:pt x="16265" y="2597"/>
                    <a:pt x="16793" y="1858"/>
                    <a:pt x="16476" y="1043"/>
                  </a:cubicBezTo>
                  <a:cubicBezTo>
                    <a:pt x="16340" y="696"/>
                    <a:pt x="16054" y="425"/>
                    <a:pt x="15676" y="349"/>
                  </a:cubicBezTo>
                  <a:cubicBezTo>
                    <a:pt x="15571" y="325"/>
                    <a:pt x="15466" y="316"/>
                    <a:pt x="15361" y="316"/>
                  </a:cubicBezTo>
                  <a:cubicBezTo>
                    <a:pt x="15073" y="316"/>
                    <a:pt x="14783" y="384"/>
                    <a:pt x="14485" y="395"/>
                  </a:cubicBezTo>
                  <a:cubicBezTo>
                    <a:pt x="14467" y="395"/>
                    <a:pt x="14449" y="396"/>
                    <a:pt x="14432" y="396"/>
                  </a:cubicBezTo>
                  <a:cubicBezTo>
                    <a:pt x="14070" y="396"/>
                    <a:pt x="13839" y="247"/>
                    <a:pt x="13594" y="2"/>
                  </a:cubicBezTo>
                  <a:cubicBezTo>
                    <a:pt x="13198" y="1"/>
                    <a:pt x="12793" y="0"/>
                    <a:pt x="12381" y="0"/>
                  </a:cubicBezTo>
                  <a:close/>
                </a:path>
              </a:pathLst>
            </a:custGeom>
            <a:solidFill>
              <a:srgbClr val="78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2680;p48">
              <a:extLst>
                <a:ext uri="{FF2B5EF4-FFF2-40B4-BE49-F238E27FC236}">
                  <a16:creationId xmlns:a16="http://schemas.microsoft.com/office/drawing/2014/main" id="{9655FA0D-7549-DA50-03DC-F7CDDF06FA87}"/>
                </a:ext>
              </a:extLst>
            </p:cNvPr>
            <p:cNvSpPr/>
            <p:nvPr/>
          </p:nvSpPr>
          <p:spPr>
            <a:xfrm>
              <a:off x="1476700" y="5083800"/>
              <a:ext cx="150150" cy="159475"/>
            </a:xfrm>
            <a:custGeom>
              <a:avLst/>
              <a:gdLst/>
              <a:ahLst/>
              <a:cxnLst/>
              <a:rect l="l" t="t" r="r" b="b"/>
              <a:pathLst>
                <a:path w="6006" h="6379" extrusionOk="0">
                  <a:moveTo>
                    <a:pt x="1506" y="1"/>
                  </a:moveTo>
                  <a:cubicBezTo>
                    <a:pt x="1487" y="1"/>
                    <a:pt x="1468" y="1"/>
                    <a:pt x="1449" y="2"/>
                  </a:cubicBezTo>
                  <a:cubicBezTo>
                    <a:pt x="604" y="32"/>
                    <a:pt x="152" y="741"/>
                    <a:pt x="76" y="1511"/>
                  </a:cubicBezTo>
                  <a:cubicBezTo>
                    <a:pt x="1" y="2295"/>
                    <a:pt x="242" y="3095"/>
                    <a:pt x="619" y="3774"/>
                  </a:cubicBezTo>
                  <a:cubicBezTo>
                    <a:pt x="1072" y="4558"/>
                    <a:pt x="1736" y="5282"/>
                    <a:pt x="2520" y="5765"/>
                  </a:cubicBezTo>
                  <a:cubicBezTo>
                    <a:pt x="2566" y="5795"/>
                    <a:pt x="2641" y="5841"/>
                    <a:pt x="2701" y="5871"/>
                  </a:cubicBezTo>
                  <a:cubicBezTo>
                    <a:pt x="3064" y="6167"/>
                    <a:pt x="3511" y="6379"/>
                    <a:pt x="3999" y="6379"/>
                  </a:cubicBezTo>
                  <a:cubicBezTo>
                    <a:pt x="4059" y="6379"/>
                    <a:pt x="4119" y="6375"/>
                    <a:pt x="4180" y="6369"/>
                  </a:cubicBezTo>
                  <a:cubicBezTo>
                    <a:pt x="4919" y="6293"/>
                    <a:pt x="5643" y="5841"/>
                    <a:pt x="5885" y="5101"/>
                  </a:cubicBezTo>
                  <a:cubicBezTo>
                    <a:pt x="6006" y="4724"/>
                    <a:pt x="5945" y="4302"/>
                    <a:pt x="5674" y="4000"/>
                  </a:cubicBezTo>
                  <a:cubicBezTo>
                    <a:pt x="5432" y="3728"/>
                    <a:pt x="5070" y="3638"/>
                    <a:pt x="4768" y="3472"/>
                  </a:cubicBezTo>
                  <a:cubicBezTo>
                    <a:pt x="3954" y="3050"/>
                    <a:pt x="3727" y="2054"/>
                    <a:pt x="3320" y="1314"/>
                  </a:cubicBezTo>
                  <a:cubicBezTo>
                    <a:pt x="2937" y="636"/>
                    <a:pt x="2322" y="1"/>
                    <a:pt x="1506" y="1"/>
                  </a:cubicBezTo>
                  <a:close/>
                </a:path>
              </a:pathLst>
            </a:custGeom>
            <a:solidFill>
              <a:srgbClr val="78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2681;p48">
              <a:extLst>
                <a:ext uri="{FF2B5EF4-FFF2-40B4-BE49-F238E27FC236}">
                  <a16:creationId xmlns:a16="http://schemas.microsoft.com/office/drawing/2014/main" id="{6DA249A4-44A0-70C6-521F-5797D341E94B}"/>
                </a:ext>
              </a:extLst>
            </p:cNvPr>
            <p:cNvSpPr/>
            <p:nvPr/>
          </p:nvSpPr>
          <p:spPr>
            <a:xfrm>
              <a:off x="2249175" y="5012175"/>
              <a:ext cx="127900" cy="154925"/>
            </a:xfrm>
            <a:custGeom>
              <a:avLst/>
              <a:gdLst/>
              <a:ahLst/>
              <a:cxnLst/>
              <a:rect l="l" t="t" r="r" b="b"/>
              <a:pathLst>
                <a:path w="5116" h="6197" extrusionOk="0">
                  <a:moveTo>
                    <a:pt x="966" y="0"/>
                  </a:moveTo>
                  <a:cubicBezTo>
                    <a:pt x="408" y="393"/>
                    <a:pt x="91" y="1117"/>
                    <a:pt x="348" y="1781"/>
                  </a:cubicBezTo>
                  <a:cubicBezTo>
                    <a:pt x="408" y="1931"/>
                    <a:pt x="499" y="2082"/>
                    <a:pt x="589" y="2203"/>
                  </a:cubicBezTo>
                  <a:cubicBezTo>
                    <a:pt x="453" y="2324"/>
                    <a:pt x="333" y="2490"/>
                    <a:pt x="257" y="2701"/>
                  </a:cubicBezTo>
                  <a:cubicBezTo>
                    <a:pt x="1" y="3440"/>
                    <a:pt x="619" y="4074"/>
                    <a:pt x="1268" y="4315"/>
                  </a:cubicBezTo>
                  <a:cubicBezTo>
                    <a:pt x="1615" y="4451"/>
                    <a:pt x="1992" y="4511"/>
                    <a:pt x="2370" y="4632"/>
                  </a:cubicBezTo>
                  <a:cubicBezTo>
                    <a:pt x="2762" y="4753"/>
                    <a:pt x="3018" y="4964"/>
                    <a:pt x="3245" y="5311"/>
                  </a:cubicBezTo>
                  <a:cubicBezTo>
                    <a:pt x="3441" y="5613"/>
                    <a:pt x="3637" y="5915"/>
                    <a:pt x="3954" y="6096"/>
                  </a:cubicBezTo>
                  <a:cubicBezTo>
                    <a:pt x="4090" y="6164"/>
                    <a:pt x="4237" y="6196"/>
                    <a:pt x="4383" y="6196"/>
                  </a:cubicBezTo>
                  <a:cubicBezTo>
                    <a:pt x="4593" y="6196"/>
                    <a:pt x="4802" y="6129"/>
                    <a:pt x="4980" y="6005"/>
                  </a:cubicBezTo>
                  <a:cubicBezTo>
                    <a:pt x="5025" y="5960"/>
                    <a:pt x="5070" y="5930"/>
                    <a:pt x="5115" y="5884"/>
                  </a:cubicBezTo>
                  <a:cubicBezTo>
                    <a:pt x="5070" y="5417"/>
                    <a:pt x="4965" y="4964"/>
                    <a:pt x="4829" y="4526"/>
                  </a:cubicBezTo>
                  <a:cubicBezTo>
                    <a:pt x="4195" y="2595"/>
                    <a:pt x="2747" y="981"/>
                    <a:pt x="966" y="0"/>
                  </a:cubicBezTo>
                  <a:close/>
                </a:path>
              </a:pathLst>
            </a:custGeom>
            <a:solidFill>
              <a:srgbClr val="78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2682;p48">
              <a:extLst>
                <a:ext uri="{FF2B5EF4-FFF2-40B4-BE49-F238E27FC236}">
                  <a16:creationId xmlns:a16="http://schemas.microsoft.com/office/drawing/2014/main" id="{AFA61DEA-68E1-C596-BA99-6E8BF1213D85}"/>
                </a:ext>
              </a:extLst>
            </p:cNvPr>
            <p:cNvSpPr/>
            <p:nvPr/>
          </p:nvSpPr>
          <p:spPr>
            <a:xfrm>
              <a:off x="1207025" y="4935225"/>
              <a:ext cx="141850" cy="128725"/>
            </a:xfrm>
            <a:custGeom>
              <a:avLst/>
              <a:gdLst/>
              <a:ahLst/>
              <a:cxnLst/>
              <a:rect l="l" t="t" r="r" b="b"/>
              <a:pathLst>
                <a:path w="5674" h="5149" extrusionOk="0">
                  <a:moveTo>
                    <a:pt x="3108" y="0"/>
                  </a:moveTo>
                  <a:cubicBezTo>
                    <a:pt x="2746" y="212"/>
                    <a:pt x="2309" y="347"/>
                    <a:pt x="1871" y="378"/>
                  </a:cubicBezTo>
                  <a:cubicBezTo>
                    <a:pt x="1796" y="385"/>
                    <a:pt x="1724" y="389"/>
                    <a:pt x="1652" y="389"/>
                  </a:cubicBezTo>
                  <a:cubicBezTo>
                    <a:pt x="1581" y="389"/>
                    <a:pt x="1509" y="385"/>
                    <a:pt x="1434" y="378"/>
                  </a:cubicBezTo>
                  <a:cubicBezTo>
                    <a:pt x="1328" y="378"/>
                    <a:pt x="1237" y="362"/>
                    <a:pt x="1132" y="362"/>
                  </a:cubicBezTo>
                  <a:cubicBezTo>
                    <a:pt x="755" y="302"/>
                    <a:pt x="393" y="197"/>
                    <a:pt x="30" y="61"/>
                  </a:cubicBezTo>
                  <a:cubicBezTo>
                    <a:pt x="0" y="317"/>
                    <a:pt x="0" y="574"/>
                    <a:pt x="30" y="830"/>
                  </a:cubicBezTo>
                  <a:cubicBezTo>
                    <a:pt x="136" y="1539"/>
                    <a:pt x="543" y="2188"/>
                    <a:pt x="1207" y="2565"/>
                  </a:cubicBezTo>
                  <a:cubicBezTo>
                    <a:pt x="1418" y="2671"/>
                    <a:pt x="1675" y="2776"/>
                    <a:pt x="1841" y="2942"/>
                  </a:cubicBezTo>
                  <a:cubicBezTo>
                    <a:pt x="2067" y="3154"/>
                    <a:pt x="2113" y="3471"/>
                    <a:pt x="2188" y="3742"/>
                  </a:cubicBezTo>
                  <a:cubicBezTo>
                    <a:pt x="2324" y="4270"/>
                    <a:pt x="2641" y="4693"/>
                    <a:pt x="3123" y="4949"/>
                  </a:cubicBezTo>
                  <a:cubicBezTo>
                    <a:pt x="3389" y="5084"/>
                    <a:pt x="3685" y="5149"/>
                    <a:pt x="3979" y="5149"/>
                  </a:cubicBezTo>
                  <a:cubicBezTo>
                    <a:pt x="4802" y="5149"/>
                    <a:pt x="5606" y="4639"/>
                    <a:pt x="5673" y="3727"/>
                  </a:cubicBezTo>
                  <a:cubicBezTo>
                    <a:pt x="5673" y="3636"/>
                    <a:pt x="5673" y="3546"/>
                    <a:pt x="5673" y="3471"/>
                  </a:cubicBezTo>
                  <a:cubicBezTo>
                    <a:pt x="5613" y="2988"/>
                    <a:pt x="5281" y="2595"/>
                    <a:pt x="4858" y="2339"/>
                  </a:cubicBezTo>
                  <a:cubicBezTo>
                    <a:pt x="4345" y="2022"/>
                    <a:pt x="3772" y="1856"/>
                    <a:pt x="3455" y="1298"/>
                  </a:cubicBezTo>
                  <a:cubicBezTo>
                    <a:pt x="3229" y="906"/>
                    <a:pt x="3274" y="408"/>
                    <a:pt x="3108" y="0"/>
                  </a:cubicBezTo>
                  <a:close/>
                </a:path>
              </a:pathLst>
            </a:custGeom>
            <a:solidFill>
              <a:srgbClr val="ED9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2683;p48">
              <a:extLst>
                <a:ext uri="{FF2B5EF4-FFF2-40B4-BE49-F238E27FC236}">
                  <a16:creationId xmlns:a16="http://schemas.microsoft.com/office/drawing/2014/main" id="{FB8F1B75-1113-69C7-1D39-DC699E1B6D4D}"/>
                </a:ext>
              </a:extLst>
            </p:cNvPr>
            <p:cNvSpPr/>
            <p:nvPr/>
          </p:nvSpPr>
          <p:spPr>
            <a:xfrm>
              <a:off x="1242100" y="4944650"/>
              <a:ext cx="64325" cy="97775"/>
            </a:xfrm>
            <a:custGeom>
              <a:avLst/>
              <a:gdLst/>
              <a:ahLst/>
              <a:cxnLst/>
              <a:rect l="l" t="t" r="r" b="b"/>
              <a:pathLst>
                <a:path w="2573" h="3911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649"/>
                    <a:pt x="362" y="1268"/>
                    <a:pt x="800" y="1736"/>
                  </a:cubicBezTo>
                  <a:cubicBezTo>
                    <a:pt x="1313" y="2309"/>
                    <a:pt x="2067" y="2867"/>
                    <a:pt x="2143" y="3712"/>
                  </a:cubicBezTo>
                  <a:cubicBezTo>
                    <a:pt x="2150" y="3842"/>
                    <a:pt x="2263" y="3910"/>
                    <a:pt x="2370" y="3910"/>
                  </a:cubicBezTo>
                  <a:cubicBezTo>
                    <a:pt x="2474" y="3910"/>
                    <a:pt x="2573" y="3846"/>
                    <a:pt x="2565" y="3712"/>
                  </a:cubicBezTo>
                  <a:cubicBezTo>
                    <a:pt x="2505" y="2912"/>
                    <a:pt x="1962" y="2324"/>
                    <a:pt x="1434" y="1781"/>
                  </a:cubicBezTo>
                  <a:cubicBezTo>
                    <a:pt x="966" y="1313"/>
                    <a:pt x="393" y="710"/>
                    <a:pt x="468" y="1"/>
                  </a:cubicBezTo>
                  <a:lnTo>
                    <a:pt x="468" y="1"/>
                  </a:lnTo>
                  <a:cubicBezTo>
                    <a:pt x="393" y="8"/>
                    <a:pt x="321" y="12"/>
                    <a:pt x="249" y="12"/>
                  </a:cubicBezTo>
                  <a:cubicBezTo>
                    <a:pt x="178" y="12"/>
                    <a:pt x="106" y="8"/>
                    <a:pt x="31" y="1"/>
                  </a:cubicBezTo>
                  <a:close/>
                </a:path>
              </a:pathLst>
            </a:custGeom>
            <a:solidFill>
              <a:srgbClr val="ED9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2684;p48">
              <a:extLst>
                <a:ext uri="{FF2B5EF4-FFF2-40B4-BE49-F238E27FC236}">
                  <a16:creationId xmlns:a16="http://schemas.microsoft.com/office/drawing/2014/main" id="{51C419BB-02D4-6883-EF81-32F7273CABC2}"/>
                </a:ext>
              </a:extLst>
            </p:cNvPr>
            <p:cNvSpPr/>
            <p:nvPr/>
          </p:nvSpPr>
          <p:spPr>
            <a:xfrm>
              <a:off x="1124800" y="4752825"/>
              <a:ext cx="89800" cy="72925"/>
            </a:xfrm>
            <a:custGeom>
              <a:avLst/>
              <a:gdLst/>
              <a:ahLst/>
              <a:cxnLst/>
              <a:rect l="l" t="t" r="r" b="b"/>
              <a:pathLst>
                <a:path w="3592" h="2917" extrusionOk="0">
                  <a:moveTo>
                    <a:pt x="1553" y="0"/>
                  </a:moveTo>
                  <a:cubicBezTo>
                    <a:pt x="875" y="0"/>
                    <a:pt x="298" y="328"/>
                    <a:pt x="166" y="854"/>
                  </a:cubicBezTo>
                  <a:cubicBezTo>
                    <a:pt x="0" y="1503"/>
                    <a:pt x="423" y="2649"/>
                    <a:pt x="1313" y="2876"/>
                  </a:cubicBezTo>
                  <a:cubicBezTo>
                    <a:pt x="1423" y="2903"/>
                    <a:pt x="1535" y="2916"/>
                    <a:pt x="1648" y="2916"/>
                  </a:cubicBezTo>
                  <a:cubicBezTo>
                    <a:pt x="2459" y="2916"/>
                    <a:pt x="3279" y="2252"/>
                    <a:pt x="3425" y="1669"/>
                  </a:cubicBezTo>
                  <a:cubicBezTo>
                    <a:pt x="3591" y="1005"/>
                    <a:pt x="3003" y="296"/>
                    <a:pt x="2097" y="69"/>
                  </a:cubicBezTo>
                  <a:cubicBezTo>
                    <a:pt x="1913" y="23"/>
                    <a:pt x="1730" y="0"/>
                    <a:pt x="1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2685;p48">
              <a:extLst>
                <a:ext uri="{FF2B5EF4-FFF2-40B4-BE49-F238E27FC236}">
                  <a16:creationId xmlns:a16="http://schemas.microsoft.com/office/drawing/2014/main" id="{A8C9931E-8991-30C2-D4E0-EB9A12A56096}"/>
                </a:ext>
              </a:extLst>
            </p:cNvPr>
            <p:cNvSpPr/>
            <p:nvPr/>
          </p:nvSpPr>
          <p:spPr>
            <a:xfrm>
              <a:off x="1133850" y="4756300"/>
              <a:ext cx="67150" cy="54825"/>
            </a:xfrm>
            <a:custGeom>
              <a:avLst/>
              <a:gdLst/>
              <a:ahLst/>
              <a:cxnLst/>
              <a:rect l="l" t="t" r="r" b="b"/>
              <a:pathLst>
                <a:path w="2686" h="2193" extrusionOk="0">
                  <a:moveTo>
                    <a:pt x="1161" y="1"/>
                  </a:moveTo>
                  <a:cubicBezTo>
                    <a:pt x="651" y="1"/>
                    <a:pt x="229" y="244"/>
                    <a:pt x="121" y="640"/>
                  </a:cubicBezTo>
                  <a:cubicBezTo>
                    <a:pt x="0" y="1122"/>
                    <a:pt x="317" y="1982"/>
                    <a:pt x="981" y="2163"/>
                  </a:cubicBezTo>
                  <a:cubicBezTo>
                    <a:pt x="1061" y="2183"/>
                    <a:pt x="1143" y="2192"/>
                    <a:pt x="1224" y="2192"/>
                  </a:cubicBezTo>
                  <a:cubicBezTo>
                    <a:pt x="1836" y="2192"/>
                    <a:pt x="2459" y="1684"/>
                    <a:pt x="2565" y="1258"/>
                  </a:cubicBezTo>
                  <a:cubicBezTo>
                    <a:pt x="2686" y="760"/>
                    <a:pt x="2233" y="217"/>
                    <a:pt x="1569" y="51"/>
                  </a:cubicBezTo>
                  <a:cubicBezTo>
                    <a:pt x="1430" y="17"/>
                    <a:pt x="1292" y="1"/>
                    <a:pt x="1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2686;p48">
              <a:extLst>
                <a:ext uri="{FF2B5EF4-FFF2-40B4-BE49-F238E27FC236}">
                  <a16:creationId xmlns:a16="http://schemas.microsoft.com/office/drawing/2014/main" id="{269AF4FE-DBB7-ADE5-174B-999B1B14F04A}"/>
                </a:ext>
              </a:extLst>
            </p:cNvPr>
            <p:cNvSpPr/>
            <p:nvPr/>
          </p:nvSpPr>
          <p:spPr>
            <a:xfrm>
              <a:off x="1149675" y="4760675"/>
              <a:ext cx="32850" cy="18675"/>
            </a:xfrm>
            <a:custGeom>
              <a:avLst/>
              <a:gdLst/>
              <a:ahLst/>
              <a:cxnLst/>
              <a:rect l="l" t="t" r="r" b="b"/>
              <a:pathLst>
                <a:path w="1314" h="747" extrusionOk="0">
                  <a:moveTo>
                    <a:pt x="425" y="0"/>
                  </a:moveTo>
                  <a:cubicBezTo>
                    <a:pt x="222" y="0"/>
                    <a:pt x="67" y="64"/>
                    <a:pt x="46" y="178"/>
                  </a:cubicBezTo>
                  <a:cubicBezTo>
                    <a:pt x="1" y="329"/>
                    <a:pt x="197" y="631"/>
                    <a:pt x="529" y="721"/>
                  </a:cubicBezTo>
                  <a:cubicBezTo>
                    <a:pt x="597" y="739"/>
                    <a:pt x="665" y="747"/>
                    <a:pt x="730" y="747"/>
                  </a:cubicBezTo>
                  <a:cubicBezTo>
                    <a:pt x="1000" y="747"/>
                    <a:pt x="1232" y="613"/>
                    <a:pt x="1268" y="480"/>
                  </a:cubicBezTo>
                  <a:cubicBezTo>
                    <a:pt x="1314" y="329"/>
                    <a:pt x="1072" y="133"/>
                    <a:pt x="725" y="42"/>
                  </a:cubicBezTo>
                  <a:cubicBezTo>
                    <a:pt x="621" y="14"/>
                    <a:pt x="518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2687;p48">
              <a:extLst>
                <a:ext uri="{FF2B5EF4-FFF2-40B4-BE49-F238E27FC236}">
                  <a16:creationId xmlns:a16="http://schemas.microsoft.com/office/drawing/2014/main" id="{7803C4C7-6187-FF28-1570-CD3108409A06}"/>
                </a:ext>
              </a:extLst>
            </p:cNvPr>
            <p:cNvSpPr/>
            <p:nvPr/>
          </p:nvSpPr>
          <p:spPr>
            <a:xfrm>
              <a:off x="1313775" y="4849800"/>
              <a:ext cx="29425" cy="43300"/>
            </a:xfrm>
            <a:custGeom>
              <a:avLst/>
              <a:gdLst/>
              <a:ahLst/>
              <a:cxnLst/>
              <a:rect l="l" t="t" r="r" b="b"/>
              <a:pathLst>
                <a:path w="1177" h="1732" extrusionOk="0">
                  <a:moveTo>
                    <a:pt x="715" y="1"/>
                  </a:moveTo>
                  <a:cubicBezTo>
                    <a:pt x="640" y="1"/>
                    <a:pt x="565" y="20"/>
                    <a:pt x="498" y="53"/>
                  </a:cubicBezTo>
                  <a:cubicBezTo>
                    <a:pt x="347" y="128"/>
                    <a:pt x="241" y="264"/>
                    <a:pt x="166" y="415"/>
                  </a:cubicBezTo>
                  <a:cubicBezTo>
                    <a:pt x="45" y="717"/>
                    <a:pt x="0" y="1169"/>
                    <a:pt x="166" y="1456"/>
                  </a:cubicBezTo>
                  <a:cubicBezTo>
                    <a:pt x="248" y="1606"/>
                    <a:pt x="416" y="1732"/>
                    <a:pt x="582" y="1732"/>
                  </a:cubicBezTo>
                  <a:cubicBezTo>
                    <a:pt x="599" y="1732"/>
                    <a:pt x="617" y="1730"/>
                    <a:pt x="634" y="1728"/>
                  </a:cubicBezTo>
                  <a:cubicBezTo>
                    <a:pt x="739" y="1713"/>
                    <a:pt x="830" y="1652"/>
                    <a:pt x="905" y="1562"/>
                  </a:cubicBezTo>
                  <a:cubicBezTo>
                    <a:pt x="981" y="1486"/>
                    <a:pt x="1026" y="1381"/>
                    <a:pt x="1071" y="1290"/>
                  </a:cubicBezTo>
                  <a:cubicBezTo>
                    <a:pt x="1147" y="1079"/>
                    <a:pt x="1177" y="853"/>
                    <a:pt x="1177" y="626"/>
                  </a:cubicBezTo>
                  <a:cubicBezTo>
                    <a:pt x="1177" y="596"/>
                    <a:pt x="1162" y="551"/>
                    <a:pt x="1162" y="521"/>
                  </a:cubicBezTo>
                  <a:cubicBezTo>
                    <a:pt x="1147" y="370"/>
                    <a:pt x="1101" y="189"/>
                    <a:pt x="981" y="98"/>
                  </a:cubicBezTo>
                  <a:cubicBezTo>
                    <a:pt x="905" y="31"/>
                    <a:pt x="810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2688;p48">
              <a:extLst>
                <a:ext uri="{FF2B5EF4-FFF2-40B4-BE49-F238E27FC236}">
                  <a16:creationId xmlns:a16="http://schemas.microsoft.com/office/drawing/2014/main" id="{A2013C5A-40E5-E534-9E0D-C54C40C8D73A}"/>
                </a:ext>
              </a:extLst>
            </p:cNvPr>
            <p:cNvSpPr/>
            <p:nvPr/>
          </p:nvSpPr>
          <p:spPr>
            <a:xfrm>
              <a:off x="1274925" y="4937475"/>
              <a:ext cx="1150" cy="25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45" y="1"/>
                  </a:moveTo>
                  <a:cubicBezTo>
                    <a:pt x="30" y="1"/>
                    <a:pt x="15" y="1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34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2689;p48">
              <a:extLst>
                <a:ext uri="{FF2B5EF4-FFF2-40B4-BE49-F238E27FC236}">
                  <a16:creationId xmlns:a16="http://schemas.microsoft.com/office/drawing/2014/main" id="{C7114CBA-E7A7-07EA-ADF5-1B7F01C8210B}"/>
                </a:ext>
              </a:extLst>
            </p:cNvPr>
            <p:cNvSpPr/>
            <p:nvPr/>
          </p:nvSpPr>
          <p:spPr>
            <a:xfrm>
              <a:off x="1609100" y="5171975"/>
              <a:ext cx="218025" cy="267575"/>
            </a:xfrm>
            <a:custGeom>
              <a:avLst/>
              <a:gdLst/>
              <a:ahLst/>
              <a:cxnLst/>
              <a:rect l="l" t="t" r="r" b="b"/>
              <a:pathLst>
                <a:path w="8721" h="10703" extrusionOk="0">
                  <a:moveTo>
                    <a:pt x="2163" y="1"/>
                  </a:moveTo>
                  <a:cubicBezTo>
                    <a:pt x="1868" y="1"/>
                    <a:pt x="1573" y="91"/>
                    <a:pt x="1328" y="247"/>
                  </a:cubicBezTo>
                  <a:cubicBezTo>
                    <a:pt x="981" y="458"/>
                    <a:pt x="725" y="775"/>
                    <a:pt x="529" y="1122"/>
                  </a:cubicBezTo>
                  <a:cubicBezTo>
                    <a:pt x="91" y="1937"/>
                    <a:pt x="0" y="2902"/>
                    <a:pt x="151" y="3807"/>
                  </a:cubicBezTo>
                  <a:cubicBezTo>
                    <a:pt x="302" y="4713"/>
                    <a:pt x="679" y="5558"/>
                    <a:pt x="1117" y="6372"/>
                  </a:cubicBezTo>
                  <a:cubicBezTo>
                    <a:pt x="1917" y="7851"/>
                    <a:pt x="2958" y="9224"/>
                    <a:pt x="4331" y="10204"/>
                  </a:cubicBezTo>
                  <a:cubicBezTo>
                    <a:pt x="4693" y="10446"/>
                    <a:pt x="5085" y="10687"/>
                    <a:pt x="5522" y="10702"/>
                  </a:cubicBezTo>
                  <a:cubicBezTo>
                    <a:pt x="5535" y="10703"/>
                    <a:pt x="5548" y="10703"/>
                    <a:pt x="5561" y="10703"/>
                  </a:cubicBezTo>
                  <a:cubicBezTo>
                    <a:pt x="6060" y="10703"/>
                    <a:pt x="6529" y="10423"/>
                    <a:pt x="6941" y="10129"/>
                  </a:cubicBezTo>
                  <a:cubicBezTo>
                    <a:pt x="7378" y="9812"/>
                    <a:pt x="7801" y="9465"/>
                    <a:pt x="8208" y="9088"/>
                  </a:cubicBezTo>
                  <a:cubicBezTo>
                    <a:pt x="8449" y="8847"/>
                    <a:pt x="8721" y="8500"/>
                    <a:pt x="8570" y="8183"/>
                  </a:cubicBezTo>
                  <a:cubicBezTo>
                    <a:pt x="8473" y="7970"/>
                    <a:pt x="8252" y="7887"/>
                    <a:pt x="8015" y="7887"/>
                  </a:cubicBezTo>
                  <a:cubicBezTo>
                    <a:pt x="7882" y="7887"/>
                    <a:pt x="7744" y="7913"/>
                    <a:pt x="7620" y="7956"/>
                  </a:cubicBezTo>
                  <a:cubicBezTo>
                    <a:pt x="7061" y="8168"/>
                    <a:pt x="6609" y="8620"/>
                    <a:pt x="6398" y="9179"/>
                  </a:cubicBezTo>
                  <a:cubicBezTo>
                    <a:pt x="6271" y="8234"/>
                    <a:pt x="6157" y="7276"/>
                    <a:pt x="5896" y="6354"/>
                  </a:cubicBezTo>
                  <a:lnTo>
                    <a:pt x="5896" y="6354"/>
                  </a:lnTo>
                  <a:lnTo>
                    <a:pt x="5915" y="6387"/>
                  </a:lnTo>
                  <a:cubicBezTo>
                    <a:pt x="6216" y="5331"/>
                    <a:pt x="6005" y="4185"/>
                    <a:pt x="5507" y="3204"/>
                  </a:cubicBezTo>
                  <a:cubicBezTo>
                    <a:pt x="5025" y="2238"/>
                    <a:pt x="4285" y="1408"/>
                    <a:pt x="3471" y="669"/>
                  </a:cubicBezTo>
                  <a:cubicBezTo>
                    <a:pt x="3184" y="398"/>
                    <a:pt x="2852" y="126"/>
                    <a:pt x="2475" y="35"/>
                  </a:cubicBezTo>
                  <a:cubicBezTo>
                    <a:pt x="2372" y="12"/>
                    <a:pt x="2268" y="1"/>
                    <a:pt x="2163" y="1"/>
                  </a:cubicBezTo>
                  <a:close/>
                </a:path>
              </a:pathLst>
            </a:custGeom>
            <a:solidFill>
              <a:srgbClr val="D34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2690;p48">
              <a:extLst>
                <a:ext uri="{FF2B5EF4-FFF2-40B4-BE49-F238E27FC236}">
                  <a16:creationId xmlns:a16="http://schemas.microsoft.com/office/drawing/2014/main" id="{B8CC0959-518B-49DD-AF94-921793D4444C}"/>
                </a:ext>
              </a:extLst>
            </p:cNvPr>
            <p:cNvSpPr/>
            <p:nvPr/>
          </p:nvSpPr>
          <p:spPr>
            <a:xfrm>
              <a:off x="1609100" y="5171975"/>
              <a:ext cx="218025" cy="267575"/>
            </a:xfrm>
            <a:custGeom>
              <a:avLst/>
              <a:gdLst/>
              <a:ahLst/>
              <a:cxnLst/>
              <a:rect l="l" t="t" r="r" b="b"/>
              <a:pathLst>
                <a:path w="8721" h="10703" extrusionOk="0">
                  <a:moveTo>
                    <a:pt x="2163" y="1"/>
                  </a:moveTo>
                  <a:cubicBezTo>
                    <a:pt x="1868" y="1"/>
                    <a:pt x="1573" y="91"/>
                    <a:pt x="1328" y="247"/>
                  </a:cubicBezTo>
                  <a:cubicBezTo>
                    <a:pt x="981" y="458"/>
                    <a:pt x="725" y="775"/>
                    <a:pt x="529" y="1122"/>
                  </a:cubicBezTo>
                  <a:cubicBezTo>
                    <a:pt x="91" y="1937"/>
                    <a:pt x="0" y="2902"/>
                    <a:pt x="151" y="3807"/>
                  </a:cubicBezTo>
                  <a:cubicBezTo>
                    <a:pt x="302" y="4713"/>
                    <a:pt x="679" y="5558"/>
                    <a:pt x="1117" y="6372"/>
                  </a:cubicBezTo>
                  <a:cubicBezTo>
                    <a:pt x="1917" y="7851"/>
                    <a:pt x="2958" y="9224"/>
                    <a:pt x="4331" y="10204"/>
                  </a:cubicBezTo>
                  <a:cubicBezTo>
                    <a:pt x="4693" y="10446"/>
                    <a:pt x="5085" y="10687"/>
                    <a:pt x="5522" y="10702"/>
                  </a:cubicBezTo>
                  <a:cubicBezTo>
                    <a:pt x="5535" y="10703"/>
                    <a:pt x="5548" y="10703"/>
                    <a:pt x="5561" y="10703"/>
                  </a:cubicBezTo>
                  <a:cubicBezTo>
                    <a:pt x="6060" y="10703"/>
                    <a:pt x="6529" y="10423"/>
                    <a:pt x="6941" y="10129"/>
                  </a:cubicBezTo>
                  <a:cubicBezTo>
                    <a:pt x="7378" y="9812"/>
                    <a:pt x="7801" y="9465"/>
                    <a:pt x="8208" y="9088"/>
                  </a:cubicBezTo>
                  <a:cubicBezTo>
                    <a:pt x="8449" y="8847"/>
                    <a:pt x="8721" y="8500"/>
                    <a:pt x="8570" y="8183"/>
                  </a:cubicBezTo>
                  <a:cubicBezTo>
                    <a:pt x="8473" y="7970"/>
                    <a:pt x="8252" y="7887"/>
                    <a:pt x="8015" y="7887"/>
                  </a:cubicBezTo>
                  <a:cubicBezTo>
                    <a:pt x="7882" y="7887"/>
                    <a:pt x="7744" y="7913"/>
                    <a:pt x="7620" y="7956"/>
                  </a:cubicBezTo>
                  <a:cubicBezTo>
                    <a:pt x="7061" y="8168"/>
                    <a:pt x="6609" y="8620"/>
                    <a:pt x="6398" y="9179"/>
                  </a:cubicBezTo>
                  <a:cubicBezTo>
                    <a:pt x="6271" y="8234"/>
                    <a:pt x="6157" y="7276"/>
                    <a:pt x="5896" y="6354"/>
                  </a:cubicBezTo>
                  <a:lnTo>
                    <a:pt x="5896" y="6354"/>
                  </a:lnTo>
                  <a:lnTo>
                    <a:pt x="5915" y="6387"/>
                  </a:lnTo>
                  <a:cubicBezTo>
                    <a:pt x="6216" y="5331"/>
                    <a:pt x="6005" y="4185"/>
                    <a:pt x="5507" y="3204"/>
                  </a:cubicBezTo>
                  <a:cubicBezTo>
                    <a:pt x="5025" y="2238"/>
                    <a:pt x="4285" y="1408"/>
                    <a:pt x="3471" y="669"/>
                  </a:cubicBezTo>
                  <a:cubicBezTo>
                    <a:pt x="3184" y="398"/>
                    <a:pt x="2852" y="126"/>
                    <a:pt x="2475" y="35"/>
                  </a:cubicBezTo>
                  <a:cubicBezTo>
                    <a:pt x="2372" y="12"/>
                    <a:pt x="2268" y="1"/>
                    <a:pt x="2163" y="1"/>
                  </a:cubicBezTo>
                  <a:close/>
                </a:path>
              </a:pathLst>
            </a:custGeom>
            <a:solidFill>
              <a:srgbClr val="D34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2691;p48">
              <a:extLst>
                <a:ext uri="{FF2B5EF4-FFF2-40B4-BE49-F238E27FC236}">
                  <a16:creationId xmlns:a16="http://schemas.microsoft.com/office/drawing/2014/main" id="{22C32723-F284-FF32-AF0F-9FE524AE067A}"/>
                </a:ext>
              </a:extLst>
            </p:cNvPr>
            <p:cNvSpPr/>
            <p:nvPr/>
          </p:nvSpPr>
          <p:spPr>
            <a:xfrm>
              <a:off x="1417100" y="4844650"/>
              <a:ext cx="229750" cy="116975"/>
            </a:xfrm>
            <a:custGeom>
              <a:avLst/>
              <a:gdLst/>
              <a:ahLst/>
              <a:cxnLst/>
              <a:rect l="l" t="t" r="r" b="b"/>
              <a:pathLst>
                <a:path w="9190" h="4679" extrusionOk="0">
                  <a:moveTo>
                    <a:pt x="2258" y="1"/>
                  </a:moveTo>
                  <a:cubicBezTo>
                    <a:pt x="1910" y="1"/>
                    <a:pt x="1565" y="48"/>
                    <a:pt x="1253" y="168"/>
                  </a:cubicBezTo>
                  <a:cubicBezTo>
                    <a:pt x="876" y="259"/>
                    <a:pt x="544" y="470"/>
                    <a:pt x="333" y="787"/>
                  </a:cubicBezTo>
                  <a:cubicBezTo>
                    <a:pt x="31" y="1240"/>
                    <a:pt x="1" y="1843"/>
                    <a:pt x="152" y="2386"/>
                  </a:cubicBezTo>
                  <a:cubicBezTo>
                    <a:pt x="484" y="3442"/>
                    <a:pt x="1510" y="4182"/>
                    <a:pt x="2581" y="4468"/>
                  </a:cubicBezTo>
                  <a:cubicBezTo>
                    <a:pt x="3150" y="4629"/>
                    <a:pt x="3740" y="4678"/>
                    <a:pt x="4333" y="4678"/>
                  </a:cubicBezTo>
                  <a:cubicBezTo>
                    <a:pt x="4857" y="4678"/>
                    <a:pt x="5384" y="4639"/>
                    <a:pt x="5900" y="4604"/>
                  </a:cubicBezTo>
                  <a:cubicBezTo>
                    <a:pt x="6639" y="4559"/>
                    <a:pt x="7364" y="4498"/>
                    <a:pt x="8088" y="4438"/>
                  </a:cubicBezTo>
                  <a:cubicBezTo>
                    <a:pt x="8390" y="4423"/>
                    <a:pt x="8706" y="4393"/>
                    <a:pt x="8918" y="4182"/>
                  </a:cubicBezTo>
                  <a:cubicBezTo>
                    <a:pt x="9159" y="3970"/>
                    <a:pt x="9189" y="3593"/>
                    <a:pt x="9084" y="3291"/>
                  </a:cubicBezTo>
                  <a:cubicBezTo>
                    <a:pt x="8993" y="3005"/>
                    <a:pt x="8767" y="2748"/>
                    <a:pt x="8540" y="2537"/>
                  </a:cubicBezTo>
                  <a:cubicBezTo>
                    <a:pt x="7937" y="1994"/>
                    <a:pt x="7243" y="1571"/>
                    <a:pt x="6519" y="1209"/>
                  </a:cubicBezTo>
                  <a:cubicBezTo>
                    <a:pt x="5342" y="621"/>
                    <a:pt x="4075" y="153"/>
                    <a:pt x="2777" y="33"/>
                  </a:cubicBezTo>
                  <a:cubicBezTo>
                    <a:pt x="2606" y="12"/>
                    <a:pt x="2432" y="1"/>
                    <a:pt x="2258" y="1"/>
                  </a:cubicBezTo>
                  <a:close/>
                </a:path>
              </a:pathLst>
            </a:custGeom>
            <a:solidFill>
              <a:srgbClr val="D34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2692;p48">
              <a:extLst>
                <a:ext uri="{FF2B5EF4-FFF2-40B4-BE49-F238E27FC236}">
                  <a16:creationId xmlns:a16="http://schemas.microsoft.com/office/drawing/2014/main" id="{E94C2009-8B3A-283B-B5DE-365D2087DA5D}"/>
                </a:ext>
              </a:extLst>
            </p:cNvPr>
            <p:cNvSpPr/>
            <p:nvPr/>
          </p:nvSpPr>
          <p:spPr>
            <a:xfrm>
              <a:off x="1417100" y="4844650"/>
              <a:ext cx="229750" cy="116975"/>
            </a:xfrm>
            <a:custGeom>
              <a:avLst/>
              <a:gdLst/>
              <a:ahLst/>
              <a:cxnLst/>
              <a:rect l="l" t="t" r="r" b="b"/>
              <a:pathLst>
                <a:path w="9190" h="4679" extrusionOk="0">
                  <a:moveTo>
                    <a:pt x="2258" y="1"/>
                  </a:moveTo>
                  <a:cubicBezTo>
                    <a:pt x="1910" y="1"/>
                    <a:pt x="1565" y="48"/>
                    <a:pt x="1253" y="168"/>
                  </a:cubicBezTo>
                  <a:cubicBezTo>
                    <a:pt x="876" y="259"/>
                    <a:pt x="544" y="470"/>
                    <a:pt x="333" y="787"/>
                  </a:cubicBezTo>
                  <a:cubicBezTo>
                    <a:pt x="31" y="1240"/>
                    <a:pt x="1" y="1843"/>
                    <a:pt x="152" y="2386"/>
                  </a:cubicBezTo>
                  <a:cubicBezTo>
                    <a:pt x="484" y="3442"/>
                    <a:pt x="1510" y="4182"/>
                    <a:pt x="2581" y="4468"/>
                  </a:cubicBezTo>
                  <a:cubicBezTo>
                    <a:pt x="3150" y="4629"/>
                    <a:pt x="3740" y="4678"/>
                    <a:pt x="4333" y="4678"/>
                  </a:cubicBezTo>
                  <a:cubicBezTo>
                    <a:pt x="4857" y="4678"/>
                    <a:pt x="5384" y="4639"/>
                    <a:pt x="5900" y="4604"/>
                  </a:cubicBezTo>
                  <a:cubicBezTo>
                    <a:pt x="6639" y="4559"/>
                    <a:pt x="7364" y="4498"/>
                    <a:pt x="8088" y="4438"/>
                  </a:cubicBezTo>
                  <a:cubicBezTo>
                    <a:pt x="8390" y="4423"/>
                    <a:pt x="8706" y="4393"/>
                    <a:pt x="8918" y="4182"/>
                  </a:cubicBezTo>
                  <a:cubicBezTo>
                    <a:pt x="9159" y="3970"/>
                    <a:pt x="9189" y="3593"/>
                    <a:pt x="9084" y="3291"/>
                  </a:cubicBezTo>
                  <a:cubicBezTo>
                    <a:pt x="8993" y="3005"/>
                    <a:pt x="8767" y="2748"/>
                    <a:pt x="8540" y="2537"/>
                  </a:cubicBezTo>
                  <a:cubicBezTo>
                    <a:pt x="7937" y="1994"/>
                    <a:pt x="7243" y="1571"/>
                    <a:pt x="6519" y="1209"/>
                  </a:cubicBezTo>
                  <a:cubicBezTo>
                    <a:pt x="5342" y="621"/>
                    <a:pt x="4075" y="153"/>
                    <a:pt x="2777" y="33"/>
                  </a:cubicBezTo>
                  <a:cubicBezTo>
                    <a:pt x="2606" y="12"/>
                    <a:pt x="2432" y="1"/>
                    <a:pt x="2258" y="1"/>
                  </a:cubicBezTo>
                  <a:close/>
                </a:path>
              </a:pathLst>
            </a:custGeom>
            <a:solidFill>
              <a:srgbClr val="D34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2693;p48">
              <a:extLst>
                <a:ext uri="{FF2B5EF4-FFF2-40B4-BE49-F238E27FC236}">
                  <a16:creationId xmlns:a16="http://schemas.microsoft.com/office/drawing/2014/main" id="{AE9D5AB0-E1D1-A1B4-E7CC-DF9BC5627003}"/>
                </a:ext>
              </a:extLst>
            </p:cNvPr>
            <p:cNvSpPr/>
            <p:nvPr/>
          </p:nvSpPr>
          <p:spPr>
            <a:xfrm>
              <a:off x="2325000" y="5097025"/>
              <a:ext cx="323275" cy="184850"/>
            </a:xfrm>
            <a:custGeom>
              <a:avLst/>
              <a:gdLst/>
              <a:ahLst/>
              <a:cxnLst/>
              <a:rect l="l" t="t" r="r" b="b"/>
              <a:pathLst>
                <a:path w="12931" h="7394" extrusionOk="0">
                  <a:moveTo>
                    <a:pt x="0" y="1"/>
                  </a:moveTo>
                  <a:cubicBezTo>
                    <a:pt x="664" y="967"/>
                    <a:pt x="1388" y="1902"/>
                    <a:pt x="2279" y="2671"/>
                  </a:cubicBezTo>
                  <a:cubicBezTo>
                    <a:pt x="3184" y="3441"/>
                    <a:pt x="4240" y="4044"/>
                    <a:pt x="5402" y="4256"/>
                  </a:cubicBezTo>
                  <a:cubicBezTo>
                    <a:pt x="6548" y="4467"/>
                    <a:pt x="7740" y="4301"/>
                    <a:pt x="8887" y="4572"/>
                  </a:cubicBezTo>
                  <a:cubicBezTo>
                    <a:pt x="10501" y="4965"/>
                    <a:pt x="11769" y="6202"/>
                    <a:pt x="12930" y="7394"/>
                  </a:cubicBezTo>
                  <a:cubicBezTo>
                    <a:pt x="11874" y="5432"/>
                    <a:pt x="9943" y="3969"/>
                    <a:pt x="7755" y="3486"/>
                  </a:cubicBezTo>
                  <a:cubicBezTo>
                    <a:pt x="6639" y="3230"/>
                    <a:pt x="5462" y="3230"/>
                    <a:pt x="4376" y="2852"/>
                  </a:cubicBezTo>
                  <a:cubicBezTo>
                    <a:pt x="3033" y="2400"/>
                    <a:pt x="1932" y="1419"/>
                    <a:pt x="875" y="4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8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0" name="Google Shape;1510;p41"/>
          <p:cNvGrpSpPr/>
          <p:nvPr/>
        </p:nvGrpSpPr>
        <p:grpSpPr>
          <a:xfrm rot="-1172729">
            <a:off x="5037885" y="1308374"/>
            <a:ext cx="2278626" cy="2338421"/>
            <a:chOff x="4327125" y="2454650"/>
            <a:chExt cx="979350" cy="1005050"/>
          </a:xfrm>
        </p:grpSpPr>
        <p:sp>
          <p:nvSpPr>
            <p:cNvPr id="1511" name="Google Shape;1511;p41"/>
            <p:cNvSpPr/>
            <p:nvPr/>
          </p:nvSpPr>
          <p:spPr>
            <a:xfrm>
              <a:off x="4554700" y="2454650"/>
              <a:ext cx="230150" cy="246850"/>
            </a:xfrm>
            <a:custGeom>
              <a:avLst/>
              <a:gdLst/>
              <a:ahLst/>
              <a:cxnLst/>
              <a:rect l="l" t="t" r="r" b="b"/>
              <a:pathLst>
                <a:path w="9206" h="9874" extrusionOk="0">
                  <a:moveTo>
                    <a:pt x="4603" y="1"/>
                  </a:moveTo>
                  <a:cubicBezTo>
                    <a:pt x="2053" y="1"/>
                    <a:pt x="0" y="2208"/>
                    <a:pt x="0" y="4937"/>
                  </a:cubicBezTo>
                  <a:cubicBezTo>
                    <a:pt x="0" y="7666"/>
                    <a:pt x="2053" y="9873"/>
                    <a:pt x="4603" y="9873"/>
                  </a:cubicBezTo>
                  <a:cubicBezTo>
                    <a:pt x="7143" y="9873"/>
                    <a:pt x="9205" y="7666"/>
                    <a:pt x="9205" y="4937"/>
                  </a:cubicBezTo>
                  <a:cubicBezTo>
                    <a:pt x="9205" y="2208"/>
                    <a:pt x="7143" y="1"/>
                    <a:pt x="4603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4846400" y="2464075"/>
              <a:ext cx="232300" cy="249175"/>
            </a:xfrm>
            <a:custGeom>
              <a:avLst/>
              <a:gdLst/>
              <a:ahLst/>
              <a:cxnLst/>
              <a:rect l="l" t="t" r="r" b="b"/>
              <a:pathLst>
                <a:path w="9292" h="9967" extrusionOk="0">
                  <a:moveTo>
                    <a:pt x="4646" y="0"/>
                  </a:moveTo>
                  <a:cubicBezTo>
                    <a:pt x="2080" y="0"/>
                    <a:pt x="1" y="2233"/>
                    <a:pt x="1" y="4979"/>
                  </a:cubicBezTo>
                  <a:cubicBezTo>
                    <a:pt x="1" y="7734"/>
                    <a:pt x="2080" y="9967"/>
                    <a:pt x="4646" y="9967"/>
                  </a:cubicBezTo>
                  <a:cubicBezTo>
                    <a:pt x="7213" y="9967"/>
                    <a:pt x="9292" y="7734"/>
                    <a:pt x="9292" y="4979"/>
                  </a:cubicBezTo>
                  <a:cubicBezTo>
                    <a:pt x="9292" y="2233"/>
                    <a:pt x="7213" y="0"/>
                    <a:pt x="4646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4370750" y="2715750"/>
              <a:ext cx="919900" cy="743950"/>
            </a:xfrm>
            <a:custGeom>
              <a:avLst/>
              <a:gdLst/>
              <a:ahLst/>
              <a:cxnLst/>
              <a:rect l="l" t="t" r="r" b="b"/>
              <a:pathLst>
                <a:path w="36796" h="29758" extrusionOk="0">
                  <a:moveTo>
                    <a:pt x="17806" y="1"/>
                  </a:moveTo>
                  <a:cubicBezTo>
                    <a:pt x="8882" y="1"/>
                    <a:pt x="1424" y="5660"/>
                    <a:pt x="737" y="13288"/>
                  </a:cubicBezTo>
                  <a:cubicBezTo>
                    <a:pt x="1" y="21458"/>
                    <a:pt x="7315" y="28790"/>
                    <a:pt x="17068" y="29671"/>
                  </a:cubicBezTo>
                  <a:cubicBezTo>
                    <a:pt x="17715" y="29729"/>
                    <a:pt x="18356" y="29758"/>
                    <a:pt x="18990" y="29758"/>
                  </a:cubicBezTo>
                  <a:cubicBezTo>
                    <a:pt x="27914" y="29758"/>
                    <a:pt x="35373" y="24099"/>
                    <a:pt x="36060" y="16471"/>
                  </a:cubicBezTo>
                  <a:cubicBezTo>
                    <a:pt x="36795" y="8301"/>
                    <a:pt x="29481" y="961"/>
                    <a:pt x="19728" y="88"/>
                  </a:cubicBezTo>
                  <a:cubicBezTo>
                    <a:pt x="19082" y="30"/>
                    <a:pt x="18440" y="1"/>
                    <a:pt x="17806" y="1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4327125" y="2587725"/>
              <a:ext cx="227375" cy="223025"/>
            </a:xfrm>
            <a:custGeom>
              <a:avLst/>
              <a:gdLst/>
              <a:ahLst/>
              <a:cxnLst/>
              <a:rect l="l" t="t" r="r" b="b"/>
              <a:pathLst>
                <a:path w="9095" h="8921" extrusionOk="0">
                  <a:moveTo>
                    <a:pt x="4207" y="0"/>
                  </a:moveTo>
                  <a:cubicBezTo>
                    <a:pt x="3821" y="0"/>
                    <a:pt x="3433" y="63"/>
                    <a:pt x="3055" y="196"/>
                  </a:cubicBezTo>
                  <a:cubicBezTo>
                    <a:pt x="1002" y="914"/>
                    <a:pt x="1" y="3412"/>
                    <a:pt x="831" y="5765"/>
                  </a:cubicBezTo>
                  <a:cubicBezTo>
                    <a:pt x="1501" y="7684"/>
                    <a:pt x="3178" y="8920"/>
                    <a:pt x="4888" y="8920"/>
                  </a:cubicBezTo>
                  <a:cubicBezTo>
                    <a:pt x="5275" y="8920"/>
                    <a:pt x="5662" y="8857"/>
                    <a:pt x="6040" y="8725"/>
                  </a:cubicBezTo>
                  <a:cubicBezTo>
                    <a:pt x="8094" y="8006"/>
                    <a:pt x="9095" y="5508"/>
                    <a:pt x="8265" y="3156"/>
                  </a:cubicBezTo>
                  <a:cubicBezTo>
                    <a:pt x="7595" y="1236"/>
                    <a:pt x="5917" y="0"/>
                    <a:pt x="4207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5104350" y="2595175"/>
              <a:ext cx="202125" cy="216900"/>
            </a:xfrm>
            <a:custGeom>
              <a:avLst/>
              <a:gdLst/>
              <a:ahLst/>
              <a:cxnLst/>
              <a:rect l="l" t="t" r="r" b="b"/>
              <a:pathLst>
                <a:path w="8085" h="8676" extrusionOk="0">
                  <a:moveTo>
                    <a:pt x="4038" y="0"/>
                  </a:moveTo>
                  <a:cubicBezTo>
                    <a:pt x="1805" y="0"/>
                    <a:pt x="0" y="1942"/>
                    <a:pt x="0" y="4338"/>
                  </a:cubicBezTo>
                  <a:cubicBezTo>
                    <a:pt x="0" y="6733"/>
                    <a:pt x="1805" y="8675"/>
                    <a:pt x="4038" y="8675"/>
                  </a:cubicBezTo>
                  <a:cubicBezTo>
                    <a:pt x="6271" y="8675"/>
                    <a:pt x="8084" y="6733"/>
                    <a:pt x="8084" y="4338"/>
                  </a:cubicBezTo>
                  <a:cubicBezTo>
                    <a:pt x="8084" y="1942"/>
                    <a:pt x="6271" y="0"/>
                    <a:pt x="4038" y="0"/>
                  </a:cubicBezTo>
                  <a:close/>
                </a:path>
              </a:pathLst>
            </a:custGeom>
            <a:solidFill>
              <a:srgbClr val="FFFFFF">
                <a:alpha val="6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6" name="Google Shape;1516;p41"/>
          <p:cNvSpPr/>
          <p:nvPr/>
        </p:nvSpPr>
        <p:spPr>
          <a:xfrm>
            <a:off x="4637048" y="3900825"/>
            <a:ext cx="3537509" cy="352928"/>
          </a:xfrm>
          <a:custGeom>
            <a:avLst/>
            <a:gdLst/>
            <a:ahLst/>
            <a:cxnLst/>
            <a:rect l="l" t="t" r="r" b="b"/>
            <a:pathLst>
              <a:path w="53469" h="3311" extrusionOk="0">
                <a:moveTo>
                  <a:pt x="403" y="0"/>
                </a:moveTo>
                <a:cubicBezTo>
                  <a:pt x="189" y="0"/>
                  <a:pt x="121" y="205"/>
                  <a:pt x="1" y="351"/>
                </a:cubicBezTo>
                <a:lnTo>
                  <a:pt x="1" y="3251"/>
                </a:lnTo>
                <a:cubicBezTo>
                  <a:pt x="121" y="3106"/>
                  <a:pt x="189" y="2900"/>
                  <a:pt x="403" y="2900"/>
                </a:cubicBezTo>
                <a:cubicBezTo>
                  <a:pt x="651" y="2900"/>
                  <a:pt x="711" y="3183"/>
                  <a:pt x="873" y="3311"/>
                </a:cubicBezTo>
                <a:lnTo>
                  <a:pt x="1216" y="3311"/>
                </a:lnTo>
                <a:cubicBezTo>
                  <a:pt x="1387" y="3183"/>
                  <a:pt x="1438" y="2900"/>
                  <a:pt x="1686" y="2900"/>
                </a:cubicBezTo>
                <a:cubicBezTo>
                  <a:pt x="1943" y="2900"/>
                  <a:pt x="1994" y="3183"/>
                  <a:pt x="2157" y="3311"/>
                </a:cubicBezTo>
                <a:lnTo>
                  <a:pt x="2507" y="3311"/>
                </a:lnTo>
                <a:cubicBezTo>
                  <a:pt x="2670" y="3183"/>
                  <a:pt x="2721" y="2900"/>
                  <a:pt x="2978" y="2900"/>
                </a:cubicBezTo>
                <a:cubicBezTo>
                  <a:pt x="3226" y="2900"/>
                  <a:pt x="3277" y="3183"/>
                  <a:pt x="3440" y="3311"/>
                </a:cubicBezTo>
                <a:lnTo>
                  <a:pt x="3791" y="3311"/>
                </a:lnTo>
                <a:cubicBezTo>
                  <a:pt x="3953" y="3183"/>
                  <a:pt x="4013" y="2900"/>
                  <a:pt x="4261" y="2900"/>
                </a:cubicBezTo>
                <a:cubicBezTo>
                  <a:pt x="4509" y="2900"/>
                  <a:pt x="4569" y="3183"/>
                  <a:pt x="4732" y="3311"/>
                </a:cubicBezTo>
                <a:lnTo>
                  <a:pt x="5074" y="3311"/>
                </a:lnTo>
                <a:cubicBezTo>
                  <a:pt x="5236" y="3183"/>
                  <a:pt x="5296" y="2900"/>
                  <a:pt x="5544" y="2900"/>
                </a:cubicBezTo>
                <a:cubicBezTo>
                  <a:pt x="5792" y="2900"/>
                  <a:pt x="5852" y="3183"/>
                  <a:pt x="6015" y="3311"/>
                </a:cubicBezTo>
                <a:lnTo>
                  <a:pt x="6357" y="3311"/>
                </a:lnTo>
                <a:cubicBezTo>
                  <a:pt x="6520" y="3183"/>
                  <a:pt x="6579" y="2900"/>
                  <a:pt x="6828" y="2900"/>
                </a:cubicBezTo>
                <a:cubicBezTo>
                  <a:pt x="7076" y="2900"/>
                  <a:pt x="7136" y="3183"/>
                  <a:pt x="7298" y="3311"/>
                </a:cubicBezTo>
                <a:lnTo>
                  <a:pt x="7649" y="3311"/>
                </a:lnTo>
                <a:cubicBezTo>
                  <a:pt x="7811" y="3183"/>
                  <a:pt x="7863" y="2900"/>
                  <a:pt x="8119" y="2900"/>
                </a:cubicBezTo>
                <a:cubicBezTo>
                  <a:pt x="8367" y="2900"/>
                  <a:pt x="8419" y="3183"/>
                  <a:pt x="8581" y="3311"/>
                </a:cubicBezTo>
                <a:lnTo>
                  <a:pt x="8932" y="3311"/>
                </a:lnTo>
                <a:cubicBezTo>
                  <a:pt x="9095" y="3183"/>
                  <a:pt x="9155" y="2900"/>
                  <a:pt x="9403" y="2900"/>
                </a:cubicBezTo>
                <a:cubicBezTo>
                  <a:pt x="9651" y="2900"/>
                  <a:pt x="9711" y="3183"/>
                  <a:pt x="9873" y="3311"/>
                </a:cubicBezTo>
                <a:lnTo>
                  <a:pt x="10215" y="3311"/>
                </a:lnTo>
                <a:cubicBezTo>
                  <a:pt x="10378" y="3183"/>
                  <a:pt x="10438" y="2900"/>
                  <a:pt x="10686" y="2900"/>
                </a:cubicBezTo>
                <a:cubicBezTo>
                  <a:pt x="10934" y="2900"/>
                  <a:pt x="10994" y="3183"/>
                  <a:pt x="11156" y="3311"/>
                </a:cubicBezTo>
                <a:lnTo>
                  <a:pt x="11499" y="3311"/>
                </a:lnTo>
                <a:cubicBezTo>
                  <a:pt x="11661" y="3183"/>
                  <a:pt x="11721" y="2900"/>
                  <a:pt x="11969" y="2900"/>
                </a:cubicBezTo>
                <a:cubicBezTo>
                  <a:pt x="12217" y="2900"/>
                  <a:pt x="12277" y="3183"/>
                  <a:pt x="12440" y="3311"/>
                </a:cubicBezTo>
                <a:lnTo>
                  <a:pt x="12782" y="3311"/>
                </a:lnTo>
                <a:cubicBezTo>
                  <a:pt x="12953" y="3183"/>
                  <a:pt x="13004" y="2900"/>
                  <a:pt x="13252" y="2900"/>
                </a:cubicBezTo>
                <a:cubicBezTo>
                  <a:pt x="13500" y="2900"/>
                  <a:pt x="13560" y="3183"/>
                  <a:pt x="13723" y="3311"/>
                </a:cubicBezTo>
                <a:lnTo>
                  <a:pt x="14074" y="3311"/>
                </a:lnTo>
                <a:cubicBezTo>
                  <a:pt x="14236" y="3183"/>
                  <a:pt x="14287" y="2900"/>
                  <a:pt x="14536" y="2900"/>
                </a:cubicBezTo>
                <a:cubicBezTo>
                  <a:pt x="14792" y="2900"/>
                  <a:pt x="14843" y="3183"/>
                  <a:pt x="15006" y="3311"/>
                </a:cubicBezTo>
                <a:lnTo>
                  <a:pt x="15357" y="3311"/>
                </a:lnTo>
                <a:cubicBezTo>
                  <a:pt x="15519" y="3183"/>
                  <a:pt x="15579" y="2900"/>
                  <a:pt x="15827" y="2900"/>
                </a:cubicBezTo>
                <a:cubicBezTo>
                  <a:pt x="16075" y="2900"/>
                  <a:pt x="16127" y="3183"/>
                  <a:pt x="16289" y="3311"/>
                </a:cubicBezTo>
                <a:lnTo>
                  <a:pt x="16640" y="3311"/>
                </a:lnTo>
                <a:cubicBezTo>
                  <a:pt x="16803" y="3183"/>
                  <a:pt x="16854" y="2900"/>
                  <a:pt x="17111" y="2900"/>
                </a:cubicBezTo>
                <a:cubicBezTo>
                  <a:pt x="17359" y="2900"/>
                  <a:pt x="17419" y="3183"/>
                  <a:pt x="17581" y="3311"/>
                </a:cubicBezTo>
                <a:lnTo>
                  <a:pt x="17923" y="3311"/>
                </a:lnTo>
                <a:cubicBezTo>
                  <a:pt x="18086" y="3183"/>
                  <a:pt x="18146" y="2900"/>
                  <a:pt x="18394" y="2900"/>
                </a:cubicBezTo>
                <a:cubicBezTo>
                  <a:pt x="18642" y="2900"/>
                  <a:pt x="18702" y="3183"/>
                  <a:pt x="18864" y="3311"/>
                </a:cubicBezTo>
                <a:lnTo>
                  <a:pt x="19206" y="3311"/>
                </a:lnTo>
                <a:cubicBezTo>
                  <a:pt x="19369" y="3183"/>
                  <a:pt x="19429" y="2900"/>
                  <a:pt x="19677" y="2900"/>
                </a:cubicBezTo>
                <a:cubicBezTo>
                  <a:pt x="19925" y="2900"/>
                  <a:pt x="19985" y="3183"/>
                  <a:pt x="20148" y="3311"/>
                </a:cubicBezTo>
                <a:lnTo>
                  <a:pt x="20490" y="3311"/>
                </a:lnTo>
                <a:cubicBezTo>
                  <a:pt x="20652" y="3183"/>
                  <a:pt x="20712" y="2900"/>
                  <a:pt x="20960" y="2900"/>
                </a:cubicBezTo>
                <a:cubicBezTo>
                  <a:pt x="21208" y="2900"/>
                  <a:pt x="21268" y="3183"/>
                  <a:pt x="21431" y="3311"/>
                </a:cubicBezTo>
                <a:lnTo>
                  <a:pt x="21773" y="3311"/>
                </a:lnTo>
                <a:cubicBezTo>
                  <a:pt x="21935" y="3183"/>
                  <a:pt x="21995" y="2900"/>
                  <a:pt x="22243" y="2900"/>
                </a:cubicBezTo>
                <a:cubicBezTo>
                  <a:pt x="22492" y="2900"/>
                  <a:pt x="22551" y="3183"/>
                  <a:pt x="22714" y="3311"/>
                </a:cubicBezTo>
                <a:lnTo>
                  <a:pt x="23065" y="3311"/>
                </a:lnTo>
                <a:cubicBezTo>
                  <a:pt x="23227" y="3183"/>
                  <a:pt x="23279" y="2900"/>
                  <a:pt x="23527" y="2900"/>
                </a:cubicBezTo>
                <a:cubicBezTo>
                  <a:pt x="23783" y="2900"/>
                  <a:pt x="23835" y="3183"/>
                  <a:pt x="23997" y="3311"/>
                </a:cubicBezTo>
                <a:lnTo>
                  <a:pt x="24348" y="3311"/>
                </a:lnTo>
                <a:cubicBezTo>
                  <a:pt x="24511" y="3183"/>
                  <a:pt x="24562" y="2900"/>
                  <a:pt x="24818" y="2900"/>
                </a:cubicBezTo>
                <a:cubicBezTo>
                  <a:pt x="25067" y="2900"/>
                  <a:pt x="25118" y="3183"/>
                  <a:pt x="25280" y="3311"/>
                </a:cubicBezTo>
                <a:lnTo>
                  <a:pt x="25631" y="3311"/>
                </a:lnTo>
                <a:cubicBezTo>
                  <a:pt x="25794" y="3183"/>
                  <a:pt x="25854" y="2900"/>
                  <a:pt x="26102" y="2900"/>
                </a:cubicBezTo>
                <a:cubicBezTo>
                  <a:pt x="26350" y="2900"/>
                  <a:pt x="26410" y="3183"/>
                  <a:pt x="26572" y="3311"/>
                </a:cubicBezTo>
                <a:lnTo>
                  <a:pt x="26914" y="3311"/>
                </a:lnTo>
                <a:cubicBezTo>
                  <a:pt x="27077" y="3183"/>
                  <a:pt x="27137" y="2900"/>
                  <a:pt x="27385" y="2900"/>
                </a:cubicBezTo>
                <a:cubicBezTo>
                  <a:pt x="27633" y="2900"/>
                  <a:pt x="27693" y="3183"/>
                  <a:pt x="27855" y="3311"/>
                </a:cubicBezTo>
                <a:lnTo>
                  <a:pt x="28198" y="3311"/>
                </a:lnTo>
                <a:cubicBezTo>
                  <a:pt x="28360" y="3183"/>
                  <a:pt x="28420" y="2900"/>
                  <a:pt x="28668" y="2900"/>
                </a:cubicBezTo>
                <a:cubicBezTo>
                  <a:pt x="28916" y="2900"/>
                  <a:pt x="28976" y="3183"/>
                  <a:pt x="29139" y="3311"/>
                </a:cubicBezTo>
                <a:lnTo>
                  <a:pt x="29481" y="3311"/>
                </a:lnTo>
                <a:cubicBezTo>
                  <a:pt x="29643" y="3183"/>
                  <a:pt x="29703" y="2900"/>
                  <a:pt x="29951" y="2900"/>
                </a:cubicBezTo>
                <a:cubicBezTo>
                  <a:pt x="30199" y="2900"/>
                  <a:pt x="30259" y="3183"/>
                  <a:pt x="30422" y="3311"/>
                </a:cubicBezTo>
                <a:lnTo>
                  <a:pt x="30773" y="3311"/>
                </a:lnTo>
                <a:cubicBezTo>
                  <a:pt x="30935" y="3183"/>
                  <a:pt x="30987" y="2900"/>
                  <a:pt x="31235" y="2900"/>
                </a:cubicBezTo>
                <a:cubicBezTo>
                  <a:pt x="31491" y="2900"/>
                  <a:pt x="31543" y="3183"/>
                  <a:pt x="31705" y="3311"/>
                </a:cubicBezTo>
                <a:lnTo>
                  <a:pt x="32056" y="3311"/>
                </a:lnTo>
                <a:cubicBezTo>
                  <a:pt x="32218" y="3183"/>
                  <a:pt x="32270" y="2900"/>
                  <a:pt x="32526" y="2900"/>
                </a:cubicBezTo>
                <a:cubicBezTo>
                  <a:pt x="32775" y="2900"/>
                  <a:pt x="32826" y="3183"/>
                  <a:pt x="32988" y="3311"/>
                </a:cubicBezTo>
                <a:lnTo>
                  <a:pt x="33339" y="3311"/>
                </a:lnTo>
                <a:cubicBezTo>
                  <a:pt x="33502" y="3183"/>
                  <a:pt x="33553" y="2900"/>
                  <a:pt x="33810" y="2900"/>
                </a:cubicBezTo>
                <a:cubicBezTo>
                  <a:pt x="34058" y="2900"/>
                  <a:pt x="34118" y="3183"/>
                  <a:pt x="34280" y="3311"/>
                </a:cubicBezTo>
                <a:lnTo>
                  <a:pt x="34622" y="3311"/>
                </a:lnTo>
                <a:cubicBezTo>
                  <a:pt x="34785" y="3183"/>
                  <a:pt x="34845" y="2900"/>
                  <a:pt x="35093" y="2900"/>
                </a:cubicBezTo>
                <a:cubicBezTo>
                  <a:pt x="35341" y="2900"/>
                  <a:pt x="35401" y="3183"/>
                  <a:pt x="35563" y="3311"/>
                </a:cubicBezTo>
                <a:lnTo>
                  <a:pt x="35906" y="3311"/>
                </a:lnTo>
                <a:cubicBezTo>
                  <a:pt x="36068" y="3183"/>
                  <a:pt x="36128" y="2900"/>
                  <a:pt x="36376" y="2900"/>
                </a:cubicBezTo>
                <a:cubicBezTo>
                  <a:pt x="36624" y="2900"/>
                  <a:pt x="36684" y="3183"/>
                  <a:pt x="36847" y="3311"/>
                </a:cubicBezTo>
                <a:lnTo>
                  <a:pt x="37189" y="3311"/>
                </a:lnTo>
                <a:cubicBezTo>
                  <a:pt x="37351" y="3183"/>
                  <a:pt x="37411" y="2900"/>
                  <a:pt x="37659" y="2900"/>
                </a:cubicBezTo>
                <a:cubicBezTo>
                  <a:pt x="37907" y="2900"/>
                  <a:pt x="37967" y="3183"/>
                  <a:pt x="38130" y="3311"/>
                </a:cubicBezTo>
                <a:lnTo>
                  <a:pt x="38472" y="3311"/>
                </a:lnTo>
                <a:cubicBezTo>
                  <a:pt x="38635" y="3183"/>
                  <a:pt x="38694" y="2900"/>
                  <a:pt x="38943" y="2900"/>
                </a:cubicBezTo>
                <a:cubicBezTo>
                  <a:pt x="39191" y="2900"/>
                  <a:pt x="39251" y="3183"/>
                  <a:pt x="39413" y="3311"/>
                </a:cubicBezTo>
                <a:lnTo>
                  <a:pt x="39764" y="3311"/>
                </a:lnTo>
                <a:cubicBezTo>
                  <a:pt x="39926" y="3183"/>
                  <a:pt x="39978" y="2900"/>
                  <a:pt x="40226" y="2900"/>
                </a:cubicBezTo>
                <a:cubicBezTo>
                  <a:pt x="40482" y="2900"/>
                  <a:pt x="40534" y="3183"/>
                  <a:pt x="40696" y="3311"/>
                </a:cubicBezTo>
                <a:lnTo>
                  <a:pt x="41047" y="3311"/>
                </a:lnTo>
                <a:cubicBezTo>
                  <a:pt x="41210" y="3183"/>
                  <a:pt x="41261" y="2900"/>
                  <a:pt x="41518" y="2900"/>
                </a:cubicBezTo>
                <a:cubicBezTo>
                  <a:pt x="41766" y="2900"/>
                  <a:pt x="41817" y="3183"/>
                  <a:pt x="41980" y="3311"/>
                </a:cubicBezTo>
                <a:lnTo>
                  <a:pt x="42330" y="3311"/>
                </a:lnTo>
                <a:cubicBezTo>
                  <a:pt x="42493" y="3183"/>
                  <a:pt x="42553" y="2900"/>
                  <a:pt x="42801" y="2900"/>
                </a:cubicBezTo>
                <a:cubicBezTo>
                  <a:pt x="43049" y="2900"/>
                  <a:pt x="43100" y="3183"/>
                  <a:pt x="43263" y="3311"/>
                </a:cubicBezTo>
                <a:lnTo>
                  <a:pt x="43614" y="3311"/>
                </a:lnTo>
                <a:cubicBezTo>
                  <a:pt x="43776" y="3183"/>
                  <a:pt x="43836" y="2900"/>
                  <a:pt x="44084" y="2900"/>
                </a:cubicBezTo>
                <a:cubicBezTo>
                  <a:pt x="44332" y="2900"/>
                  <a:pt x="44383" y="3183"/>
                  <a:pt x="44555" y="3311"/>
                </a:cubicBezTo>
                <a:lnTo>
                  <a:pt x="44897" y="3311"/>
                </a:lnTo>
                <a:cubicBezTo>
                  <a:pt x="45059" y="3183"/>
                  <a:pt x="45119" y="2900"/>
                  <a:pt x="45367" y="2900"/>
                </a:cubicBezTo>
                <a:cubicBezTo>
                  <a:pt x="45615" y="2900"/>
                  <a:pt x="45675" y="3183"/>
                  <a:pt x="45838" y="3311"/>
                </a:cubicBezTo>
                <a:lnTo>
                  <a:pt x="46180" y="3311"/>
                </a:lnTo>
                <a:cubicBezTo>
                  <a:pt x="46343" y="3183"/>
                  <a:pt x="46402" y="2900"/>
                  <a:pt x="46651" y="2900"/>
                </a:cubicBezTo>
                <a:cubicBezTo>
                  <a:pt x="46899" y="2900"/>
                  <a:pt x="46959" y="3183"/>
                  <a:pt x="47121" y="3311"/>
                </a:cubicBezTo>
                <a:lnTo>
                  <a:pt x="47463" y="3311"/>
                </a:lnTo>
                <a:cubicBezTo>
                  <a:pt x="47626" y="3183"/>
                  <a:pt x="47686" y="2900"/>
                  <a:pt x="47934" y="2900"/>
                </a:cubicBezTo>
                <a:cubicBezTo>
                  <a:pt x="48182" y="2900"/>
                  <a:pt x="48242" y="3183"/>
                  <a:pt x="48404" y="3311"/>
                </a:cubicBezTo>
                <a:lnTo>
                  <a:pt x="48746" y="3311"/>
                </a:lnTo>
                <a:cubicBezTo>
                  <a:pt x="48909" y="3183"/>
                  <a:pt x="48969" y="2900"/>
                  <a:pt x="49217" y="2900"/>
                </a:cubicBezTo>
                <a:cubicBezTo>
                  <a:pt x="49465" y="2900"/>
                  <a:pt x="49525" y="3183"/>
                  <a:pt x="49688" y="3311"/>
                </a:cubicBezTo>
                <a:lnTo>
                  <a:pt x="50030" y="3311"/>
                </a:lnTo>
                <a:cubicBezTo>
                  <a:pt x="50192" y="3183"/>
                  <a:pt x="50252" y="2900"/>
                  <a:pt x="50500" y="2900"/>
                </a:cubicBezTo>
                <a:cubicBezTo>
                  <a:pt x="50748" y="2900"/>
                  <a:pt x="50808" y="3183"/>
                  <a:pt x="50971" y="3311"/>
                </a:cubicBezTo>
                <a:lnTo>
                  <a:pt x="51321" y="3311"/>
                </a:lnTo>
                <a:cubicBezTo>
                  <a:pt x="51484" y="3183"/>
                  <a:pt x="51535" y="2900"/>
                  <a:pt x="51783" y="2900"/>
                </a:cubicBezTo>
                <a:cubicBezTo>
                  <a:pt x="52032" y="2900"/>
                  <a:pt x="52091" y="3183"/>
                  <a:pt x="52254" y="3311"/>
                </a:cubicBezTo>
                <a:lnTo>
                  <a:pt x="52605" y="3311"/>
                </a:lnTo>
                <a:cubicBezTo>
                  <a:pt x="52767" y="3183"/>
                  <a:pt x="52819" y="2900"/>
                  <a:pt x="53067" y="2900"/>
                </a:cubicBezTo>
                <a:cubicBezTo>
                  <a:pt x="53281" y="2900"/>
                  <a:pt x="53349" y="3097"/>
                  <a:pt x="53469" y="3242"/>
                </a:cubicBezTo>
                <a:lnTo>
                  <a:pt x="53469" y="342"/>
                </a:lnTo>
                <a:cubicBezTo>
                  <a:pt x="53349" y="197"/>
                  <a:pt x="53281" y="0"/>
                  <a:pt x="53067" y="0"/>
                </a:cubicBezTo>
                <a:cubicBezTo>
                  <a:pt x="52819" y="0"/>
                  <a:pt x="52767" y="282"/>
                  <a:pt x="52605" y="411"/>
                </a:cubicBezTo>
                <a:lnTo>
                  <a:pt x="52254" y="411"/>
                </a:lnTo>
                <a:cubicBezTo>
                  <a:pt x="52091" y="282"/>
                  <a:pt x="52032" y="0"/>
                  <a:pt x="51783" y="0"/>
                </a:cubicBezTo>
                <a:cubicBezTo>
                  <a:pt x="51535" y="0"/>
                  <a:pt x="51484" y="282"/>
                  <a:pt x="51321" y="411"/>
                </a:cubicBezTo>
                <a:lnTo>
                  <a:pt x="50971" y="411"/>
                </a:lnTo>
                <a:cubicBezTo>
                  <a:pt x="50808" y="282"/>
                  <a:pt x="50748" y="0"/>
                  <a:pt x="50500" y="0"/>
                </a:cubicBezTo>
                <a:cubicBezTo>
                  <a:pt x="50252" y="0"/>
                  <a:pt x="50192" y="282"/>
                  <a:pt x="50030" y="411"/>
                </a:cubicBezTo>
                <a:lnTo>
                  <a:pt x="49688" y="411"/>
                </a:lnTo>
                <a:cubicBezTo>
                  <a:pt x="49525" y="282"/>
                  <a:pt x="49465" y="0"/>
                  <a:pt x="49217" y="0"/>
                </a:cubicBezTo>
                <a:cubicBezTo>
                  <a:pt x="48969" y="0"/>
                  <a:pt x="48909" y="282"/>
                  <a:pt x="48746" y="411"/>
                </a:cubicBezTo>
                <a:lnTo>
                  <a:pt x="48404" y="411"/>
                </a:lnTo>
                <a:cubicBezTo>
                  <a:pt x="48242" y="282"/>
                  <a:pt x="48182" y="0"/>
                  <a:pt x="47934" y="0"/>
                </a:cubicBezTo>
                <a:cubicBezTo>
                  <a:pt x="47686" y="0"/>
                  <a:pt x="47626" y="282"/>
                  <a:pt x="47463" y="411"/>
                </a:cubicBezTo>
                <a:lnTo>
                  <a:pt x="47121" y="411"/>
                </a:lnTo>
                <a:cubicBezTo>
                  <a:pt x="46959" y="282"/>
                  <a:pt x="46899" y="0"/>
                  <a:pt x="46651" y="0"/>
                </a:cubicBezTo>
                <a:cubicBezTo>
                  <a:pt x="46402" y="0"/>
                  <a:pt x="46343" y="282"/>
                  <a:pt x="46180" y="411"/>
                </a:cubicBezTo>
                <a:lnTo>
                  <a:pt x="45838" y="411"/>
                </a:lnTo>
                <a:cubicBezTo>
                  <a:pt x="45675" y="282"/>
                  <a:pt x="45615" y="0"/>
                  <a:pt x="45367" y="0"/>
                </a:cubicBezTo>
                <a:cubicBezTo>
                  <a:pt x="45119" y="0"/>
                  <a:pt x="45059" y="282"/>
                  <a:pt x="44897" y="411"/>
                </a:cubicBezTo>
                <a:lnTo>
                  <a:pt x="44555" y="411"/>
                </a:lnTo>
                <a:cubicBezTo>
                  <a:pt x="44383" y="282"/>
                  <a:pt x="44332" y="0"/>
                  <a:pt x="44084" y="0"/>
                </a:cubicBezTo>
                <a:cubicBezTo>
                  <a:pt x="43836" y="0"/>
                  <a:pt x="43776" y="282"/>
                  <a:pt x="43614" y="411"/>
                </a:cubicBezTo>
                <a:lnTo>
                  <a:pt x="43263" y="411"/>
                </a:lnTo>
                <a:cubicBezTo>
                  <a:pt x="43100" y="282"/>
                  <a:pt x="43049" y="0"/>
                  <a:pt x="42801" y="0"/>
                </a:cubicBezTo>
                <a:cubicBezTo>
                  <a:pt x="42544" y="0"/>
                  <a:pt x="42493" y="282"/>
                  <a:pt x="42330" y="411"/>
                </a:cubicBezTo>
                <a:lnTo>
                  <a:pt x="41980" y="411"/>
                </a:lnTo>
                <a:cubicBezTo>
                  <a:pt x="41817" y="282"/>
                  <a:pt x="41766" y="0"/>
                  <a:pt x="41518" y="0"/>
                </a:cubicBezTo>
                <a:cubicBezTo>
                  <a:pt x="41261" y="0"/>
                  <a:pt x="41210" y="282"/>
                  <a:pt x="41047" y="411"/>
                </a:cubicBezTo>
                <a:lnTo>
                  <a:pt x="40696" y="411"/>
                </a:lnTo>
                <a:cubicBezTo>
                  <a:pt x="40534" y="282"/>
                  <a:pt x="40474" y="0"/>
                  <a:pt x="40226" y="0"/>
                </a:cubicBezTo>
                <a:cubicBezTo>
                  <a:pt x="39978" y="0"/>
                  <a:pt x="39926" y="282"/>
                  <a:pt x="39764" y="411"/>
                </a:cubicBezTo>
                <a:lnTo>
                  <a:pt x="39413" y="411"/>
                </a:lnTo>
                <a:cubicBezTo>
                  <a:pt x="39251" y="282"/>
                  <a:pt x="39199" y="0"/>
                  <a:pt x="38943" y="0"/>
                </a:cubicBezTo>
                <a:cubicBezTo>
                  <a:pt x="38694" y="0"/>
                  <a:pt x="38635" y="282"/>
                  <a:pt x="38472" y="411"/>
                </a:cubicBezTo>
                <a:lnTo>
                  <a:pt x="38130" y="411"/>
                </a:lnTo>
                <a:cubicBezTo>
                  <a:pt x="37967" y="282"/>
                  <a:pt x="37907" y="0"/>
                  <a:pt x="37659" y="0"/>
                </a:cubicBezTo>
                <a:cubicBezTo>
                  <a:pt x="37411" y="0"/>
                  <a:pt x="37351" y="282"/>
                  <a:pt x="37189" y="411"/>
                </a:cubicBezTo>
                <a:lnTo>
                  <a:pt x="36847" y="411"/>
                </a:lnTo>
                <a:cubicBezTo>
                  <a:pt x="36684" y="282"/>
                  <a:pt x="36624" y="0"/>
                  <a:pt x="36376" y="0"/>
                </a:cubicBezTo>
                <a:cubicBezTo>
                  <a:pt x="36128" y="0"/>
                  <a:pt x="36068" y="282"/>
                  <a:pt x="35906" y="411"/>
                </a:cubicBezTo>
                <a:lnTo>
                  <a:pt x="35563" y="411"/>
                </a:lnTo>
                <a:cubicBezTo>
                  <a:pt x="35401" y="282"/>
                  <a:pt x="35341" y="0"/>
                  <a:pt x="35093" y="0"/>
                </a:cubicBezTo>
                <a:cubicBezTo>
                  <a:pt x="34845" y="0"/>
                  <a:pt x="34785" y="282"/>
                  <a:pt x="34622" y="411"/>
                </a:cubicBezTo>
                <a:lnTo>
                  <a:pt x="34280" y="411"/>
                </a:lnTo>
                <a:cubicBezTo>
                  <a:pt x="34118" y="282"/>
                  <a:pt x="34058" y="0"/>
                  <a:pt x="33810" y="0"/>
                </a:cubicBezTo>
                <a:cubicBezTo>
                  <a:pt x="33562" y="0"/>
                  <a:pt x="33502" y="282"/>
                  <a:pt x="33339" y="411"/>
                </a:cubicBezTo>
                <a:lnTo>
                  <a:pt x="32988" y="411"/>
                </a:lnTo>
                <a:cubicBezTo>
                  <a:pt x="32826" y="282"/>
                  <a:pt x="32775" y="0"/>
                  <a:pt x="32526" y="0"/>
                </a:cubicBezTo>
                <a:cubicBezTo>
                  <a:pt x="32270" y="0"/>
                  <a:pt x="32218" y="282"/>
                  <a:pt x="32056" y="411"/>
                </a:cubicBezTo>
                <a:lnTo>
                  <a:pt x="31705" y="411"/>
                </a:lnTo>
                <a:cubicBezTo>
                  <a:pt x="31543" y="282"/>
                  <a:pt x="31491" y="0"/>
                  <a:pt x="31235" y="0"/>
                </a:cubicBezTo>
                <a:cubicBezTo>
                  <a:pt x="30987" y="0"/>
                  <a:pt x="30935" y="282"/>
                  <a:pt x="30773" y="411"/>
                </a:cubicBezTo>
                <a:lnTo>
                  <a:pt x="30422" y="411"/>
                </a:lnTo>
                <a:cubicBezTo>
                  <a:pt x="30259" y="282"/>
                  <a:pt x="30208" y="0"/>
                  <a:pt x="29951" y="0"/>
                </a:cubicBezTo>
                <a:cubicBezTo>
                  <a:pt x="29703" y="0"/>
                  <a:pt x="29643" y="282"/>
                  <a:pt x="29481" y="411"/>
                </a:cubicBezTo>
                <a:lnTo>
                  <a:pt x="29139" y="411"/>
                </a:lnTo>
                <a:cubicBezTo>
                  <a:pt x="28976" y="282"/>
                  <a:pt x="28916" y="0"/>
                  <a:pt x="28668" y="0"/>
                </a:cubicBezTo>
                <a:cubicBezTo>
                  <a:pt x="28420" y="0"/>
                  <a:pt x="28360" y="282"/>
                  <a:pt x="28198" y="411"/>
                </a:cubicBezTo>
                <a:lnTo>
                  <a:pt x="27855" y="411"/>
                </a:lnTo>
                <a:cubicBezTo>
                  <a:pt x="27693" y="282"/>
                  <a:pt x="27633" y="0"/>
                  <a:pt x="27385" y="0"/>
                </a:cubicBezTo>
                <a:cubicBezTo>
                  <a:pt x="27137" y="0"/>
                  <a:pt x="27077" y="282"/>
                  <a:pt x="26914" y="411"/>
                </a:cubicBezTo>
                <a:lnTo>
                  <a:pt x="26572" y="411"/>
                </a:lnTo>
                <a:cubicBezTo>
                  <a:pt x="26410" y="282"/>
                  <a:pt x="26350" y="0"/>
                  <a:pt x="26102" y="0"/>
                </a:cubicBezTo>
                <a:cubicBezTo>
                  <a:pt x="25854" y="0"/>
                  <a:pt x="25794" y="282"/>
                  <a:pt x="25631" y="411"/>
                </a:cubicBezTo>
                <a:lnTo>
                  <a:pt x="25280" y="411"/>
                </a:lnTo>
                <a:cubicBezTo>
                  <a:pt x="25118" y="282"/>
                  <a:pt x="25067" y="0"/>
                  <a:pt x="24818" y="0"/>
                </a:cubicBezTo>
                <a:cubicBezTo>
                  <a:pt x="24562" y="0"/>
                  <a:pt x="24511" y="282"/>
                  <a:pt x="24348" y="411"/>
                </a:cubicBezTo>
                <a:lnTo>
                  <a:pt x="23997" y="411"/>
                </a:lnTo>
                <a:cubicBezTo>
                  <a:pt x="23835" y="282"/>
                  <a:pt x="23783" y="0"/>
                  <a:pt x="23527" y="0"/>
                </a:cubicBezTo>
                <a:cubicBezTo>
                  <a:pt x="23279" y="0"/>
                  <a:pt x="23227" y="282"/>
                  <a:pt x="23065" y="411"/>
                </a:cubicBezTo>
                <a:lnTo>
                  <a:pt x="22714" y="411"/>
                </a:lnTo>
                <a:cubicBezTo>
                  <a:pt x="22551" y="282"/>
                  <a:pt x="22492" y="0"/>
                  <a:pt x="22243" y="0"/>
                </a:cubicBezTo>
                <a:cubicBezTo>
                  <a:pt x="21995" y="0"/>
                  <a:pt x="21935" y="282"/>
                  <a:pt x="21773" y="411"/>
                </a:cubicBezTo>
                <a:lnTo>
                  <a:pt x="21431" y="411"/>
                </a:lnTo>
                <a:cubicBezTo>
                  <a:pt x="21268" y="282"/>
                  <a:pt x="21208" y="0"/>
                  <a:pt x="20960" y="0"/>
                </a:cubicBezTo>
                <a:cubicBezTo>
                  <a:pt x="20712" y="0"/>
                  <a:pt x="20652" y="282"/>
                  <a:pt x="20490" y="411"/>
                </a:cubicBezTo>
                <a:lnTo>
                  <a:pt x="20148" y="411"/>
                </a:lnTo>
                <a:cubicBezTo>
                  <a:pt x="19985" y="282"/>
                  <a:pt x="19925" y="0"/>
                  <a:pt x="19677" y="0"/>
                </a:cubicBezTo>
                <a:cubicBezTo>
                  <a:pt x="19429" y="0"/>
                  <a:pt x="19369" y="282"/>
                  <a:pt x="19206" y="411"/>
                </a:cubicBezTo>
                <a:lnTo>
                  <a:pt x="18864" y="411"/>
                </a:lnTo>
                <a:cubicBezTo>
                  <a:pt x="18702" y="282"/>
                  <a:pt x="18642" y="0"/>
                  <a:pt x="18394" y="0"/>
                </a:cubicBezTo>
                <a:cubicBezTo>
                  <a:pt x="18146" y="0"/>
                  <a:pt x="18086" y="282"/>
                  <a:pt x="17923" y="411"/>
                </a:cubicBezTo>
                <a:lnTo>
                  <a:pt x="17581" y="411"/>
                </a:lnTo>
                <a:cubicBezTo>
                  <a:pt x="17419" y="282"/>
                  <a:pt x="17359" y="0"/>
                  <a:pt x="17111" y="0"/>
                </a:cubicBezTo>
                <a:cubicBezTo>
                  <a:pt x="16862" y="0"/>
                  <a:pt x="16803" y="282"/>
                  <a:pt x="16640" y="411"/>
                </a:cubicBezTo>
                <a:lnTo>
                  <a:pt x="16289" y="411"/>
                </a:lnTo>
                <a:cubicBezTo>
                  <a:pt x="16127" y="282"/>
                  <a:pt x="16075" y="0"/>
                  <a:pt x="15827" y="0"/>
                </a:cubicBezTo>
                <a:cubicBezTo>
                  <a:pt x="15571" y="0"/>
                  <a:pt x="15519" y="282"/>
                  <a:pt x="15357" y="411"/>
                </a:cubicBezTo>
                <a:lnTo>
                  <a:pt x="15006" y="411"/>
                </a:lnTo>
                <a:cubicBezTo>
                  <a:pt x="14843" y="282"/>
                  <a:pt x="14792" y="0"/>
                  <a:pt x="14536" y="0"/>
                </a:cubicBezTo>
                <a:cubicBezTo>
                  <a:pt x="14287" y="0"/>
                  <a:pt x="14236" y="282"/>
                  <a:pt x="14074" y="411"/>
                </a:cubicBezTo>
                <a:lnTo>
                  <a:pt x="13723" y="411"/>
                </a:lnTo>
                <a:cubicBezTo>
                  <a:pt x="13560" y="282"/>
                  <a:pt x="13500" y="0"/>
                  <a:pt x="13252" y="0"/>
                </a:cubicBezTo>
                <a:cubicBezTo>
                  <a:pt x="13004" y="0"/>
                  <a:pt x="12953" y="282"/>
                  <a:pt x="12782" y="411"/>
                </a:cubicBezTo>
                <a:lnTo>
                  <a:pt x="12440" y="411"/>
                </a:lnTo>
                <a:cubicBezTo>
                  <a:pt x="12277" y="282"/>
                  <a:pt x="12217" y="0"/>
                  <a:pt x="11969" y="0"/>
                </a:cubicBezTo>
                <a:cubicBezTo>
                  <a:pt x="11721" y="0"/>
                  <a:pt x="11661" y="282"/>
                  <a:pt x="11499" y="411"/>
                </a:cubicBezTo>
                <a:lnTo>
                  <a:pt x="11156" y="411"/>
                </a:lnTo>
                <a:cubicBezTo>
                  <a:pt x="10994" y="282"/>
                  <a:pt x="10934" y="0"/>
                  <a:pt x="10686" y="0"/>
                </a:cubicBezTo>
                <a:cubicBezTo>
                  <a:pt x="10438" y="0"/>
                  <a:pt x="10378" y="282"/>
                  <a:pt x="10215" y="411"/>
                </a:cubicBezTo>
                <a:lnTo>
                  <a:pt x="9873" y="411"/>
                </a:lnTo>
                <a:cubicBezTo>
                  <a:pt x="9711" y="282"/>
                  <a:pt x="9651" y="0"/>
                  <a:pt x="9403" y="0"/>
                </a:cubicBezTo>
                <a:cubicBezTo>
                  <a:pt x="9155" y="0"/>
                  <a:pt x="9095" y="282"/>
                  <a:pt x="8932" y="411"/>
                </a:cubicBezTo>
                <a:lnTo>
                  <a:pt x="8581" y="411"/>
                </a:lnTo>
                <a:cubicBezTo>
                  <a:pt x="8419" y="282"/>
                  <a:pt x="8367" y="0"/>
                  <a:pt x="8119" y="0"/>
                </a:cubicBezTo>
                <a:cubicBezTo>
                  <a:pt x="7863" y="0"/>
                  <a:pt x="7811" y="282"/>
                  <a:pt x="7649" y="411"/>
                </a:cubicBezTo>
                <a:lnTo>
                  <a:pt x="7298" y="411"/>
                </a:lnTo>
                <a:cubicBezTo>
                  <a:pt x="7136" y="282"/>
                  <a:pt x="7084" y="0"/>
                  <a:pt x="6828" y="0"/>
                </a:cubicBezTo>
                <a:cubicBezTo>
                  <a:pt x="6579" y="0"/>
                  <a:pt x="6520" y="282"/>
                  <a:pt x="6357" y="411"/>
                </a:cubicBezTo>
                <a:lnTo>
                  <a:pt x="6015" y="411"/>
                </a:lnTo>
                <a:cubicBezTo>
                  <a:pt x="5852" y="282"/>
                  <a:pt x="5792" y="0"/>
                  <a:pt x="5544" y="0"/>
                </a:cubicBezTo>
                <a:cubicBezTo>
                  <a:pt x="5296" y="0"/>
                  <a:pt x="5236" y="282"/>
                  <a:pt x="5074" y="411"/>
                </a:cubicBezTo>
                <a:lnTo>
                  <a:pt x="4732" y="411"/>
                </a:lnTo>
                <a:cubicBezTo>
                  <a:pt x="4569" y="282"/>
                  <a:pt x="4509" y="0"/>
                  <a:pt x="4261" y="0"/>
                </a:cubicBezTo>
                <a:cubicBezTo>
                  <a:pt x="4013" y="0"/>
                  <a:pt x="3953" y="282"/>
                  <a:pt x="3791" y="411"/>
                </a:cubicBezTo>
                <a:lnTo>
                  <a:pt x="3440" y="411"/>
                </a:lnTo>
                <a:cubicBezTo>
                  <a:pt x="3277" y="282"/>
                  <a:pt x="3226" y="0"/>
                  <a:pt x="2978" y="0"/>
                </a:cubicBezTo>
                <a:cubicBezTo>
                  <a:pt x="2721" y="0"/>
                  <a:pt x="2670" y="282"/>
                  <a:pt x="2507" y="411"/>
                </a:cubicBezTo>
                <a:lnTo>
                  <a:pt x="2157" y="411"/>
                </a:lnTo>
                <a:cubicBezTo>
                  <a:pt x="1994" y="282"/>
                  <a:pt x="1934" y="0"/>
                  <a:pt x="1686" y="0"/>
                </a:cubicBezTo>
                <a:cubicBezTo>
                  <a:pt x="1438" y="0"/>
                  <a:pt x="1387" y="282"/>
                  <a:pt x="1216" y="411"/>
                </a:cubicBezTo>
                <a:lnTo>
                  <a:pt x="873" y="411"/>
                </a:lnTo>
                <a:cubicBezTo>
                  <a:pt x="711" y="282"/>
                  <a:pt x="651" y="0"/>
                  <a:pt x="4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17" name="Google Shape;1517;p41"/>
          <p:cNvGraphicFramePr/>
          <p:nvPr>
            <p:extLst>
              <p:ext uri="{D42A27DB-BD31-4B8C-83A1-F6EECF244321}">
                <p14:modId xmlns:p14="http://schemas.microsoft.com/office/powerpoint/2010/main" val="2096054189"/>
              </p:ext>
            </p:extLst>
          </p:nvPr>
        </p:nvGraphicFramePr>
        <p:xfrm>
          <a:off x="969443" y="3415105"/>
          <a:ext cx="3537525" cy="1106925"/>
        </p:xfrm>
        <a:graphic>
          <a:graphicData uri="http://schemas.openxmlformats.org/drawingml/2006/table">
            <a:tbl>
              <a:tblPr>
                <a:noFill/>
                <a:tableStyleId>{5C710794-D2AA-4497-9CCF-DF6F0BB8E82D}</a:tableStyleId>
              </a:tblPr>
              <a:tblGrid>
                <a:gridCol w="166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Gorditas"/>
                          <a:ea typeface="Gorditas"/>
                          <a:cs typeface="Gorditas"/>
                          <a:sym typeface="Gorditas"/>
                        </a:rPr>
                        <a:t>Success</a:t>
                      </a:r>
                      <a:endParaRPr sz="2000" dirty="0">
                        <a:solidFill>
                          <a:schemeClr val="accent1"/>
                        </a:solidFill>
                        <a:latin typeface="Gorditas"/>
                        <a:ea typeface="Gorditas"/>
                        <a:cs typeface="Gorditas"/>
                        <a:sym typeface="Gordita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Gorditas"/>
                          <a:sym typeface="Gorditas"/>
                        </a:rPr>
                        <a:t>Challenge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Gorditas"/>
                          <a:ea typeface="Gorditas"/>
                          <a:cs typeface="Gorditas"/>
                          <a:sym typeface="Gorditas"/>
                        </a:rPr>
                        <a:t>Describe</a:t>
                      </a:r>
                      <a:endParaRPr sz="1800" dirty="0">
                        <a:solidFill>
                          <a:schemeClr val="accent1"/>
                        </a:solidFill>
                        <a:latin typeface="Gorditas"/>
                        <a:ea typeface="Gorditas"/>
                        <a:cs typeface="Gorditas"/>
                        <a:sym typeface="Gordita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Gorditas"/>
                          <a:sym typeface="Gorditas"/>
                        </a:rPr>
                        <a:t>Describe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18" name="Google Shape;151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Successes &amp; </a:t>
            </a:r>
            <a:r>
              <a:rPr lang="en" dirty="0">
                <a:solidFill>
                  <a:schemeClr val="lt1"/>
                </a:solidFill>
              </a:rPr>
              <a:t>Challenges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19" name="Google Shape;1519;p41"/>
          <p:cNvGrpSpPr/>
          <p:nvPr/>
        </p:nvGrpSpPr>
        <p:grpSpPr>
          <a:xfrm>
            <a:off x="5518915" y="1404590"/>
            <a:ext cx="1773765" cy="2775750"/>
            <a:chOff x="2634975" y="2454975"/>
            <a:chExt cx="653200" cy="1022225"/>
          </a:xfrm>
        </p:grpSpPr>
        <p:sp>
          <p:nvSpPr>
            <p:cNvPr id="1520" name="Google Shape;1520;p41"/>
            <p:cNvSpPr/>
            <p:nvPr/>
          </p:nvSpPr>
          <p:spPr>
            <a:xfrm>
              <a:off x="3068075" y="2749675"/>
              <a:ext cx="220100" cy="519025"/>
            </a:xfrm>
            <a:custGeom>
              <a:avLst/>
              <a:gdLst/>
              <a:ahLst/>
              <a:cxnLst/>
              <a:rect l="l" t="t" r="r" b="b"/>
              <a:pathLst>
                <a:path w="8804" h="20761" extrusionOk="0">
                  <a:moveTo>
                    <a:pt x="6685" y="1"/>
                  </a:moveTo>
                  <a:cubicBezTo>
                    <a:pt x="6268" y="1"/>
                    <a:pt x="5849" y="37"/>
                    <a:pt x="5441" y="143"/>
                  </a:cubicBezTo>
                  <a:cubicBezTo>
                    <a:pt x="4106" y="493"/>
                    <a:pt x="3071" y="1597"/>
                    <a:pt x="2481" y="2846"/>
                  </a:cubicBezTo>
                  <a:cubicBezTo>
                    <a:pt x="1429" y="5053"/>
                    <a:pt x="1249" y="7594"/>
                    <a:pt x="1403" y="9998"/>
                  </a:cubicBezTo>
                  <a:cubicBezTo>
                    <a:pt x="1566" y="12427"/>
                    <a:pt x="2575" y="14848"/>
                    <a:pt x="1839" y="17244"/>
                  </a:cubicBezTo>
                  <a:cubicBezTo>
                    <a:pt x="1557" y="18142"/>
                    <a:pt x="941" y="19100"/>
                    <a:pt x="0" y="19160"/>
                  </a:cubicBezTo>
                  <a:lnTo>
                    <a:pt x="933" y="20606"/>
                  </a:lnTo>
                  <a:cubicBezTo>
                    <a:pt x="1005" y="20717"/>
                    <a:pt x="1162" y="20761"/>
                    <a:pt x="1364" y="20761"/>
                  </a:cubicBezTo>
                  <a:cubicBezTo>
                    <a:pt x="2004" y="20761"/>
                    <a:pt x="3092" y="20323"/>
                    <a:pt x="3345" y="20187"/>
                  </a:cubicBezTo>
                  <a:cubicBezTo>
                    <a:pt x="5595" y="18972"/>
                    <a:pt x="6297" y="16209"/>
                    <a:pt x="6451" y="13839"/>
                  </a:cubicBezTo>
                  <a:cubicBezTo>
                    <a:pt x="6613" y="11247"/>
                    <a:pt x="5997" y="8689"/>
                    <a:pt x="6091" y="6097"/>
                  </a:cubicBezTo>
                  <a:cubicBezTo>
                    <a:pt x="6134" y="5002"/>
                    <a:pt x="6288" y="3898"/>
                    <a:pt x="6716" y="2880"/>
                  </a:cubicBezTo>
                  <a:cubicBezTo>
                    <a:pt x="6921" y="2392"/>
                    <a:pt x="7195" y="1922"/>
                    <a:pt x="7528" y="1503"/>
                  </a:cubicBezTo>
                  <a:cubicBezTo>
                    <a:pt x="7668" y="1330"/>
                    <a:pt x="8495" y="351"/>
                    <a:pt x="8772" y="351"/>
                  </a:cubicBezTo>
                  <a:cubicBezTo>
                    <a:pt x="8783" y="351"/>
                    <a:pt x="8794" y="353"/>
                    <a:pt x="8803" y="356"/>
                  </a:cubicBezTo>
                  <a:cubicBezTo>
                    <a:pt x="8213" y="143"/>
                    <a:pt x="7588" y="40"/>
                    <a:pt x="6955" y="6"/>
                  </a:cubicBezTo>
                  <a:cubicBezTo>
                    <a:pt x="6865" y="3"/>
                    <a:pt x="6775" y="1"/>
                    <a:pt x="6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2787050" y="2454975"/>
              <a:ext cx="94975" cy="139375"/>
            </a:xfrm>
            <a:custGeom>
              <a:avLst/>
              <a:gdLst/>
              <a:ahLst/>
              <a:cxnLst/>
              <a:rect l="l" t="t" r="r" b="b"/>
              <a:pathLst>
                <a:path w="3799" h="5575" extrusionOk="0">
                  <a:moveTo>
                    <a:pt x="1660" y="1"/>
                  </a:moveTo>
                  <a:cubicBezTo>
                    <a:pt x="1601" y="1"/>
                    <a:pt x="1545" y="24"/>
                    <a:pt x="1506" y="73"/>
                  </a:cubicBezTo>
                  <a:cubicBezTo>
                    <a:pt x="94" y="1571"/>
                    <a:pt x="0" y="3487"/>
                    <a:pt x="479" y="5574"/>
                  </a:cubicBezTo>
                  <a:lnTo>
                    <a:pt x="3798" y="3333"/>
                  </a:lnTo>
                  <a:cubicBezTo>
                    <a:pt x="3798" y="3333"/>
                    <a:pt x="3071" y="861"/>
                    <a:pt x="1788" y="39"/>
                  </a:cubicBezTo>
                  <a:cubicBezTo>
                    <a:pt x="1748" y="14"/>
                    <a:pt x="1703" y="1"/>
                    <a:pt x="16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2790025" y="2472025"/>
              <a:ext cx="81525" cy="119975"/>
            </a:xfrm>
            <a:custGeom>
              <a:avLst/>
              <a:gdLst/>
              <a:ahLst/>
              <a:cxnLst/>
              <a:rect l="l" t="t" r="r" b="b"/>
              <a:pathLst>
                <a:path w="3261" h="4799" extrusionOk="0">
                  <a:moveTo>
                    <a:pt x="1424" y="0"/>
                  </a:moveTo>
                  <a:cubicBezTo>
                    <a:pt x="1375" y="0"/>
                    <a:pt x="1327" y="20"/>
                    <a:pt x="1293" y="59"/>
                  </a:cubicBezTo>
                  <a:cubicBezTo>
                    <a:pt x="78" y="1351"/>
                    <a:pt x="1" y="2993"/>
                    <a:pt x="411" y="4798"/>
                  </a:cubicBezTo>
                  <a:lnTo>
                    <a:pt x="3260" y="2865"/>
                  </a:lnTo>
                  <a:cubicBezTo>
                    <a:pt x="3260" y="2865"/>
                    <a:pt x="2636" y="735"/>
                    <a:pt x="1532" y="33"/>
                  </a:cubicBezTo>
                  <a:cubicBezTo>
                    <a:pt x="1499" y="11"/>
                    <a:pt x="1461" y="0"/>
                    <a:pt x="1424" y="0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2938025" y="2454975"/>
              <a:ext cx="94775" cy="139375"/>
            </a:xfrm>
            <a:custGeom>
              <a:avLst/>
              <a:gdLst/>
              <a:ahLst/>
              <a:cxnLst/>
              <a:rect l="l" t="t" r="r" b="b"/>
              <a:pathLst>
                <a:path w="3791" h="5575" extrusionOk="0">
                  <a:moveTo>
                    <a:pt x="2132" y="1"/>
                  </a:moveTo>
                  <a:cubicBezTo>
                    <a:pt x="2087" y="1"/>
                    <a:pt x="2043" y="14"/>
                    <a:pt x="2003" y="39"/>
                  </a:cubicBezTo>
                  <a:cubicBezTo>
                    <a:pt x="728" y="861"/>
                    <a:pt x="1" y="3333"/>
                    <a:pt x="1" y="3333"/>
                  </a:cubicBezTo>
                  <a:lnTo>
                    <a:pt x="3312" y="5574"/>
                  </a:lnTo>
                  <a:cubicBezTo>
                    <a:pt x="3791" y="3487"/>
                    <a:pt x="3696" y="1571"/>
                    <a:pt x="2293" y="73"/>
                  </a:cubicBezTo>
                  <a:cubicBezTo>
                    <a:pt x="2249" y="24"/>
                    <a:pt x="2191" y="1"/>
                    <a:pt x="2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2948300" y="2472025"/>
              <a:ext cx="81725" cy="119975"/>
            </a:xfrm>
            <a:custGeom>
              <a:avLst/>
              <a:gdLst/>
              <a:ahLst/>
              <a:cxnLst/>
              <a:rect l="l" t="t" r="r" b="b"/>
              <a:pathLst>
                <a:path w="3269" h="4799" extrusionOk="0">
                  <a:moveTo>
                    <a:pt x="1837" y="0"/>
                  </a:moveTo>
                  <a:cubicBezTo>
                    <a:pt x="1799" y="0"/>
                    <a:pt x="1761" y="11"/>
                    <a:pt x="1728" y="33"/>
                  </a:cubicBezTo>
                  <a:cubicBezTo>
                    <a:pt x="625" y="735"/>
                    <a:pt x="0" y="2865"/>
                    <a:pt x="0" y="2865"/>
                  </a:cubicBezTo>
                  <a:lnTo>
                    <a:pt x="2849" y="4798"/>
                  </a:lnTo>
                  <a:cubicBezTo>
                    <a:pt x="3268" y="2993"/>
                    <a:pt x="3183" y="1351"/>
                    <a:pt x="1977" y="59"/>
                  </a:cubicBezTo>
                  <a:cubicBezTo>
                    <a:pt x="1937" y="20"/>
                    <a:pt x="1887" y="0"/>
                    <a:pt x="1837" y="0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2634975" y="3063550"/>
              <a:ext cx="562925" cy="352925"/>
            </a:xfrm>
            <a:custGeom>
              <a:avLst/>
              <a:gdLst/>
              <a:ahLst/>
              <a:cxnLst/>
              <a:rect l="l" t="t" r="r" b="b"/>
              <a:pathLst>
                <a:path w="22517" h="14117" extrusionOk="0">
                  <a:moveTo>
                    <a:pt x="5578" y="1"/>
                  </a:moveTo>
                  <a:lnTo>
                    <a:pt x="5578" y="4800"/>
                  </a:lnTo>
                  <a:cubicBezTo>
                    <a:pt x="5306" y="4747"/>
                    <a:pt x="5058" y="4721"/>
                    <a:pt x="4833" y="4721"/>
                  </a:cubicBezTo>
                  <a:cubicBezTo>
                    <a:pt x="2359" y="4721"/>
                    <a:pt x="2745" y="7873"/>
                    <a:pt x="4706" y="12226"/>
                  </a:cubicBezTo>
                  <a:cubicBezTo>
                    <a:pt x="4706" y="12226"/>
                    <a:pt x="3908" y="12053"/>
                    <a:pt x="2969" y="12053"/>
                  </a:cubicBezTo>
                  <a:cubicBezTo>
                    <a:pt x="1629" y="12053"/>
                    <a:pt x="1" y="12405"/>
                    <a:pt x="1" y="14116"/>
                  </a:cubicBezTo>
                  <a:lnTo>
                    <a:pt x="22517" y="14116"/>
                  </a:lnTo>
                  <a:cubicBezTo>
                    <a:pt x="22517" y="12405"/>
                    <a:pt x="20889" y="12053"/>
                    <a:pt x="19548" y="12053"/>
                  </a:cubicBezTo>
                  <a:cubicBezTo>
                    <a:pt x="18610" y="12053"/>
                    <a:pt x="17812" y="12226"/>
                    <a:pt x="17812" y="12226"/>
                  </a:cubicBezTo>
                  <a:cubicBezTo>
                    <a:pt x="19773" y="7873"/>
                    <a:pt x="20159" y="4721"/>
                    <a:pt x="17684" y="4721"/>
                  </a:cubicBezTo>
                  <a:cubicBezTo>
                    <a:pt x="17460" y="4721"/>
                    <a:pt x="17212" y="4747"/>
                    <a:pt x="16939" y="4800"/>
                  </a:cubicBezTo>
                  <a:lnTo>
                    <a:pt x="169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2819975" y="3023125"/>
              <a:ext cx="204050" cy="370700"/>
            </a:xfrm>
            <a:custGeom>
              <a:avLst/>
              <a:gdLst/>
              <a:ahLst/>
              <a:cxnLst/>
              <a:rect l="l" t="t" r="r" b="b"/>
              <a:pathLst>
                <a:path w="8162" h="14828" extrusionOk="0">
                  <a:moveTo>
                    <a:pt x="7537" y="1"/>
                  </a:moveTo>
                  <a:lnTo>
                    <a:pt x="197" y="2516"/>
                  </a:lnTo>
                  <a:cubicBezTo>
                    <a:pt x="103" y="3363"/>
                    <a:pt x="52" y="4218"/>
                    <a:pt x="26" y="5074"/>
                  </a:cubicBezTo>
                  <a:cubicBezTo>
                    <a:pt x="0" y="6066"/>
                    <a:pt x="43" y="7101"/>
                    <a:pt x="505" y="7974"/>
                  </a:cubicBezTo>
                  <a:cubicBezTo>
                    <a:pt x="676" y="8290"/>
                    <a:pt x="899" y="8581"/>
                    <a:pt x="1053" y="8906"/>
                  </a:cubicBezTo>
                  <a:cubicBezTo>
                    <a:pt x="1421" y="9711"/>
                    <a:pt x="1284" y="10711"/>
                    <a:pt x="728" y="11387"/>
                  </a:cubicBezTo>
                  <a:cubicBezTo>
                    <a:pt x="1061" y="11319"/>
                    <a:pt x="1386" y="11208"/>
                    <a:pt x="1703" y="11071"/>
                  </a:cubicBezTo>
                  <a:lnTo>
                    <a:pt x="1703" y="11071"/>
                  </a:lnTo>
                  <a:cubicBezTo>
                    <a:pt x="1626" y="11464"/>
                    <a:pt x="1549" y="11875"/>
                    <a:pt x="1694" y="12251"/>
                  </a:cubicBezTo>
                  <a:cubicBezTo>
                    <a:pt x="1848" y="12679"/>
                    <a:pt x="2250" y="12953"/>
                    <a:pt x="2516" y="13321"/>
                  </a:cubicBezTo>
                  <a:cubicBezTo>
                    <a:pt x="2824" y="13748"/>
                    <a:pt x="2943" y="14356"/>
                    <a:pt x="2661" y="14809"/>
                  </a:cubicBezTo>
                  <a:cubicBezTo>
                    <a:pt x="2777" y="14822"/>
                    <a:pt x="2893" y="14828"/>
                    <a:pt x="3010" y="14828"/>
                  </a:cubicBezTo>
                  <a:cubicBezTo>
                    <a:pt x="3769" y="14828"/>
                    <a:pt x="4523" y="14565"/>
                    <a:pt x="5116" y="14091"/>
                  </a:cubicBezTo>
                  <a:cubicBezTo>
                    <a:pt x="5425" y="14305"/>
                    <a:pt x="5798" y="14417"/>
                    <a:pt x="6175" y="14417"/>
                  </a:cubicBezTo>
                  <a:cubicBezTo>
                    <a:pt x="6310" y="14417"/>
                    <a:pt x="6446" y="14402"/>
                    <a:pt x="6579" y="14373"/>
                  </a:cubicBezTo>
                  <a:cubicBezTo>
                    <a:pt x="6160" y="13757"/>
                    <a:pt x="6314" y="12919"/>
                    <a:pt x="6588" y="12234"/>
                  </a:cubicBezTo>
                  <a:cubicBezTo>
                    <a:pt x="6861" y="11541"/>
                    <a:pt x="7246" y="10865"/>
                    <a:pt x="7246" y="10121"/>
                  </a:cubicBezTo>
                  <a:cubicBezTo>
                    <a:pt x="7238" y="9745"/>
                    <a:pt x="7144" y="9385"/>
                    <a:pt x="7041" y="9026"/>
                  </a:cubicBezTo>
                  <a:lnTo>
                    <a:pt x="7041" y="9026"/>
                  </a:lnTo>
                  <a:cubicBezTo>
                    <a:pt x="7138" y="9206"/>
                    <a:pt x="7325" y="9267"/>
                    <a:pt x="7533" y="9267"/>
                  </a:cubicBezTo>
                  <a:cubicBezTo>
                    <a:pt x="7710" y="9267"/>
                    <a:pt x="7902" y="9223"/>
                    <a:pt x="8068" y="9172"/>
                  </a:cubicBezTo>
                  <a:cubicBezTo>
                    <a:pt x="7452" y="8624"/>
                    <a:pt x="7229" y="7734"/>
                    <a:pt x="7272" y="6913"/>
                  </a:cubicBezTo>
                  <a:cubicBezTo>
                    <a:pt x="7323" y="6083"/>
                    <a:pt x="7597" y="5296"/>
                    <a:pt x="7811" y="4492"/>
                  </a:cubicBezTo>
                  <a:cubicBezTo>
                    <a:pt x="8008" y="3748"/>
                    <a:pt x="8162" y="2986"/>
                    <a:pt x="8145" y="2208"/>
                  </a:cubicBezTo>
                  <a:cubicBezTo>
                    <a:pt x="8136" y="1438"/>
                    <a:pt x="7957" y="651"/>
                    <a:pt x="7537" y="1"/>
                  </a:cubicBezTo>
                  <a:close/>
                </a:path>
              </a:pathLst>
            </a:custGeom>
            <a:solidFill>
              <a:srgbClr val="FAC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2726075" y="2520300"/>
              <a:ext cx="380950" cy="956900"/>
            </a:xfrm>
            <a:custGeom>
              <a:avLst/>
              <a:gdLst/>
              <a:ahLst/>
              <a:cxnLst/>
              <a:rect l="l" t="t" r="r" b="b"/>
              <a:pathLst>
                <a:path w="15238" h="38276" extrusionOk="0">
                  <a:moveTo>
                    <a:pt x="9496" y="0"/>
                  </a:moveTo>
                  <a:cubicBezTo>
                    <a:pt x="9041" y="0"/>
                    <a:pt x="8642" y="194"/>
                    <a:pt x="8522" y="258"/>
                  </a:cubicBezTo>
                  <a:cubicBezTo>
                    <a:pt x="8175" y="199"/>
                    <a:pt x="7835" y="171"/>
                    <a:pt x="7500" y="171"/>
                  </a:cubicBezTo>
                  <a:cubicBezTo>
                    <a:pt x="7109" y="171"/>
                    <a:pt x="6727" y="209"/>
                    <a:pt x="6355" y="282"/>
                  </a:cubicBezTo>
                  <a:lnTo>
                    <a:pt x="6355" y="282"/>
                  </a:lnTo>
                  <a:cubicBezTo>
                    <a:pt x="6320" y="262"/>
                    <a:pt x="5864" y="1"/>
                    <a:pt x="5336" y="1"/>
                  </a:cubicBezTo>
                  <a:cubicBezTo>
                    <a:pt x="5245" y="1"/>
                    <a:pt x="5151" y="9"/>
                    <a:pt x="5057" y="27"/>
                  </a:cubicBezTo>
                  <a:lnTo>
                    <a:pt x="5382" y="378"/>
                  </a:lnTo>
                  <a:cubicBezTo>
                    <a:pt x="5382" y="378"/>
                    <a:pt x="5332" y="375"/>
                    <a:pt x="5248" y="375"/>
                  </a:cubicBezTo>
                  <a:cubicBezTo>
                    <a:pt x="5013" y="375"/>
                    <a:pt x="4517" y="398"/>
                    <a:pt x="4133" y="574"/>
                  </a:cubicBezTo>
                  <a:lnTo>
                    <a:pt x="4364" y="814"/>
                  </a:lnTo>
                  <a:cubicBezTo>
                    <a:pt x="4364" y="814"/>
                    <a:pt x="3628" y="840"/>
                    <a:pt x="3183" y="1045"/>
                  </a:cubicBezTo>
                  <a:lnTo>
                    <a:pt x="3346" y="1353"/>
                  </a:lnTo>
                  <a:cubicBezTo>
                    <a:pt x="3346" y="1353"/>
                    <a:pt x="2593" y="1635"/>
                    <a:pt x="2336" y="1892"/>
                  </a:cubicBezTo>
                  <a:lnTo>
                    <a:pt x="2593" y="2089"/>
                  </a:lnTo>
                  <a:cubicBezTo>
                    <a:pt x="2593" y="2089"/>
                    <a:pt x="2413" y="2465"/>
                    <a:pt x="2251" y="2705"/>
                  </a:cubicBezTo>
                  <a:lnTo>
                    <a:pt x="2533" y="2816"/>
                  </a:lnTo>
                  <a:cubicBezTo>
                    <a:pt x="1909" y="3731"/>
                    <a:pt x="1532" y="4835"/>
                    <a:pt x="1507" y="6024"/>
                  </a:cubicBezTo>
                  <a:cubicBezTo>
                    <a:pt x="1507" y="6067"/>
                    <a:pt x="1507" y="6118"/>
                    <a:pt x="1507" y="6161"/>
                  </a:cubicBezTo>
                  <a:cubicBezTo>
                    <a:pt x="1507" y="6956"/>
                    <a:pt x="1669" y="7555"/>
                    <a:pt x="1969" y="8240"/>
                  </a:cubicBezTo>
                  <a:cubicBezTo>
                    <a:pt x="1969" y="8257"/>
                    <a:pt x="1977" y="8274"/>
                    <a:pt x="1986" y="8291"/>
                  </a:cubicBezTo>
                  <a:cubicBezTo>
                    <a:pt x="2225" y="8830"/>
                    <a:pt x="2388" y="9386"/>
                    <a:pt x="2482" y="9959"/>
                  </a:cubicBezTo>
                  <a:cubicBezTo>
                    <a:pt x="2576" y="10532"/>
                    <a:pt x="2593" y="11114"/>
                    <a:pt x="2533" y="11696"/>
                  </a:cubicBezTo>
                  <a:cubicBezTo>
                    <a:pt x="2507" y="11978"/>
                    <a:pt x="2465" y="12252"/>
                    <a:pt x="2405" y="12534"/>
                  </a:cubicBezTo>
                  <a:lnTo>
                    <a:pt x="1840" y="14981"/>
                  </a:lnTo>
                  <a:cubicBezTo>
                    <a:pt x="1" y="20713"/>
                    <a:pt x="3876" y="26145"/>
                    <a:pt x="3543" y="35897"/>
                  </a:cubicBezTo>
                  <a:lnTo>
                    <a:pt x="3491" y="36479"/>
                  </a:lnTo>
                  <a:cubicBezTo>
                    <a:pt x="3491" y="36479"/>
                    <a:pt x="2371" y="36625"/>
                    <a:pt x="2063" y="37694"/>
                  </a:cubicBezTo>
                  <a:cubicBezTo>
                    <a:pt x="1977" y="37985"/>
                    <a:pt x="2208" y="38276"/>
                    <a:pt x="2516" y="38276"/>
                  </a:cubicBezTo>
                  <a:lnTo>
                    <a:pt x="5288" y="38276"/>
                  </a:lnTo>
                  <a:cubicBezTo>
                    <a:pt x="5639" y="38276"/>
                    <a:pt x="5912" y="37993"/>
                    <a:pt x="5912" y="37643"/>
                  </a:cubicBezTo>
                  <a:lnTo>
                    <a:pt x="5912" y="25751"/>
                  </a:lnTo>
                  <a:cubicBezTo>
                    <a:pt x="5929" y="25760"/>
                    <a:pt x="5938" y="25760"/>
                    <a:pt x="5955" y="25760"/>
                  </a:cubicBezTo>
                  <a:cubicBezTo>
                    <a:pt x="5955" y="25760"/>
                    <a:pt x="5964" y="25769"/>
                    <a:pt x="5972" y="25769"/>
                  </a:cubicBezTo>
                  <a:lnTo>
                    <a:pt x="5981" y="25769"/>
                  </a:lnTo>
                  <a:cubicBezTo>
                    <a:pt x="6169" y="25811"/>
                    <a:pt x="6802" y="25940"/>
                    <a:pt x="7350" y="25940"/>
                  </a:cubicBezTo>
                  <a:lnTo>
                    <a:pt x="7358" y="25940"/>
                  </a:lnTo>
                  <a:cubicBezTo>
                    <a:pt x="7444" y="25940"/>
                    <a:pt x="7529" y="25940"/>
                    <a:pt x="7615" y="25931"/>
                  </a:cubicBezTo>
                  <a:cubicBezTo>
                    <a:pt x="7691" y="25937"/>
                    <a:pt x="7770" y="25940"/>
                    <a:pt x="7852" y="25940"/>
                  </a:cubicBezTo>
                  <a:cubicBezTo>
                    <a:pt x="8433" y="25940"/>
                    <a:pt x="9118" y="25797"/>
                    <a:pt x="9283" y="25760"/>
                  </a:cubicBezTo>
                  <a:cubicBezTo>
                    <a:pt x="9300" y="25760"/>
                    <a:pt x="9317" y="25751"/>
                    <a:pt x="9317" y="25751"/>
                  </a:cubicBezTo>
                  <a:lnTo>
                    <a:pt x="9317" y="37643"/>
                  </a:lnTo>
                  <a:cubicBezTo>
                    <a:pt x="9317" y="37993"/>
                    <a:pt x="9599" y="38276"/>
                    <a:pt x="9950" y="38276"/>
                  </a:cubicBezTo>
                  <a:lnTo>
                    <a:pt x="12713" y="38276"/>
                  </a:lnTo>
                  <a:cubicBezTo>
                    <a:pt x="13021" y="38276"/>
                    <a:pt x="13252" y="37985"/>
                    <a:pt x="13167" y="37694"/>
                  </a:cubicBezTo>
                  <a:cubicBezTo>
                    <a:pt x="12867" y="36625"/>
                    <a:pt x="11747" y="36479"/>
                    <a:pt x="11747" y="36479"/>
                  </a:cubicBezTo>
                  <a:lnTo>
                    <a:pt x="11695" y="35897"/>
                  </a:lnTo>
                  <a:cubicBezTo>
                    <a:pt x="11353" y="26145"/>
                    <a:pt x="15237" y="20713"/>
                    <a:pt x="13389" y="14981"/>
                  </a:cubicBezTo>
                  <a:lnTo>
                    <a:pt x="12756" y="12235"/>
                  </a:lnTo>
                  <a:cubicBezTo>
                    <a:pt x="12713" y="12055"/>
                    <a:pt x="12679" y="11875"/>
                    <a:pt x="12654" y="11696"/>
                  </a:cubicBezTo>
                  <a:cubicBezTo>
                    <a:pt x="12568" y="11114"/>
                    <a:pt x="12568" y="10532"/>
                    <a:pt x="12628" y="9959"/>
                  </a:cubicBezTo>
                  <a:cubicBezTo>
                    <a:pt x="12696" y="9360"/>
                    <a:pt x="12842" y="8770"/>
                    <a:pt x="13064" y="8205"/>
                  </a:cubicBezTo>
                  <a:cubicBezTo>
                    <a:pt x="13073" y="8188"/>
                    <a:pt x="13081" y="8171"/>
                    <a:pt x="13090" y="8154"/>
                  </a:cubicBezTo>
                  <a:cubicBezTo>
                    <a:pt x="13312" y="7581"/>
                    <a:pt x="13449" y="7085"/>
                    <a:pt x="13483" y="6452"/>
                  </a:cubicBezTo>
                  <a:cubicBezTo>
                    <a:pt x="13492" y="6323"/>
                    <a:pt x="13492" y="6195"/>
                    <a:pt x="13492" y="6067"/>
                  </a:cubicBezTo>
                  <a:cubicBezTo>
                    <a:pt x="13475" y="4852"/>
                    <a:pt x="13098" y="3714"/>
                    <a:pt x="12457" y="2756"/>
                  </a:cubicBezTo>
                  <a:lnTo>
                    <a:pt x="12577" y="2705"/>
                  </a:lnTo>
                  <a:cubicBezTo>
                    <a:pt x="12423" y="2465"/>
                    <a:pt x="12243" y="2089"/>
                    <a:pt x="12243" y="2089"/>
                  </a:cubicBezTo>
                  <a:lnTo>
                    <a:pt x="12500" y="1892"/>
                  </a:lnTo>
                  <a:cubicBezTo>
                    <a:pt x="12243" y="1635"/>
                    <a:pt x="11490" y="1353"/>
                    <a:pt x="11490" y="1353"/>
                  </a:cubicBezTo>
                  <a:lnTo>
                    <a:pt x="11644" y="1045"/>
                  </a:lnTo>
                  <a:cubicBezTo>
                    <a:pt x="11199" y="840"/>
                    <a:pt x="10472" y="814"/>
                    <a:pt x="10472" y="814"/>
                  </a:cubicBezTo>
                  <a:lnTo>
                    <a:pt x="10694" y="574"/>
                  </a:lnTo>
                  <a:cubicBezTo>
                    <a:pt x="10325" y="399"/>
                    <a:pt x="9858" y="373"/>
                    <a:pt x="9616" y="373"/>
                  </a:cubicBezTo>
                  <a:cubicBezTo>
                    <a:pt x="9516" y="373"/>
                    <a:pt x="9454" y="378"/>
                    <a:pt x="9454" y="378"/>
                  </a:cubicBezTo>
                  <a:lnTo>
                    <a:pt x="9779" y="27"/>
                  </a:lnTo>
                  <a:cubicBezTo>
                    <a:pt x="9684" y="8"/>
                    <a:pt x="9589" y="0"/>
                    <a:pt x="9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2743625" y="2586300"/>
              <a:ext cx="339225" cy="582575"/>
            </a:xfrm>
            <a:custGeom>
              <a:avLst/>
              <a:gdLst/>
              <a:ahLst/>
              <a:cxnLst/>
              <a:rect l="l" t="t" r="r" b="b"/>
              <a:pathLst>
                <a:path w="13569" h="23303" extrusionOk="0">
                  <a:moveTo>
                    <a:pt x="5524" y="0"/>
                  </a:moveTo>
                  <a:cubicBezTo>
                    <a:pt x="5475" y="0"/>
                    <a:pt x="5424" y="5"/>
                    <a:pt x="5373" y="13"/>
                  </a:cubicBezTo>
                  <a:cubicBezTo>
                    <a:pt x="4765" y="116"/>
                    <a:pt x="4021" y="518"/>
                    <a:pt x="3542" y="1716"/>
                  </a:cubicBezTo>
                  <a:cubicBezTo>
                    <a:pt x="3542" y="1716"/>
                    <a:pt x="3525" y="1715"/>
                    <a:pt x="3494" y="1715"/>
                  </a:cubicBezTo>
                  <a:cubicBezTo>
                    <a:pt x="3221" y="1715"/>
                    <a:pt x="1855" y="1797"/>
                    <a:pt x="805" y="3384"/>
                  </a:cubicBezTo>
                  <a:cubicBezTo>
                    <a:pt x="497" y="3846"/>
                    <a:pt x="214" y="4445"/>
                    <a:pt x="0" y="5215"/>
                  </a:cubicBezTo>
                  <a:cubicBezTo>
                    <a:pt x="0" y="5215"/>
                    <a:pt x="616" y="5266"/>
                    <a:pt x="1267" y="5600"/>
                  </a:cubicBezTo>
                  <a:cubicBezTo>
                    <a:pt x="1703" y="5822"/>
                    <a:pt x="2156" y="6190"/>
                    <a:pt x="2421" y="6763"/>
                  </a:cubicBezTo>
                  <a:cubicBezTo>
                    <a:pt x="2302" y="8175"/>
                    <a:pt x="2242" y="9518"/>
                    <a:pt x="2233" y="10792"/>
                  </a:cubicBezTo>
                  <a:cubicBezTo>
                    <a:pt x="1959" y="11263"/>
                    <a:pt x="1626" y="12007"/>
                    <a:pt x="1694" y="12803"/>
                  </a:cubicBezTo>
                  <a:lnTo>
                    <a:pt x="2259" y="12392"/>
                  </a:lnTo>
                  <a:lnTo>
                    <a:pt x="2259" y="12392"/>
                  </a:lnTo>
                  <a:cubicBezTo>
                    <a:pt x="2233" y="12469"/>
                    <a:pt x="1626" y="14197"/>
                    <a:pt x="2113" y="15840"/>
                  </a:cubicBezTo>
                  <a:lnTo>
                    <a:pt x="2507" y="15378"/>
                  </a:lnTo>
                  <a:cubicBezTo>
                    <a:pt x="2507" y="15403"/>
                    <a:pt x="2516" y="15429"/>
                    <a:pt x="2516" y="15455"/>
                  </a:cubicBezTo>
                  <a:cubicBezTo>
                    <a:pt x="2413" y="15960"/>
                    <a:pt x="2088" y="17893"/>
                    <a:pt x="3037" y="19424"/>
                  </a:cubicBezTo>
                  <a:lnTo>
                    <a:pt x="3337" y="19185"/>
                  </a:lnTo>
                  <a:cubicBezTo>
                    <a:pt x="3345" y="19227"/>
                    <a:pt x="3362" y="19262"/>
                    <a:pt x="3380" y="19304"/>
                  </a:cubicBezTo>
                  <a:cubicBezTo>
                    <a:pt x="3268" y="19672"/>
                    <a:pt x="3157" y="20519"/>
                    <a:pt x="3807" y="21708"/>
                  </a:cubicBezTo>
                  <a:lnTo>
                    <a:pt x="4235" y="21435"/>
                  </a:lnTo>
                  <a:cubicBezTo>
                    <a:pt x="4534" y="22033"/>
                    <a:pt x="4860" y="22590"/>
                    <a:pt x="5219" y="23111"/>
                  </a:cubicBezTo>
                  <a:cubicBezTo>
                    <a:pt x="5227" y="23120"/>
                    <a:pt x="5245" y="23120"/>
                    <a:pt x="5253" y="23120"/>
                  </a:cubicBezTo>
                  <a:cubicBezTo>
                    <a:pt x="5262" y="23120"/>
                    <a:pt x="5262" y="23129"/>
                    <a:pt x="5270" y="23129"/>
                  </a:cubicBezTo>
                  <a:lnTo>
                    <a:pt x="5279" y="23129"/>
                  </a:lnTo>
                  <a:cubicBezTo>
                    <a:pt x="5476" y="23171"/>
                    <a:pt x="6100" y="23300"/>
                    <a:pt x="6648" y="23300"/>
                  </a:cubicBezTo>
                  <a:lnTo>
                    <a:pt x="6648" y="23291"/>
                  </a:lnTo>
                  <a:cubicBezTo>
                    <a:pt x="6656" y="23291"/>
                    <a:pt x="6656" y="23291"/>
                    <a:pt x="6656" y="23300"/>
                  </a:cubicBezTo>
                  <a:cubicBezTo>
                    <a:pt x="6750" y="23300"/>
                    <a:pt x="6836" y="23300"/>
                    <a:pt x="6913" y="23291"/>
                  </a:cubicBezTo>
                  <a:cubicBezTo>
                    <a:pt x="6996" y="23299"/>
                    <a:pt x="7084" y="23303"/>
                    <a:pt x="7174" y="23303"/>
                  </a:cubicBezTo>
                  <a:cubicBezTo>
                    <a:pt x="7750" y="23303"/>
                    <a:pt x="8418" y="23157"/>
                    <a:pt x="8581" y="23120"/>
                  </a:cubicBezTo>
                  <a:cubicBezTo>
                    <a:pt x="8846" y="22590"/>
                    <a:pt x="9094" y="21897"/>
                    <a:pt x="9325" y="21426"/>
                  </a:cubicBezTo>
                  <a:lnTo>
                    <a:pt x="9753" y="21708"/>
                  </a:lnTo>
                  <a:cubicBezTo>
                    <a:pt x="10403" y="20519"/>
                    <a:pt x="10292" y="19672"/>
                    <a:pt x="10189" y="19304"/>
                  </a:cubicBezTo>
                  <a:cubicBezTo>
                    <a:pt x="10198" y="19262"/>
                    <a:pt x="10215" y="19219"/>
                    <a:pt x="10223" y="19185"/>
                  </a:cubicBezTo>
                  <a:lnTo>
                    <a:pt x="10531" y="19424"/>
                  </a:lnTo>
                  <a:cubicBezTo>
                    <a:pt x="11472" y="17893"/>
                    <a:pt x="11156" y="15960"/>
                    <a:pt x="11045" y="15455"/>
                  </a:cubicBezTo>
                  <a:cubicBezTo>
                    <a:pt x="11045" y="15429"/>
                    <a:pt x="11053" y="15403"/>
                    <a:pt x="11053" y="15378"/>
                  </a:cubicBezTo>
                  <a:lnTo>
                    <a:pt x="11447" y="15840"/>
                  </a:lnTo>
                  <a:cubicBezTo>
                    <a:pt x="11934" y="14197"/>
                    <a:pt x="11336" y="12469"/>
                    <a:pt x="11301" y="12392"/>
                  </a:cubicBezTo>
                  <a:lnTo>
                    <a:pt x="11301" y="12392"/>
                  </a:lnTo>
                  <a:lnTo>
                    <a:pt x="11866" y="12803"/>
                  </a:lnTo>
                  <a:cubicBezTo>
                    <a:pt x="11934" y="12007"/>
                    <a:pt x="11601" y="11254"/>
                    <a:pt x="11327" y="10792"/>
                  </a:cubicBezTo>
                  <a:cubicBezTo>
                    <a:pt x="11327" y="9518"/>
                    <a:pt x="11259" y="8175"/>
                    <a:pt x="11139" y="6763"/>
                  </a:cubicBezTo>
                  <a:cubicBezTo>
                    <a:pt x="11421" y="6164"/>
                    <a:pt x="11900" y="5788"/>
                    <a:pt x="12362" y="5565"/>
                  </a:cubicBezTo>
                  <a:cubicBezTo>
                    <a:pt x="12987" y="5257"/>
                    <a:pt x="13568" y="5215"/>
                    <a:pt x="13568" y="5215"/>
                  </a:cubicBezTo>
                  <a:cubicBezTo>
                    <a:pt x="13355" y="4470"/>
                    <a:pt x="13089" y="3889"/>
                    <a:pt x="12790" y="3435"/>
                  </a:cubicBezTo>
                  <a:cubicBezTo>
                    <a:pt x="11737" y="1798"/>
                    <a:pt x="10345" y="1715"/>
                    <a:pt x="10074" y="1715"/>
                  </a:cubicBezTo>
                  <a:cubicBezTo>
                    <a:pt x="10043" y="1715"/>
                    <a:pt x="10027" y="1716"/>
                    <a:pt x="10027" y="1716"/>
                  </a:cubicBezTo>
                  <a:cubicBezTo>
                    <a:pt x="9548" y="535"/>
                    <a:pt x="8829" y="124"/>
                    <a:pt x="8239" y="22"/>
                  </a:cubicBezTo>
                  <a:cubicBezTo>
                    <a:pt x="8184" y="12"/>
                    <a:pt x="8131" y="7"/>
                    <a:pt x="8078" y="7"/>
                  </a:cubicBezTo>
                  <a:cubicBezTo>
                    <a:pt x="7589" y="7"/>
                    <a:pt x="7178" y="418"/>
                    <a:pt x="7178" y="920"/>
                  </a:cubicBezTo>
                  <a:lnTo>
                    <a:pt x="7178" y="1972"/>
                  </a:lnTo>
                  <a:lnTo>
                    <a:pt x="6425" y="1972"/>
                  </a:lnTo>
                  <a:lnTo>
                    <a:pt x="6425" y="920"/>
                  </a:lnTo>
                  <a:cubicBezTo>
                    <a:pt x="6425" y="407"/>
                    <a:pt x="6016" y="0"/>
                    <a:pt x="5524" y="0"/>
                  </a:cubicBezTo>
                  <a:close/>
                </a:path>
              </a:pathLst>
            </a:custGeom>
            <a:solidFill>
              <a:srgbClr val="F3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2761575" y="2591875"/>
              <a:ext cx="303100" cy="520500"/>
            </a:xfrm>
            <a:custGeom>
              <a:avLst/>
              <a:gdLst/>
              <a:ahLst/>
              <a:cxnLst/>
              <a:rect l="l" t="t" r="r" b="b"/>
              <a:pathLst>
                <a:path w="12124" h="20820" extrusionOk="0">
                  <a:moveTo>
                    <a:pt x="4943" y="1"/>
                  </a:moveTo>
                  <a:cubicBezTo>
                    <a:pt x="4899" y="1"/>
                    <a:pt x="4854" y="5"/>
                    <a:pt x="4809" y="13"/>
                  </a:cubicBezTo>
                  <a:cubicBezTo>
                    <a:pt x="4261" y="107"/>
                    <a:pt x="3603" y="458"/>
                    <a:pt x="3166" y="1535"/>
                  </a:cubicBezTo>
                  <a:cubicBezTo>
                    <a:pt x="3166" y="1535"/>
                    <a:pt x="3151" y="1534"/>
                    <a:pt x="3121" y="1534"/>
                  </a:cubicBezTo>
                  <a:cubicBezTo>
                    <a:pt x="2874" y="1534"/>
                    <a:pt x="1660" y="1610"/>
                    <a:pt x="720" y="3024"/>
                  </a:cubicBezTo>
                  <a:cubicBezTo>
                    <a:pt x="446" y="3435"/>
                    <a:pt x="198" y="3974"/>
                    <a:pt x="1" y="4658"/>
                  </a:cubicBezTo>
                  <a:cubicBezTo>
                    <a:pt x="1" y="4658"/>
                    <a:pt x="557" y="4701"/>
                    <a:pt x="1130" y="5000"/>
                  </a:cubicBezTo>
                  <a:cubicBezTo>
                    <a:pt x="1524" y="5205"/>
                    <a:pt x="1934" y="5531"/>
                    <a:pt x="2174" y="6044"/>
                  </a:cubicBezTo>
                  <a:cubicBezTo>
                    <a:pt x="2063" y="7310"/>
                    <a:pt x="2003" y="8508"/>
                    <a:pt x="2003" y="9645"/>
                  </a:cubicBezTo>
                  <a:cubicBezTo>
                    <a:pt x="1755" y="10056"/>
                    <a:pt x="1455" y="10732"/>
                    <a:pt x="1524" y="11442"/>
                  </a:cubicBezTo>
                  <a:lnTo>
                    <a:pt x="2020" y="11074"/>
                  </a:lnTo>
                  <a:lnTo>
                    <a:pt x="2020" y="11074"/>
                  </a:lnTo>
                  <a:cubicBezTo>
                    <a:pt x="1994" y="11143"/>
                    <a:pt x="1455" y="12691"/>
                    <a:pt x="1892" y="14154"/>
                  </a:cubicBezTo>
                  <a:lnTo>
                    <a:pt x="2225" y="13760"/>
                  </a:lnTo>
                  <a:lnTo>
                    <a:pt x="2259" y="13777"/>
                  </a:lnTo>
                  <a:cubicBezTo>
                    <a:pt x="2174" y="14180"/>
                    <a:pt x="1849" y="15950"/>
                    <a:pt x="2713" y="17362"/>
                  </a:cubicBezTo>
                  <a:lnTo>
                    <a:pt x="2987" y="17140"/>
                  </a:lnTo>
                  <a:cubicBezTo>
                    <a:pt x="3012" y="17165"/>
                    <a:pt x="3012" y="17157"/>
                    <a:pt x="3038" y="17182"/>
                  </a:cubicBezTo>
                  <a:cubicBezTo>
                    <a:pt x="2944" y="17473"/>
                    <a:pt x="2781" y="18260"/>
                    <a:pt x="3406" y="19398"/>
                  </a:cubicBezTo>
                  <a:lnTo>
                    <a:pt x="3791" y="19150"/>
                  </a:lnTo>
                  <a:cubicBezTo>
                    <a:pt x="3893" y="19355"/>
                    <a:pt x="4056" y="19629"/>
                    <a:pt x="4210" y="19886"/>
                  </a:cubicBezTo>
                  <a:cubicBezTo>
                    <a:pt x="4535" y="20416"/>
                    <a:pt x="5100" y="20767"/>
                    <a:pt x="5724" y="20810"/>
                  </a:cubicBezTo>
                  <a:cubicBezTo>
                    <a:pt x="5801" y="20818"/>
                    <a:pt x="5878" y="20818"/>
                    <a:pt x="5947" y="20818"/>
                  </a:cubicBezTo>
                  <a:lnTo>
                    <a:pt x="5947" y="20810"/>
                  </a:lnTo>
                  <a:cubicBezTo>
                    <a:pt x="5947" y="20810"/>
                    <a:pt x="5955" y="20810"/>
                    <a:pt x="5955" y="20818"/>
                  </a:cubicBezTo>
                  <a:cubicBezTo>
                    <a:pt x="6032" y="20818"/>
                    <a:pt x="6109" y="20818"/>
                    <a:pt x="6178" y="20810"/>
                  </a:cubicBezTo>
                  <a:cubicBezTo>
                    <a:pt x="6212" y="20810"/>
                    <a:pt x="6246" y="20818"/>
                    <a:pt x="6280" y="20818"/>
                  </a:cubicBezTo>
                  <a:cubicBezTo>
                    <a:pt x="6306" y="20819"/>
                    <a:pt x="6333" y="20820"/>
                    <a:pt x="6359" y="20820"/>
                  </a:cubicBezTo>
                  <a:cubicBezTo>
                    <a:pt x="7107" y="20820"/>
                    <a:pt x="7797" y="20349"/>
                    <a:pt x="8102" y="19655"/>
                  </a:cubicBezTo>
                  <a:cubicBezTo>
                    <a:pt x="8188" y="19458"/>
                    <a:pt x="8274" y="19270"/>
                    <a:pt x="8333" y="19150"/>
                  </a:cubicBezTo>
                  <a:lnTo>
                    <a:pt x="8718" y="19398"/>
                  </a:lnTo>
                  <a:cubicBezTo>
                    <a:pt x="9300" y="18337"/>
                    <a:pt x="9206" y="17584"/>
                    <a:pt x="9103" y="17251"/>
                  </a:cubicBezTo>
                  <a:lnTo>
                    <a:pt x="9146" y="17140"/>
                  </a:lnTo>
                  <a:lnTo>
                    <a:pt x="9411" y="17362"/>
                  </a:lnTo>
                  <a:cubicBezTo>
                    <a:pt x="10275" y="15950"/>
                    <a:pt x="9959" y="14180"/>
                    <a:pt x="9865" y="13777"/>
                  </a:cubicBezTo>
                  <a:cubicBezTo>
                    <a:pt x="9882" y="13769"/>
                    <a:pt x="9882" y="13769"/>
                    <a:pt x="9899" y="13760"/>
                  </a:cubicBezTo>
                  <a:lnTo>
                    <a:pt x="10233" y="14154"/>
                  </a:lnTo>
                  <a:cubicBezTo>
                    <a:pt x="10669" y="12691"/>
                    <a:pt x="10130" y="11143"/>
                    <a:pt x="10104" y="11074"/>
                  </a:cubicBezTo>
                  <a:lnTo>
                    <a:pt x="10104" y="11074"/>
                  </a:lnTo>
                  <a:lnTo>
                    <a:pt x="10609" y="11442"/>
                  </a:lnTo>
                  <a:cubicBezTo>
                    <a:pt x="10669" y="10732"/>
                    <a:pt x="10370" y="10056"/>
                    <a:pt x="10121" y="9645"/>
                  </a:cubicBezTo>
                  <a:cubicBezTo>
                    <a:pt x="10121" y="8508"/>
                    <a:pt x="10070" y="7301"/>
                    <a:pt x="9959" y="6044"/>
                  </a:cubicBezTo>
                  <a:cubicBezTo>
                    <a:pt x="10207" y="5505"/>
                    <a:pt x="10635" y="5171"/>
                    <a:pt x="11054" y="4966"/>
                  </a:cubicBezTo>
                  <a:cubicBezTo>
                    <a:pt x="11601" y="4701"/>
                    <a:pt x="12123" y="4658"/>
                    <a:pt x="12123" y="4658"/>
                  </a:cubicBezTo>
                  <a:cubicBezTo>
                    <a:pt x="11935" y="3999"/>
                    <a:pt x="11696" y="3477"/>
                    <a:pt x="11430" y="3067"/>
                  </a:cubicBezTo>
                  <a:cubicBezTo>
                    <a:pt x="10487" y="1610"/>
                    <a:pt x="9249" y="1534"/>
                    <a:pt x="9002" y="1534"/>
                  </a:cubicBezTo>
                  <a:cubicBezTo>
                    <a:pt x="8973" y="1534"/>
                    <a:pt x="8958" y="1535"/>
                    <a:pt x="8958" y="1535"/>
                  </a:cubicBezTo>
                  <a:cubicBezTo>
                    <a:pt x="8530" y="475"/>
                    <a:pt x="7889" y="115"/>
                    <a:pt x="7358" y="13"/>
                  </a:cubicBezTo>
                  <a:cubicBezTo>
                    <a:pt x="7313" y="5"/>
                    <a:pt x="7268" y="1"/>
                    <a:pt x="7224" y="1"/>
                  </a:cubicBezTo>
                  <a:cubicBezTo>
                    <a:pt x="6790" y="1"/>
                    <a:pt x="6417" y="367"/>
                    <a:pt x="6417" y="825"/>
                  </a:cubicBezTo>
                  <a:lnTo>
                    <a:pt x="6417" y="1758"/>
                  </a:lnTo>
                  <a:lnTo>
                    <a:pt x="5750" y="1758"/>
                  </a:lnTo>
                  <a:lnTo>
                    <a:pt x="5750" y="817"/>
                  </a:lnTo>
                  <a:cubicBezTo>
                    <a:pt x="5750" y="367"/>
                    <a:pt x="5377" y="1"/>
                    <a:pt x="4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2788100" y="2769275"/>
              <a:ext cx="254325" cy="59175"/>
            </a:xfrm>
            <a:custGeom>
              <a:avLst/>
              <a:gdLst/>
              <a:ahLst/>
              <a:cxnLst/>
              <a:rect l="l" t="t" r="r" b="b"/>
              <a:pathLst>
                <a:path w="10173" h="2367" extrusionOk="0">
                  <a:moveTo>
                    <a:pt x="1" y="0"/>
                  </a:moveTo>
                  <a:cubicBezTo>
                    <a:pt x="95" y="573"/>
                    <a:pt x="112" y="1155"/>
                    <a:pt x="52" y="1728"/>
                  </a:cubicBezTo>
                  <a:cubicBezTo>
                    <a:pt x="1707" y="2151"/>
                    <a:pt x="3384" y="2367"/>
                    <a:pt x="5083" y="2367"/>
                  </a:cubicBezTo>
                  <a:cubicBezTo>
                    <a:pt x="6757" y="2367"/>
                    <a:pt x="8453" y="2157"/>
                    <a:pt x="10173" y="1728"/>
                  </a:cubicBezTo>
                  <a:cubicBezTo>
                    <a:pt x="10087" y="1155"/>
                    <a:pt x="10078" y="573"/>
                    <a:pt x="10147" y="0"/>
                  </a:cubicBezTo>
                  <a:lnTo>
                    <a:pt x="9813" y="0"/>
                  </a:lnTo>
                  <a:cubicBezTo>
                    <a:pt x="9779" y="9"/>
                    <a:pt x="9745" y="17"/>
                    <a:pt x="9711" y="17"/>
                  </a:cubicBezTo>
                  <a:cubicBezTo>
                    <a:pt x="8147" y="372"/>
                    <a:pt x="6604" y="546"/>
                    <a:pt x="5079" y="546"/>
                  </a:cubicBezTo>
                  <a:cubicBezTo>
                    <a:pt x="3517" y="546"/>
                    <a:pt x="1974" y="364"/>
                    <a:pt x="446" y="9"/>
                  </a:cubicBezTo>
                  <a:cubicBezTo>
                    <a:pt x="437" y="9"/>
                    <a:pt x="420" y="0"/>
                    <a:pt x="411" y="0"/>
                  </a:cubicBezTo>
                  <a:close/>
                </a:path>
              </a:pathLst>
            </a:custGeom>
            <a:solidFill>
              <a:srgbClr val="F3B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2799225" y="2769475"/>
              <a:ext cx="232925" cy="47475"/>
            </a:xfrm>
            <a:custGeom>
              <a:avLst/>
              <a:gdLst/>
              <a:ahLst/>
              <a:cxnLst/>
              <a:rect l="l" t="t" r="r" b="b"/>
              <a:pathLst>
                <a:path w="9317" h="1899" extrusionOk="0">
                  <a:moveTo>
                    <a:pt x="1" y="1"/>
                  </a:moveTo>
                  <a:lnTo>
                    <a:pt x="1" y="1"/>
                  </a:lnTo>
                  <a:cubicBezTo>
                    <a:pt x="52" y="437"/>
                    <a:pt x="61" y="882"/>
                    <a:pt x="18" y="1318"/>
                  </a:cubicBezTo>
                  <a:cubicBezTo>
                    <a:pt x="1540" y="1702"/>
                    <a:pt x="3082" y="1899"/>
                    <a:pt x="4645" y="1899"/>
                  </a:cubicBezTo>
                  <a:cubicBezTo>
                    <a:pt x="6182" y="1899"/>
                    <a:pt x="7739" y="1708"/>
                    <a:pt x="9317" y="1318"/>
                  </a:cubicBezTo>
                  <a:cubicBezTo>
                    <a:pt x="9248" y="882"/>
                    <a:pt x="9240" y="446"/>
                    <a:pt x="9266" y="18"/>
                  </a:cubicBezTo>
                  <a:lnTo>
                    <a:pt x="9266" y="18"/>
                  </a:lnTo>
                  <a:cubicBezTo>
                    <a:pt x="7707" y="367"/>
                    <a:pt x="6169" y="539"/>
                    <a:pt x="4649" y="539"/>
                  </a:cubicBezTo>
                  <a:cubicBezTo>
                    <a:pt x="3082" y="539"/>
                    <a:pt x="1533" y="357"/>
                    <a:pt x="1" y="1"/>
                  </a:cubicBezTo>
                  <a:close/>
                </a:path>
              </a:pathLst>
            </a:custGeom>
            <a:solidFill>
              <a:srgbClr val="F3B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2885000" y="2688850"/>
              <a:ext cx="53050" cy="40650"/>
            </a:xfrm>
            <a:custGeom>
              <a:avLst/>
              <a:gdLst/>
              <a:ahLst/>
              <a:cxnLst/>
              <a:rect l="l" t="t" r="r" b="b"/>
              <a:pathLst>
                <a:path w="2122" h="1626" extrusionOk="0">
                  <a:moveTo>
                    <a:pt x="1061" y="0"/>
                  </a:moveTo>
                  <a:cubicBezTo>
                    <a:pt x="471" y="0"/>
                    <a:pt x="0" y="103"/>
                    <a:pt x="0" y="548"/>
                  </a:cubicBezTo>
                  <a:cubicBezTo>
                    <a:pt x="0" y="1001"/>
                    <a:pt x="471" y="1626"/>
                    <a:pt x="1061" y="1626"/>
                  </a:cubicBezTo>
                  <a:cubicBezTo>
                    <a:pt x="1643" y="1626"/>
                    <a:pt x="2122" y="1001"/>
                    <a:pt x="2122" y="548"/>
                  </a:cubicBezTo>
                  <a:cubicBezTo>
                    <a:pt x="2122" y="103"/>
                    <a:pt x="1643" y="0"/>
                    <a:pt x="1061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2839875" y="2700725"/>
              <a:ext cx="147375" cy="52625"/>
            </a:xfrm>
            <a:custGeom>
              <a:avLst/>
              <a:gdLst/>
              <a:ahLst/>
              <a:cxnLst/>
              <a:rect l="l" t="t" r="r" b="b"/>
              <a:pathLst>
                <a:path w="5895" h="2105" extrusionOk="0">
                  <a:moveTo>
                    <a:pt x="829" y="1"/>
                  </a:moveTo>
                  <a:cubicBezTo>
                    <a:pt x="820" y="1"/>
                    <a:pt x="812" y="2"/>
                    <a:pt x="804" y="5"/>
                  </a:cubicBezTo>
                  <a:cubicBezTo>
                    <a:pt x="419" y="124"/>
                    <a:pt x="111" y="449"/>
                    <a:pt x="17" y="834"/>
                  </a:cubicBezTo>
                  <a:cubicBezTo>
                    <a:pt x="0" y="894"/>
                    <a:pt x="34" y="954"/>
                    <a:pt x="94" y="971"/>
                  </a:cubicBezTo>
                  <a:cubicBezTo>
                    <a:pt x="103" y="974"/>
                    <a:pt x="113" y="976"/>
                    <a:pt x="122" y="976"/>
                  </a:cubicBezTo>
                  <a:cubicBezTo>
                    <a:pt x="168" y="976"/>
                    <a:pt x="217" y="944"/>
                    <a:pt x="231" y="894"/>
                  </a:cubicBezTo>
                  <a:cubicBezTo>
                    <a:pt x="240" y="851"/>
                    <a:pt x="248" y="809"/>
                    <a:pt x="265" y="766"/>
                  </a:cubicBezTo>
                  <a:cubicBezTo>
                    <a:pt x="265" y="766"/>
                    <a:pt x="271" y="754"/>
                    <a:pt x="274" y="749"/>
                  </a:cubicBezTo>
                  <a:lnTo>
                    <a:pt x="274" y="749"/>
                  </a:lnTo>
                  <a:cubicBezTo>
                    <a:pt x="274" y="752"/>
                    <a:pt x="274" y="754"/>
                    <a:pt x="274" y="757"/>
                  </a:cubicBezTo>
                  <a:cubicBezTo>
                    <a:pt x="276" y="750"/>
                    <a:pt x="277" y="748"/>
                    <a:pt x="276" y="748"/>
                  </a:cubicBezTo>
                  <a:lnTo>
                    <a:pt x="276" y="748"/>
                  </a:lnTo>
                  <a:cubicBezTo>
                    <a:pt x="276" y="748"/>
                    <a:pt x="275" y="748"/>
                    <a:pt x="274" y="749"/>
                  </a:cubicBezTo>
                  <a:lnTo>
                    <a:pt x="274" y="749"/>
                  </a:lnTo>
                  <a:cubicBezTo>
                    <a:pt x="277" y="737"/>
                    <a:pt x="282" y="730"/>
                    <a:pt x="282" y="723"/>
                  </a:cubicBezTo>
                  <a:cubicBezTo>
                    <a:pt x="300" y="706"/>
                    <a:pt x="308" y="680"/>
                    <a:pt x="317" y="663"/>
                  </a:cubicBezTo>
                  <a:cubicBezTo>
                    <a:pt x="351" y="612"/>
                    <a:pt x="376" y="569"/>
                    <a:pt x="411" y="526"/>
                  </a:cubicBezTo>
                  <a:cubicBezTo>
                    <a:pt x="411" y="526"/>
                    <a:pt x="419" y="535"/>
                    <a:pt x="419" y="535"/>
                  </a:cubicBezTo>
                  <a:cubicBezTo>
                    <a:pt x="779" y="638"/>
                    <a:pt x="830" y="1100"/>
                    <a:pt x="933" y="1390"/>
                  </a:cubicBezTo>
                  <a:cubicBezTo>
                    <a:pt x="1061" y="1733"/>
                    <a:pt x="1309" y="1972"/>
                    <a:pt x="1660" y="2058"/>
                  </a:cubicBezTo>
                  <a:cubicBezTo>
                    <a:pt x="1806" y="2094"/>
                    <a:pt x="1951" y="2105"/>
                    <a:pt x="2097" y="2105"/>
                  </a:cubicBezTo>
                  <a:cubicBezTo>
                    <a:pt x="2157" y="2105"/>
                    <a:pt x="2216" y="2103"/>
                    <a:pt x="2276" y="2101"/>
                  </a:cubicBezTo>
                  <a:cubicBezTo>
                    <a:pt x="2438" y="2092"/>
                    <a:pt x="2618" y="2075"/>
                    <a:pt x="2763" y="1998"/>
                  </a:cubicBezTo>
                  <a:cubicBezTo>
                    <a:pt x="2849" y="1955"/>
                    <a:pt x="2909" y="1887"/>
                    <a:pt x="2952" y="1818"/>
                  </a:cubicBezTo>
                  <a:cubicBezTo>
                    <a:pt x="2994" y="1887"/>
                    <a:pt x="3054" y="1955"/>
                    <a:pt x="3140" y="1998"/>
                  </a:cubicBezTo>
                  <a:cubicBezTo>
                    <a:pt x="3285" y="2075"/>
                    <a:pt x="3456" y="2092"/>
                    <a:pt x="3619" y="2101"/>
                  </a:cubicBezTo>
                  <a:cubicBezTo>
                    <a:pt x="3678" y="2103"/>
                    <a:pt x="3739" y="2105"/>
                    <a:pt x="3799" y="2105"/>
                  </a:cubicBezTo>
                  <a:cubicBezTo>
                    <a:pt x="3947" y="2105"/>
                    <a:pt x="4095" y="2094"/>
                    <a:pt x="4235" y="2058"/>
                  </a:cubicBezTo>
                  <a:cubicBezTo>
                    <a:pt x="4594" y="1972"/>
                    <a:pt x="4834" y="1733"/>
                    <a:pt x="4962" y="1390"/>
                  </a:cubicBezTo>
                  <a:cubicBezTo>
                    <a:pt x="5073" y="1100"/>
                    <a:pt x="5124" y="638"/>
                    <a:pt x="5475" y="535"/>
                  </a:cubicBezTo>
                  <a:cubicBezTo>
                    <a:pt x="5484" y="535"/>
                    <a:pt x="5484" y="526"/>
                    <a:pt x="5484" y="526"/>
                  </a:cubicBezTo>
                  <a:cubicBezTo>
                    <a:pt x="5518" y="569"/>
                    <a:pt x="5552" y="612"/>
                    <a:pt x="5578" y="663"/>
                  </a:cubicBezTo>
                  <a:cubicBezTo>
                    <a:pt x="5595" y="689"/>
                    <a:pt x="5604" y="706"/>
                    <a:pt x="5612" y="723"/>
                  </a:cubicBezTo>
                  <a:cubicBezTo>
                    <a:pt x="5612" y="731"/>
                    <a:pt x="5618" y="738"/>
                    <a:pt x="5626" y="751"/>
                  </a:cubicBezTo>
                  <a:lnTo>
                    <a:pt x="5626" y="751"/>
                  </a:lnTo>
                  <a:cubicBezTo>
                    <a:pt x="5627" y="756"/>
                    <a:pt x="5629" y="766"/>
                    <a:pt x="5629" y="766"/>
                  </a:cubicBezTo>
                  <a:cubicBezTo>
                    <a:pt x="5646" y="809"/>
                    <a:pt x="5663" y="851"/>
                    <a:pt x="5672" y="894"/>
                  </a:cubicBezTo>
                  <a:cubicBezTo>
                    <a:pt x="5679" y="944"/>
                    <a:pt x="5727" y="976"/>
                    <a:pt x="5772" y="976"/>
                  </a:cubicBezTo>
                  <a:cubicBezTo>
                    <a:pt x="5782" y="976"/>
                    <a:pt x="5791" y="974"/>
                    <a:pt x="5800" y="971"/>
                  </a:cubicBezTo>
                  <a:cubicBezTo>
                    <a:pt x="5860" y="954"/>
                    <a:pt x="5894" y="894"/>
                    <a:pt x="5877" y="834"/>
                  </a:cubicBezTo>
                  <a:cubicBezTo>
                    <a:pt x="5783" y="449"/>
                    <a:pt x="5475" y="124"/>
                    <a:pt x="5090" y="5"/>
                  </a:cubicBezTo>
                  <a:cubicBezTo>
                    <a:pt x="5082" y="2"/>
                    <a:pt x="5074" y="1"/>
                    <a:pt x="5066" y="1"/>
                  </a:cubicBezTo>
                  <a:cubicBezTo>
                    <a:pt x="5019" y="1"/>
                    <a:pt x="4969" y="38"/>
                    <a:pt x="4962" y="82"/>
                  </a:cubicBezTo>
                  <a:cubicBezTo>
                    <a:pt x="4945" y="141"/>
                    <a:pt x="4979" y="201"/>
                    <a:pt x="5039" y="218"/>
                  </a:cubicBezTo>
                  <a:lnTo>
                    <a:pt x="5107" y="244"/>
                  </a:lnTo>
                  <a:cubicBezTo>
                    <a:pt x="5107" y="244"/>
                    <a:pt x="5116" y="244"/>
                    <a:pt x="5124" y="253"/>
                  </a:cubicBezTo>
                  <a:cubicBezTo>
                    <a:pt x="5124" y="253"/>
                    <a:pt x="5142" y="261"/>
                    <a:pt x="5142" y="261"/>
                  </a:cubicBezTo>
                  <a:cubicBezTo>
                    <a:pt x="5184" y="278"/>
                    <a:pt x="5219" y="295"/>
                    <a:pt x="5253" y="321"/>
                  </a:cubicBezTo>
                  <a:cubicBezTo>
                    <a:pt x="5278" y="338"/>
                    <a:pt x="5296" y="347"/>
                    <a:pt x="5313" y="355"/>
                  </a:cubicBezTo>
                  <a:lnTo>
                    <a:pt x="5313" y="364"/>
                  </a:lnTo>
                  <a:cubicBezTo>
                    <a:pt x="5107" y="467"/>
                    <a:pt x="4979" y="672"/>
                    <a:pt x="4893" y="886"/>
                  </a:cubicBezTo>
                  <a:cubicBezTo>
                    <a:pt x="4782" y="1185"/>
                    <a:pt x="4748" y="1536"/>
                    <a:pt x="4457" y="1724"/>
                  </a:cubicBezTo>
                  <a:cubicBezTo>
                    <a:pt x="4266" y="1852"/>
                    <a:pt x="4028" y="1893"/>
                    <a:pt x="3793" y="1893"/>
                  </a:cubicBezTo>
                  <a:cubicBezTo>
                    <a:pt x="3681" y="1893"/>
                    <a:pt x="3570" y="1883"/>
                    <a:pt x="3465" y="1870"/>
                  </a:cubicBezTo>
                  <a:cubicBezTo>
                    <a:pt x="3311" y="1852"/>
                    <a:pt x="3157" y="1801"/>
                    <a:pt x="3106" y="1639"/>
                  </a:cubicBezTo>
                  <a:cubicBezTo>
                    <a:pt x="3054" y="1502"/>
                    <a:pt x="3088" y="1339"/>
                    <a:pt x="3114" y="1194"/>
                  </a:cubicBezTo>
                  <a:cubicBezTo>
                    <a:pt x="3127" y="1114"/>
                    <a:pt x="3063" y="1060"/>
                    <a:pt x="3002" y="1060"/>
                  </a:cubicBezTo>
                  <a:cubicBezTo>
                    <a:pt x="2984" y="1060"/>
                    <a:pt x="2967" y="1064"/>
                    <a:pt x="2952" y="1074"/>
                  </a:cubicBezTo>
                  <a:cubicBezTo>
                    <a:pt x="2934" y="1064"/>
                    <a:pt x="2916" y="1060"/>
                    <a:pt x="2897" y="1060"/>
                  </a:cubicBezTo>
                  <a:cubicBezTo>
                    <a:pt x="2831" y="1060"/>
                    <a:pt x="2767" y="1114"/>
                    <a:pt x="2780" y="1194"/>
                  </a:cubicBezTo>
                  <a:cubicBezTo>
                    <a:pt x="2806" y="1339"/>
                    <a:pt x="2840" y="1502"/>
                    <a:pt x="2789" y="1639"/>
                  </a:cubicBezTo>
                  <a:cubicBezTo>
                    <a:pt x="2738" y="1801"/>
                    <a:pt x="2584" y="1852"/>
                    <a:pt x="2430" y="1870"/>
                  </a:cubicBezTo>
                  <a:cubicBezTo>
                    <a:pt x="2325" y="1883"/>
                    <a:pt x="2214" y="1893"/>
                    <a:pt x="2102" y="1893"/>
                  </a:cubicBezTo>
                  <a:cubicBezTo>
                    <a:pt x="1867" y="1893"/>
                    <a:pt x="1628" y="1852"/>
                    <a:pt x="1437" y="1724"/>
                  </a:cubicBezTo>
                  <a:cubicBezTo>
                    <a:pt x="1146" y="1536"/>
                    <a:pt x="1112" y="1185"/>
                    <a:pt x="1001" y="886"/>
                  </a:cubicBezTo>
                  <a:cubicBezTo>
                    <a:pt x="915" y="672"/>
                    <a:pt x="787" y="467"/>
                    <a:pt x="582" y="364"/>
                  </a:cubicBezTo>
                  <a:lnTo>
                    <a:pt x="582" y="355"/>
                  </a:lnTo>
                  <a:cubicBezTo>
                    <a:pt x="599" y="347"/>
                    <a:pt x="616" y="338"/>
                    <a:pt x="642" y="321"/>
                  </a:cubicBezTo>
                  <a:cubicBezTo>
                    <a:pt x="676" y="295"/>
                    <a:pt x="710" y="278"/>
                    <a:pt x="753" y="261"/>
                  </a:cubicBezTo>
                  <a:cubicBezTo>
                    <a:pt x="753" y="261"/>
                    <a:pt x="770" y="253"/>
                    <a:pt x="770" y="253"/>
                  </a:cubicBezTo>
                  <a:cubicBezTo>
                    <a:pt x="779" y="244"/>
                    <a:pt x="787" y="244"/>
                    <a:pt x="796" y="244"/>
                  </a:cubicBezTo>
                  <a:cubicBezTo>
                    <a:pt x="813" y="236"/>
                    <a:pt x="838" y="227"/>
                    <a:pt x="856" y="218"/>
                  </a:cubicBezTo>
                  <a:cubicBezTo>
                    <a:pt x="915" y="201"/>
                    <a:pt x="950" y="141"/>
                    <a:pt x="933" y="82"/>
                  </a:cubicBezTo>
                  <a:cubicBezTo>
                    <a:pt x="925" y="38"/>
                    <a:pt x="875" y="1"/>
                    <a:pt x="829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2878575" y="2630325"/>
              <a:ext cx="29750" cy="28525"/>
            </a:xfrm>
            <a:custGeom>
              <a:avLst/>
              <a:gdLst/>
              <a:ahLst/>
              <a:cxnLst/>
              <a:rect l="l" t="t" r="r" b="b"/>
              <a:pathLst>
                <a:path w="1190" h="1141" extrusionOk="0">
                  <a:moveTo>
                    <a:pt x="1067" y="1"/>
                  </a:moveTo>
                  <a:cubicBezTo>
                    <a:pt x="1047" y="1"/>
                    <a:pt x="1028" y="6"/>
                    <a:pt x="1010" y="15"/>
                  </a:cubicBezTo>
                  <a:cubicBezTo>
                    <a:pt x="582" y="211"/>
                    <a:pt x="223" y="554"/>
                    <a:pt x="26" y="973"/>
                  </a:cubicBezTo>
                  <a:cubicBezTo>
                    <a:pt x="1" y="1033"/>
                    <a:pt x="9" y="1092"/>
                    <a:pt x="60" y="1127"/>
                  </a:cubicBezTo>
                  <a:cubicBezTo>
                    <a:pt x="78" y="1136"/>
                    <a:pt x="99" y="1140"/>
                    <a:pt x="120" y="1140"/>
                  </a:cubicBezTo>
                  <a:cubicBezTo>
                    <a:pt x="159" y="1140"/>
                    <a:pt x="198" y="1123"/>
                    <a:pt x="214" y="1084"/>
                  </a:cubicBezTo>
                  <a:cubicBezTo>
                    <a:pt x="403" y="699"/>
                    <a:pt x="719" y="382"/>
                    <a:pt x="1121" y="203"/>
                  </a:cubicBezTo>
                  <a:cubicBezTo>
                    <a:pt x="1173" y="186"/>
                    <a:pt x="1190" y="100"/>
                    <a:pt x="1155" y="57"/>
                  </a:cubicBezTo>
                  <a:cubicBezTo>
                    <a:pt x="1139" y="18"/>
                    <a:pt x="1103" y="1"/>
                    <a:pt x="1067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2918775" y="2629475"/>
              <a:ext cx="29750" cy="28475"/>
            </a:xfrm>
            <a:custGeom>
              <a:avLst/>
              <a:gdLst/>
              <a:ahLst/>
              <a:cxnLst/>
              <a:rect l="l" t="t" r="r" b="b"/>
              <a:pathLst>
                <a:path w="1190" h="1139" extrusionOk="0">
                  <a:moveTo>
                    <a:pt x="126" y="1"/>
                  </a:moveTo>
                  <a:cubicBezTo>
                    <a:pt x="91" y="1"/>
                    <a:pt x="57" y="18"/>
                    <a:pt x="35" y="57"/>
                  </a:cubicBezTo>
                  <a:cubicBezTo>
                    <a:pt x="1" y="100"/>
                    <a:pt x="18" y="177"/>
                    <a:pt x="69" y="203"/>
                  </a:cubicBezTo>
                  <a:cubicBezTo>
                    <a:pt x="471" y="382"/>
                    <a:pt x="788" y="690"/>
                    <a:pt x="976" y="1084"/>
                  </a:cubicBezTo>
                  <a:cubicBezTo>
                    <a:pt x="994" y="1119"/>
                    <a:pt x="1036" y="1138"/>
                    <a:pt x="1077" y="1138"/>
                  </a:cubicBezTo>
                  <a:cubicBezTo>
                    <a:pt x="1096" y="1138"/>
                    <a:pt x="1114" y="1134"/>
                    <a:pt x="1130" y="1126"/>
                  </a:cubicBezTo>
                  <a:cubicBezTo>
                    <a:pt x="1181" y="1092"/>
                    <a:pt x="1190" y="1024"/>
                    <a:pt x="1164" y="972"/>
                  </a:cubicBezTo>
                  <a:cubicBezTo>
                    <a:pt x="968" y="553"/>
                    <a:pt x="608" y="203"/>
                    <a:pt x="180" y="14"/>
                  </a:cubicBezTo>
                  <a:cubicBezTo>
                    <a:pt x="163" y="5"/>
                    <a:pt x="144" y="1"/>
                    <a:pt x="126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2857375" y="2617850"/>
              <a:ext cx="18450" cy="28800"/>
            </a:xfrm>
            <a:custGeom>
              <a:avLst/>
              <a:gdLst/>
              <a:ahLst/>
              <a:cxnLst/>
              <a:rect l="l" t="t" r="r" b="b"/>
              <a:pathLst>
                <a:path w="738" h="1152" extrusionOk="0">
                  <a:moveTo>
                    <a:pt x="348" y="1"/>
                  </a:moveTo>
                  <a:cubicBezTo>
                    <a:pt x="15" y="1"/>
                    <a:pt x="1" y="633"/>
                    <a:pt x="70" y="864"/>
                  </a:cubicBezTo>
                  <a:cubicBezTo>
                    <a:pt x="104" y="984"/>
                    <a:pt x="173" y="1095"/>
                    <a:pt x="284" y="1138"/>
                  </a:cubicBezTo>
                  <a:cubicBezTo>
                    <a:pt x="310" y="1147"/>
                    <a:pt x="337" y="1151"/>
                    <a:pt x="364" y="1151"/>
                  </a:cubicBezTo>
                  <a:cubicBezTo>
                    <a:pt x="466" y="1151"/>
                    <a:pt x="565" y="1091"/>
                    <a:pt x="626" y="1010"/>
                  </a:cubicBezTo>
                  <a:cubicBezTo>
                    <a:pt x="703" y="899"/>
                    <a:pt x="729" y="762"/>
                    <a:pt x="737" y="633"/>
                  </a:cubicBezTo>
                  <a:cubicBezTo>
                    <a:pt x="737" y="616"/>
                    <a:pt x="737" y="599"/>
                    <a:pt x="737" y="582"/>
                  </a:cubicBezTo>
                  <a:cubicBezTo>
                    <a:pt x="737" y="479"/>
                    <a:pt x="729" y="377"/>
                    <a:pt x="703" y="283"/>
                  </a:cubicBezTo>
                  <a:cubicBezTo>
                    <a:pt x="660" y="171"/>
                    <a:pt x="575" y="69"/>
                    <a:pt x="472" y="26"/>
                  </a:cubicBezTo>
                  <a:cubicBezTo>
                    <a:pt x="427" y="9"/>
                    <a:pt x="385" y="1"/>
                    <a:pt x="348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2947850" y="2617850"/>
              <a:ext cx="18650" cy="28800"/>
            </a:xfrm>
            <a:custGeom>
              <a:avLst/>
              <a:gdLst/>
              <a:ahLst/>
              <a:cxnLst/>
              <a:rect l="l" t="t" r="r" b="b"/>
              <a:pathLst>
                <a:path w="746" h="1152" extrusionOk="0">
                  <a:moveTo>
                    <a:pt x="348" y="1"/>
                  </a:moveTo>
                  <a:cubicBezTo>
                    <a:pt x="14" y="1"/>
                    <a:pt x="0" y="633"/>
                    <a:pt x="70" y="864"/>
                  </a:cubicBezTo>
                  <a:cubicBezTo>
                    <a:pt x="104" y="984"/>
                    <a:pt x="172" y="1095"/>
                    <a:pt x="292" y="1138"/>
                  </a:cubicBezTo>
                  <a:cubicBezTo>
                    <a:pt x="317" y="1147"/>
                    <a:pt x="343" y="1151"/>
                    <a:pt x="369" y="1151"/>
                  </a:cubicBezTo>
                  <a:cubicBezTo>
                    <a:pt x="469" y="1151"/>
                    <a:pt x="573" y="1091"/>
                    <a:pt x="634" y="1010"/>
                  </a:cubicBezTo>
                  <a:cubicBezTo>
                    <a:pt x="703" y="899"/>
                    <a:pt x="728" y="762"/>
                    <a:pt x="737" y="633"/>
                  </a:cubicBezTo>
                  <a:cubicBezTo>
                    <a:pt x="737" y="616"/>
                    <a:pt x="737" y="599"/>
                    <a:pt x="737" y="582"/>
                  </a:cubicBezTo>
                  <a:cubicBezTo>
                    <a:pt x="746" y="479"/>
                    <a:pt x="737" y="377"/>
                    <a:pt x="703" y="283"/>
                  </a:cubicBezTo>
                  <a:cubicBezTo>
                    <a:pt x="660" y="171"/>
                    <a:pt x="583" y="69"/>
                    <a:pt x="472" y="26"/>
                  </a:cubicBezTo>
                  <a:cubicBezTo>
                    <a:pt x="426" y="9"/>
                    <a:pt x="385" y="1"/>
                    <a:pt x="348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2885000" y="2688850"/>
              <a:ext cx="53050" cy="40650"/>
            </a:xfrm>
            <a:custGeom>
              <a:avLst/>
              <a:gdLst/>
              <a:ahLst/>
              <a:cxnLst/>
              <a:rect l="l" t="t" r="r" b="b"/>
              <a:pathLst>
                <a:path w="2122" h="1626" extrusionOk="0">
                  <a:moveTo>
                    <a:pt x="1061" y="0"/>
                  </a:moveTo>
                  <a:cubicBezTo>
                    <a:pt x="471" y="0"/>
                    <a:pt x="0" y="103"/>
                    <a:pt x="0" y="548"/>
                  </a:cubicBezTo>
                  <a:cubicBezTo>
                    <a:pt x="0" y="1001"/>
                    <a:pt x="471" y="1626"/>
                    <a:pt x="1061" y="1626"/>
                  </a:cubicBezTo>
                  <a:cubicBezTo>
                    <a:pt x="1643" y="1626"/>
                    <a:pt x="2122" y="1001"/>
                    <a:pt x="2122" y="548"/>
                  </a:cubicBezTo>
                  <a:cubicBezTo>
                    <a:pt x="2122" y="103"/>
                    <a:pt x="1643" y="0"/>
                    <a:pt x="1061" y="0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2899525" y="2694200"/>
              <a:ext cx="23775" cy="8800"/>
            </a:xfrm>
            <a:custGeom>
              <a:avLst/>
              <a:gdLst/>
              <a:ahLst/>
              <a:cxnLst/>
              <a:rect l="l" t="t" r="r" b="b"/>
              <a:pathLst>
                <a:path w="951" h="352" extrusionOk="0">
                  <a:moveTo>
                    <a:pt x="480" y="0"/>
                  </a:moveTo>
                  <a:cubicBezTo>
                    <a:pt x="215" y="0"/>
                    <a:pt x="1" y="77"/>
                    <a:pt x="1" y="171"/>
                  </a:cubicBezTo>
                  <a:cubicBezTo>
                    <a:pt x="1" y="274"/>
                    <a:pt x="215" y="351"/>
                    <a:pt x="480" y="351"/>
                  </a:cubicBezTo>
                  <a:cubicBezTo>
                    <a:pt x="737" y="351"/>
                    <a:pt x="950" y="274"/>
                    <a:pt x="950" y="171"/>
                  </a:cubicBezTo>
                  <a:cubicBezTo>
                    <a:pt x="950" y="77"/>
                    <a:pt x="737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2839875" y="2700725"/>
              <a:ext cx="147375" cy="52625"/>
            </a:xfrm>
            <a:custGeom>
              <a:avLst/>
              <a:gdLst/>
              <a:ahLst/>
              <a:cxnLst/>
              <a:rect l="l" t="t" r="r" b="b"/>
              <a:pathLst>
                <a:path w="5895" h="2105" extrusionOk="0">
                  <a:moveTo>
                    <a:pt x="829" y="1"/>
                  </a:moveTo>
                  <a:cubicBezTo>
                    <a:pt x="820" y="1"/>
                    <a:pt x="812" y="2"/>
                    <a:pt x="804" y="5"/>
                  </a:cubicBezTo>
                  <a:cubicBezTo>
                    <a:pt x="419" y="124"/>
                    <a:pt x="111" y="449"/>
                    <a:pt x="17" y="834"/>
                  </a:cubicBezTo>
                  <a:cubicBezTo>
                    <a:pt x="0" y="894"/>
                    <a:pt x="34" y="954"/>
                    <a:pt x="94" y="971"/>
                  </a:cubicBezTo>
                  <a:cubicBezTo>
                    <a:pt x="103" y="974"/>
                    <a:pt x="113" y="976"/>
                    <a:pt x="122" y="976"/>
                  </a:cubicBezTo>
                  <a:cubicBezTo>
                    <a:pt x="168" y="976"/>
                    <a:pt x="217" y="944"/>
                    <a:pt x="231" y="894"/>
                  </a:cubicBezTo>
                  <a:cubicBezTo>
                    <a:pt x="240" y="851"/>
                    <a:pt x="248" y="809"/>
                    <a:pt x="265" y="766"/>
                  </a:cubicBezTo>
                  <a:cubicBezTo>
                    <a:pt x="265" y="766"/>
                    <a:pt x="271" y="754"/>
                    <a:pt x="274" y="749"/>
                  </a:cubicBezTo>
                  <a:lnTo>
                    <a:pt x="274" y="749"/>
                  </a:lnTo>
                  <a:cubicBezTo>
                    <a:pt x="274" y="752"/>
                    <a:pt x="274" y="754"/>
                    <a:pt x="274" y="757"/>
                  </a:cubicBezTo>
                  <a:cubicBezTo>
                    <a:pt x="276" y="750"/>
                    <a:pt x="277" y="748"/>
                    <a:pt x="276" y="748"/>
                  </a:cubicBezTo>
                  <a:lnTo>
                    <a:pt x="276" y="748"/>
                  </a:lnTo>
                  <a:cubicBezTo>
                    <a:pt x="276" y="748"/>
                    <a:pt x="275" y="748"/>
                    <a:pt x="274" y="749"/>
                  </a:cubicBezTo>
                  <a:lnTo>
                    <a:pt x="274" y="749"/>
                  </a:lnTo>
                  <a:cubicBezTo>
                    <a:pt x="277" y="737"/>
                    <a:pt x="282" y="730"/>
                    <a:pt x="282" y="723"/>
                  </a:cubicBezTo>
                  <a:cubicBezTo>
                    <a:pt x="300" y="706"/>
                    <a:pt x="308" y="680"/>
                    <a:pt x="317" y="663"/>
                  </a:cubicBezTo>
                  <a:cubicBezTo>
                    <a:pt x="351" y="612"/>
                    <a:pt x="376" y="569"/>
                    <a:pt x="411" y="526"/>
                  </a:cubicBezTo>
                  <a:cubicBezTo>
                    <a:pt x="411" y="526"/>
                    <a:pt x="419" y="535"/>
                    <a:pt x="419" y="535"/>
                  </a:cubicBezTo>
                  <a:cubicBezTo>
                    <a:pt x="779" y="638"/>
                    <a:pt x="830" y="1100"/>
                    <a:pt x="933" y="1390"/>
                  </a:cubicBezTo>
                  <a:cubicBezTo>
                    <a:pt x="1061" y="1733"/>
                    <a:pt x="1309" y="1972"/>
                    <a:pt x="1660" y="2058"/>
                  </a:cubicBezTo>
                  <a:cubicBezTo>
                    <a:pt x="1806" y="2094"/>
                    <a:pt x="1951" y="2105"/>
                    <a:pt x="2097" y="2105"/>
                  </a:cubicBezTo>
                  <a:cubicBezTo>
                    <a:pt x="2157" y="2105"/>
                    <a:pt x="2216" y="2103"/>
                    <a:pt x="2276" y="2101"/>
                  </a:cubicBezTo>
                  <a:cubicBezTo>
                    <a:pt x="2438" y="2092"/>
                    <a:pt x="2618" y="2075"/>
                    <a:pt x="2763" y="1998"/>
                  </a:cubicBezTo>
                  <a:cubicBezTo>
                    <a:pt x="2849" y="1955"/>
                    <a:pt x="2909" y="1887"/>
                    <a:pt x="2952" y="1818"/>
                  </a:cubicBezTo>
                  <a:cubicBezTo>
                    <a:pt x="2994" y="1887"/>
                    <a:pt x="3054" y="1955"/>
                    <a:pt x="3140" y="1998"/>
                  </a:cubicBezTo>
                  <a:cubicBezTo>
                    <a:pt x="3285" y="2075"/>
                    <a:pt x="3456" y="2092"/>
                    <a:pt x="3619" y="2101"/>
                  </a:cubicBezTo>
                  <a:cubicBezTo>
                    <a:pt x="3678" y="2103"/>
                    <a:pt x="3739" y="2105"/>
                    <a:pt x="3799" y="2105"/>
                  </a:cubicBezTo>
                  <a:cubicBezTo>
                    <a:pt x="3947" y="2105"/>
                    <a:pt x="4095" y="2094"/>
                    <a:pt x="4235" y="2058"/>
                  </a:cubicBezTo>
                  <a:cubicBezTo>
                    <a:pt x="4594" y="1972"/>
                    <a:pt x="4834" y="1733"/>
                    <a:pt x="4962" y="1390"/>
                  </a:cubicBezTo>
                  <a:cubicBezTo>
                    <a:pt x="5073" y="1100"/>
                    <a:pt x="5124" y="638"/>
                    <a:pt x="5475" y="535"/>
                  </a:cubicBezTo>
                  <a:cubicBezTo>
                    <a:pt x="5484" y="535"/>
                    <a:pt x="5484" y="526"/>
                    <a:pt x="5484" y="526"/>
                  </a:cubicBezTo>
                  <a:cubicBezTo>
                    <a:pt x="5518" y="569"/>
                    <a:pt x="5552" y="612"/>
                    <a:pt x="5578" y="663"/>
                  </a:cubicBezTo>
                  <a:cubicBezTo>
                    <a:pt x="5595" y="689"/>
                    <a:pt x="5604" y="706"/>
                    <a:pt x="5612" y="723"/>
                  </a:cubicBezTo>
                  <a:cubicBezTo>
                    <a:pt x="5612" y="731"/>
                    <a:pt x="5618" y="738"/>
                    <a:pt x="5626" y="751"/>
                  </a:cubicBezTo>
                  <a:lnTo>
                    <a:pt x="5626" y="751"/>
                  </a:lnTo>
                  <a:cubicBezTo>
                    <a:pt x="5627" y="756"/>
                    <a:pt x="5629" y="766"/>
                    <a:pt x="5629" y="766"/>
                  </a:cubicBezTo>
                  <a:cubicBezTo>
                    <a:pt x="5646" y="809"/>
                    <a:pt x="5663" y="851"/>
                    <a:pt x="5672" y="894"/>
                  </a:cubicBezTo>
                  <a:cubicBezTo>
                    <a:pt x="5679" y="944"/>
                    <a:pt x="5727" y="976"/>
                    <a:pt x="5772" y="976"/>
                  </a:cubicBezTo>
                  <a:cubicBezTo>
                    <a:pt x="5782" y="976"/>
                    <a:pt x="5791" y="974"/>
                    <a:pt x="5800" y="971"/>
                  </a:cubicBezTo>
                  <a:cubicBezTo>
                    <a:pt x="5860" y="954"/>
                    <a:pt x="5894" y="894"/>
                    <a:pt x="5877" y="834"/>
                  </a:cubicBezTo>
                  <a:cubicBezTo>
                    <a:pt x="5783" y="449"/>
                    <a:pt x="5475" y="124"/>
                    <a:pt x="5090" y="5"/>
                  </a:cubicBezTo>
                  <a:cubicBezTo>
                    <a:pt x="5082" y="2"/>
                    <a:pt x="5074" y="1"/>
                    <a:pt x="5066" y="1"/>
                  </a:cubicBezTo>
                  <a:cubicBezTo>
                    <a:pt x="5019" y="1"/>
                    <a:pt x="4969" y="38"/>
                    <a:pt x="4962" y="82"/>
                  </a:cubicBezTo>
                  <a:cubicBezTo>
                    <a:pt x="4945" y="141"/>
                    <a:pt x="4979" y="201"/>
                    <a:pt x="5039" y="218"/>
                  </a:cubicBezTo>
                  <a:lnTo>
                    <a:pt x="5107" y="244"/>
                  </a:lnTo>
                  <a:cubicBezTo>
                    <a:pt x="5107" y="244"/>
                    <a:pt x="5116" y="244"/>
                    <a:pt x="5124" y="253"/>
                  </a:cubicBezTo>
                  <a:cubicBezTo>
                    <a:pt x="5124" y="253"/>
                    <a:pt x="5142" y="261"/>
                    <a:pt x="5142" y="261"/>
                  </a:cubicBezTo>
                  <a:cubicBezTo>
                    <a:pt x="5184" y="278"/>
                    <a:pt x="5219" y="295"/>
                    <a:pt x="5253" y="321"/>
                  </a:cubicBezTo>
                  <a:cubicBezTo>
                    <a:pt x="5278" y="338"/>
                    <a:pt x="5296" y="347"/>
                    <a:pt x="5313" y="355"/>
                  </a:cubicBezTo>
                  <a:lnTo>
                    <a:pt x="5313" y="364"/>
                  </a:lnTo>
                  <a:cubicBezTo>
                    <a:pt x="5107" y="467"/>
                    <a:pt x="4979" y="672"/>
                    <a:pt x="4893" y="886"/>
                  </a:cubicBezTo>
                  <a:cubicBezTo>
                    <a:pt x="4782" y="1185"/>
                    <a:pt x="4748" y="1536"/>
                    <a:pt x="4457" y="1724"/>
                  </a:cubicBezTo>
                  <a:cubicBezTo>
                    <a:pt x="4266" y="1852"/>
                    <a:pt x="4028" y="1893"/>
                    <a:pt x="3793" y="1893"/>
                  </a:cubicBezTo>
                  <a:cubicBezTo>
                    <a:pt x="3681" y="1893"/>
                    <a:pt x="3570" y="1883"/>
                    <a:pt x="3465" y="1870"/>
                  </a:cubicBezTo>
                  <a:cubicBezTo>
                    <a:pt x="3311" y="1852"/>
                    <a:pt x="3157" y="1801"/>
                    <a:pt x="3106" y="1639"/>
                  </a:cubicBezTo>
                  <a:cubicBezTo>
                    <a:pt x="3054" y="1502"/>
                    <a:pt x="3088" y="1339"/>
                    <a:pt x="3114" y="1194"/>
                  </a:cubicBezTo>
                  <a:cubicBezTo>
                    <a:pt x="3127" y="1114"/>
                    <a:pt x="3063" y="1060"/>
                    <a:pt x="3002" y="1060"/>
                  </a:cubicBezTo>
                  <a:cubicBezTo>
                    <a:pt x="2984" y="1060"/>
                    <a:pt x="2967" y="1064"/>
                    <a:pt x="2952" y="1074"/>
                  </a:cubicBezTo>
                  <a:cubicBezTo>
                    <a:pt x="2934" y="1064"/>
                    <a:pt x="2916" y="1060"/>
                    <a:pt x="2897" y="1060"/>
                  </a:cubicBezTo>
                  <a:cubicBezTo>
                    <a:pt x="2831" y="1060"/>
                    <a:pt x="2767" y="1114"/>
                    <a:pt x="2780" y="1194"/>
                  </a:cubicBezTo>
                  <a:cubicBezTo>
                    <a:pt x="2806" y="1339"/>
                    <a:pt x="2840" y="1502"/>
                    <a:pt x="2789" y="1639"/>
                  </a:cubicBezTo>
                  <a:cubicBezTo>
                    <a:pt x="2738" y="1801"/>
                    <a:pt x="2584" y="1852"/>
                    <a:pt x="2430" y="1870"/>
                  </a:cubicBezTo>
                  <a:cubicBezTo>
                    <a:pt x="2325" y="1883"/>
                    <a:pt x="2214" y="1893"/>
                    <a:pt x="2102" y="1893"/>
                  </a:cubicBezTo>
                  <a:cubicBezTo>
                    <a:pt x="1867" y="1893"/>
                    <a:pt x="1628" y="1852"/>
                    <a:pt x="1437" y="1724"/>
                  </a:cubicBezTo>
                  <a:cubicBezTo>
                    <a:pt x="1146" y="1536"/>
                    <a:pt x="1112" y="1185"/>
                    <a:pt x="1001" y="886"/>
                  </a:cubicBezTo>
                  <a:cubicBezTo>
                    <a:pt x="915" y="672"/>
                    <a:pt x="787" y="467"/>
                    <a:pt x="582" y="364"/>
                  </a:cubicBezTo>
                  <a:lnTo>
                    <a:pt x="582" y="355"/>
                  </a:lnTo>
                  <a:cubicBezTo>
                    <a:pt x="599" y="347"/>
                    <a:pt x="616" y="338"/>
                    <a:pt x="642" y="321"/>
                  </a:cubicBezTo>
                  <a:cubicBezTo>
                    <a:pt x="676" y="295"/>
                    <a:pt x="710" y="278"/>
                    <a:pt x="753" y="261"/>
                  </a:cubicBezTo>
                  <a:cubicBezTo>
                    <a:pt x="753" y="261"/>
                    <a:pt x="770" y="253"/>
                    <a:pt x="770" y="253"/>
                  </a:cubicBezTo>
                  <a:cubicBezTo>
                    <a:pt x="779" y="244"/>
                    <a:pt x="787" y="244"/>
                    <a:pt x="796" y="244"/>
                  </a:cubicBezTo>
                  <a:cubicBezTo>
                    <a:pt x="813" y="236"/>
                    <a:pt x="838" y="227"/>
                    <a:pt x="856" y="218"/>
                  </a:cubicBezTo>
                  <a:cubicBezTo>
                    <a:pt x="915" y="201"/>
                    <a:pt x="950" y="141"/>
                    <a:pt x="933" y="82"/>
                  </a:cubicBezTo>
                  <a:cubicBezTo>
                    <a:pt x="925" y="38"/>
                    <a:pt x="875" y="1"/>
                    <a:pt x="829" y="1"/>
                  </a:cubicBezTo>
                  <a:close/>
                </a:path>
              </a:pathLst>
            </a:custGeom>
            <a:solidFill>
              <a:srgbClr val="472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541" name="Google Shape;1541;p41"/>
          <p:cNvGraphicFramePr/>
          <p:nvPr>
            <p:extLst>
              <p:ext uri="{D42A27DB-BD31-4B8C-83A1-F6EECF244321}">
                <p14:modId xmlns:p14="http://schemas.microsoft.com/office/powerpoint/2010/main" val="3621912524"/>
              </p:ext>
            </p:extLst>
          </p:nvPr>
        </p:nvGraphicFramePr>
        <p:xfrm>
          <a:off x="969443" y="1171437"/>
          <a:ext cx="3537525" cy="993200"/>
        </p:xfrm>
        <a:graphic>
          <a:graphicData uri="http://schemas.openxmlformats.org/drawingml/2006/table">
            <a:tbl>
              <a:tblPr>
                <a:noFill/>
                <a:tableStyleId>{5C710794-D2AA-4497-9CCF-DF6F0BB8E82D}</a:tableStyleId>
              </a:tblPr>
              <a:tblGrid>
                <a:gridCol w="166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Gorditas"/>
                          <a:ea typeface="Gorditas"/>
                          <a:cs typeface="Gorditas"/>
                          <a:sym typeface="Gorditas"/>
                        </a:rPr>
                        <a:t>Success</a:t>
                      </a:r>
                      <a:endParaRPr sz="2000" dirty="0">
                        <a:solidFill>
                          <a:schemeClr val="accent1"/>
                        </a:solidFill>
                        <a:latin typeface="Gorditas"/>
                        <a:ea typeface="Gorditas"/>
                        <a:cs typeface="Gorditas"/>
                        <a:sym typeface="Gordita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0" i="0" u="none" strike="noStrike" cap="none" dirty="0">
                          <a:solidFill>
                            <a:schemeClr val="dk1"/>
                          </a:solidFill>
                          <a:latin typeface="Gorditas"/>
                          <a:sym typeface="Gorditas"/>
                        </a:rPr>
                        <a:t>Challenge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Gorditas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Gorditas"/>
                          <a:ea typeface="Gorditas"/>
                          <a:cs typeface="Gorditas"/>
                          <a:sym typeface="Gorditas"/>
                        </a:rPr>
                        <a:t>Describe</a:t>
                      </a:r>
                      <a:endParaRPr sz="2000" dirty="0">
                        <a:solidFill>
                          <a:schemeClr val="accent1"/>
                        </a:solidFill>
                        <a:latin typeface="Gorditas"/>
                        <a:ea typeface="Gorditas"/>
                        <a:cs typeface="Gorditas"/>
                        <a:sym typeface="Gordita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Gorditas"/>
                          <a:sym typeface="Gorditas"/>
                        </a:rPr>
                        <a:t>Describe</a:t>
                      </a:r>
                      <a:endParaRPr lang="en-US" sz="900" b="0" i="0" u="none" strike="noStrike" cap="none" dirty="0">
                        <a:solidFill>
                          <a:schemeClr val="dk1"/>
                        </a:solidFill>
                        <a:latin typeface="Gorditas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47" name="Google Shape;1547;p41"/>
          <p:cNvGraphicFramePr/>
          <p:nvPr>
            <p:extLst>
              <p:ext uri="{D42A27DB-BD31-4B8C-83A1-F6EECF244321}">
                <p14:modId xmlns:p14="http://schemas.microsoft.com/office/powerpoint/2010/main" val="2482005215"/>
              </p:ext>
            </p:extLst>
          </p:nvPr>
        </p:nvGraphicFramePr>
        <p:xfrm>
          <a:off x="969443" y="2239980"/>
          <a:ext cx="3537525" cy="1106925"/>
        </p:xfrm>
        <a:graphic>
          <a:graphicData uri="http://schemas.openxmlformats.org/drawingml/2006/table">
            <a:tbl>
              <a:tblPr>
                <a:noFill/>
                <a:tableStyleId>{5C710794-D2AA-4497-9CCF-DF6F0BB8E82D}</a:tableStyleId>
              </a:tblPr>
              <a:tblGrid>
                <a:gridCol w="166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Gorditas"/>
                          <a:ea typeface="Gorditas"/>
                          <a:cs typeface="Gorditas"/>
                          <a:sym typeface="Gorditas"/>
                        </a:rPr>
                        <a:t>Success</a:t>
                      </a:r>
                      <a:endParaRPr sz="2000" dirty="0">
                        <a:solidFill>
                          <a:schemeClr val="accent1"/>
                        </a:solidFill>
                        <a:latin typeface="Gorditas"/>
                        <a:ea typeface="Gorditas"/>
                        <a:cs typeface="Gorditas"/>
                        <a:sym typeface="Gordita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Gorditas"/>
                          <a:sym typeface="Gorditas"/>
                        </a:rPr>
                        <a:t>Challenge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Gorditas"/>
                          <a:ea typeface="Gorditas"/>
                          <a:cs typeface="Gorditas"/>
                          <a:sym typeface="Gorditas"/>
                        </a:rPr>
                        <a:t>Describe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Gorditas"/>
                          <a:sym typeface="Gorditas"/>
                        </a:rPr>
                        <a:t>Describe</a:t>
                      </a:r>
                      <a:endParaRPr lang="en-US" sz="900" b="0" i="0" u="none" strike="noStrike" cap="none" dirty="0">
                        <a:solidFill>
                          <a:schemeClr val="dk1"/>
                        </a:solidFill>
                        <a:latin typeface="Gorditas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68" name="Google Shape;1568;p41"/>
          <p:cNvGraphicFramePr/>
          <p:nvPr>
            <p:extLst>
              <p:ext uri="{D42A27DB-BD31-4B8C-83A1-F6EECF244321}">
                <p14:modId xmlns:p14="http://schemas.microsoft.com/office/powerpoint/2010/main" val="165069096"/>
              </p:ext>
            </p:extLst>
          </p:nvPr>
        </p:nvGraphicFramePr>
        <p:xfrm>
          <a:off x="4637018" y="4182418"/>
          <a:ext cx="3537525" cy="352925"/>
        </p:xfrm>
        <a:graphic>
          <a:graphicData uri="http://schemas.openxmlformats.org/drawingml/2006/table">
            <a:tbl>
              <a:tblPr>
                <a:noFill/>
                <a:tableStyleId>{5C710794-D2AA-4497-9CCF-DF6F0BB8E82D}</a:tableStyleId>
              </a:tblPr>
              <a:tblGrid>
                <a:gridCol w="1568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Gorditas"/>
                          <a:ea typeface="Gorditas"/>
                          <a:cs typeface="Gorditas"/>
                          <a:sym typeface="Gorditas"/>
                        </a:rPr>
                        <a:t>Peter the dog </a:t>
                      </a:r>
                      <a:endParaRPr sz="1600">
                        <a:solidFill>
                          <a:schemeClr val="accent1"/>
                        </a:solidFill>
                        <a:latin typeface="Gorditas"/>
                        <a:ea typeface="Gorditas"/>
                        <a:cs typeface="Gorditas"/>
                        <a:sym typeface="Gordita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Loves playing fetch with his buddies at the park</a:t>
                      </a:r>
                      <a:endParaRPr sz="1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US National Dog Day Minitheme by Slidesgo">
  <a:themeElements>
    <a:clrScheme name="Simple Light">
      <a:dk1>
        <a:srgbClr val="554232"/>
      </a:dk1>
      <a:lt1>
        <a:srgbClr val="DA5F70"/>
      </a:lt1>
      <a:dk2>
        <a:srgbClr val="F6E1DB"/>
      </a:dk2>
      <a:lt2>
        <a:srgbClr val="472740"/>
      </a:lt2>
      <a:accent1>
        <a:srgbClr val="FFFFFF"/>
      </a:accent1>
      <a:accent2>
        <a:srgbClr val="ED9ACF"/>
      </a:accent2>
      <a:accent3>
        <a:srgbClr val="783026"/>
      </a:accent3>
      <a:accent4>
        <a:srgbClr val="F3BE56"/>
      </a:accent4>
      <a:accent5>
        <a:srgbClr val="579A89"/>
      </a:accent5>
      <a:accent6>
        <a:srgbClr val="57B889"/>
      </a:accent6>
      <a:hlink>
        <a:srgbClr val="554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342</Words>
  <Application>Microsoft Office PowerPoint</Application>
  <PresentationFormat>On-screen Show (16:9)</PresentationFormat>
  <Paragraphs>117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Roboto</vt:lpstr>
      <vt:lpstr>Proxima Nova</vt:lpstr>
      <vt:lpstr>Gorditas</vt:lpstr>
      <vt:lpstr>US National Dog Day Minitheme by Slidesgo</vt:lpstr>
      <vt:lpstr>Slidesgo Final Pages</vt:lpstr>
      <vt:lpstr>The PlayDateApplication</vt:lpstr>
      <vt:lpstr>Elevator Pitch</vt:lpstr>
      <vt:lpstr>Table of contents</vt:lpstr>
      <vt:lpstr>Concept</vt:lpstr>
      <vt:lpstr>Why use PlayDate?</vt:lpstr>
      <vt:lpstr>Process</vt:lpstr>
      <vt:lpstr>Technologies utilized</vt:lpstr>
      <vt:lpstr>Our Team</vt:lpstr>
      <vt:lpstr>Successes &amp; Challenges</vt:lpstr>
      <vt:lpstr>Demo</vt:lpstr>
      <vt:lpstr>PlayDate demo</vt:lpstr>
      <vt:lpstr>Future Development</vt:lpstr>
      <vt:lpstr>Links  GitHub Repo [add HEROKU link]</vt:lpstr>
      <vt:lpstr>Thanks!</vt:lpstr>
      <vt:lpstr>Icon pack</vt:lpstr>
      <vt:lpstr>Fonts &amp; colors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National DOG DAY Minitheme</dc:title>
  <dc:creator>MaSandra Ewing</dc:creator>
  <cp:lastModifiedBy>MaSandra Ewing</cp:lastModifiedBy>
  <cp:revision>7</cp:revision>
  <dcterms:modified xsi:type="dcterms:W3CDTF">2023-03-04T17:08:09Z</dcterms:modified>
</cp:coreProperties>
</file>