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84DE-0CE3-0054-8C4E-FB646182E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ECD3-289F-BE4A-4219-794F4C6A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FDE0-E4AB-57E1-9F37-99CBF705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C266-A876-7FC2-C0B3-80D97252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AC76-12BF-B87A-C65D-E7A987DC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A652-87C0-943F-7A6E-FA4052E8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935CB-B37E-68A0-6C7C-9FBD32CC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EBA6-E2EA-9422-4697-D92010E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41C8-5E69-8EDB-D1B7-C3110E24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2AD9-8569-F7D2-CB20-D3C4F861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8EE23-6A5B-D3A2-928F-41555D43F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C074A-CF96-F6E2-19E2-E2A1215E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D3A98-6999-88CB-061B-B162E290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24A0-86EB-56EA-332B-DDE8FD03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12AD-E3A4-55E5-14F2-F13326C6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5955-CA36-0939-2730-AED8F074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7EEE-19DB-D3E8-C5B1-02401326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7F44B-CB9F-BEA5-1CFB-30B1B62B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2A15-F688-6C88-51AF-116FBA1E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426B-0655-D7CA-92D5-4B7767C8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1D31-05A8-AEF2-9986-95DCB382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5B79-AC4D-149F-50AA-F6EF8386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E73A-31D4-1E2B-D438-23572968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5263-895F-AB1E-6C68-96C2FA6C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52C4-6A02-FD62-4F87-F71C671D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F7FC-5A43-879D-FDAF-001BB345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6BFD-08E9-5A4E-4E48-B2F89EE04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E543C-56E9-20CD-EB2A-88CE2B16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42C65-66BF-B903-3774-50C2241D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00F9E-8497-C87D-2E6F-289CB4F4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32EB7-C994-0EEA-48F0-7BBEE713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FB7D-E65E-27C4-AE02-E2C2E92A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C6262-9FC5-4BD5-CD10-40A9F70E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D686C-2300-B6C2-6ABD-86229623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4A6F4-214C-32E7-B080-0586C15AD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0BA9D-4845-F965-7AD2-DB535E14D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81F37-D7FC-F610-81F8-6D86936A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0ACD7-EC43-3F17-1387-86039FFA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9689A-160E-54DF-9CC0-4157E1C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1982-6F5A-372A-777F-7CD1BCA6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1EB38-E95C-3029-3944-75BBD1BC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8DFC7-56BD-411C-E254-1D8992C8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55DD8-4FFC-5F89-92FA-225F054E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8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10336-3299-2D16-1F03-96D26F76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DF0-C881-3657-6701-2F244538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260C-665D-7F1B-A01C-9B555FD1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5F78-E619-3530-4D8D-0108555A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6CA3-458C-B51D-4A76-2E38367B3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0EECE-95D1-1951-D58B-617C3991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C4B5A-683F-A3E1-C926-2F73FB65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1FA5-1B18-6863-FD6A-1DC9A880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E5DB-54E8-BA94-E318-AE1C9168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5217-C943-2C3B-681B-D2212D48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582-EA74-04E7-92D3-E324CB53C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FCD2B-C5FD-7C97-38EC-3D7459D2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8B256-B9C4-70AE-B920-2F3D2D31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9A31-A82B-16A3-3966-566FB4B4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BAD42-AAF4-63C0-E030-02BCE76F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86C09-F7E0-305A-66E3-B8B309CF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DD48-6502-B496-B4FA-20964987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1E5-5C46-EC2B-335F-E889AB950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5109-A34A-4D7C-927D-2507B694E62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95E1-95B5-381D-489F-82E87F0E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9713-B9DB-AFC9-65B6-5B97EE7D3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5C23-357C-434D-B9DB-609F325E8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40B9418-147C-4E10-86A3-65ED25DCD792}"/>
              </a:ext>
            </a:extLst>
          </p:cNvPr>
          <p:cNvSpPr/>
          <p:nvPr/>
        </p:nvSpPr>
        <p:spPr>
          <a:xfrm>
            <a:off x="4599342" y="2117412"/>
            <a:ext cx="2858609" cy="276693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9C9849-AF20-C9BF-0934-838D1F5C00DF}"/>
              </a:ext>
            </a:extLst>
          </p:cNvPr>
          <p:cNvSpPr/>
          <p:nvPr/>
        </p:nvSpPr>
        <p:spPr>
          <a:xfrm>
            <a:off x="5066972" y="1219200"/>
            <a:ext cx="1756013" cy="86096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sz="1400" dirty="0"/>
              <a:t>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0726C61-087C-A05A-47EE-C490921DE9F0}"/>
              </a:ext>
            </a:extLst>
          </p:cNvPr>
          <p:cNvSpPr/>
          <p:nvPr/>
        </p:nvSpPr>
        <p:spPr>
          <a:xfrm rot="17976068">
            <a:off x="6925316" y="1705795"/>
            <a:ext cx="302616" cy="45497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D70AEF-38F8-F5DD-94C6-6F6379B6FDF6}"/>
              </a:ext>
            </a:extLst>
          </p:cNvPr>
          <p:cNvSpPr/>
          <p:nvPr/>
        </p:nvSpPr>
        <p:spPr>
          <a:xfrm>
            <a:off x="6904494" y="2034510"/>
            <a:ext cx="1655605" cy="86096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D0338F2-B9C8-125A-C85F-67CA17D4CF5D}"/>
              </a:ext>
            </a:extLst>
          </p:cNvPr>
          <p:cNvSpPr/>
          <p:nvPr/>
        </p:nvSpPr>
        <p:spPr>
          <a:xfrm rot="20925099">
            <a:off x="7802016" y="2922851"/>
            <a:ext cx="321177" cy="41163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21D6CB-49BB-8897-A022-76352F3C7426}"/>
              </a:ext>
            </a:extLst>
          </p:cNvPr>
          <p:cNvSpPr/>
          <p:nvPr/>
        </p:nvSpPr>
        <p:spPr>
          <a:xfrm>
            <a:off x="7242874" y="3379378"/>
            <a:ext cx="1793338" cy="8609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C3BE8AC-1750-3251-B09E-CE81F6D51629}"/>
              </a:ext>
            </a:extLst>
          </p:cNvPr>
          <p:cNvSpPr/>
          <p:nvPr/>
        </p:nvSpPr>
        <p:spPr>
          <a:xfrm rot="13707969">
            <a:off x="4905741" y="1869767"/>
            <a:ext cx="304380" cy="42131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99B1DD-EEBB-ABA0-DDD8-B0F11A7C47FC}"/>
              </a:ext>
            </a:extLst>
          </p:cNvPr>
          <p:cNvSpPr/>
          <p:nvPr/>
        </p:nvSpPr>
        <p:spPr>
          <a:xfrm>
            <a:off x="3278915" y="2050058"/>
            <a:ext cx="1756013" cy="8609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77C194-570A-E95F-5A2C-F1F0E78AE1F3}"/>
              </a:ext>
            </a:extLst>
          </p:cNvPr>
          <p:cNvSpPr/>
          <p:nvPr/>
        </p:nvSpPr>
        <p:spPr>
          <a:xfrm rot="11206511">
            <a:off x="4046752" y="3010752"/>
            <a:ext cx="313961" cy="40853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86CB68-22E5-25F6-CEDC-9F7AA5E0DEA3}"/>
              </a:ext>
            </a:extLst>
          </p:cNvPr>
          <p:cNvSpPr/>
          <p:nvPr/>
        </p:nvSpPr>
        <p:spPr>
          <a:xfrm>
            <a:off x="3127634" y="3470259"/>
            <a:ext cx="1896599" cy="8609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9AC4695-CA83-BF89-C29D-9E28DA9C33B0}"/>
              </a:ext>
            </a:extLst>
          </p:cNvPr>
          <p:cNvSpPr/>
          <p:nvPr/>
        </p:nvSpPr>
        <p:spPr>
          <a:xfrm rot="8635011">
            <a:off x="4185219" y="4380046"/>
            <a:ext cx="313961" cy="39929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78FBA6-7238-C296-5A3D-DE459BE99D78}"/>
              </a:ext>
            </a:extLst>
          </p:cNvPr>
          <p:cNvSpPr/>
          <p:nvPr/>
        </p:nvSpPr>
        <p:spPr>
          <a:xfrm>
            <a:off x="4194330" y="4730425"/>
            <a:ext cx="1716745" cy="8609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ED85BD1-6508-4808-C28E-91053258DA32}"/>
              </a:ext>
            </a:extLst>
          </p:cNvPr>
          <p:cNvSpPr/>
          <p:nvPr/>
        </p:nvSpPr>
        <p:spPr>
          <a:xfrm rot="1506444">
            <a:off x="7709915" y="4300790"/>
            <a:ext cx="353154" cy="46536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3E19F0-06D9-3C84-5F4C-AC914C3E7703}"/>
              </a:ext>
            </a:extLst>
          </p:cNvPr>
          <p:cNvSpPr/>
          <p:nvPr/>
        </p:nvSpPr>
        <p:spPr>
          <a:xfrm>
            <a:off x="6515377" y="4680788"/>
            <a:ext cx="1624166" cy="8609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3DCD1F4-DBDC-5FD4-CC30-0784F9717050}"/>
              </a:ext>
            </a:extLst>
          </p:cNvPr>
          <p:cNvSpPr/>
          <p:nvPr/>
        </p:nvSpPr>
        <p:spPr>
          <a:xfrm rot="5400000">
            <a:off x="6054786" y="5159406"/>
            <a:ext cx="313961" cy="45074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5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>
            <a:extLst>
              <a:ext uri="{FF2B5EF4-FFF2-40B4-BE49-F238E27FC236}">
                <a16:creationId xmlns:a16="http://schemas.microsoft.com/office/drawing/2014/main" id="{79B1E0B9-A042-E239-FDE8-6337806A68DB}"/>
              </a:ext>
            </a:extLst>
          </p:cNvPr>
          <p:cNvSpPr txBox="1"/>
          <p:nvPr/>
        </p:nvSpPr>
        <p:spPr>
          <a:xfrm>
            <a:off x="4383741" y="968517"/>
            <a:ext cx="3146612" cy="328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4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0699FB-0859-EB52-2C6E-C104426D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751" y="4070782"/>
            <a:ext cx="1303133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C74B10-4388-9FB0-32F0-656DAACC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749" y="4108885"/>
            <a:ext cx="1104996" cy="967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936D82-27CF-0256-0B1C-3548A49E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817" y="1297197"/>
            <a:ext cx="1733502" cy="12846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685C11-FE1C-C514-C73E-6CDD1AA9B9B5}"/>
              </a:ext>
            </a:extLst>
          </p:cNvPr>
          <p:cNvSpPr txBox="1"/>
          <p:nvPr/>
        </p:nvSpPr>
        <p:spPr>
          <a:xfrm>
            <a:off x="5124498" y="2339788"/>
            <a:ext cx="1948655" cy="762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49"/>
              </a:lnSpc>
            </a:pPr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NOP Phearum</a:t>
            </a:r>
          </a:p>
          <a:p>
            <a:pPr algn="just">
              <a:lnSpc>
                <a:spcPts val="2849"/>
              </a:lnSpc>
            </a:pPr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KHEANG Hongly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FB4438-FE01-2674-1AC0-AF3F46647EB8}"/>
              </a:ext>
            </a:extLst>
          </p:cNvPr>
          <p:cNvCxnSpPr>
            <a:cxnSpLocks/>
          </p:cNvCxnSpPr>
          <p:nvPr/>
        </p:nvCxnSpPr>
        <p:spPr>
          <a:xfrm>
            <a:off x="4500282" y="3792071"/>
            <a:ext cx="3030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4D3C0A-31FC-5FD3-0947-C0549FCC9212}"/>
              </a:ext>
            </a:extLst>
          </p:cNvPr>
          <p:cNvCxnSpPr>
            <a:cxnSpLocks/>
          </p:cNvCxnSpPr>
          <p:nvPr/>
        </p:nvCxnSpPr>
        <p:spPr>
          <a:xfrm>
            <a:off x="4509247" y="3792071"/>
            <a:ext cx="0" cy="44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FF6857-7982-DDB9-93E5-87FF236AB5E6}"/>
              </a:ext>
            </a:extLst>
          </p:cNvPr>
          <p:cNvCxnSpPr>
            <a:cxnSpLocks/>
          </p:cNvCxnSpPr>
          <p:nvPr/>
        </p:nvCxnSpPr>
        <p:spPr>
          <a:xfrm>
            <a:off x="7539318" y="3792070"/>
            <a:ext cx="0" cy="44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90C9E1-D219-D24E-09FE-8C02D883B1EC}"/>
              </a:ext>
            </a:extLst>
          </p:cNvPr>
          <p:cNvCxnSpPr/>
          <p:nvPr/>
        </p:nvCxnSpPr>
        <p:spPr>
          <a:xfrm>
            <a:off x="5957047" y="3102626"/>
            <a:ext cx="0" cy="68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9C196A-7DF7-FF8A-8AAA-9D5A27272CF2}"/>
              </a:ext>
            </a:extLst>
          </p:cNvPr>
          <p:cNvSpPr txBox="1"/>
          <p:nvPr/>
        </p:nvSpPr>
        <p:spPr>
          <a:xfrm flipH="1">
            <a:off x="3821359" y="5002308"/>
            <a:ext cx="1303135" cy="1127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49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 Thon</a:t>
            </a:r>
          </a:p>
          <a:p>
            <a:pPr>
              <a:lnSpc>
                <a:spcPts val="2849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 UI and front-end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D20D2F-BC84-A3BF-D24C-FA9A85A21F7E}"/>
              </a:ext>
            </a:extLst>
          </p:cNvPr>
          <p:cNvSpPr txBox="1"/>
          <p:nvPr/>
        </p:nvSpPr>
        <p:spPr>
          <a:xfrm>
            <a:off x="7067507" y="5002466"/>
            <a:ext cx="1354831" cy="113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49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Vysing</a:t>
            </a:r>
          </a:p>
          <a:p>
            <a:pPr>
              <a:lnSpc>
                <a:spcPts val="2849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and devops  </a:t>
            </a:r>
          </a:p>
        </p:txBody>
      </p:sp>
    </p:spTree>
    <p:extLst>
      <p:ext uri="{BB962C8B-B14F-4D97-AF65-F5344CB8AC3E}">
        <p14:creationId xmlns:p14="http://schemas.microsoft.com/office/powerpoint/2010/main" val="260246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 THON</dc:creator>
  <cp:lastModifiedBy>VEN THON</cp:lastModifiedBy>
  <cp:revision>3</cp:revision>
  <dcterms:created xsi:type="dcterms:W3CDTF">2023-10-22T09:09:55Z</dcterms:created>
  <dcterms:modified xsi:type="dcterms:W3CDTF">2023-10-25T07:59:55Z</dcterms:modified>
</cp:coreProperties>
</file>