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90" r:id="rId3"/>
    <p:sldId id="258" r:id="rId4"/>
    <p:sldId id="259" r:id="rId5"/>
    <p:sldId id="263" r:id="rId6"/>
    <p:sldId id="295" r:id="rId7"/>
    <p:sldId id="291" r:id="rId8"/>
    <p:sldId id="265" r:id="rId9"/>
    <p:sldId id="266" r:id="rId10"/>
    <p:sldId id="267" r:id="rId11"/>
    <p:sldId id="268" r:id="rId12"/>
    <p:sldId id="269" r:id="rId13"/>
    <p:sldId id="273" r:id="rId14"/>
    <p:sldId id="274" r:id="rId15"/>
    <p:sldId id="275" r:id="rId16"/>
    <p:sldId id="276" r:id="rId17"/>
    <p:sldId id="277" r:id="rId18"/>
    <p:sldId id="296" r:id="rId19"/>
    <p:sldId id="293" r:id="rId20"/>
    <p:sldId id="294" r:id="rId21"/>
    <p:sldId id="279" r:id="rId22"/>
    <p:sldId id="281" r:id="rId23"/>
    <p:sldId id="282" r:id="rId24"/>
    <p:sldId id="283" r:id="rId25"/>
    <p:sldId id="284" r:id="rId26"/>
    <p:sldId id="285" r:id="rId27"/>
    <p:sldId id="286" r:id="rId28"/>
    <p:sldId id="288" r:id="rId29"/>
    <p:sldId id="287" r:id="rId30"/>
  </p:sldIdLst>
  <p:sldSz cx="9753600" cy="7315200"/>
  <p:notesSz cx="6858000" cy="9144000"/>
  <p:embeddedFontLst>
    <p:embeddedFont>
      <p:font typeface="Bahnschrift SemiBold Condensed" panose="020B0502040204020203" pitchFamily="34" charset="0"/>
      <p:bold r:id="rId32"/>
    </p:embeddedFont>
    <p:embeddedFont>
      <p:font typeface="Canva Sans" panose="020B0604020202020204" charset="0"/>
      <p:regular r:id="rId33"/>
    </p:embeddedFont>
    <p:embeddedFont>
      <p:font typeface="Canva Sans Bold" panose="020B0604020202020204" charset="0"/>
      <p:regular r:id="rId34"/>
    </p:embeddedFont>
    <p:embeddedFont>
      <p:font typeface="Open Sans Light Bold"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AFA"/>
    <a:srgbClr val="6200EC"/>
    <a:srgbClr val="3D96F5"/>
    <a:srgbClr val="00CCF1"/>
    <a:srgbClr val="1B7EA3"/>
    <a:srgbClr val="F5871C"/>
    <a:srgbClr val="EAA31C"/>
    <a:srgbClr val="A2CD36"/>
    <a:srgbClr val="FF7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341" y="6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0B9DC-89E8-4C75-B7F0-347A2D039730}" type="datetimeFigureOut">
              <a:rPr lang="en-US" smtClean="0"/>
              <a:t>6/28/2024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C49F7-3328-4C91-8691-2C0FDEE892FE}" type="slidenum">
              <a:rPr lang="en-US" smtClean="0"/>
              <a:t>‹#›</a:t>
            </a:fld>
            <a:endParaRPr lang="en-US"/>
          </a:p>
        </p:txBody>
      </p:sp>
    </p:spTree>
    <p:extLst>
      <p:ext uri="{BB962C8B-B14F-4D97-AF65-F5344CB8AC3E}">
        <p14:creationId xmlns:p14="http://schemas.microsoft.com/office/powerpoint/2010/main" val="131718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9C49F7-3328-4C91-8691-2C0FDEE892FE}" type="slidenum">
              <a:rPr lang="en-US" smtClean="0"/>
              <a:t>8</a:t>
            </a:fld>
            <a:endParaRPr lang="en-US"/>
          </a:p>
        </p:txBody>
      </p:sp>
    </p:spTree>
    <p:extLst>
      <p:ext uri="{BB962C8B-B14F-4D97-AF65-F5344CB8AC3E}">
        <p14:creationId xmlns:p14="http://schemas.microsoft.com/office/powerpoint/2010/main" val="236448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248029" y="408919"/>
            <a:ext cx="1520669" cy="1500393"/>
          </a:xfrm>
          <a:custGeom>
            <a:avLst/>
            <a:gdLst/>
            <a:ahLst/>
            <a:cxnLst/>
            <a:rect l="l" t="t" r="r" b="b"/>
            <a:pathLst>
              <a:path w="1520669" h="1500393">
                <a:moveTo>
                  <a:pt x="0" y="0"/>
                </a:moveTo>
                <a:lnTo>
                  <a:pt x="1520669" y="0"/>
                </a:lnTo>
                <a:lnTo>
                  <a:pt x="1520669" y="1500393"/>
                </a:lnTo>
                <a:lnTo>
                  <a:pt x="0" y="1500393"/>
                </a:lnTo>
                <a:lnTo>
                  <a:pt x="0" y="0"/>
                </a:lnTo>
                <a:close/>
              </a:path>
            </a:pathLst>
          </a:custGeom>
          <a:blipFill>
            <a:blip r:embed="rId2"/>
            <a:stretch>
              <a:fillRect/>
            </a:stretch>
          </a:blipFill>
        </p:spPr>
        <p:txBody>
          <a:bodyPr/>
          <a:lstStyle/>
          <a:p>
            <a:endParaRPr lang="en-US"/>
          </a:p>
        </p:txBody>
      </p:sp>
      <p:sp>
        <p:nvSpPr>
          <p:cNvPr id="3" name="Freeform 3"/>
          <p:cNvSpPr/>
          <p:nvPr/>
        </p:nvSpPr>
        <p:spPr>
          <a:xfrm>
            <a:off x="8024926" y="600195"/>
            <a:ext cx="1412009" cy="1117840"/>
          </a:xfrm>
          <a:custGeom>
            <a:avLst/>
            <a:gdLst/>
            <a:ahLst/>
            <a:cxnLst/>
            <a:rect l="l" t="t" r="r" b="b"/>
            <a:pathLst>
              <a:path w="1412009" h="1117840">
                <a:moveTo>
                  <a:pt x="0" y="0"/>
                </a:moveTo>
                <a:lnTo>
                  <a:pt x="1412008" y="0"/>
                </a:lnTo>
                <a:lnTo>
                  <a:pt x="1412008" y="1117840"/>
                </a:lnTo>
                <a:lnTo>
                  <a:pt x="0" y="1117840"/>
                </a:lnTo>
                <a:lnTo>
                  <a:pt x="0" y="0"/>
                </a:lnTo>
                <a:close/>
              </a:path>
            </a:pathLst>
          </a:custGeom>
          <a:blipFill>
            <a:blip r:embed="rId3"/>
            <a:stretch>
              <a:fillRect/>
            </a:stretch>
          </a:blipFill>
        </p:spPr>
        <p:txBody>
          <a:bodyPr/>
          <a:lstStyle/>
          <a:p>
            <a:endParaRPr lang="en-US"/>
          </a:p>
        </p:txBody>
      </p:sp>
      <p:grpSp>
        <p:nvGrpSpPr>
          <p:cNvPr id="4" name="Group 4"/>
          <p:cNvGrpSpPr/>
          <p:nvPr/>
        </p:nvGrpSpPr>
        <p:grpSpPr>
          <a:xfrm>
            <a:off x="0" y="2596310"/>
            <a:ext cx="9753600" cy="773680"/>
            <a:chOff x="0" y="0"/>
            <a:chExt cx="4854310" cy="385056"/>
          </a:xfrm>
        </p:grpSpPr>
        <p:sp>
          <p:nvSpPr>
            <p:cNvPr id="5" name="Freeform 5"/>
            <p:cNvSpPr/>
            <p:nvPr/>
          </p:nvSpPr>
          <p:spPr>
            <a:xfrm>
              <a:off x="0" y="0"/>
              <a:ext cx="4854310" cy="385056"/>
            </a:xfrm>
            <a:custGeom>
              <a:avLst/>
              <a:gdLst/>
              <a:ahLst/>
              <a:cxnLst/>
              <a:rect l="l" t="t" r="r" b="b"/>
              <a:pathLst>
                <a:path w="4854310" h="385056">
                  <a:moveTo>
                    <a:pt x="0" y="0"/>
                  </a:moveTo>
                  <a:lnTo>
                    <a:pt x="4854310" y="0"/>
                  </a:lnTo>
                  <a:lnTo>
                    <a:pt x="4854310" y="385056"/>
                  </a:lnTo>
                  <a:lnTo>
                    <a:pt x="0" y="385056"/>
                  </a:lnTo>
                  <a:close/>
                </a:path>
              </a:pathLst>
            </a:custGeom>
            <a:solidFill>
              <a:srgbClr val="0C489F"/>
            </a:solidFill>
          </p:spPr>
          <p:txBody>
            <a:bodyPr/>
            <a:lstStyle/>
            <a:p>
              <a:endParaRPr lang="en-US" dirty="0"/>
            </a:p>
          </p:txBody>
        </p:sp>
        <p:sp>
          <p:nvSpPr>
            <p:cNvPr id="6" name="TextBox 6"/>
            <p:cNvSpPr txBox="1"/>
            <p:nvPr/>
          </p:nvSpPr>
          <p:spPr>
            <a:xfrm>
              <a:off x="0" y="0"/>
              <a:ext cx="4854310" cy="385056"/>
            </a:xfrm>
            <a:prstGeom prst="rect">
              <a:avLst/>
            </a:prstGeom>
          </p:spPr>
          <p:txBody>
            <a:bodyPr lIns="26883" tIns="26883" rIns="26883" bIns="26883" rtlCol="0" anchor="ctr"/>
            <a:lstStyle/>
            <a:p>
              <a:pPr algn="ctr">
                <a:lnSpc>
                  <a:spcPts val="5186"/>
                </a:lnSpc>
              </a:pPr>
              <a:r>
                <a:rPr lang="en-US" sz="3200" b="1" dirty="0">
                  <a:solidFill>
                    <a:srgbClr val="FFFFFF"/>
                  </a:solidFill>
                  <a:latin typeface="Times New Roman" panose="02020603050405020304" pitchFamily="18" charset="0"/>
                  <a:cs typeface="Times New Roman" panose="02020603050405020304" pitchFamily="18" charset="0"/>
                </a:rPr>
                <a:t>Book Inventory Management System</a:t>
              </a:r>
            </a:p>
          </p:txBody>
        </p:sp>
      </p:grpSp>
      <p:sp>
        <p:nvSpPr>
          <p:cNvPr id="7" name="TextBox 7"/>
          <p:cNvSpPr txBox="1"/>
          <p:nvPr/>
        </p:nvSpPr>
        <p:spPr>
          <a:xfrm>
            <a:off x="1941879" y="814517"/>
            <a:ext cx="5720925" cy="423193"/>
          </a:xfrm>
          <a:prstGeom prst="rect">
            <a:avLst/>
          </a:prstGeom>
        </p:spPr>
        <p:txBody>
          <a:bodyPr wrap="square" lIns="0" tIns="0" rIns="0" bIns="0" rtlCol="0" anchor="t">
            <a:spAutoFit/>
          </a:bodyPr>
          <a:lstStyle/>
          <a:p>
            <a:pPr algn="ctr">
              <a:lnSpc>
                <a:spcPts val="3345"/>
              </a:lnSpc>
            </a:pPr>
            <a:r>
              <a:rPr lang="en-US" sz="2800" b="1" dirty="0">
                <a:solidFill>
                  <a:srgbClr val="000000"/>
                </a:solidFill>
                <a:latin typeface="Times New Roman" panose="02020603050405020304" pitchFamily="18" charset="0"/>
                <a:cs typeface="Times New Roman" panose="02020603050405020304" pitchFamily="18" charset="0"/>
              </a:rPr>
              <a:t>Institute of Technology of Cambodia</a:t>
            </a:r>
          </a:p>
        </p:txBody>
      </p:sp>
      <p:sp>
        <p:nvSpPr>
          <p:cNvPr id="8" name="TextBox 8"/>
          <p:cNvSpPr txBox="1"/>
          <p:nvPr/>
        </p:nvSpPr>
        <p:spPr>
          <a:xfrm>
            <a:off x="1826071" y="1478661"/>
            <a:ext cx="6025674" cy="265714"/>
          </a:xfrm>
          <a:prstGeom prst="rect">
            <a:avLst/>
          </a:prstGeom>
        </p:spPr>
        <p:txBody>
          <a:bodyPr lIns="0" tIns="0" rIns="0" bIns="0" rtlCol="0" anchor="t">
            <a:spAutoFit/>
          </a:bodyPr>
          <a:lstStyle/>
          <a:p>
            <a:pPr algn="ctr">
              <a:lnSpc>
                <a:spcPts val="2207"/>
              </a:lnSpc>
            </a:pPr>
            <a:r>
              <a:rPr lang="en-US" b="1" dirty="0">
                <a:solidFill>
                  <a:srgbClr val="000000"/>
                </a:solidFill>
                <a:latin typeface="Times New Roman" panose="02020603050405020304" pitchFamily="18" charset="0"/>
                <a:cs typeface="Times New Roman" panose="02020603050405020304" pitchFamily="18" charset="0"/>
              </a:rPr>
              <a:t>Department of Information and Communication Engineering</a:t>
            </a:r>
          </a:p>
        </p:txBody>
      </p:sp>
      <p:sp>
        <p:nvSpPr>
          <p:cNvPr id="9" name="TextBox 9"/>
          <p:cNvSpPr txBox="1"/>
          <p:nvPr/>
        </p:nvSpPr>
        <p:spPr>
          <a:xfrm>
            <a:off x="1102695" y="3747764"/>
            <a:ext cx="8334240" cy="1891030"/>
          </a:xfrm>
          <a:prstGeom prst="rect">
            <a:avLst/>
          </a:prstGeom>
        </p:spPr>
        <p:txBody>
          <a:bodyPr wrap="square" lIns="0" tIns="0" rIns="0" bIns="0" rtlCol="0" anchor="t">
            <a:spAutoFit/>
          </a:bodyPr>
          <a:lstStyle/>
          <a:p>
            <a:pPr>
              <a:lnSpc>
                <a:spcPts val="2963"/>
              </a:lnSpc>
            </a:pPr>
            <a:r>
              <a:rPr lang="en-US" sz="2400" dirty="0">
                <a:solidFill>
                  <a:srgbClr val="000000"/>
                </a:solidFill>
                <a:latin typeface="Times New Roman" panose="02020603050405020304" pitchFamily="18" charset="0"/>
                <a:cs typeface="Times New Roman" panose="02020603050405020304" pitchFamily="18" charset="0"/>
              </a:rPr>
              <a:t>Academic Supervisor 		:     Mr. NOP </a:t>
            </a:r>
            <a:r>
              <a:rPr lang="en-US" sz="2400" dirty="0" err="1">
                <a:solidFill>
                  <a:srgbClr val="000000"/>
                </a:solidFill>
                <a:latin typeface="Times New Roman" panose="02020603050405020304" pitchFamily="18" charset="0"/>
                <a:cs typeface="Times New Roman" panose="02020603050405020304" pitchFamily="18" charset="0"/>
              </a:rPr>
              <a:t>Phearum</a:t>
            </a:r>
            <a:endParaRPr lang="en-US" sz="2400" dirty="0">
              <a:solidFill>
                <a:srgbClr val="000000"/>
              </a:solidFill>
              <a:latin typeface="Times New Roman" panose="02020603050405020304" pitchFamily="18" charset="0"/>
              <a:cs typeface="Times New Roman" panose="02020603050405020304" pitchFamily="18" charset="0"/>
            </a:endParaRPr>
          </a:p>
          <a:p>
            <a:pPr>
              <a:lnSpc>
                <a:spcPts val="2963"/>
              </a:lnSpc>
            </a:pPr>
            <a:r>
              <a:rPr lang="en-US" sz="2400" dirty="0">
                <a:solidFill>
                  <a:srgbClr val="000000"/>
                </a:solidFill>
                <a:latin typeface="Times New Roman" panose="02020603050405020304" pitchFamily="18" charset="0"/>
                <a:cs typeface="Times New Roman" panose="02020603050405020304" pitchFamily="18" charset="0"/>
              </a:rPr>
              <a:t>Company Advisor 		:     Mr. VON Seyha</a:t>
            </a:r>
          </a:p>
          <a:p>
            <a:pPr>
              <a:lnSpc>
                <a:spcPts val="2963"/>
              </a:lnSpc>
            </a:pPr>
            <a:r>
              <a:rPr lang="en-US" sz="2400" dirty="0">
                <a:solidFill>
                  <a:srgbClr val="000000"/>
                </a:solidFill>
                <a:latin typeface="Times New Roman" panose="02020603050405020304" pitchFamily="18" charset="0"/>
                <a:cs typeface="Times New Roman" panose="02020603050405020304" pitchFamily="18" charset="0"/>
              </a:rPr>
              <a:t>Student                              	:     Mr. VEN Thon</a:t>
            </a:r>
          </a:p>
          <a:p>
            <a:pPr>
              <a:lnSpc>
                <a:spcPts val="2963"/>
              </a:lnSpc>
            </a:pPr>
            <a:r>
              <a:rPr lang="en-US" sz="2400" dirty="0">
                <a:solidFill>
                  <a:srgbClr val="000000"/>
                </a:solidFill>
                <a:latin typeface="Times New Roman" panose="02020603050405020304" pitchFamily="18" charset="0"/>
                <a:cs typeface="Times New Roman" panose="02020603050405020304" pitchFamily="18" charset="0"/>
              </a:rPr>
              <a:t>Duration                		:     19 February – 31 May, 2024</a:t>
            </a:r>
          </a:p>
          <a:p>
            <a:pPr>
              <a:lnSpc>
                <a:spcPts val="2963"/>
              </a:lnSpc>
            </a:pPr>
            <a:endParaRPr lang="en-US" sz="2116" dirty="0">
              <a:solidFill>
                <a:srgbClr val="000000"/>
              </a:solidFill>
              <a:latin typeface="Times New Roman" panose="02020603050405020304" pitchFamily="18" charset="0"/>
              <a:cs typeface="Times New Roman" panose="02020603050405020304" pitchFamily="18" charset="0"/>
            </a:endParaRPr>
          </a:p>
        </p:txBody>
      </p:sp>
      <p:sp>
        <p:nvSpPr>
          <p:cNvPr id="10" name="TextBox 10"/>
          <p:cNvSpPr txBox="1"/>
          <p:nvPr/>
        </p:nvSpPr>
        <p:spPr>
          <a:xfrm>
            <a:off x="3406894" y="5986348"/>
            <a:ext cx="3222505" cy="311367"/>
          </a:xfrm>
          <a:prstGeom prst="rect">
            <a:avLst/>
          </a:prstGeom>
        </p:spPr>
        <p:txBody>
          <a:bodyPr wrap="square" lIns="0" tIns="0" rIns="0" bIns="0" rtlCol="0" anchor="t">
            <a:spAutoFit/>
          </a:bodyPr>
          <a:lstStyle/>
          <a:p>
            <a:pPr algn="ctr">
              <a:lnSpc>
                <a:spcPts val="2593"/>
              </a:lnSpc>
            </a:pPr>
            <a:r>
              <a:rPr lang="en-US" sz="1852" dirty="0">
                <a:solidFill>
                  <a:srgbClr val="000000"/>
                </a:solidFill>
                <a:latin typeface="Canva Sans"/>
              </a:rPr>
              <a:t>Academic Year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3" name="Group 3"/>
          <p:cNvGrpSpPr/>
          <p:nvPr/>
        </p:nvGrpSpPr>
        <p:grpSpPr>
          <a:xfrm>
            <a:off x="1875907" y="-4"/>
            <a:ext cx="2310838" cy="639335"/>
            <a:chOff x="0" y="-2"/>
            <a:chExt cx="1196260" cy="330967"/>
          </a:xfrm>
        </p:grpSpPr>
        <p:sp>
          <p:nvSpPr>
            <p:cNvPr id="4" name="Freeform 4"/>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5" name="TextBox 5"/>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6" name="Group 6"/>
          <p:cNvGrpSpPr/>
          <p:nvPr/>
        </p:nvGrpSpPr>
        <p:grpSpPr>
          <a:xfrm>
            <a:off x="0" y="0"/>
            <a:ext cx="2225835" cy="639333"/>
            <a:chOff x="0" y="0"/>
            <a:chExt cx="1152257" cy="330966"/>
          </a:xfrm>
        </p:grpSpPr>
        <p:sp>
          <p:nvSpPr>
            <p:cNvPr id="7" name="Freeform 7"/>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8" name="TextBox 8"/>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9" name="Group 9"/>
          <p:cNvGrpSpPr/>
          <p:nvPr/>
        </p:nvGrpSpPr>
        <p:grpSpPr>
          <a:xfrm>
            <a:off x="3833419" y="0"/>
            <a:ext cx="2300971" cy="639333"/>
            <a:chOff x="0" y="0"/>
            <a:chExt cx="1191152" cy="330966"/>
          </a:xfrm>
        </p:grpSpPr>
        <p:sp>
          <p:nvSpPr>
            <p:cNvPr id="10" name="Freeform 10"/>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11" name="TextBox 11"/>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2" name="Group 12"/>
          <p:cNvGrpSpPr/>
          <p:nvPr/>
        </p:nvGrpSpPr>
        <p:grpSpPr>
          <a:xfrm>
            <a:off x="5783465" y="0"/>
            <a:ext cx="2213692" cy="639333"/>
            <a:chOff x="0" y="0"/>
            <a:chExt cx="1145970" cy="330966"/>
          </a:xfrm>
        </p:grpSpPr>
        <p:sp>
          <p:nvSpPr>
            <p:cNvPr id="13" name="Freeform 13"/>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4" name="TextBox 14"/>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5" name="Group 15"/>
          <p:cNvGrpSpPr/>
          <p:nvPr/>
        </p:nvGrpSpPr>
        <p:grpSpPr>
          <a:xfrm>
            <a:off x="7641442" y="0"/>
            <a:ext cx="2112158" cy="639333"/>
            <a:chOff x="0" y="0"/>
            <a:chExt cx="1093409" cy="330966"/>
          </a:xfrm>
        </p:grpSpPr>
        <p:sp>
          <p:nvSpPr>
            <p:cNvPr id="16" name="Freeform 16"/>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17" name="TextBox 17"/>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grpSp>
        <p:nvGrpSpPr>
          <p:cNvPr id="18" name="Group 18"/>
          <p:cNvGrpSpPr/>
          <p:nvPr/>
        </p:nvGrpSpPr>
        <p:grpSpPr>
          <a:xfrm>
            <a:off x="9022080" y="6583680"/>
            <a:ext cx="597668" cy="562182"/>
            <a:chOff x="0" y="0"/>
            <a:chExt cx="221359" cy="208216"/>
          </a:xfrm>
        </p:grpSpPr>
        <p:sp>
          <p:nvSpPr>
            <p:cNvPr id="19" name="Freeform 19"/>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0" name="TextBox 20"/>
            <p:cNvSpPr txBox="1"/>
            <p:nvPr/>
          </p:nvSpPr>
          <p:spPr>
            <a:xfrm>
              <a:off x="0" y="0"/>
              <a:ext cx="221359" cy="208216"/>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9</a:t>
              </a:r>
            </a:p>
          </p:txBody>
        </p:sp>
      </p:grpSp>
      <p:sp>
        <p:nvSpPr>
          <p:cNvPr id="22" name="TextBox 22"/>
          <p:cNvSpPr txBox="1"/>
          <p:nvPr/>
        </p:nvSpPr>
        <p:spPr>
          <a:xfrm>
            <a:off x="762000" y="920362"/>
            <a:ext cx="4020705"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Functionalities  for Each Roles</a:t>
            </a:r>
          </a:p>
        </p:txBody>
      </p:sp>
      <p:pic>
        <p:nvPicPr>
          <p:cNvPr id="24" name="Picture 23">
            <a:extLst>
              <a:ext uri="{FF2B5EF4-FFF2-40B4-BE49-F238E27FC236}">
                <a16:creationId xmlns:a16="http://schemas.microsoft.com/office/drawing/2014/main" id="{32484EA4-9E5A-E222-CF12-5E7F3D327590}"/>
              </a:ext>
            </a:extLst>
          </p:cNvPr>
          <p:cNvPicPr>
            <a:picLocks noChangeAspect="1"/>
          </p:cNvPicPr>
          <p:nvPr/>
        </p:nvPicPr>
        <p:blipFill>
          <a:blip r:embed="rId2"/>
          <a:stretch>
            <a:fillRect/>
          </a:stretch>
        </p:blipFill>
        <p:spPr>
          <a:xfrm>
            <a:off x="1697001" y="1747506"/>
            <a:ext cx="2590800" cy="1894128"/>
          </a:xfrm>
          <a:prstGeom prst="rect">
            <a:avLst/>
          </a:prstGeom>
        </p:spPr>
      </p:pic>
      <p:pic>
        <p:nvPicPr>
          <p:cNvPr id="26" name="Picture 25">
            <a:extLst>
              <a:ext uri="{FF2B5EF4-FFF2-40B4-BE49-F238E27FC236}">
                <a16:creationId xmlns:a16="http://schemas.microsoft.com/office/drawing/2014/main" id="{346676D4-D437-9E90-D0AB-897687F9C50C}"/>
              </a:ext>
            </a:extLst>
          </p:cNvPr>
          <p:cNvPicPr>
            <a:picLocks noChangeAspect="1"/>
          </p:cNvPicPr>
          <p:nvPr/>
        </p:nvPicPr>
        <p:blipFill>
          <a:blip r:embed="rId3"/>
          <a:stretch>
            <a:fillRect/>
          </a:stretch>
        </p:blipFill>
        <p:spPr>
          <a:xfrm>
            <a:off x="5487572" y="1747506"/>
            <a:ext cx="2307442" cy="1773657"/>
          </a:xfrm>
          <a:prstGeom prst="rect">
            <a:avLst/>
          </a:prstGeom>
        </p:spPr>
      </p:pic>
      <p:sp>
        <p:nvSpPr>
          <p:cNvPr id="28" name="TextBox 27">
            <a:extLst>
              <a:ext uri="{FF2B5EF4-FFF2-40B4-BE49-F238E27FC236}">
                <a16:creationId xmlns:a16="http://schemas.microsoft.com/office/drawing/2014/main" id="{F1554292-B8DD-ACB0-71C1-A58B538C0C91}"/>
              </a:ext>
            </a:extLst>
          </p:cNvPr>
          <p:cNvSpPr txBox="1"/>
          <p:nvPr/>
        </p:nvSpPr>
        <p:spPr>
          <a:xfrm>
            <a:off x="1265052" y="3296494"/>
            <a:ext cx="3454699" cy="2929263"/>
          </a:xfrm>
          <a:prstGeom prst="rect">
            <a:avLst/>
          </a:prstGeom>
          <a:noFill/>
        </p:spPr>
        <p:txBody>
          <a:bodyPr wrap="square">
            <a:spAutoFit/>
          </a:bodyPr>
          <a:lstStyle/>
          <a:p>
            <a:pPr algn="ctr">
              <a:lnSpc>
                <a:spcPts val="2849"/>
              </a:lnSpc>
            </a:pPr>
            <a:r>
              <a:rPr lang="en-US" sz="2000" b="1" dirty="0">
                <a:solidFill>
                  <a:srgbClr val="000000"/>
                </a:solidFill>
                <a:latin typeface="Times New Roman" panose="02020603050405020304" pitchFamily="18" charset="0"/>
                <a:cs typeface="Times New Roman" panose="02020603050405020304" pitchFamily="18" charset="0"/>
              </a:rPr>
              <a:t>Admin Roles</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Manage user</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Manage many user by file excel</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Crud operation on user</a:t>
            </a:r>
          </a:p>
          <a:p>
            <a:pPr>
              <a:lnSpc>
                <a:spcPts val="2849"/>
              </a:lnSpc>
            </a:pPr>
            <a:r>
              <a:rPr lang="en-US" dirty="0">
                <a:solidFill>
                  <a:srgbClr val="000000"/>
                </a:solidFill>
                <a:latin typeface="Times New Roman" panose="02020603050405020304" pitchFamily="18" charset="0"/>
                <a:cs typeface="Times New Roman" panose="02020603050405020304" pitchFamily="18" charset="0"/>
              </a:rPr>
              <a:t>( Create, Read, Update, Delete)</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Manage device user</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Search Information user</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Control Information user</a:t>
            </a:r>
          </a:p>
        </p:txBody>
      </p:sp>
      <p:sp>
        <p:nvSpPr>
          <p:cNvPr id="30" name="TextBox 29">
            <a:extLst>
              <a:ext uri="{FF2B5EF4-FFF2-40B4-BE49-F238E27FC236}">
                <a16:creationId xmlns:a16="http://schemas.microsoft.com/office/drawing/2014/main" id="{38EAD2F8-FA50-0E4C-CFAC-BC82FA8F0E64}"/>
              </a:ext>
            </a:extLst>
          </p:cNvPr>
          <p:cNvSpPr txBox="1"/>
          <p:nvPr/>
        </p:nvSpPr>
        <p:spPr>
          <a:xfrm>
            <a:off x="5334000" y="3302521"/>
            <a:ext cx="2921691" cy="2923236"/>
          </a:xfrm>
          <a:prstGeom prst="rect">
            <a:avLst/>
          </a:prstGeom>
          <a:noFill/>
        </p:spPr>
        <p:txBody>
          <a:bodyPr wrap="square">
            <a:spAutoFit/>
          </a:bodyPr>
          <a:lstStyle/>
          <a:p>
            <a:pPr algn="ctr">
              <a:lnSpc>
                <a:spcPts val="2849"/>
              </a:lnSpc>
            </a:pPr>
            <a:r>
              <a:rPr lang="en-US" sz="2000" b="1" dirty="0">
                <a:solidFill>
                  <a:srgbClr val="000000"/>
                </a:solidFill>
                <a:latin typeface="Times New Roman" panose="02020603050405020304" pitchFamily="18" charset="0"/>
                <a:cs typeface="Times New Roman" panose="02020603050405020304" pitchFamily="18" charset="0"/>
              </a:rPr>
              <a:t>User Roles</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Login</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Change password</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Register device</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Delete device</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Edit device</a:t>
            </a:r>
          </a:p>
          <a:p>
            <a:pPr marL="285750" indent="-285750">
              <a:lnSpc>
                <a:spcPts val="2849"/>
              </a:lnSpc>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Number of register device</a:t>
            </a:r>
          </a:p>
          <a:p>
            <a:pPr marL="285750" indent="-285750">
              <a:lnSpc>
                <a:spcPts val="2849"/>
              </a:lnSpc>
              <a:buFont typeface="Arial" panose="020B0604020202020204" pitchFamily="34" charset="0"/>
              <a:buChar char="•"/>
            </a:pPr>
            <a:endParaRPr lang="en-US" sz="16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sp>
        <p:nvSpPr>
          <p:cNvPr id="19" name="TextBox 19"/>
          <p:cNvSpPr txBox="1"/>
          <p:nvPr/>
        </p:nvSpPr>
        <p:spPr>
          <a:xfrm>
            <a:off x="972667" y="968517"/>
            <a:ext cx="1246700"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Planning</a:t>
            </a:r>
          </a:p>
        </p:txBody>
      </p:sp>
      <p:sp>
        <p:nvSpPr>
          <p:cNvPr id="20" name="TextBox 20"/>
          <p:cNvSpPr txBox="1"/>
          <p:nvPr/>
        </p:nvSpPr>
        <p:spPr>
          <a:xfrm>
            <a:off x="972666" y="1484931"/>
            <a:ext cx="8049413" cy="538609"/>
          </a:xfrm>
          <a:prstGeom prst="rect">
            <a:avLst/>
          </a:prstGeom>
        </p:spPr>
        <p:txBody>
          <a:bodyPr wrap="square" lIns="0" tIns="0" rIns="0" bIns="0" rtlCol="0" anchor="t">
            <a:spAutoFit/>
          </a:bodyPr>
          <a:lstStyle/>
          <a:p>
            <a:pPr algn="just">
              <a:lnSpc>
                <a:spcPts val="2100"/>
              </a:lnSpc>
            </a:pPr>
            <a:r>
              <a:rPr lang="en-US" sz="2000" kern="0" dirty="0">
                <a:effectLst/>
                <a:latin typeface="Times New Roman" panose="02020603050405020304" pitchFamily="18" charset="0"/>
                <a:ea typeface="MS Mincho" panose="02020609040205080304" pitchFamily="49" charset="-128"/>
              </a:rPr>
              <a:t>For the development, testing, and documentation as well I had to spend time 8 weeks to develop the project that we spend time from fist week to eight weeks.</a:t>
            </a:r>
            <a:endParaRPr lang="en-US" sz="2000" dirty="0">
              <a:solidFill>
                <a:srgbClr val="000000"/>
              </a:solidFill>
              <a:latin typeface="Canva Sans"/>
            </a:endParaRPr>
          </a:p>
        </p:txBody>
      </p:sp>
      <p:grpSp>
        <p:nvGrpSpPr>
          <p:cNvPr id="24" name="Group 3">
            <a:extLst>
              <a:ext uri="{FF2B5EF4-FFF2-40B4-BE49-F238E27FC236}">
                <a16:creationId xmlns:a16="http://schemas.microsoft.com/office/drawing/2014/main" id="{DE2B7276-AD3D-036A-753E-3DE086DC428D}"/>
              </a:ext>
            </a:extLst>
          </p:cNvPr>
          <p:cNvGrpSpPr/>
          <p:nvPr/>
        </p:nvGrpSpPr>
        <p:grpSpPr>
          <a:xfrm>
            <a:off x="1875907" y="-4"/>
            <a:ext cx="2310838" cy="639335"/>
            <a:chOff x="0" y="-2"/>
            <a:chExt cx="1196260" cy="330967"/>
          </a:xfrm>
        </p:grpSpPr>
        <p:sp>
          <p:nvSpPr>
            <p:cNvPr id="25" name="Freeform 4">
              <a:extLst>
                <a:ext uri="{FF2B5EF4-FFF2-40B4-BE49-F238E27FC236}">
                  <a16:creationId xmlns:a16="http://schemas.microsoft.com/office/drawing/2014/main" id="{FABAE18B-BF56-9B67-1D29-675692D6C0DD}"/>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26" name="TextBox 5">
              <a:extLst>
                <a:ext uri="{FF2B5EF4-FFF2-40B4-BE49-F238E27FC236}">
                  <a16:creationId xmlns:a16="http://schemas.microsoft.com/office/drawing/2014/main" id="{B38CA37A-5DC1-07A6-E122-D694F3FC8836}"/>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7" name="Group 6">
            <a:extLst>
              <a:ext uri="{FF2B5EF4-FFF2-40B4-BE49-F238E27FC236}">
                <a16:creationId xmlns:a16="http://schemas.microsoft.com/office/drawing/2014/main" id="{E750AA1A-4F6F-311E-2817-3DF267BB100D}"/>
              </a:ext>
            </a:extLst>
          </p:cNvPr>
          <p:cNvGrpSpPr/>
          <p:nvPr/>
        </p:nvGrpSpPr>
        <p:grpSpPr>
          <a:xfrm>
            <a:off x="0" y="0"/>
            <a:ext cx="2225835" cy="639333"/>
            <a:chOff x="0" y="0"/>
            <a:chExt cx="1152257" cy="330966"/>
          </a:xfrm>
        </p:grpSpPr>
        <p:sp>
          <p:nvSpPr>
            <p:cNvPr id="28" name="Freeform 7">
              <a:extLst>
                <a:ext uri="{FF2B5EF4-FFF2-40B4-BE49-F238E27FC236}">
                  <a16:creationId xmlns:a16="http://schemas.microsoft.com/office/drawing/2014/main" id="{7F609C7E-E77D-38A1-7EFA-2E201A686052}"/>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29" name="TextBox 8">
              <a:extLst>
                <a:ext uri="{FF2B5EF4-FFF2-40B4-BE49-F238E27FC236}">
                  <a16:creationId xmlns:a16="http://schemas.microsoft.com/office/drawing/2014/main" id="{7FB66CD7-A261-A873-173E-7B8C3FA39ABD}"/>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0" name="Group 9">
            <a:extLst>
              <a:ext uri="{FF2B5EF4-FFF2-40B4-BE49-F238E27FC236}">
                <a16:creationId xmlns:a16="http://schemas.microsoft.com/office/drawing/2014/main" id="{FB68CB9A-867D-776D-50FA-ED977920511C}"/>
              </a:ext>
            </a:extLst>
          </p:cNvPr>
          <p:cNvGrpSpPr/>
          <p:nvPr/>
        </p:nvGrpSpPr>
        <p:grpSpPr>
          <a:xfrm>
            <a:off x="3833419" y="0"/>
            <a:ext cx="2300971" cy="639333"/>
            <a:chOff x="0" y="0"/>
            <a:chExt cx="1191152" cy="330966"/>
          </a:xfrm>
        </p:grpSpPr>
        <p:sp>
          <p:nvSpPr>
            <p:cNvPr id="31" name="Freeform 10">
              <a:extLst>
                <a:ext uri="{FF2B5EF4-FFF2-40B4-BE49-F238E27FC236}">
                  <a16:creationId xmlns:a16="http://schemas.microsoft.com/office/drawing/2014/main" id="{7541B19F-4760-6927-4218-F8D5932357BF}"/>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2" name="TextBox 11">
              <a:extLst>
                <a:ext uri="{FF2B5EF4-FFF2-40B4-BE49-F238E27FC236}">
                  <a16:creationId xmlns:a16="http://schemas.microsoft.com/office/drawing/2014/main" id="{E0953404-9FF2-F75E-7EFD-16148A0A7211}"/>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3" name="Group 12">
            <a:extLst>
              <a:ext uri="{FF2B5EF4-FFF2-40B4-BE49-F238E27FC236}">
                <a16:creationId xmlns:a16="http://schemas.microsoft.com/office/drawing/2014/main" id="{2D5F02A6-4296-CB42-6E1A-03EFB54A56C9}"/>
              </a:ext>
            </a:extLst>
          </p:cNvPr>
          <p:cNvGrpSpPr/>
          <p:nvPr/>
        </p:nvGrpSpPr>
        <p:grpSpPr>
          <a:xfrm>
            <a:off x="5783465" y="0"/>
            <a:ext cx="2213692" cy="639333"/>
            <a:chOff x="0" y="0"/>
            <a:chExt cx="1145970" cy="330966"/>
          </a:xfrm>
        </p:grpSpPr>
        <p:sp>
          <p:nvSpPr>
            <p:cNvPr id="34" name="Freeform 13">
              <a:extLst>
                <a:ext uri="{FF2B5EF4-FFF2-40B4-BE49-F238E27FC236}">
                  <a16:creationId xmlns:a16="http://schemas.microsoft.com/office/drawing/2014/main" id="{904F3890-D910-4A97-A66D-5F270329D682}"/>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5" name="TextBox 14">
              <a:extLst>
                <a:ext uri="{FF2B5EF4-FFF2-40B4-BE49-F238E27FC236}">
                  <a16:creationId xmlns:a16="http://schemas.microsoft.com/office/drawing/2014/main" id="{1AD1D313-FBE6-B396-027F-669C5810290B}"/>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6" name="Group 15">
            <a:extLst>
              <a:ext uri="{FF2B5EF4-FFF2-40B4-BE49-F238E27FC236}">
                <a16:creationId xmlns:a16="http://schemas.microsoft.com/office/drawing/2014/main" id="{E8C8AA39-0C41-1587-601E-3F819BE678AE}"/>
              </a:ext>
            </a:extLst>
          </p:cNvPr>
          <p:cNvGrpSpPr/>
          <p:nvPr/>
        </p:nvGrpSpPr>
        <p:grpSpPr>
          <a:xfrm>
            <a:off x="7641442" y="0"/>
            <a:ext cx="2112158" cy="639333"/>
            <a:chOff x="0" y="0"/>
            <a:chExt cx="1093409" cy="330966"/>
          </a:xfrm>
        </p:grpSpPr>
        <p:sp>
          <p:nvSpPr>
            <p:cNvPr id="37" name="Freeform 16">
              <a:extLst>
                <a:ext uri="{FF2B5EF4-FFF2-40B4-BE49-F238E27FC236}">
                  <a16:creationId xmlns:a16="http://schemas.microsoft.com/office/drawing/2014/main" id="{42702B2B-7FB7-911D-1EF6-0B37E8327114}"/>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8" name="TextBox 17">
              <a:extLst>
                <a:ext uri="{FF2B5EF4-FFF2-40B4-BE49-F238E27FC236}">
                  <a16:creationId xmlns:a16="http://schemas.microsoft.com/office/drawing/2014/main" id="{7A0749A9-D9D2-E914-5A0D-F319FC8FAC0C}"/>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grpSp>
        <p:nvGrpSpPr>
          <p:cNvPr id="5" name="Group 18">
            <a:extLst>
              <a:ext uri="{FF2B5EF4-FFF2-40B4-BE49-F238E27FC236}">
                <a16:creationId xmlns:a16="http://schemas.microsoft.com/office/drawing/2014/main" id="{4C2EC176-152F-62F5-9357-24790906E8DE}"/>
              </a:ext>
            </a:extLst>
          </p:cNvPr>
          <p:cNvGrpSpPr/>
          <p:nvPr/>
        </p:nvGrpSpPr>
        <p:grpSpPr>
          <a:xfrm>
            <a:off x="9022080" y="6583680"/>
            <a:ext cx="597668" cy="546260"/>
            <a:chOff x="0" y="0"/>
            <a:chExt cx="221359" cy="202319"/>
          </a:xfrm>
        </p:grpSpPr>
        <p:sp>
          <p:nvSpPr>
            <p:cNvPr id="6" name="Freeform 19">
              <a:extLst>
                <a:ext uri="{FF2B5EF4-FFF2-40B4-BE49-F238E27FC236}">
                  <a16:creationId xmlns:a16="http://schemas.microsoft.com/office/drawing/2014/main" id="{75B872A5-1748-1FAD-34A8-899B843E6691}"/>
                </a:ext>
              </a:extLst>
            </p:cNvPr>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7" name="TextBox 20">
              <a:extLst>
                <a:ext uri="{FF2B5EF4-FFF2-40B4-BE49-F238E27FC236}">
                  <a16:creationId xmlns:a16="http://schemas.microsoft.com/office/drawing/2014/main" id="{5D98579D-38E1-DC39-241E-91477AEAF828}"/>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10</a:t>
              </a:r>
            </a:p>
          </p:txBody>
        </p:sp>
      </p:grpSp>
      <p:graphicFrame>
        <p:nvGraphicFramePr>
          <p:cNvPr id="13" name="Table 12">
            <a:extLst>
              <a:ext uri="{FF2B5EF4-FFF2-40B4-BE49-F238E27FC236}">
                <a16:creationId xmlns:a16="http://schemas.microsoft.com/office/drawing/2014/main" id="{35DE63E2-88D5-A6A5-2C55-0ED59C13E347}"/>
              </a:ext>
            </a:extLst>
          </p:cNvPr>
          <p:cNvGraphicFramePr>
            <a:graphicFrameLocks noGrp="1"/>
          </p:cNvGraphicFramePr>
          <p:nvPr>
            <p:extLst>
              <p:ext uri="{D42A27DB-BD31-4B8C-83A1-F6EECF244321}">
                <p14:modId xmlns:p14="http://schemas.microsoft.com/office/powerpoint/2010/main" val="2463999448"/>
              </p:ext>
            </p:extLst>
          </p:nvPr>
        </p:nvGraphicFramePr>
        <p:xfrm>
          <a:off x="972667" y="2245363"/>
          <a:ext cx="8049415" cy="4147648"/>
        </p:xfrm>
        <a:graphic>
          <a:graphicData uri="http://schemas.openxmlformats.org/drawingml/2006/table">
            <a:tbl>
              <a:tblPr firstRow="1" bandRow="1"/>
              <a:tblGrid>
                <a:gridCol w="2100553">
                  <a:extLst>
                    <a:ext uri="{9D8B030D-6E8A-4147-A177-3AD203B41FA5}">
                      <a16:colId xmlns:a16="http://schemas.microsoft.com/office/drawing/2014/main" val="1082305094"/>
                    </a:ext>
                  </a:extLst>
                </a:gridCol>
                <a:gridCol w="741330">
                  <a:extLst>
                    <a:ext uri="{9D8B030D-6E8A-4147-A177-3AD203B41FA5}">
                      <a16:colId xmlns:a16="http://schemas.microsoft.com/office/drawing/2014/main" val="3226802304"/>
                    </a:ext>
                  </a:extLst>
                </a:gridCol>
                <a:gridCol w="723269">
                  <a:extLst>
                    <a:ext uri="{9D8B030D-6E8A-4147-A177-3AD203B41FA5}">
                      <a16:colId xmlns:a16="http://schemas.microsoft.com/office/drawing/2014/main" val="1435352347"/>
                    </a:ext>
                  </a:extLst>
                </a:gridCol>
                <a:gridCol w="723269">
                  <a:extLst>
                    <a:ext uri="{9D8B030D-6E8A-4147-A177-3AD203B41FA5}">
                      <a16:colId xmlns:a16="http://schemas.microsoft.com/office/drawing/2014/main" val="3169370440"/>
                    </a:ext>
                  </a:extLst>
                </a:gridCol>
                <a:gridCol w="723269">
                  <a:extLst>
                    <a:ext uri="{9D8B030D-6E8A-4147-A177-3AD203B41FA5}">
                      <a16:colId xmlns:a16="http://schemas.microsoft.com/office/drawing/2014/main" val="1151026337"/>
                    </a:ext>
                  </a:extLst>
                </a:gridCol>
                <a:gridCol w="723269">
                  <a:extLst>
                    <a:ext uri="{9D8B030D-6E8A-4147-A177-3AD203B41FA5}">
                      <a16:colId xmlns:a16="http://schemas.microsoft.com/office/drawing/2014/main" val="1369518657"/>
                    </a:ext>
                  </a:extLst>
                </a:gridCol>
                <a:gridCol w="795596">
                  <a:extLst>
                    <a:ext uri="{9D8B030D-6E8A-4147-A177-3AD203B41FA5}">
                      <a16:colId xmlns:a16="http://schemas.microsoft.com/office/drawing/2014/main" val="198447998"/>
                    </a:ext>
                  </a:extLst>
                </a:gridCol>
                <a:gridCol w="723269">
                  <a:extLst>
                    <a:ext uri="{9D8B030D-6E8A-4147-A177-3AD203B41FA5}">
                      <a16:colId xmlns:a16="http://schemas.microsoft.com/office/drawing/2014/main" val="1069435788"/>
                    </a:ext>
                  </a:extLst>
                </a:gridCol>
                <a:gridCol w="795591">
                  <a:extLst>
                    <a:ext uri="{9D8B030D-6E8A-4147-A177-3AD203B41FA5}">
                      <a16:colId xmlns:a16="http://schemas.microsoft.com/office/drawing/2014/main" val="237906266"/>
                    </a:ext>
                  </a:extLst>
                </a:gridCol>
              </a:tblGrid>
              <a:tr h="434509">
                <a:tc>
                  <a:txBody>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b="1" dirty="0">
                          <a:solidFill>
                            <a:schemeClr val="bg1"/>
                          </a:solidFill>
                          <a:latin typeface="Times New Roman" panose="02020603050405020304" pitchFamily="18" charset="0"/>
                          <a:cs typeface="Times New Roman" panose="02020603050405020304" pitchFamily="18" charset="0"/>
                        </a:rPr>
                        <a:t>Weeks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1600"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129981901"/>
                  </a:ext>
                </a:extLst>
              </a:tr>
              <a:tr h="434509">
                <a:tc>
                  <a:txBody>
                    <a:bodyPr/>
                    <a:lstStyle/>
                    <a:p>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2</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3</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4</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5</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6</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7</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sz="1600" b="1" dirty="0">
                          <a:latin typeface="Times New Roman" panose="02020603050405020304" pitchFamily="18" charset="0"/>
                          <a:cs typeface="Times New Roman" panose="02020603050405020304" pitchFamily="18" charset="0"/>
                        </a:rPr>
                        <a:t>8</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708119320"/>
                  </a:ext>
                </a:extLst>
              </a:tr>
              <a:tr h="526965">
                <a:tc>
                  <a:txBody>
                    <a:bodyPr/>
                    <a:lstStyle/>
                    <a:p>
                      <a:r>
                        <a:rPr lang="en-US" sz="1600" b="1" dirty="0">
                          <a:latin typeface="Times New Roman" panose="02020603050405020304" pitchFamily="18" charset="0"/>
                          <a:cs typeface="Times New Roman" panose="02020603050405020304" pitchFamily="18" charset="0"/>
                        </a:rPr>
                        <a:t>Learn Technology</a:t>
                      </a:r>
                    </a:p>
                  </a:txBody>
                  <a:tcP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8747646"/>
                  </a:ext>
                </a:extLst>
              </a:tr>
              <a:tr h="434509">
                <a:tc>
                  <a:txBody>
                    <a:bodyPr/>
                    <a:lstStyle/>
                    <a:p>
                      <a:r>
                        <a:rPr lang="en-US" sz="1600" b="1" dirty="0">
                          <a:latin typeface="Times New Roman" panose="02020603050405020304" pitchFamily="18" charset="0"/>
                          <a:cs typeface="Times New Roman" panose="02020603050405020304" pitchFamily="18" charset="0"/>
                        </a:rPr>
                        <a:t>Mockup UI</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427964"/>
                  </a:ext>
                </a:extLst>
              </a:tr>
              <a:tr h="434509">
                <a:tc>
                  <a:txBody>
                    <a:bodyPr/>
                    <a:lstStyle/>
                    <a:p>
                      <a:r>
                        <a:rPr lang="en-US" sz="1600" b="1" dirty="0">
                          <a:latin typeface="Times New Roman" panose="02020603050405020304" pitchFamily="18" charset="0"/>
                          <a:cs typeface="Times New Roman" panose="02020603050405020304" pitchFamily="18" charset="0"/>
                        </a:rPr>
                        <a:t>Design Database</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6224337"/>
                  </a:ext>
                </a:extLst>
              </a:tr>
              <a:tr h="434509">
                <a:tc>
                  <a:txBody>
                    <a:bodyPr/>
                    <a:lstStyle/>
                    <a:p>
                      <a:r>
                        <a:rPr lang="en-US" sz="1600" b="1" dirty="0">
                          <a:latin typeface="Times New Roman" panose="02020603050405020304" pitchFamily="18" charset="0"/>
                          <a:cs typeface="Times New Roman" panose="02020603050405020304" pitchFamily="18" charset="0"/>
                        </a:rPr>
                        <a:t>Analyze Requirement</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3093860"/>
                  </a:ext>
                </a:extLst>
              </a:tr>
              <a:tr h="434509">
                <a:tc>
                  <a:txBody>
                    <a:bodyPr/>
                    <a:lstStyle/>
                    <a:p>
                      <a:r>
                        <a:rPr lang="en-US" sz="1600" b="1" dirty="0">
                          <a:latin typeface="Times New Roman" panose="02020603050405020304" pitchFamily="18" charset="0"/>
                          <a:cs typeface="Times New Roman" panose="02020603050405020304" pitchFamily="18" charset="0"/>
                        </a:rPr>
                        <a:t>Development</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7929357"/>
                  </a:ext>
                </a:extLst>
              </a:tr>
              <a:tr h="434509">
                <a:tc>
                  <a:txBody>
                    <a:bodyPr/>
                    <a:lstStyle/>
                    <a:p>
                      <a:r>
                        <a:rPr lang="en-US" sz="1600" b="1" dirty="0">
                          <a:latin typeface="Times New Roman" panose="02020603050405020304" pitchFamily="18" charset="0"/>
                          <a:cs typeface="Times New Roman" panose="02020603050405020304" pitchFamily="18" charset="0"/>
                        </a:rPr>
                        <a:t>Testing</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extLst>
                  <a:ext uri="{0D108BD9-81ED-4DB2-BD59-A6C34878D82A}">
                    <a16:rowId xmlns:a16="http://schemas.microsoft.com/office/drawing/2014/main" val="2281817340"/>
                  </a:ext>
                </a:extLst>
              </a:tr>
              <a:tr h="434509">
                <a:tc>
                  <a:txBody>
                    <a:bodyPr/>
                    <a:lstStyle/>
                    <a:p>
                      <a:r>
                        <a:rPr lang="en-US" sz="1600" b="1" dirty="0">
                          <a:latin typeface="Times New Roman" panose="02020603050405020304" pitchFamily="18" charset="0"/>
                          <a:cs typeface="Times New Roman" panose="02020603050405020304" pitchFamily="18" charset="0"/>
                        </a:rPr>
                        <a:t>Report</a:t>
                      </a:r>
                    </a:p>
                  </a:txBody>
                  <a:tcPr>
                    <a:solidFill>
                      <a:schemeClr val="bg1">
                        <a:lumMod val="85000"/>
                      </a:schemeClr>
                    </a:solidFill>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tc>
                  <a:txBody>
                    <a:bodyPr/>
                    <a:lstStyle/>
                    <a:p>
                      <a:endParaRPr lang="en-US" sz="1600" dirty="0">
                        <a:latin typeface="Times New Roman" panose="02020603050405020304" pitchFamily="18" charset="0"/>
                        <a:cs typeface="Times New Roman" panose="02020603050405020304" pitchFamily="18" charset="0"/>
                      </a:endParaRPr>
                    </a:p>
                  </a:txBody>
                  <a:tcPr>
                    <a:solidFill>
                      <a:schemeClr val="tx2">
                        <a:lumMod val="60000"/>
                        <a:lumOff val="40000"/>
                      </a:schemeClr>
                    </a:solidFill>
                  </a:tcPr>
                </a:tc>
                <a:extLst>
                  <a:ext uri="{0D108BD9-81ED-4DB2-BD59-A6C34878D82A}">
                    <a16:rowId xmlns:a16="http://schemas.microsoft.com/office/drawing/2014/main" val="181725837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18" name="Group 18"/>
          <p:cNvGrpSpPr/>
          <p:nvPr/>
        </p:nvGrpSpPr>
        <p:grpSpPr>
          <a:xfrm>
            <a:off x="9022080" y="6583680"/>
            <a:ext cx="597668" cy="546260"/>
            <a:chOff x="0" y="0"/>
            <a:chExt cx="221359" cy="202319"/>
          </a:xfrm>
        </p:grpSpPr>
        <p:sp>
          <p:nvSpPr>
            <p:cNvPr id="19" name="Freeform 19"/>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0" name="TextBox 20"/>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11</a:t>
              </a:r>
            </a:p>
          </p:txBody>
        </p:sp>
      </p:grpSp>
      <p:sp>
        <p:nvSpPr>
          <p:cNvPr id="22" name="TextBox 22"/>
          <p:cNvSpPr txBox="1"/>
          <p:nvPr/>
        </p:nvSpPr>
        <p:spPr>
          <a:xfrm>
            <a:off x="731520" y="968517"/>
            <a:ext cx="2545080"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 Use Case diagram</a:t>
            </a:r>
          </a:p>
        </p:txBody>
      </p:sp>
      <p:grpSp>
        <p:nvGrpSpPr>
          <p:cNvPr id="23" name="Group 3">
            <a:extLst>
              <a:ext uri="{FF2B5EF4-FFF2-40B4-BE49-F238E27FC236}">
                <a16:creationId xmlns:a16="http://schemas.microsoft.com/office/drawing/2014/main" id="{99D5B6D7-1A9C-D48B-B076-412DB7F6698F}"/>
              </a:ext>
            </a:extLst>
          </p:cNvPr>
          <p:cNvGrpSpPr/>
          <p:nvPr/>
        </p:nvGrpSpPr>
        <p:grpSpPr>
          <a:xfrm>
            <a:off x="1875907" y="-4"/>
            <a:ext cx="2310838" cy="639335"/>
            <a:chOff x="0" y="-2"/>
            <a:chExt cx="1196260" cy="330967"/>
          </a:xfrm>
        </p:grpSpPr>
        <p:sp>
          <p:nvSpPr>
            <p:cNvPr id="24" name="Freeform 4">
              <a:extLst>
                <a:ext uri="{FF2B5EF4-FFF2-40B4-BE49-F238E27FC236}">
                  <a16:creationId xmlns:a16="http://schemas.microsoft.com/office/drawing/2014/main" id="{9331D2F2-B313-C71B-2F37-B8AD49AD270D}"/>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25" name="TextBox 5">
              <a:extLst>
                <a:ext uri="{FF2B5EF4-FFF2-40B4-BE49-F238E27FC236}">
                  <a16:creationId xmlns:a16="http://schemas.microsoft.com/office/drawing/2014/main" id="{65823F86-DF7A-4ED0-7B20-D9AB940E0222}"/>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6" name="Group 6">
            <a:extLst>
              <a:ext uri="{FF2B5EF4-FFF2-40B4-BE49-F238E27FC236}">
                <a16:creationId xmlns:a16="http://schemas.microsoft.com/office/drawing/2014/main" id="{FCA20E17-A962-3005-B0A8-5908CFBA1528}"/>
              </a:ext>
            </a:extLst>
          </p:cNvPr>
          <p:cNvGrpSpPr/>
          <p:nvPr/>
        </p:nvGrpSpPr>
        <p:grpSpPr>
          <a:xfrm>
            <a:off x="0" y="0"/>
            <a:ext cx="2225835" cy="639333"/>
            <a:chOff x="0" y="0"/>
            <a:chExt cx="1152257" cy="330966"/>
          </a:xfrm>
        </p:grpSpPr>
        <p:sp>
          <p:nvSpPr>
            <p:cNvPr id="27" name="Freeform 7">
              <a:extLst>
                <a:ext uri="{FF2B5EF4-FFF2-40B4-BE49-F238E27FC236}">
                  <a16:creationId xmlns:a16="http://schemas.microsoft.com/office/drawing/2014/main" id="{749ECD89-2624-7962-BBA3-60A2ED37E295}"/>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28" name="TextBox 8">
              <a:extLst>
                <a:ext uri="{FF2B5EF4-FFF2-40B4-BE49-F238E27FC236}">
                  <a16:creationId xmlns:a16="http://schemas.microsoft.com/office/drawing/2014/main" id="{E9C17763-CF8D-AC40-2FAB-2C07A55535CC}"/>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29" name="Group 9">
            <a:extLst>
              <a:ext uri="{FF2B5EF4-FFF2-40B4-BE49-F238E27FC236}">
                <a16:creationId xmlns:a16="http://schemas.microsoft.com/office/drawing/2014/main" id="{C38418E6-2AED-FF06-AEAF-7D61316C3A0E}"/>
              </a:ext>
            </a:extLst>
          </p:cNvPr>
          <p:cNvGrpSpPr/>
          <p:nvPr/>
        </p:nvGrpSpPr>
        <p:grpSpPr>
          <a:xfrm>
            <a:off x="3833419" y="0"/>
            <a:ext cx="2300971" cy="639333"/>
            <a:chOff x="0" y="0"/>
            <a:chExt cx="1191152" cy="330966"/>
          </a:xfrm>
        </p:grpSpPr>
        <p:sp>
          <p:nvSpPr>
            <p:cNvPr id="30" name="Freeform 10">
              <a:extLst>
                <a:ext uri="{FF2B5EF4-FFF2-40B4-BE49-F238E27FC236}">
                  <a16:creationId xmlns:a16="http://schemas.microsoft.com/office/drawing/2014/main" id="{D87B0664-71A3-5AEC-EDEB-B010AA0FB780}"/>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1" name="TextBox 11">
              <a:extLst>
                <a:ext uri="{FF2B5EF4-FFF2-40B4-BE49-F238E27FC236}">
                  <a16:creationId xmlns:a16="http://schemas.microsoft.com/office/drawing/2014/main" id="{1CBC783D-BFEF-CF1F-22AD-02EF95836433}"/>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2" name="Group 12">
            <a:extLst>
              <a:ext uri="{FF2B5EF4-FFF2-40B4-BE49-F238E27FC236}">
                <a16:creationId xmlns:a16="http://schemas.microsoft.com/office/drawing/2014/main" id="{992BDAF9-3FCE-C2AF-AB96-1F6B23BBFE17}"/>
              </a:ext>
            </a:extLst>
          </p:cNvPr>
          <p:cNvGrpSpPr/>
          <p:nvPr/>
        </p:nvGrpSpPr>
        <p:grpSpPr>
          <a:xfrm>
            <a:off x="5783465" y="0"/>
            <a:ext cx="2213692" cy="639333"/>
            <a:chOff x="0" y="0"/>
            <a:chExt cx="1145970" cy="330966"/>
          </a:xfrm>
        </p:grpSpPr>
        <p:sp>
          <p:nvSpPr>
            <p:cNvPr id="33" name="Freeform 13">
              <a:extLst>
                <a:ext uri="{FF2B5EF4-FFF2-40B4-BE49-F238E27FC236}">
                  <a16:creationId xmlns:a16="http://schemas.microsoft.com/office/drawing/2014/main" id="{B43545C5-CA01-1A3F-DE00-BDCC74CF6640}"/>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4" name="TextBox 14">
              <a:extLst>
                <a:ext uri="{FF2B5EF4-FFF2-40B4-BE49-F238E27FC236}">
                  <a16:creationId xmlns:a16="http://schemas.microsoft.com/office/drawing/2014/main" id="{5E2D1330-0733-1EE3-AEF6-C082602B7766}"/>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5" name="Group 15">
            <a:extLst>
              <a:ext uri="{FF2B5EF4-FFF2-40B4-BE49-F238E27FC236}">
                <a16:creationId xmlns:a16="http://schemas.microsoft.com/office/drawing/2014/main" id="{198C3DCA-AE31-595B-F46C-F2189EB8A2A8}"/>
              </a:ext>
            </a:extLst>
          </p:cNvPr>
          <p:cNvGrpSpPr/>
          <p:nvPr/>
        </p:nvGrpSpPr>
        <p:grpSpPr>
          <a:xfrm>
            <a:off x="7641442" y="0"/>
            <a:ext cx="2112158" cy="639333"/>
            <a:chOff x="0" y="0"/>
            <a:chExt cx="1093409" cy="330966"/>
          </a:xfrm>
        </p:grpSpPr>
        <p:sp>
          <p:nvSpPr>
            <p:cNvPr id="36" name="Freeform 16">
              <a:extLst>
                <a:ext uri="{FF2B5EF4-FFF2-40B4-BE49-F238E27FC236}">
                  <a16:creationId xmlns:a16="http://schemas.microsoft.com/office/drawing/2014/main" id="{A65E19FA-1990-D198-961F-30A85087C0A7}"/>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7" name="TextBox 17">
              <a:extLst>
                <a:ext uri="{FF2B5EF4-FFF2-40B4-BE49-F238E27FC236}">
                  <a16:creationId xmlns:a16="http://schemas.microsoft.com/office/drawing/2014/main" id="{CE833A8E-0A78-D72C-F957-8171D3D716AA}"/>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3" name="Picture 2">
            <a:extLst>
              <a:ext uri="{FF2B5EF4-FFF2-40B4-BE49-F238E27FC236}">
                <a16:creationId xmlns:a16="http://schemas.microsoft.com/office/drawing/2014/main" id="{8EA860D1-A4FD-91A3-0B57-97CF0BF9E8EC}"/>
              </a:ext>
            </a:extLst>
          </p:cNvPr>
          <p:cNvPicPr>
            <a:picLocks noChangeAspect="1"/>
          </p:cNvPicPr>
          <p:nvPr/>
        </p:nvPicPr>
        <p:blipFill>
          <a:blip r:embed="rId2"/>
          <a:stretch>
            <a:fillRect/>
          </a:stretch>
        </p:blipFill>
        <p:spPr>
          <a:xfrm>
            <a:off x="1518412" y="1365877"/>
            <a:ext cx="6446993" cy="55191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sp>
        <p:nvSpPr>
          <p:cNvPr id="29" name="TextBox 29"/>
          <p:cNvSpPr txBox="1"/>
          <p:nvPr/>
        </p:nvSpPr>
        <p:spPr>
          <a:xfrm>
            <a:off x="639937" y="979617"/>
            <a:ext cx="7942733" cy="359073"/>
          </a:xfrm>
          <a:prstGeom prst="rect">
            <a:avLst/>
          </a:prstGeom>
        </p:spPr>
        <p:txBody>
          <a:bodyPr wrap="square"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Chooses Technologies </a:t>
            </a:r>
          </a:p>
        </p:txBody>
      </p:sp>
      <p:grpSp>
        <p:nvGrpSpPr>
          <p:cNvPr id="40" name="Group 40"/>
          <p:cNvGrpSpPr/>
          <p:nvPr/>
        </p:nvGrpSpPr>
        <p:grpSpPr>
          <a:xfrm>
            <a:off x="9022080" y="6583678"/>
            <a:ext cx="597668" cy="546262"/>
            <a:chOff x="0" y="-1"/>
            <a:chExt cx="221359" cy="202320"/>
          </a:xfrm>
        </p:grpSpPr>
        <p:sp>
          <p:nvSpPr>
            <p:cNvPr id="41" name="Freeform 41"/>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42" name="TextBox 42"/>
            <p:cNvSpPr txBox="1"/>
            <p:nvPr/>
          </p:nvSpPr>
          <p:spPr>
            <a:xfrm>
              <a:off x="0" y="-1"/>
              <a:ext cx="221359" cy="202320"/>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12</a:t>
              </a:r>
            </a:p>
          </p:txBody>
        </p:sp>
      </p:grpSp>
      <p:grpSp>
        <p:nvGrpSpPr>
          <p:cNvPr id="43" name="Group 3">
            <a:extLst>
              <a:ext uri="{FF2B5EF4-FFF2-40B4-BE49-F238E27FC236}">
                <a16:creationId xmlns:a16="http://schemas.microsoft.com/office/drawing/2014/main" id="{53A4A976-F1F8-1423-19AB-6D6FA602E3D4}"/>
              </a:ext>
            </a:extLst>
          </p:cNvPr>
          <p:cNvGrpSpPr/>
          <p:nvPr/>
        </p:nvGrpSpPr>
        <p:grpSpPr>
          <a:xfrm>
            <a:off x="1875907" y="-4"/>
            <a:ext cx="2310838" cy="639335"/>
            <a:chOff x="0" y="-2"/>
            <a:chExt cx="1196260" cy="330967"/>
          </a:xfrm>
        </p:grpSpPr>
        <p:sp>
          <p:nvSpPr>
            <p:cNvPr id="44" name="Freeform 4">
              <a:extLst>
                <a:ext uri="{FF2B5EF4-FFF2-40B4-BE49-F238E27FC236}">
                  <a16:creationId xmlns:a16="http://schemas.microsoft.com/office/drawing/2014/main" id="{DDFBE01F-EDF3-3129-FEB0-CF49FA39DAEE}"/>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45" name="TextBox 5">
              <a:extLst>
                <a:ext uri="{FF2B5EF4-FFF2-40B4-BE49-F238E27FC236}">
                  <a16:creationId xmlns:a16="http://schemas.microsoft.com/office/drawing/2014/main" id="{209E8B48-F67E-D94C-CCCB-F5455C9CF6AC}"/>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46" name="Group 6">
            <a:extLst>
              <a:ext uri="{FF2B5EF4-FFF2-40B4-BE49-F238E27FC236}">
                <a16:creationId xmlns:a16="http://schemas.microsoft.com/office/drawing/2014/main" id="{A426F52F-36DC-05A7-9D0A-16998FD24417}"/>
              </a:ext>
            </a:extLst>
          </p:cNvPr>
          <p:cNvGrpSpPr/>
          <p:nvPr/>
        </p:nvGrpSpPr>
        <p:grpSpPr>
          <a:xfrm>
            <a:off x="0" y="0"/>
            <a:ext cx="2225835" cy="639333"/>
            <a:chOff x="0" y="0"/>
            <a:chExt cx="1152257" cy="330966"/>
          </a:xfrm>
        </p:grpSpPr>
        <p:sp>
          <p:nvSpPr>
            <p:cNvPr id="47" name="Freeform 7">
              <a:extLst>
                <a:ext uri="{FF2B5EF4-FFF2-40B4-BE49-F238E27FC236}">
                  <a16:creationId xmlns:a16="http://schemas.microsoft.com/office/drawing/2014/main" id="{F74E2BCC-EDAA-8980-B99E-4857BD243650}"/>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48" name="TextBox 8">
              <a:extLst>
                <a:ext uri="{FF2B5EF4-FFF2-40B4-BE49-F238E27FC236}">
                  <a16:creationId xmlns:a16="http://schemas.microsoft.com/office/drawing/2014/main" id="{D6223FDE-B1CA-8D14-33FF-C3285B23FC2E}"/>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49" name="Group 9">
            <a:extLst>
              <a:ext uri="{FF2B5EF4-FFF2-40B4-BE49-F238E27FC236}">
                <a16:creationId xmlns:a16="http://schemas.microsoft.com/office/drawing/2014/main" id="{99D3DAFE-D473-4A10-D0DC-A63E9B7CBEBE}"/>
              </a:ext>
            </a:extLst>
          </p:cNvPr>
          <p:cNvGrpSpPr/>
          <p:nvPr/>
        </p:nvGrpSpPr>
        <p:grpSpPr>
          <a:xfrm>
            <a:off x="3833419" y="0"/>
            <a:ext cx="2300971" cy="639333"/>
            <a:chOff x="0" y="0"/>
            <a:chExt cx="1191152" cy="330966"/>
          </a:xfrm>
        </p:grpSpPr>
        <p:sp>
          <p:nvSpPr>
            <p:cNvPr id="50" name="Freeform 10">
              <a:extLst>
                <a:ext uri="{FF2B5EF4-FFF2-40B4-BE49-F238E27FC236}">
                  <a16:creationId xmlns:a16="http://schemas.microsoft.com/office/drawing/2014/main" id="{E092DB93-3097-66B7-6FC6-22E1A81A9031}"/>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51" name="TextBox 11">
              <a:extLst>
                <a:ext uri="{FF2B5EF4-FFF2-40B4-BE49-F238E27FC236}">
                  <a16:creationId xmlns:a16="http://schemas.microsoft.com/office/drawing/2014/main" id="{912ECCD6-BB20-D03A-D346-96CDE9ECD439}"/>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52" name="Group 12">
            <a:extLst>
              <a:ext uri="{FF2B5EF4-FFF2-40B4-BE49-F238E27FC236}">
                <a16:creationId xmlns:a16="http://schemas.microsoft.com/office/drawing/2014/main" id="{EDA33B42-CE9B-6C44-51E1-A9D4A7F5642B}"/>
              </a:ext>
            </a:extLst>
          </p:cNvPr>
          <p:cNvGrpSpPr/>
          <p:nvPr/>
        </p:nvGrpSpPr>
        <p:grpSpPr>
          <a:xfrm>
            <a:off x="5783465" y="0"/>
            <a:ext cx="2213692" cy="639333"/>
            <a:chOff x="0" y="0"/>
            <a:chExt cx="1145970" cy="330966"/>
          </a:xfrm>
        </p:grpSpPr>
        <p:sp>
          <p:nvSpPr>
            <p:cNvPr id="53" name="Freeform 13">
              <a:extLst>
                <a:ext uri="{FF2B5EF4-FFF2-40B4-BE49-F238E27FC236}">
                  <a16:creationId xmlns:a16="http://schemas.microsoft.com/office/drawing/2014/main" id="{3C5C3268-5A9B-F13A-0F18-A22E8F4207D7}"/>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54" name="TextBox 14">
              <a:extLst>
                <a:ext uri="{FF2B5EF4-FFF2-40B4-BE49-F238E27FC236}">
                  <a16:creationId xmlns:a16="http://schemas.microsoft.com/office/drawing/2014/main" id="{1F66EE2C-2CB3-8697-E194-DA5F0668EE4E}"/>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55" name="Group 15">
            <a:extLst>
              <a:ext uri="{FF2B5EF4-FFF2-40B4-BE49-F238E27FC236}">
                <a16:creationId xmlns:a16="http://schemas.microsoft.com/office/drawing/2014/main" id="{2B314788-F2D6-9621-5F1B-D418FD9E6C6D}"/>
              </a:ext>
            </a:extLst>
          </p:cNvPr>
          <p:cNvGrpSpPr/>
          <p:nvPr/>
        </p:nvGrpSpPr>
        <p:grpSpPr>
          <a:xfrm>
            <a:off x="7641442" y="0"/>
            <a:ext cx="2112158" cy="639333"/>
            <a:chOff x="0" y="0"/>
            <a:chExt cx="1093409" cy="330966"/>
          </a:xfrm>
        </p:grpSpPr>
        <p:sp>
          <p:nvSpPr>
            <p:cNvPr id="56" name="Freeform 16">
              <a:extLst>
                <a:ext uri="{FF2B5EF4-FFF2-40B4-BE49-F238E27FC236}">
                  <a16:creationId xmlns:a16="http://schemas.microsoft.com/office/drawing/2014/main" id="{7B23E63E-E95D-EB1B-F0AD-BB5FC0DB25B0}"/>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57" name="TextBox 17">
              <a:extLst>
                <a:ext uri="{FF2B5EF4-FFF2-40B4-BE49-F238E27FC236}">
                  <a16:creationId xmlns:a16="http://schemas.microsoft.com/office/drawing/2014/main" id="{E3AA3246-BC84-8CF5-7215-ABFA5AB91C28}"/>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12" name="Picture 11">
            <a:extLst>
              <a:ext uri="{FF2B5EF4-FFF2-40B4-BE49-F238E27FC236}">
                <a16:creationId xmlns:a16="http://schemas.microsoft.com/office/drawing/2014/main" id="{BCF5C893-5357-FE67-49FE-C6BAA7092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504" y="2490577"/>
            <a:ext cx="1596295" cy="1371599"/>
          </a:xfrm>
          <a:prstGeom prst="rect">
            <a:avLst/>
          </a:prstGeom>
        </p:spPr>
      </p:pic>
      <p:pic>
        <p:nvPicPr>
          <p:cNvPr id="16" name="Picture 15">
            <a:extLst>
              <a:ext uri="{FF2B5EF4-FFF2-40B4-BE49-F238E27FC236}">
                <a16:creationId xmlns:a16="http://schemas.microsoft.com/office/drawing/2014/main" id="{3621E959-3944-DCAD-C101-7CC42AD2BC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378" y="4613578"/>
            <a:ext cx="1175537" cy="760047"/>
          </a:xfrm>
          <a:prstGeom prst="rect">
            <a:avLst/>
          </a:prstGeom>
        </p:spPr>
      </p:pic>
      <p:pic>
        <p:nvPicPr>
          <p:cNvPr id="6" name="Picture 5">
            <a:extLst>
              <a:ext uri="{FF2B5EF4-FFF2-40B4-BE49-F238E27FC236}">
                <a16:creationId xmlns:a16="http://schemas.microsoft.com/office/drawing/2014/main" id="{48A7F91D-C451-1E66-5EA6-FADFED9572F1}"/>
              </a:ext>
            </a:extLst>
          </p:cNvPr>
          <p:cNvPicPr>
            <a:picLocks noChangeAspect="1"/>
          </p:cNvPicPr>
          <p:nvPr/>
        </p:nvPicPr>
        <p:blipFill>
          <a:blip r:embed="rId4"/>
          <a:stretch>
            <a:fillRect/>
          </a:stretch>
        </p:blipFill>
        <p:spPr>
          <a:xfrm>
            <a:off x="780642" y="2301122"/>
            <a:ext cx="1266747" cy="889856"/>
          </a:xfrm>
          <a:prstGeom prst="rect">
            <a:avLst/>
          </a:prstGeom>
        </p:spPr>
      </p:pic>
      <p:pic>
        <p:nvPicPr>
          <p:cNvPr id="8" name="Picture 7">
            <a:extLst>
              <a:ext uri="{FF2B5EF4-FFF2-40B4-BE49-F238E27FC236}">
                <a16:creationId xmlns:a16="http://schemas.microsoft.com/office/drawing/2014/main" id="{063ECDD5-F32B-C494-0B0A-3F74E416B686}"/>
              </a:ext>
            </a:extLst>
          </p:cNvPr>
          <p:cNvPicPr>
            <a:picLocks noChangeAspect="1"/>
          </p:cNvPicPr>
          <p:nvPr/>
        </p:nvPicPr>
        <p:blipFill>
          <a:blip r:embed="rId5"/>
          <a:stretch>
            <a:fillRect/>
          </a:stretch>
        </p:blipFill>
        <p:spPr>
          <a:xfrm>
            <a:off x="836379" y="3499998"/>
            <a:ext cx="1120279" cy="806261"/>
          </a:xfrm>
          <a:prstGeom prst="rect">
            <a:avLst/>
          </a:prstGeom>
        </p:spPr>
      </p:pic>
      <p:sp>
        <p:nvSpPr>
          <p:cNvPr id="10" name="TextBox 9">
            <a:extLst>
              <a:ext uri="{FF2B5EF4-FFF2-40B4-BE49-F238E27FC236}">
                <a16:creationId xmlns:a16="http://schemas.microsoft.com/office/drawing/2014/main" id="{6C2134B4-7A16-3BEC-F0C4-04FE7160DA69}"/>
              </a:ext>
            </a:extLst>
          </p:cNvPr>
          <p:cNvSpPr txBox="1"/>
          <p:nvPr/>
        </p:nvSpPr>
        <p:spPr>
          <a:xfrm>
            <a:off x="3150382" y="3933529"/>
            <a:ext cx="941534" cy="323165"/>
          </a:xfrm>
          <a:prstGeom prst="rect">
            <a:avLst/>
          </a:prstGeom>
          <a:noFill/>
        </p:spPr>
        <p:txBody>
          <a:bodyPr wrap="square">
            <a:spAutoFit/>
          </a:bodyPr>
          <a:lstStyle/>
          <a:p>
            <a:pPr>
              <a:lnSpc>
                <a:spcPts val="1780"/>
              </a:lnSpc>
            </a:pPr>
            <a:r>
              <a:rPr lang="en-US" dirty="0">
                <a:solidFill>
                  <a:srgbClr val="000000"/>
                </a:solidFill>
                <a:latin typeface="Times New Roman" panose="02020603050405020304" pitchFamily="18" charset="0"/>
                <a:cs typeface="Times New Roman" panose="02020603050405020304" pitchFamily="18" charset="0"/>
              </a:rPr>
              <a:t>Vue JS</a:t>
            </a:r>
            <a:endParaRPr lang="en-US" sz="1800" dirty="0">
              <a:solidFill>
                <a:srgbClr val="00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3734729-086D-E8F1-8F88-D86DA7F71745}"/>
              </a:ext>
            </a:extLst>
          </p:cNvPr>
          <p:cNvSpPr txBox="1"/>
          <p:nvPr/>
        </p:nvSpPr>
        <p:spPr>
          <a:xfrm>
            <a:off x="765247" y="1975133"/>
            <a:ext cx="1523162" cy="337593"/>
          </a:xfrm>
          <a:prstGeom prst="rect">
            <a:avLst/>
          </a:prstGeom>
          <a:noFill/>
        </p:spPr>
        <p:txBody>
          <a:bodyPr wrap="square">
            <a:spAutoFit/>
          </a:bodyPr>
          <a:lstStyle/>
          <a:p>
            <a:pPr algn="ctr">
              <a:lnSpc>
                <a:spcPts val="1780"/>
              </a:lnSpc>
            </a:pPr>
            <a:r>
              <a:rPr lang="en-US" sz="2400" dirty="0">
                <a:solidFill>
                  <a:srgbClr val="000000"/>
                </a:solidFill>
                <a:latin typeface="Times New Roman" panose="02020603050405020304" pitchFamily="18" charset="0"/>
                <a:cs typeface="Times New Roman" panose="02020603050405020304" pitchFamily="18" charset="0"/>
              </a:rPr>
              <a:t>Languages</a:t>
            </a:r>
          </a:p>
        </p:txBody>
      </p:sp>
      <p:sp>
        <p:nvSpPr>
          <p:cNvPr id="19" name="TextBox 18">
            <a:extLst>
              <a:ext uri="{FF2B5EF4-FFF2-40B4-BE49-F238E27FC236}">
                <a16:creationId xmlns:a16="http://schemas.microsoft.com/office/drawing/2014/main" id="{9FC88914-39B3-C182-9587-1A88780147FC}"/>
              </a:ext>
            </a:extLst>
          </p:cNvPr>
          <p:cNvSpPr txBox="1"/>
          <p:nvPr/>
        </p:nvSpPr>
        <p:spPr>
          <a:xfrm>
            <a:off x="2707954" y="1981664"/>
            <a:ext cx="1903350" cy="337593"/>
          </a:xfrm>
          <a:prstGeom prst="rect">
            <a:avLst/>
          </a:prstGeom>
          <a:noFill/>
        </p:spPr>
        <p:txBody>
          <a:bodyPr wrap="square">
            <a:spAutoFit/>
          </a:bodyPr>
          <a:lstStyle/>
          <a:p>
            <a:pPr algn="ctr">
              <a:lnSpc>
                <a:spcPts val="1780"/>
              </a:lnSpc>
            </a:pPr>
            <a:r>
              <a:rPr lang="en-US" sz="2400" dirty="0">
                <a:solidFill>
                  <a:srgbClr val="000000"/>
                </a:solidFill>
                <a:latin typeface="Times New Roman" panose="02020603050405020304" pitchFamily="18" charset="0"/>
                <a:cs typeface="Times New Roman" panose="02020603050405020304" pitchFamily="18" charset="0"/>
              </a:rPr>
              <a:t>Frameworks</a:t>
            </a:r>
          </a:p>
        </p:txBody>
      </p:sp>
      <p:sp>
        <p:nvSpPr>
          <p:cNvPr id="21" name="TextBox 20">
            <a:extLst>
              <a:ext uri="{FF2B5EF4-FFF2-40B4-BE49-F238E27FC236}">
                <a16:creationId xmlns:a16="http://schemas.microsoft.com/office/drawing/2014/main" id="{02EE0D3F-9270-9D50-51A3-A26277EFCA1B}"/>
              </a:ext>
            </a:extLst>
          </p:cNvPr>
          <p:cNvSpPr txBox="1"/>
          <p:nvPr/>
        </p:nvSpPr>
        <p:spPr>
          <a:xfrm>
            <a:off x="5282617" y="1981664"/>
            <a:ext cx="1371600" cy="337593"/>
          </a:xfrm>
          <a:prstGeom prst="rect">
            <a:avLst/>
          </a:prstGeom>
          <a:noFill/>
        </p:spPr>
        <p:txBody>
          <a:bodyPr wrap="square">
            <a:spAutoFit/>
          </a:bodyPr>
          <a:lstStyle/>
          <a:p>
            <a:pPr algn="ctr">
              <a:lnSpc>
                <a:spcPts val="1780"/>
              </a:lnSpc>
            </a:pPr>
            <a:r>
              <a:rPr lang="en-US" sz="2400" dirty="0">
                <a:solidFill>
                  <a:srgbClr val="000000"/>
                </a:solidFill>
                <a:latin typeface="Times New Roman" panose="02020603050405020304" pitchFamily="18" charset="0"/>
                <a:cs typeface="Times New Roman" panose="02020603050405020304" pitchFamily="18" charset="0"/>
              </a:rPr>
              <a:t>Library</a:t>
            </a:r>
          </a:p>
        </p:txBody>
      </p:sp>
      <p:sp>
        <p:nvSpPr>
          <p:cNvPr id="23" name="TextBox 22">
            <a:extLst>
              <a:ext uri="{FF2B5EF4-FFF2-40B4-BE49-F238E27FC236}">
                <a16:creationId xmlns:a16="http://schemas.microsoft.com/office/drawing/2014/main" id="{65FABDC7-DA7D-5F58-1ECA-2CF38B93002F}"/>
              </a:ext>
            </a:extLst>
          </p:cNvPr>
          <p:cNvSpPr txBox="1"/>
          <p:nvPr/>
        </p:nvSpPr>
        <p:spPr>
          <a:xfrm>
            <a:off x="1014430" y="3147910"/>
            <a:ext cx="837364" cy="323165"/>
          </a:xfrm>
          <a:prstGeom prst="rect">
            <a:avLst/>
          </a:prstGeom>
          <a:noFill/>
        </p:spPr>
        <p:txBody>
          <a:bodyPr wrap="square">
            <a:spAutoFit/>
          </a:bodyPr>
          <a:lstStyle/>
          <a:p>
            <a:pPr>
              <a:lnSpc>
                <a:spcPts val="1780"/>
              </a:lnSpc>
            </a:pPr>
            <a:r>
              <a:rPr lang="en-US" sz="1600" dirty="0">
                <a:solidFill>
                  <a:srgbClr val="000000"/>
                </a:solidFill>
                <a:latin typeface="Times New Roman" panose="02020603050405020304" pitchFamily="18" charset="0"/>
                <a:cs typeface="Times New Roman" panose="02020603050405020304" pitchFamily="18" charset="0"/>
              </a:rPr>
              <a:t>HTML</a:t>
            </a:r>
          </a:p>
        </p:txBody>
      </p:sp>
      <p:sp>
        <p:nvSpPr>
          <p:cNvPr id="25" name="TextBox 24">
            <a:extLst>
              <a:ext uri="{FF2B5EF4-FFF2-40B4-BE49-F238E27FC236}">
                <a16:creationId xmlns:a16="http://schemas.microsoft.com/office/drawing/2014/main" id="{BDA9F0B8-8203-533B-767D-34F13F753182}"/>
              </a:ext>
            </a:extLst>
          </p:cNvPr>
          <p:cNvSpPr txBox="1"/>
          <p:nvPr/>
        </p:nvSpPr>
        <p:spPr>
          <a:xfrm>
            <a:off x="1128731" y="4290413"/>
            <a:ext cx="723063" cy="323165"/>
          </a:xfrm>
          <a:prstGeom prst="rect">
            <a:avLst/>
          </a:prstGeom>
          <a:noFill/>
        </p:spPr>
        <p:txBody>
          <a:bodyPr wrap="square">
            <a:spAutoFit/>
          </a:bodyPr>
          <a:lstStyle/>
          <a:p>
            <a:pPr>
              <a:lnSpc>
                <a:spcPts val="1780"/>
              </a:lnSpc>
            </a:pPr>
            <a:r>
              <a:rPr lang="en-US" sz="1600" dirty="0">
                <a:solidFill>
                  <a:srgbClr val="000000"/>
                </a:solidFill>
                <a:latin typeface="Times New Roman" panose="02020603050405020304" pitchFamily="18" charset="0"/>
                <a:cs typeface="Times New Roman" panose="02020603050405020304" pitchFamily="18" charset="0"/>
              </a:rPr>
              <a:t>CSS</a:t>
            </a:r>
          </a:p>
        </p:txBody>
      </p:sp>
      <p:sp>
        <p:nvSpPr>
          <p:cNvPr id="27" name="TextBox 26">
            <a:extLst>
              <a:ext uri="{FF2B5EF4-FFF2-40B4-BE49-F238E27FC236}">
                <a16:creationId xmlns:a16="http://schemas.microsoft.com/office/drawing/2014/main" id="{0290A3F2-51C6-532B-2E04-BDE36C4700A9}"/>
              </a:ext>
            </a:extLst>
          </p:cNvPr>
          <p:cNvSpPr txBox="1"/>
          <p:nvPr/>
        </p:nvSpPr>
        <p:spPr>
          <a:xfrm>
            <a:off x="918116" y="5361465"/>
            <a:ext cx="1307719" cy="323165"/>
          </a:xfrm>
          <a:prstGeom prst="rect">
            <a:avLst/>
          </a:prstGeom>
          <a:noFill/>
        </p:spPr>
        <p:txBody>
          <a:bodyPr wrap="square">
            <a:spAutoFit/>
          </a:bodyPr>
          <a:lstStyle/>
          <a:p>
            <a:pPr>
              <a:lnSpc>
                <a:spcPts val="1780"/>
              </a:lnSpc>
            </a:pPr>
            <a:r>
              <a:rPr lang="en-US" sz="1600" dirty="0">
                <a:solidFill>
                  <a:srgbClr val="000000"/>
                </a:solidFill>
                <a:latin typeface="Times New Roman" panose="02020603050405020304" pitchFamily="18" charset="0"/>
                <a:cs typeface="Times New Roman" panose="02020603050405020304" pitchFamily="18" charset="0"/>
              </a:rPr>
              <a:t>JavaScript</a:t>
            </a:r>
          </a:p>
        </p:txBody>
      </p:sp>
      <p:sp>
        <p:nvSpPr>
          <p:cNvPr id="30" name="TextBox 29">
            <a:extLst>
              <a:ext uri="{FF2B5EF4-FFF2-40B4-BE49-F238E27FC236}">
                <a16:creationId xmlns:a16="http://schemas.microsoft.com/office/drawing/2014/main" id="{787AAE60-4DB5-57D3-71BC-2C2B00CB0F4B}"/>
              </a:ext>
            </a:extLst>
          </p:cNvPr>
          <p:cNvSpPr txBox="1"/>
          <p:nvPr/>
        </p:nvSpPr>
        <p:spPr>
          <a:xfrm>
            <a:off x="7118729" y="1996092"/>
            <a:ext cx="2286001" cy="337593"/>
          </a:xfrm>
          <a:prstGeom prst="rect">
            <a:avLst/>
          </a:prstGeom>
          <a:noFill/>
        </p:spPr>
        <p:txBody>
          <a:bodyPr wrap="square">
            <a:spAutoFit/>
          </a:bodyPr>
          <a:lstStyle/>
          <a:p>
            <a:pPr algn="ctr">
              <a:lnSpc>
                <a:spcPts val="1780"/>
              </a:lnSpc>
            </a:pPr>
            <a:r>
              <a:rPr lang="en-US" sz="2400" dirty="0">
                <a:solidFill>
                  <a:srgbClr val="000000"/>
                </a:solidFill>
                <a:latin typeface="Times New Roman" panose="02020603050405020304" pitchFamily="18" charset="0"/>
                <a:cs typeface="Times New Roman" panose="02020603050405020304" pitchFamily="18" charset="0"/>
              </a:rPr>
              <a:t>Technologies</a:t>
            </a:r>
          </a:p>
        </p:txBody>
      </p:sp>
      <p:sp>
        <p:nvSpPr>
          <p:cNvPr id="31" name="Freeform 21">
            <a:extLst>
              <a:ext uri="{FF2B5EF4-FFF2-40B4-BE49-F238E27FC236}">
                <a16:creationId xmlns:a16="http://schemas.microsoft.com/office/drawing/2014/main" id="{CE3DDD66-C1D3-550B-DF89-B01883AF6DF2}"/>
              </a:ext>
            </a:extLst>
          </p:cNvPr>
          <p:cNvSpPr/>
          <p:nvPr/>
        </p:nvSpPr>
        <p:spPr>
          <a:xfrm>
            <a:off x="7508975" y="2563137"/>
            <a:ext cx="1592271" cy="897641"/>
          </a:xfrm>
          <a:custGeom>
            <a:avLst/>
            <a:gdLst/>
            <a:ahLst/>
            <a:cxnLst/>
            <a:rect l="l" t="t" r="r" b="b"/>
            <a:pathLst>
              <a:path w="1118971" h="744624">
                <a:moveTo>
                  <a:pt x="0" y="0"/>
                </a:moveTo>
                <a:lnTo>
                  <a:pt x="1118971" y="0"/>
                </a:lnTo>
                <a:lnTo>
                  <a:pt x="1118971" y="744624"/>
                </a:lnTo>
                <a:lnTo>
                  <a:pt x="0" y="744624"/>
                </a:lnTo>
                <a:lnTo>
                  <a:pt x="0" y="0"/>
                </a:lnTo>
                <a:close/>
              </a:path>
            </a:pathLst>
          </a:custGeom>
          <a:blipFill>
            <a:blip r:embed="rId6"/>
            <a:stretch>
              <a:fillRect/>
            </a:stretch>
          </a:blipFill>
        </p:spPr>
        <p:txBody>
          <a:bodyPr/>
          <a:lstStyle/>
          <a:p>
            <a:endParaRPr lang="en-US"/>
          </a:p>
        </p:txBody>
      </p:sp>
      <p:pic>
        <p:nvPicPr>
          <p:cNvPr id="5" name="Picture 4" descr="A blue and black logo&#10;&#10;Description automatically generated">
            <a:extLst>
              <a:ext uri="{FF2B5EF4-FFF2-40B4-BE49-F238E27FC236}">
                <a16:creationId xmlns:a16="http://schemas.microsoft.com/office/drawing/2014/main" id="{87062A42-C4DA-6D92-6393-002210535C0D}"/>
              </a:ext>
            </a:extLst>
          </p:cNvPr>
          <p:cNvPicPr>
            <a:picLocks noChangeAspect="1"/>
          </p:cNvPicPr>
          <p:nvPr/>
        </p:nvPicPr>
        <p:blipFill>
          <a:blip r:embed="rId7"/>
          <a:stretch>
            <a:fillRect/>
          </a:stretch>
        </p:blipFill>
        <p:spPr>
          <a:xfrm>
            <a:off x="836378" y="5673283"/>
            <a:ext cx="1037934" cy="776882"/>
          </a:xfrm>
          <a:prstGeom prst="rect">
            <a:avLst/>
          </a:prstGeom>
        </p:spPr>
      </p:pic>
      <p:sp>
        <p:nvSpPr>
          <p:cNvPr id="9" name="TextBox 8">
            <a:extLst>
              <a:ext uri="{FF2B5EF4-FFF2-40B4-BE49-F238E27FC236}">
                <a16:creationId xmlns:a16="http://schemas.microsoft.com/office/drawing/2014/main" id="{DBB66A14-277E-2DD7-E529-1324A9AD78B6}"/>
              </a:ext>
            </a:extLst>
          </p:cNvPr>
          <p:cNvSpPr txBox="1"/>
          <p:nvPr/>
        </p:nvSpPr>
        <p:spPr>
          <a:xfrm>
            <a:off x="1060151" y="6505301"/>
            <a:ext cx="913311" cy="323165"/>
          </a:xfrm>
          <a:prstGeom prst="rect">
            <a:avLst/>
          </a:prstGeom>
          <a:noFill/>
        </p:spPr>
        <p:txBody>
          <a:bodyPr wrap="square">
            <a:spAutoFit/>
          </a:bodyPr>
          <a:lstStyle/>
          <a:p>
            <a:pPr>
              <a:lnSpc>
                <a:spcPts val="1780"/>
              </a:lnSpc>
            </a:pPr>
            <a:r>
              <a:rPr lang="en-US" dirty="0">
                <a:solidFill>
                  <a:srgbClr val="000000"/>
                </a:solidFill>
                <a:latin typeface="Times New Roman" panose="02020603050405020304" pitchFamily="18" charset="0"/>
                <a:cs typeface="Times New Roman" panose="02020603050405020304" pitchFamily="18" charset="0"/>
              </a:rPr>
              <a:t>PHP</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DC406AC-4D49-E076-4B69-8CFA364F868A}"/>
              </a:ext>
            </a:extLst>
          </p:cNvPr>
          <p:cNvPicPr>
            <a:picLocks noChangeAspect="1"/>
          </p:cNvPicPr>
          <p:nvPr/>
        </p:nvPicPr>
        <p:blipFill>
          <a:blip r:embed="rId8"/>
          <a:stretch>
            <a:fillRect/>
          </a:stretch>
        </p:blipFill>
        <p:spPr>
          <a:xfrm>
            <a:off x="3260406" y="4572051"/>
            <a:ext cx="900689" cy="936826"/>
          </a:xfrm>
          <a:prstGeom prst="rect">
            <a:avLst/>
          </a:prstGeom>
        </p:spPr>
      </p:pic>
      <p:sp>
        <p:nvSpPr>
          <p:cNvPr id="18" name="TextBox 17">
            <a:extLst>
              <a:ext uri="{FF2B5EF4-FFF2-40B4-BE49-F238E27FC236}">
                <a16:creationId xmlns:a16="http://schemas.microsoft.com/office/drawing/2014/main" id="{551C7354-C5E1-C4CC-D56B-751A1C1E8813}"/>
              </a:ext>
            </a:extLst>
          </p:cNvPr>
          <p:cNvSpPr txBox="1"/>
          <p:nvPr/>
        </p:nvSpPr>
        <p:spPr>
          <a:xfrm>
            <a:off x="3270204" y="5704238"/>
            <a:ext cx="900689" cy="323165"/>
          </a:xfrm>
          <a:prstGeom prst="rect">
            <a:avLst/>
          </a:prstGeom>
          <a:noFill/>
        </p:spPr>
        <p:txBody>
          <a:bodyPr wrap="square">
            <a:spAutoFit/>
          </a:bodyPr>
          <a:lstStyle/>
          <a:p>
            <a:pPr>
              <a:lnSpc>
                <a:spcPts val="1780"/>
              </a:lnSpc>
            </a:pPr>
            <a:r>
              <a:rPr lang="en-US" dirty="0">
                <a:solidFill>
                  <a:srgbClr val="000000"/>
                </a:solidFill>
                <a:latin typeface="Times New Roman" panose="02020603050405020304" pitchFamily="18" charset="0"/>
                <a:cs typeface="Times New Roman" panose="02020603050405020304" pitchFamily="18" charset="0"/>
              </a:rPr>
              <a:t>Laravel</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20" name="Picture 19" descr="A blue waves on a black background&#10;&#10;Description automatically generated">
            <a:extLst>
              <a:ext uri="{FF2B5EF4-FFF2-40B4-BE49-F238E27FC236}">
                <a16:creationId xmlns:a16="http://schemas.microsoft.com/office/drawing/2014/main" id="{98D49721-A93A-9983-1F1A-5A3022FB0CE8}"/>
              </a:ext>
            </a:extLst>
          </p:cNvPr>
          <p:cNvPicPr>
            <a:picLocks noChangeAspect="1"/>
          </p:cNvPicPr>
          <p:nvPr/>
        </p:nvPicPr>
        <p:blipFill>
          <a:blip r:embed="rId9"/>
          <a:stretch>
            <a:fillRect/>
          </a:stretch>
        </p:blipFill>
        <p:spPr>
          <a:xfrm>
            <a:off x="5293503" y="2580317"/>
            <a:ext cx="1371600" cy="939386"/>
          </a:xfrm>
          <a:prstGeom prst="rect">
            <a:avLst/>
          </a:prstGeom>
        </p:spPr>
      </p:pic>
      <p:pic>
        <p:nvPicPr>
          <p:cNvPr id="22" name="Picture 21" descr="A blue logo with a black background&#10;&#10;Description automatically generated">
            <a:extLst>
              <a:ext uri="{FF2B5EF4-FFF2-40B4-BE49-F238E27FC236}">
                <a16:creationId xmlns:a16="http://schemas.microsoft.com/office/drawing/2014/main" id="{C6BBA771-E905-FEF7-C894-9CEE0B07DC4D}"/>
              </a:ext>
            </a:extLst>
          </p:cNvPr>
          <p:cNvPicPr>
            <a:picLocks noChangeAspect="1"/>
          </p:cNvPicPr>
          <p:nvPr/>
        </p:nvPicPr>
        <p:blipFill>
          <a:blip r:embed="rId10"/>
          <a:stretch>
            <a:fillRect/>
          </a:stretch>
        </p:blipFill>
        <p:spPr>
          <a:xfrm>
            <a:off x="5409054" y="4625308"/>
            <a:ext cx="1120279" cy="936826"/>
          </a:xfrm>
          <a:prstGeom prst="rect">
            <a:avLst/>
          </a:prstGeom>
        </p:spPr>
      </p:pic>
      <p:sp>
        <p:nvSpPr>
          <p:cNvPr id="26" name="TextBox 25">
            <a:extLst>
              <a:ext uri="{FF2B5EF4-FFF2-40B4-BE49-F238E27FC236}">
                <a16:creationId xmlns:a16="http://schemas.microsoft.com/office/drawing/2014/main" id="{7CBCEB7F-7CA9-9FB7-B0CC-9C6C0C2AE9DF}"/>
              </a:ext>
            </a:extLst>
          </p:cNvPr>
          <p:cNvSpPr txBox="1"/>
          <p:nvPr/>
        </p:nvSpPr>
        <p:spPr>
          <a:xfrm>
            <a:off x="5566785" y="5690190"/>
            <a:ext cx="1120279" cy="323165"/>
          </a:xfrm>
          <a:prstGeom prst="rect">
            <a:avLst/>
          </a:prstGeom>
          <a:noFill/>
        </p:spPr>
        <p:txBody>
          <a:bodyPr wrap="square">
            <a:spAutoFit/>
          </a:bodyPr>
          <a:lstStyle/>
          <a:p>
            <a:pPr>
              <a:lnSpc>
                <a:spcPts val="1780"/>
              </a:lnSpc>
            </a:pPr>
            <a:r>
              <a:rPr lang="en-US" sz="1800" dirty="0">
                <a:solidFill>
                  <a:srgbClr val="000000"/>
                </a:solidFill>
                <a:latin typeface="Times New Roman" panose="02020603050405020304" pitchFamily="18" charset="0"/>
                <a:cs typeface="Times New Roman" panose="02020603050405020304" pitchFamily="18" charset="0"/>
              </a:rPr>
              <a:t>Flowbite</a:t>
            </a:r>
          </a:p>
        </p:txBody>
      </p:sp>
      <p:sp>
        <p:nvSpPr>
          <p:cNvPr id="32" name="TextBox 31">
            <a:extLst>
              <a:ext uri="{FF2B5EF4-FFF2-40B4-BE49-F238E27FC236}">
                <a16:creationId xmlns:a16="http://schemas.microsoft.com/office/drawing/2014/main" id="{CF62695A-0A47-8B6C-4F77-010AC5421917}"/>
              </a:ext>
            </a:extLst>
          </p:cNvPr>
          <p:cNvSpPr txBox="1"/>
          <p:nvPr/>
        </p:nvSpPr>
        <p:spPr>
          <a:xfrm>
            <a:off x="5338367" y="3740464"/>
            <a:ext cx="1551944" cy="323165"/>
          </a:xfrm>
          <a:prstGeom prst="rect">
            <a:avLst/>
          </a:prstGeom>
          <a:noFill/>
        </p:spPr>
        <p:txBody>
          <a:bodyPr wrap="square">
            <a:spAutoFit/>
          </a:bodyPr>
          <a:lstStyle/>
          <a:p>
            <a:pPr>
              <a:lnSpc>
                <a:spcPts val="1780"/>
              </a:lnSpc>
            </a:pPr>
            <a:r>
              <a:rPr lang="en-US" sz="1800" dirty="0">
                <a:solidFill>
                  <a:srgbClr val="000000"/>
                </a:solidFill>
                <a:latin typeface="Times New Roman" panose="02020603050405020304" pitchFamily="18" charset="0"/>
                <a:cs typeface="Times New Roman" panose="02020603050405020304" pitchFamily="18" charset="0"/>
              </a:rPr>
              <a:t>TailwindCSS</a:t>
            </a:r>
          </a:p>
        </p:txBody>
      </p:sp>
      <p:cxnSp>
        <p:nvCxnSpPr>
          <p:cNvPr id="34" name="Straight Connector 33">
            <a:extLst>
              <a:ext uri="{FF2B5EF4-FFF2-40B4-BE49-F238E27FC236}">
                <a16:creationId xmlns:a16="http://schemas.microsoft.com/office/drawing/2014/main" id="{38397D98-6523-E049-9886-52AD5B92DC66}"/>
              </a:ext>
            </a:extLst>
          </p:cNvPr>
          <p:cNvCxnSpPr/>
          <p:nvPr/>
        </p:nvCxnSpPr>
        <p:spPr>
          <a:xfrm>
            <a:off x="2438400" y="2057400"/>
            <a:ext cx="0" cy="439276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33E88E8A-6925-C81C-15C6-709859369F36}"/>
              </a:ext>
            </a:extLst>
          </p:cNvPr>
          <p:cNvCxnSpPr/>
          <p:nvPr/>
        </p:nvCxnSpPr>
        <p:spPr>
          <a:xfrm>
            <a:off x="4886011" y="1981664"/>
            <a:ext cx="0" cy="439276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81ECF76-129E-7E62-54AB-4E00F96333DB}"/>
              </a:ext>
            </a:extLst>
          </p:cNvPr>
          <p:cNvCxnSpPr/>
          <p:nvPr/>
        </p:nvCxnSpPr>
        <p:spPr>
          <a:xfrm>
            <a:off x="7239000" y="1981664"/>
            <a:ext cx="0" cy="439276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2918" y="1709696"/>
            <a:ext cx="1209910" cy="1209910"/>
          </a:xfrm>
          <a:custGeom>
            <a:avLst/>
            <a:gdLst/>
            <a:ahLst/>
            <a:cxnLst/>
            <a:rect l="l" t="t" r="r" b="b"/>
            <a:pathLst>
              <a:path w="1209910" h="1209910">
                <a:moveTo>
                  <a:pt x="0" y="0"/>
                </a:moveTo>
                <a:lnTo>
                  <a:pt x="1209910" y="0"/>
                </a:lnTo>
                <a:lnTo>
                  <a:pt x="1209910" y="1209911"/>
                </a:lnTo>
                <a:lnTo>
                  <a:pt x="0" y="1209911"/>
                </a:lnTo>
                <a:lnTo>
                  <a:pt x="0" y="0"/>
                </a:lnTo>
                <a:close/>
              </a:path>
            </a:pathLst>
          </a:custGeom>
          <a:blipFill>
            <a:blip r:embed="rId2"/>
            <a:stretch>
              <a:fillRect/>
            </a:stretch>
          </a:blipFill>
        </p:spPr>
        <p:txBody>
          <a:bodyPr/>
          <a:lstStyle/>
          <a:p>
            <a:endParaRPr lang="en-US"/>
          </a:p>
        </p:txBody>
      </p:sp>
      <p:sp>
        <p:nvSpPr>
          <p:cNvPr id="3" name="Freeform 3"/>
          <p:cNvSpPr/>
          <p:nvPr/>
        </p:nvSpPr>
        <p:spPr>
          <a:xfrm>
            <a:off x="4093008" y="1787985"/>
            <a:ext cx="1186345" cy="1186345"/>
          </a:xfrm>
          <a:custGeom>
            <a:avLst/>
            <a:gdLst/>
            <a:ahLst/>
            <a:cxnLst/>
            <a:rect l="l" t="t" r="r" b="b"/>
            <a:pathLst>
              <a:path w="1186345" h="1186345">
                <a:moveTo>
                  <a:pt x="0" y="0"/>
                </a:moveTo>
                <a:lnTo>
                  <a:pt x="1186345" y="0"/>
                </a:lnTo>
                <a:lnTo>
                  <a:pt x="1186345" y="1186345"/>
                </a:lnTo>
                <a:lnTo>
                  <a:pt x="0" y="1186345"/>
                </a:lnTo>
                <a:lnTo>
                  <a:pt x="0" y="0"/>
                </a:lnTo>
                <a:close/>
              </a:path>
            </a:pathLst>
          </a:custGeom>
          <a:blipFill>
            <a:blip r:embed="rId3"/>
            <a:stretch>
              <a:fillRect/>
            </a:stretch>
          </a:blipFill>
        </p:spPr>
        <p:txBody>
          <a:bodyPr/>
          <a:lstStyle/>
          <a:p>
            <a:endParaRPr lang="en-US"/>
          </a:p>
        </p:txBody>
      </p:sp>
      <p:sp>
        <p:nvSpPr>
          <p:cNvPr id="5" name="AutoShape 5"/>
          <p:cNvSpPr/>
          <p:nvPr/>
        </p:nvSpPr>
        <p:spPr>
          <a:xfrm>
            <a:off x="0" y="6885076"/>
            <a:ext cx="9753600" cy="430124"/>
          </a:xfrm>
          <a:prstGeom prst="rect">
            <a:avLst/>
          </a:prstGeom>
          <a:solidFill>
            <a:srgbClr val="0C489F"/>
          </a:solidFill>
        </p:spPr>
        <p:txBody>
          <a:bodyPr/>
          <a:lstStyle/>
          <a:p>
            <a:endParaRPr lang="en-US"/>
          </a:p>
        </p:txBody>
      </p:sp>
      <p:sp>
        <p:nvSpPr>
          <p:cNvPr id="22" name="Freeform 22"/>
          <p:cNvSpPr/>
          <p:nvPr/>
        </p:nvSpPr>
        <p:spPr>
          <a:xfrm>
            <a:off x="1175485" y="3749709"/>
            <a:ext cx="1121837" cy="1121837"/>
          </a:xfrm>
          <a:custGeom>
            <a:avLst/>
            <a:gdLst/>
            <a:ahLst/>
            <a:cxnLst/>
            <a:rect l="l" t="t" r="r" b="b"/>
            <a:pathLst>
              <a:path w="1121837" h="1121837">
                <a:moveTo>
                  <a:pt x="0" y="0"/>
                </a:moveTo>
                <a:lnTo>
                  <a:pt x="1121837" y="0"/>
                </a:lnTo>
                <a:lnTo>
                  <a:pt x="1121837" y="1121837"/>
                </a:lnTo>
                <a:lnTo>
                  <a:pt x="0" y="1121837"/>
                </a:lnTo>
                <a:lnTo>
                  <a:pt x="0" y="0"/>
                </a:lnTo>
                <a:close/>
              </a:path>
            </a:pathLst>
          </a:custGeom>
          <a:blipFill>
            <a:blip r:embed="rId4"/>
            <a:stretch>
              <a:fillRect/>
            </a:stretch>
          </a:blipFill>
        </p:spPr>
        <p:txBody>
          <a:bodyPr/>
          <a:lstStyle/>
          <a:p>
            <a:endParaRPr lang="en-US"/>
          </a:p>
        </p:txBody>
      </p:sp>
      <p:sp>
        <p:nvSpPr>
          <p:cNvPr id="24" name="TextBox 24"/>
          <p:cNvSpPr txBox="1"/>
          <p:nvPr/>
        </p:nvSpPr>
        <p:spPr>
          <a:xfrm>
            <a:off x="972667" y="968517"/>
            <a:ext cx="763737" cy="359073"/>
          </a:xfrm>
          <a:prstGeom prst="rect">
            <a:avLst/>
          </a:prstGeom>
        </p:spPr>
        <p:txBody>
          <a:bodyPr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Tools</a:t>
            </a:r>
          </a:p>
        </p:txBody>
      </p:sp>
      <p:sp>
        <p:nvSpPr>
          <p:cNvPr id="25" name="TextBox 25"/>
          <p:cNvSpPr txBox="1"/>
          <p:nvPr/>
        </p:nvSpPr>
        <p:spPr>
          <a:xfrm>
            <a:off x="1112918" y="3058636"/>
            <a:ext cx="1513491" cy="219184"/>
          </a:xfrm>
          <a:prstGeom prst="rect">
            <a:avLst/>
          </a:prstGeom>
        </p:spPr>
        <p:txBody>
          <a:bodyPr lIns="0" tIns="0" rIns="0" bIns="0" rtlCol="0" anchor="t">
            <a:spAutoFit/>
          </a:bodyPr>
          <a:lstStyle/>
          <a:p>
            <a:pPr algn="ctr">
              <a:lnSpc>
                <a:spcPts val="1780"/>
              </a:lnSpc>
            </a:pPr>
            <a:r>
              <a:rPr lang="en-US" sz="1400" dirty="0">
                <a:solidFill>
                  <a:srgbClr val="000000"/>
                </a:solidFill>
                <a:latin typeface="Times New Roman" panose="02020603050405020304" pitchFamily="18" charset="0"/>
                <a:cs typeface="Times New Roman" panose="02020603050405020304" pitchFamily="18" charset="0"/>
              </a:rPr>
              <a:t>Visual Studio Code</a:t>
            </a:r>
          </a:p>
        </p:txBody>
      </p:sp>
      <p:sp>
        <p:nvSpPr>
          <p:cNvPr id="26" name="TextBox 26"/>
          <p:cNvSpPr txBox="1"/>
          <p:nvPr/>
        </p:nvSpPr>
        <p:spPr>
          <a:xfrm>
            <a:off x="3929435" y="3041059"/>
            <a:ext cx="1513491" cy="230832"/>
          </a:xfrm>
          <a:prstGeom prst="rect">
            <a:avLst/>
          </a:prstGeom>
        </p:spPr>
        <p:txBody>
          <a:bodyPr lIns="0" tIns="0" rIns="0" bIns="0" rtlCol="0" anchor="t">
            <a:spAutoFit/>
          </a:bodyPr>
          <a:lstStyle/>
          <a:p>
            <a:pPr algn="ctr">
              <a:lnSpc>
                <a:spcPts val="1780"/>
              </a:lnSpc>
            </a:pPr>
            <a:r>
              <a:rPr lang="en-US" sz="1600" dirty="0">
                <a:solidFill>
                  <a:srgbClr val="000000"/>
                </a:solidFill>
                <a:latin typeface="Times New Roman" panose="02020603050405020304" pitchFamily="18" charset="0"/>
                <a:cs typeface="Times New Roman" panose="02020603050405020304" pitchFamily="18" charset="0"/>
              </a:rPr>
              <a:t>Postman</a:t>
            </a:r>
          </a:p>
        </p:txBody>
      </p:sp>
      <p:sp>
        <p:nvSpPr>
          <p:cNvPr id="27" name="TextBox 27"/>
          <p:cNvSpPr txBox="1"/>
          <p:nvPr/>
        </p:nvSpPr>
        <p:spPr>
          <a:xfrm>
            <a:off x="7039379" y="3043507"/>
            <a:ext cx="821326" cy="219184"/>
          </a:xfrm>
          <a:prstGeom prst="rect">
            <a:avLst/>
          </a:prstGeom>
        </p:spPr>
        <p:txBody>
          <a:bodyPr lIns="0" tIns="0" rIns="0" bIns="0" rtlCol="0" anchor="t">
            <a:spAutoFit/>
          </a:bodyPr>
          <a:lstStyle/>
          <a:p>
            <a:pPr algn="ctr">
              <a:lnSpc>
                <a:spcPts val="1780"/>
              </a:lnSpc>
            </a:pPr>
            <a:r>
              <a:rPr lang="en-US" sz="1400" dirty="0">
                <a:solidFill>
                  <a:srgbClr val="000000"/>
                </a:solidFill>
                <a:latin typeface="Times New Roman" panose="02020603050405020304" pitchFamily="18" charset="0"/>
                <a:cs typeface="Times New Roman" panose="02020603050405020304" pitchFamily="18" charset="0"/>
              </a:rPr>
              <a:t>GitHub</a:t>
            </a:r>
          </a:p>
        </p:txBody>
      </p:sp>
      <p:sp>
        <p:nvSpPr>
          <p:cNvPr id="29" name="TextBox 29"/>
          <p:cNvSpPr txBox="1"/>
          <p:nvPr/>
        </p:nvSpPr>
        <p:spPr>
          <a:xfrm>
            <a:off x="1284647" y="5019717"/>
            <a:ext cx="756746" cy="219184"/>
          </a:xfrm>
          <a:prstGeom prst="rect">
            <a:avLst/>
          </a:prstGeom>
        </p:spPr>
        <p:txBody>
          <a:bodyPr lIns="0" tIns="0" rIns="0" bIns="0" rtlCol="0" anchor="t">
            <a:spAutoFit/>
          </a:bodyPr>
          <a:lstStyle/>
          <a:p>
            <a:pPr algn="ctr">
              <a:lnSpc>
                <a:spcPts val="1780"/>
              </a:lnSpc>
            </a:pPr>
            <a:r>
              <a:rPr lang="en-US" sz="1271" dirty="0">
                <a:solidFill>
                  <a:srgbClr val="000000"/>
                </a:solidFill>
                <a:latin typeface="Canva Sans"/>
              </a:rPr>
              <a:t>draw.io</a:t>
            </a:r>
          </a:p>
        </p:txBody>
      </p:sp>
      <p:grpSp>
        <p:nvGrpSpPr>
          <p:cNvPr id="31" name="Group 31"/>
          <p:cNvGrpSpPr/>
          <p:nvPr/>
        </p:nvGrpSpPr>
        <p:grpSpPr>
          <a:xfrm>
            <a:off x="9022080" y="6583680"/>
            <a:ext cx="597668" cy="562182"/>
            <a:chOff x="0" y="0"/>
            <a:chExt cx="221359" cy="208216"/>
          </a:xfrm>
        </p:grpSpPr>
        <p:sp>
          <p:nvSpPr>
            <p:cNvPr id="32" name="Freeform 32"/>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33" name="TextBox 33"/>
            <p:cNvSpPr txBox="1"/>
            <p:nvPr/>
          </p:nvSpPr>
          <p:spPr>
            <a:xfrm>
              <a:off x="0" y="0"/>
              <a:ext cx="221359" cy="208216"/>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13</a:t>
              </a:r>
            </a:p>
          </p:txBody>
        </p:sp>
      </p:grpSp>
      <p:grpSp>
        <p:nvGrpSpPr>
          <p:cNvPr id="34" name="Group 3">
            <a:extLst>
              <a:ext uri="{FF2B5EF4-FFF2-40B4-BE49-F238E27FC236}">
                <a16:creationId xmlns:a16="http://schemas.microsoft.com/office/drawing/2014/main" id="{D46A7DB0-537C-B9C6-23E3-3B2F625D01B9}"/>
              </a:ext>
            </a:extLst>
          </p:cNvPr>
          <p:cNvGrpSpPr/>
          <p:nvPr/>
        </p:nvGrpSpPr>
        <p:grpSpPr>
          <a:xfrm>
            <a:off x="1875907" y="-4"/>
            <a:ext cx="2310838" cy="639335"/>
            <a:chOff x="0" y="-2"/>
            <a:chExt cx="1196260" cy="330967"/>
          </a:xfrm>
        </p:grpSpPr>
        <p:sp>
          <p:nvSpPr>
            <p:cNvPr id="35" name="Freeform 4">
              <a:extLst>
                <a:ext uri="{FF2B5EF4-FFF2-40B4-BE49-F238E27FC236}">
                  <a16:creationId xmlns:a16="http://schemas.microsoft.com/office/drawing/2014/main" id="{0912E919-C2FD-CFFC-C50C-74964A389F97}"/>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36" name="TextBox 5">
              <a:extLst>
                <a:ext uri="{FF2B5EF4-FFF2-40B4-BE49-F238E27FC236}">
                  <a16:creationId xmlns:a16="http://schemas.microsoft.com/office/drawing/2014/main" id="{E66BA410-7723-C407-078B-42373B96D93E}"/>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37" name="Group 6">
            <a:extLst>
              <a:ext uri="{FF2B5EF4-FFF2-40B4-BE49-F238E27FC236}">
                <a16:creationId xmlns:a16="http://schemas.microsoft.com/office/drawing/2014/main" id="{C3BB8037-D757-A00D-AF0C-EA2AAC2196D2}"/>
              </a:ext>
            </a:extLst>
          </p:cNvPr>
          <p:cNvGrpSpPr/>
          <p:nvPr/>
        </p:nvGrpSpPr>
        <p:grpSpPr>
          <a:xfrm>
            <a:off x="0" y="0"/>
            <a:ext cx="2225835" cy="639333"/>
            <a:chOff x="0" y="0"/>
            <a:chExt cx="1152257" cy="330966"/>
          </a:xfrm>
        </p:grpSpPr>
        <p:sp>
          <p:nvSpPr>
            <p:cNvPr id="38" name="Freeform 7">
              <a:extLst>
                <a:ext uri="{FF2B5EF4-FFF2-40B4-BE49-F238E27FC236}">
                  <a16:creationId xmlns:a16="http://schemas.microsoft.com/office/drawing/2014/main" id="{B0D0AB89-17FE-37FE-C548-E737D66223D7}"/>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39" name="TextBox 8">
              <a:extLst>
                <a:ext uri="{FF2B5EF4-FFF2-40B4-BE49-F238E27FC236}">
                  <a16:creationId xmlns:a16="http://schemas.microsoft.com/office/drawing/2014/main" id="{584D6B7D-E48B-D3C5-6032-373BB0EC0B16}"/>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40" name="Group 9">
            <a:extLst>
              <a:ext uri="{FF2B5EF4-FFF2-40B4-BE49-F238E27FC236}">
                <a16:creationId xmlns:a16="http://schemas.microsoft.com/office/drawing/2014/main" id="{18B08094-D8E2-A9B9-33F5-58BCDB4F49F4}"/>
              </a:ext>
            </a:extLst>
          </p:cNvPr>
          <p:cNvGrpSpPr/>
          <p:nvPr/>
        </p:nvGrpSpPr>
        <p:grpSpPr>
          <a:xfrm>
            <a:off x="3833419" y="0"/>
            <a:ext cx="2300971" cy="639333"/>
            <a:chOff x="0" y="0"/>
            <a:chExt cx="1191152" cy="330966"/>
          </a:xfrm>
        </p:grpSpPr>
        <p:sp>
          <p:nvSpPr>
            <p:cNvPr id="41" name="Freeform 10">
              <a:extLst>
                <a:ext uri="{FF2B5EF4-FFF2-40B4-BE49-F238E27FC236}">
                  <a16:creationId xmlns:a16="http://schemas.microsoft.com/office/drawing/2014/main" id="{32C3131F-6098-ECCA-3F94-800624C7D8B4}"/>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42" name="TextBox 11">
              <a:extLst>
                <a:ext uri="{FF2B5EF4-FFF2-40B4-BE49-F238E27FC236}">
                  <a16:creationId xmlns:a16="http://schemas.microsoft.com/office/drawing/2014/main" id="{09C06527-6B1C-4E86-F909-AAAE6F95E68D}"/>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43" name="Group 12">
            <a:extLst>
              <a:ext uri="{FF2B5EF4-FFF2-40B4-BE49-F238E27FC236}">
                <a16:creationId xmlns:a16="http://schemas.microsoft.com/office/drawing/2014/main" id="{CC8F7E59-FBD8-88EA-A368-88B8135EF7F2}"/>
              </a:ext>
            </a:extLst>
          </p:cNvPr>
          <p:cNvGrpSpPr/>
          <p:nvPr/>
        </p:nvGrpSpPr>
        <p:grpSpPr>
          <a:xfrm>
            <a:off x="5783465" y="0"/>
            <a:ext cx="2213692" cy="639333"/>
            <a:chOff x="0" y="0"/>
            <a:chExt cx="1145970" cy="330966"/>
          </a:xfrm>
        </p:grpSpPr>
        <p:sp>
          <p:nvSpPr>
            <p:cNvPr id="44" name="Freeform 13">
              <a:extLst>
                <a:ext uri="{FF2B5EF4-FFF2-40B4-BE49-F238E27FC236}">
                  <a16:creationId xmlns:a16="http://schemas.microsoft.com/office/drawing/2014/main" id="{F5CCB50C-FC94-9D5A-C4BF-59E0D4961D44}"/>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45" name="TextBox 14">
              <a:extLst>
                <a:ext uri="{FF2B5EF4-FFF2-40B4-BE49-F238E27FC236}">
                  <a16:creationId xmlns:a16="http://schemas.microsoft.com/office/drawing/2014/main" id="{B6F4148E-210A-4BC7-709C-AACCC969EEEE}"/>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46" name="Group 15">
            <a:extLst>
              <a:ext uri="{FF2B5EF4-FFF2-40B4-BE49-F238E27FC236}">
                <a16:creationId xmlns:a16="http://schemas.microsoft.com/office/drawing/2014/main" id="{30A008E3-93F1-A2A2-9510-1FC2091C5C04}"/>
              </a:ext>
            </a:extLst>
          </p:cNvPr>
          <p:cNvGrpSpPr/>
          <p:nvPr/>
        </p:nvGrpSpPr>
        <p:grpSpPr>
          <a:xfrm>
            <a:off x="7641442" y="0"/>
            <a:ext cx="2112158" cy="639333"/>
            <a:chOff x="0" y="0"/>
            <a:chExt cx="1093409" cy="330966"/>
          </a:xfrm>
        </p:grpSpPr>
        <p:sp>
          <p:nvSpPr>
            <p:cNvPr id="47" name="Freeform 16">
              <a:extLst>
                <a:ext uri="{FF2B5EF4-FFF2-40B4-BE49-F238E27FC236}">
                  <a16:creationId xmlns:a16="http://schemas.microsoft.com/office/drawing/2014/main" id="{CFFC0281-0ECB-6FEF-9986-CF995446F708}"/>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8" name="TextBox 17">
              <a:extLst>
                <a:ext uri="{FF2B5EF4-FFF2-40B4-BE49-F238E27FC236}">
                  <a16:creationId xmlns:a16="http://schemas.microsoft.com/office/drawing/2014/main" id="{960103DA-E7C8-C16E-C902-D5BE41B10787}"/>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6" name="Picture 5">
            <a:extLst>
              <a:ext uri="{FF2B5EF4-FFF2-40B4-BE49-F238E27FC236}">
                <a16:creationId xmlns:a16="http://schemas.microsoft.com/office/drawing/2014/main" id="{0232C11C-E5E5-18E9-9520-9414A62ED4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0486" y="1787985"/>
            <a:ext cx="1559113" cy="1186344"/>
          </a:xfrm>
          <a:prstGeom prst="rect">
            <a:avLst/>
          </a:prstGeom>
        </p:spPr>
      </p:pic>
      <p:pic>
        <p:nvPicPr>
          <p:cNvPr id="9" name="Picture 8">
            <a:extLst>
              <a:ext uri="{FF2B5EF4-FFF2-40B4-BE49-F238E27FC236}">
                <a16:creationId xmlns:a16="http://schemas.microsoft.com/office/drawing/2014/main" id="{E928842F-A80E-0B87-F129-C2519C4439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237" y="5456598"/>
            <a:ext cx="2690331" cy="1408173"/>
          </a:xfrm>
          <a:prstGeom prst="rect">
            <a:avLst/>
          </a:prstGeom>
        </p:spPr>
      </p:pic>
      <p:pic>
        <p:nvPicPr>
          <p:cNvPr id="10" name="Picture 9">
            <a:extLst>
              <a:ext uri="{FF2B5EF4-FFF2-40B4-BE49-F238E27FC236}">
                <a16:creationId xmlns:a16="http://schemas.microsoft.com/office/drawing/2014/main" id="{161BA1E0-5D25-502B-FDC1-D8976C7322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200" y="5184632"/>
            <a:ext cx="2438400" cy="1607820"/>
          </a:xfrm>
          <a:prstGeom prst="rect">
            <a:avLst/>
          </a:prstGeom>
        </p:spPr>
      </p:pic>
      <p:sp>
        <p:nvSpPr>
          <p:cNvPr id="12" name="TextBox 11">
            <a:extLst>
              <a:ext uri="{FF2B5EF4-FFF2-40B4-BE49-F238E27FC236}">
                <a16:creationId xmlns:a16="http://schemas.microsoft.com/office/drawing/2014/main" id="{9B590918-9AC0-B7AD-113C-732AACA36CA3}"/>
              </a:ext>
            </a:extLst>
          </p:cNvPr>
          <p:cNvSpPr txBox="1"/>
          <p:nvPr/>
        </p:nvSpPr>
        <p:spPr>
          <a:xfrm>
            <a:off x="2297322" y="6449544"/>
            <a:ext cx="4878474" cy="325089"/>
          </a:xfrm>
          <a:prstGeom prst="rect">
            <a:avLst/>
          </a:prstGeom>
          <a:noFill/>
        </p:spPr>
        <p:txBody>
          <a:bodyPr wrap="square">
            <a:spAutoFit/>
          </a:bodyPr>
          <a:lstStyle/>
          <a:p>
            <a:pPr algn="ctr">
              <a:lnSpc>
                <a:spcPts val="1780"/>
              </a:lnSpc>
            </a:pPr>
            <a:r>
              <a:rPr lang="en-US" sz="1600" dirty="0">
                <a:solidFill>
                  <a:srgbClr val="000000"/>
                </a:solidFill>
                <a:latin typeface="Times New Roman" panose="02020603050405020304" pitchFamily="18" charset="0"/>
                <a:cs typeface="Times New Roman" panose="02020603050405020304" pitchFamily="18" charset="0"/>
              </a:rPr>
              <a:t>StarUML</a:t>
            </a:r>
          </a:p>
        </p:txBody>
      </p:sp>
      <p:pic>
        <p:nvPicPr>
          <p:cNvPr id="4" name="Picture 3">
            <a:extLst>
              <a:ext uri="{FF2B5EF4-FFF2-40B4-BE49-F238E27FC236}">
                <a16:creationId xmlns:a16="http://schemas.microsoft.com/office/drawing/2014/main" id="{1DFBD9BE-541A-122C-BA73-966D10CADD3B}"/>
              </a:ext>
            </a:extLst>
          </p:cNvPr>
          <p:cNvPicPr>
            <a:picLocks noChangeAspect="1"/>
          </p:cNvPicPr>
          <p:nvPr/>
        </p:nvPicPr>
        <p:blipFill>
          <a:blip r:embed="rId8"/>
          <a:stretch>
            <a:fillRect/>
          </a:stretch>
        </p:blipFill>
        <p:spPr>
          <a:xfrm>
            <a:off x="7033173" y="3840480"/>
            <a:ext cx="833738" cy="1070610"/>
          </a:xfrm>
          <a:prstGeom prst="rect">
            <a:avLst/>
          </a:prstGeom>
        </p:spPr>
      </p:pic>
      <p:sp>
        <p:nvSpPr>
          <p:cNvPr id="13" name="TextBox 12">
            <a:extLst>
              <a:ext uri="{FF2B5EF4-FFF2-40B4-BE49-F238E27FC236}">
                <a16:creationId xmlns:a16="http://schemas.microsoft.com/office/drawing/2014/main" id="{1B9F73A6-A5AD-A732-D77F-B333D03F830C}"/>
              </a:ext>
            </a:extLst>
          </p:cNvPr>
          <p:cNvSpPr txBox="1"/>
          <p:nvPr/>
        </p:nvSpPr>
        <p:spPr>
          <a:xfrm>
            <a:off x="6703283" y="5050903"/>
            <a:ext cx="1559114" cy="323165"/>
          </a:xfrm>
          <a:prstGeom prst="rect">
            <a:avLst/>
          </a:prstGeom>
          <a:noFill/>
        </p:spPr>
        <p:txBody>
          <a:bodyPr wrap="square">
            <a:spAutoFit/>
          </a:bodyPr>
          <a:lstStyle/>
          <a:p>
            <a:pPr algn="ctr">
              <a:lnSpc>
                <a:spcPts val="1780"/>
              </a:lnSpc>
            </a:pPr>
            <a:r>
              <a:rPr lang="en-US" dirty="0">
                <a:solidFill>
                  <a:srgbClr val="000000"/>
                </a:solidFill>
                <a:latin typeface="Times New Roman" panose="02020603050405020304" pitchFamily="18" charset="0"/>
                <a:cs typeface="Times New Roman" panose="02020603050405020304" pitchFamily="18" charset="0"/>
              </a:rPr>
              <a:t>Figma</a:t>
            </a:r>
            <a:endParaRPr lang="en-US" sz="1800" dirty="0">
              <a:solidFill>
                <a:srgbClr val="00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86752CB-CB87-2801-6EB3-4B11128A26D0}"/>
              </a:ext>
            </a:extLst>
          </p:cNvPr>
          <p:cNvPicPr>
            <a:picLocks noChangeAspect="1"/>
          </p:cNvPicPr>
          <p:nvPr/>
        </p:nvPicPr>
        <p:blipFill>
          <a:blip r:embed="rId9"/>
          <a:stretch>
            <a:fillRect/>
          </a:stretch>
        </p:blipFill>
        <p:spPr>
          <a:xfrm>
            <a:off x="4021307" y="3664219"/>
            <a:ext cx="1397335" cy="1121838"/>
          </a:xfrm>
          <a:prstGeom prst="rect">
            <a:avLst/>
          </a:prstGeom>
        </p:spPr>
      </p:pic>
      <p:sp>
        <p:nvSpPr>
          <p:cNvPr id="17" name="TextBox 16">
            <a:extLst>
              <a:ext uri="{FF2B5EF4-FFF2-40B4-BE49-F238E27FC236}">
                <a16:creationId xmlns:a16="http://schemas.microsoft.com/office/drawing/2014/main" id="{09176FD4-00F8-5C93-56BD-2A8C3C512965}"/>
              </a:ext>
            </a:extLst>
          </p:cNvPr>
          <p:cNvSpPr txBox="1"/>
          <p:nvPr/>
        </p:nvSpPr>
        <p:spPr>
          <a:xfrm>
            <a:off x="4087603" y="4871546"/>
            <a:ext cx="1297911" cy="323165"/>
          </a:xfrm>
          <a:prstGeom prst="rect">
            <a:avLst/>
          </a:prstGeom>
          <a:noFill/>
        </p:spPr>
        <p:txBody>
          <a:bodyPr wrap="square">
            <a:spAutoFit/>
          </a:bodyPr>
          <a:lstStyle/>
          <a:p>
            <a:pPr algn="ctr">
              <a:lnSpc>
                <a:spcPts val="1780"/>
              </a:lnSpc>
            </a:pPr>
            <a:r>
              <a:rPr lang="en-US" dirty="0">
                <a:solidFill>
                  <a:srgbClr val="000000"/>
                </a:solidFill>
                <a:latin typeface="Times New Roman" panose="02020603050405020304" pitchFamily="18" charset="0"/>
                <a:cs typeface="Times New Roman" panose="02020603050405020304" pitchFamily="18" charset="0"/>
              </a:rPr>
              <a:t>GitBash</a:t>
            </a:r>
            <a:endParaRPr lang="en-US" sz="1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19" name="Group 19"/>
          <p:cNvGrpSpPr/>
          <p:nvPr/>
        </p:nvGrpSpPr>
        <p:grpSpPr>
          <a:xfrm>
            <a:off x="9022080" y="6583680"/>
            <a:ext cx="597668" cy="546260"/>
            <a:chOff x="0" y="0"/>
            <a:chExt cx="221359" cy="202319"/>
          </a:xfrm>
        </p:grpSpPr>
        <p:sp>
          <p:nvSpPr>
            <p:cNvPr id="20" name="Freeform 20"/>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21" name="TextBox 21"/>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14</a:t>
              </a:r>
            </a:p>
          </p:txBody>
        </p:sp>
      </p:grpSp>
      <p:sp>
        <p:nvSpPr>
          <p:cNvPr id="22" name="TextBox 22"/>
          <p:cNvSpPr txBox="1"/>
          <p:nvPr/>
        </p:nvSpPr>
        <p:spPr>
          <a:xfrm>
            <a:off x="972667" y="968517"/>
            <a:ext cx="2860752" cy="359073"/>
          </a:xfrm>
          <a:prstGeom prst="rect">
            <a:avLst/>
          </a:prstGeom>
        </p:spPr>
        <p:txBody>
          <a:bodyPr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Physical Architecture</a:t>
            </a:r>
          </a:p>
        </p:txBody>
      </p:sp>
      <p:grpSp>
        <p:nvGrpSpPr>
          <p:cNvPr id="23" name="Group 3">
            <a:extLst>
              <a:ext uri="{FF2B5EF4-FFF2-40B4-BE49-F238E27FC236}">
                <a16:creationId xmlns:a16="http://schemas.microsoft.com/office/drawing/2014/main" id="{52F7F258-CA7A-2A23-8437-B48742ADF461}"/>
              </a:ext>
            </a:extLst>
          </p:cNvPr>
          <p:cNvGrpSpPr/>
          <p:nvPr/>
        </p:nvGrpSpPr>
        <p:grpSpPr>
          <a:xfrm>
            <a:off x="1875907" y="-4"/>
            <a:ext cx="2310838" cy="639335"/>
            <a:chOff x="0" y="-2"/>
            <a:chExt cx="1196260" cy="330967"/>
          </a:xfrm>
        </p:grpSpPr>
        <p:sp>
          <p:nvSpPr>
            <p:cNvPr id="24" name="Freeform 4">
              <a:extLst>
                <a:ext uri="{FF2B5EF4-FFF2-40B4-BE49-F238E27FC236}">
                  <a16:creationId xmlns:a16="http://schemas.microsoft.com/office/drawing/2014/main" id="{A13B1D68-7271-B0A5-38CB-14357974EB6F}"/>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25" name="TextBox 5">
              <a:extLst>
                <a:ext uri="{FF2B5EF4-FFF2-40B4-BE49-F238E27FC236}">
                  <a16:creationId xmlns:a16="http://schemas.microsoft.com/office/drawing/2014/main" id="{699EACAD-2557-D09C-A8D0-B9F83D319A4F}"/>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6" name="Group 6">
            <a:extLst>
              <a:ext uri="{FF2B5EF4-FFF2-40B4-BE49-F238E27FC236}">
                <a16:creationId xmlns:a16="http://schemas.microsoft.com/office/drawing/2014/main" id="{9A54FE95-639F-D7DE-49DF-FB9FE8E4A929}"/>
              </a:ext>
            </a:extLst>
          </p:cNvPr>
          <p:cNvGrpSpPr/>
          <p:nvPr/>
        </p:nvGrpSpPr>
        <p:grpSpPr>
          <a:xfrm>
            <a:off x="0" y="0"/>
            <a:ext cx="2225835" cy="639333"/>
            <a:chOff x="0" y="0"/>
            <a:chExt cx="1152257" cy="330966"/>
          </a:xfrm>
        </p:grpSpPr>
        <p:sp>
          <p:nvSpPr>
            <p:cNvPr id="27" name="Freeform 7">
              <a:extLst>
                <a:ext uri="{FF2B5EF4-FFF2-40B4-BE49-F238E27FC236}">
                  <a16:creationId xmlns:a16="http://schemas.microsoft.com/office/drawing/2014/main" id="{88812370-B1DF-3C96-EE96-C56783516ABD}"/>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28" name="TextBox 8">
              <a:extLst>
                <a:ext uri="{FF2B5EF4-FFF2-40B4-BE49-F238E27FC236}">
                  <a16:creationId xmlns:a16="http://schemas.microsoft.com/office/drawing/2014/main" id="{B73BF811-687A-2ED6-7E10-22806B0D0A65}"/>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29" name="Group 9">
            <a:extLst>
              <a:ext uri="{FF2B5EF4-FFF2-40B4-BE49-F238E27FC236}">
                <a16:creationId xmlns:a16="http://schemas.microsoft.com/office/drawing/2014/main" id="{3C8C452F-C8E0-92ED-E14D-D976A56DE751}"/>
              </a:ext>
            </a:extLst>
          </p:cNvPr>
          <p:cNvGrpSpPr/>
          <p:nvPr/>
        </p:nvGrpSpPr>
        <p:grpSpPr>
          <a:xfrm>
            <a:off x="3833419" y="0"/>
            <a:ext cx="2300971" cy="639333"/>
            <a:chOff x="0" y="0"/>
            <a:chExt cx="1191152" cy="330966"/>
          </a:xfrm>
        </p:grpSpPr>
        <p:sp>
          <p:nvSpPr>
            <p:cNvPr id="30" name="Freeform 10">
              <a:extLst>
                <a:ext uri="{FF2B5EF4-FFF2-40B4-BE49-F238E27FC236}">
                  <a16:creationId xmlns:a16="http://schemas.microsoft.com/office/drawing/2014/main" id="{F041993B-D301-65BD-0070-370E38926EAB}"/>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1" name="TextBox 11">
              <a:extLst>
                <a:ext uri="{FF2B5EF4-FFF2-40B4-BE49-F238E27FC236}">
                  <a16:creationId xmlns:a16="http://schemas.microsoft.com/office/drawing/2014/main" id="{30BF34E3-4297-BDB5-FF2B-069AD6B7719E}"/>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2" name="Group 12">
            <a:extLst>
              <a:ext uri="{FF2B5EF4-FFF2-40B4-BE49-F238E27FC236}">
                <a16:creationId xmlns:a16="http://schemas.microsoft.com/office/drawing/2014/main" id="{6E204FBD-86BF-3DDB-ECB8-735EC78FC25A}"/>
              </a:ext>
            </a:extLst>
          </p:cNvPr>
          <p:cNvGrpSpPr/>
          <p:nvPr/>
        </p:nvGrpSpPr>
        <p:grpSpPr>
          <a:xfrm>
            <a:off x="5783465" y="0"/>
            <a:ext cx="2213692" cy="639333"/>
            <a:chOff x="0" y="0"/>
            <a:chExt cx="1145970" cy="330966"/>
          </a:xfrm>
        </p:grpSpPr>
        <p:sp>
          <p:nvSpPr>
            <p:cNvPr id="33" name="Freeform 13">
              <a:extLst>
                <a:ext uri="{FF2B5EF4-FFF2-40B4-BE49-F238E27FC236}">
                  <a16:creationId xmlns:a16="http://schemas.microsoft.com/office/drawing/2014/main" id="{E86FB680-2857-972D-4A4B-1217D53839BE}"/>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4" name="TextBox 14">
              <a:extLst>
                <a:ext uri="{FF2B5EF4-FFF2-40B4-BE49-F238E27FC236}">
                  <a16:creationId xmlns:a16="http://schemas.microsoft.com/office/drawing/2014/main" id="{1F6E1646-4396-B518-4415-D44804932224}"/>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5" name="Group 15">
            <a:extLst>
              <a:ext uri="{FF2B5EF4-FFF2-40B4-BE49-F238E27FC236}">
                <a16:creationId xmlns:a16="http://schemas.microsoft.com/office/drawing/2014/main" id="{F50FBDAD-3F9D-848E-A315-A97E1190E84A}"/>
              </a:ext>
            </a:extLst>
          </p:cNvPr>
          <p:cNvGrpSpPr/>
          <p:nvPr/>
        </p:nvGrpSpPr>
        <p:grpSpPr>
          <a:xfrm>
            <a:off x="7641442" y="0"/>
            <a:ext cx="2112158" cy="639333"/>
            <a:chOff x="0" y="0"/>
            <a:chExt cx="1093409" cy="330966"/>
          </a:xfrm>
        </p:grpSpPr>
        <p:sp>
          <p:nvSpPr>
            <p:cNvPr id="36" name="Freeform 16">
              <a:extLst>
                <a:ext uri="{FF2B5EF4-FFF2-40B4-BE49-F238E27FC236}">
                  <a16:creationId xmlns:a16="http://schemas.microsoft.com/office/drawing/2014/main" id="{BBBDF56D-3A8A-02D4-E39B-D814AE082F6C}"/>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7" name="TextBox 17">
              <a:extLst>
                <a:ext uri="{FF2B5EF4-FFF2-40B4-BE49-F238E27FC236}">
                  <a16:creationId xmlns:a16="http://schemas.microsoft.com/office/drawing/2014/main" id="{52F2672F-C344-DDBE-BC92-8DDEA63CF3A9}"/>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7" name="Rectangle 6">
            <a:extLst>
              <a:ext uri="{FF2B5EF4-FFF2-40B4-BE49-F238E27FC236}">
                <a16:creationId xmlns:a16="http://schemas.microsoft.com/office/drawing/2014/main" id="{0861E9CC-3B32-0E7C-ABA4-D17CE32F4474}"/>
              </a:ext>
            </a:extLst>
          </p:cNvPr>
          <p:cNvSpPr/>
          <p:nvPr/>
        </p:nvSpPr>
        <p:spPr>
          <a:xfrm>
            <a:off x="6859831" y="5427259"/>
            <a:ext cx="607769" cy="13534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Flowchart: Terminator 7">
            <a:extLst>
              <a:ext uri="{FF2B5EF4-FFF2-40B4-BE49-F238E27FC236}">
                <a16:creationId xmlns:a16="http://schemas.microsoft.com/office/drawing/2014/main" id="{4B52EC0F-5691-12E0-04A5-CF65B56F8016}"/>
              </a:ext>
            </a:extLst>
          </p:cNvPr>
          <p:cNvSpPr/>
          <p:nvPr/>
        </p:nvSpPr>
        <p:spPr>
          <a:xfrm>
            <a:off x="6706515" y="5257800"/>
            <a:ext cx="914400" cy="471211"/>
          </a:xfrm>
          <a:prstGeom prst="flowChartTermina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69BC6C-F135-1F83-62E1-7232FD0B714E}"/>
              </a:ext>
            </a:extLst>
          </p:cNvPr>
          <p:cNvPicPr>
            <a:picLocks noChangeAspect="1"/>
          </p:cNvPicPr>
          <p:nvPr/>
        </p:nvPicPr>
        <p:blipFill>
          <a:blip r:embed="rId2"/>
          <a:stretch>
            <a:fillRect/>
          </a:stretch>
        </p:blipFill>
        <p:spPr>
          <a:xfrm>
            <a:off x="1066800" y="1752600"/>
            <a:ext cx="7955280" cy="4343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18" name="Group 18"/>
          <p:cNvGrpSpPr/>
          <p:nvPr/>
        </p:nvGrpSpPr>
        <p:grpSpPr>
          <a:xfrm>
            <a:off x="9022080" y="6583680"/>
            <a:ext cx="597668" cy="562182"/>
            <a:chOff x="0" y="0"/>
            <a:chExt cx="221359" cy="208216"/>
          </a:xfrm>
        </p:grpSpPr>
        <p:sp>
          <p:nvSpPr>
            <p:cNvPr id="19" name="Freeform 19"/>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0" name="TextBox 20"/>
            <p:cNvSpPr txBox="1"/>
            <p:nvPr/>
          </p:nvSpPr>
          <p:spPr>
            <a:xfrm>
              <a:off x="0" y="0"/>
              <a:ext cx="221359" cy="208216"/>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15</a:t>
              </a:r>
            </a:p>
          </p:txBody>
        </p:sp>
      </p:grpSp>
      <p:sp>
        <p:nvSpPr>
          <p:cNvPr id="22" name="TextBox 22"/>
          <p:cNvSpPr txBox="1"/>
          <p:nvPr/>
        </p:nvSpPr>
        <p:spPr>
          <a:xfrm>
            <a:off x="972667" y="968517"/>
            <a:ext cx="2860752" cy="359073"/>
          </a:xfrm>
          <a:prstGeom prst="rect">
            <a:avLst/>
          </a:prstGeom>
        </p:spPr>
        <p:txBody>
          <a:bodyPr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Logical Architecture </a:t>
            </a:r>
          </a:p>
        </p:txBody>
      </p:sp>
      <p:grpSp>
        <p:nvGrpSpPr>
          <p:cNvPr id="23" name="Group 3">
            <a:extLst>
              <a:ext uri="{FF2B5EF4-FFF2-40B4-BE49-F238E27FC236}">
                <a16:creationId xmlns:a16="http://schemas.microsoft.com/office/drawing/2014/main" id="{05B3F36D-8382-6DA2-83C3-5FDFC77412BB}"/>
              </a:ext>
            </a:extLst>
          </p:cNvPr>
          <p:cNvGrpSpPr/>
          <p:nvPr/>
        </p:nvGrpSpPr>
        <p:grpSpPr>
          <a:xfrm>
            <a:off x="1875907" y="-4"/>
            <a:ext cx="2310838" cy="639335"/>
            <a:chOff x="0" y="-2"/>
            <a:chExt cx="1196260" cy="330967"/>
          </a:xfrm>
        </p:grpSpPr>
        <p:sp>
          <p:nvSpPr>
            <p:cNvPr id="24" name="Freeform 4">
              <a:extLst>
                <a:ext uri="{FF2B5EF4-FFF2-40B4-BE49-F238E27FC236}">
                  <a16:creationId xmlns:a16="http://schemas.microsoft.com/office/drawing/2014/main" id="{52DFA22F-424A-1833-BA19-97FEA36D884E}"/>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39C697"/>
            </a:solidFill>
          </p:spPr>
          <p:txBody>
            <a:bodyPr/>
            <a:lstStyle/>
            <a:p>
              <a:endParaRPr lang="en-US"/>
            </a:p>
          </p:txBody>
        </p:sp>
        <p:sp>
          <p:nvSpPr>
            <p:cNvPr id="25" name="TextBox 5">
              <a:extLst>
                <a:ext uri="{FF2B5EF4-FFF2-40B4-BE49-F238E27FC236}">
                  <a16:creationId xmlns:a16="http://schemas.microsoft.com/office/drawing/2014/main" id="{DED0F543-3759-7D06-C162-49848A70347D}"/>
                </a:ext>
              </a:extLst>
            </p:cNvPr>
            <p:cNvSpPr txBox="1"/>
            <p:nvPr/>
          </p:nvSpPr>
          <p:spPr>
            <a:xfrm>
              <a:off x="177800" y="-2"/>
              <a:ext cx="1013352"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6" name="Group 6">
            <a:extLst>
              <a:ext uri="{FF2B5EF4-FFF2-40B4-BE49-F238E27FC236}">
                <a16:creationId xmlns:a16="http://schemas.microsoft.com/office/drawing/2014/main" id="{71AC8AA4-92DF-8DC7-CA6C-5E44194EEFE8}"/>
              </a:ext>
            </a:extLst>
          </p:cNvPr>
          <p:cNvGrpSpPr/>
          <p:nvPr/>
        </p:nvGrpSpPr>
        <p:grpSpPr>
          <a:xfrm>
            <a:off x="0" y="0"/>
            <a:ext cx="2225835" cy="639333"/>
            <a:chOff x="0" y="0"/>
            <a:chExt cx="1152257" cy="330966"/>
          </a:xfrm>
        </p:grpSpPr>
        <p:sp>
          <p:nvSpPr>
            <p:cNvPr id="27" name="Freeform 7">
              <a:extLst>
                <a:ext uri="{FF2B5EF4-FFF2-40B4-BE49-F238E27FC236}">
                  <a16:creationId xmlns:a16="http://schemas.microsoft.com/office/drawing/2014/main" id="{D4277143-EEA4-64F3-93FA-D1B995DCAB66}"/>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28" name="TextBox 8">
              <a:extLst>
                <a:ext uri="{FF2B5EF4-FFF2-40B4-BE49-F238E27FC236}">
                  <a16:creationId xmlns:a16="http://schemas.microsoft.com/office/drawing/2014/main" id="{A5CEAD02-11A7-C19D-6787-6FAC6FA74455}"/>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29" name="Group 9">
            <a:extLst>
              <a:ext uri="{FF2B5EF4-FFF2-40B4-BE49-F238E27FC236}">
                <a16:creationId xmlns:a16="http://schemas.microsoft.com/office/drawing/2014/main" id="{4D6C1C05-EECC-FD18-3889-4C75027270FC}"/>
              </a:ext>
            </a:extLst>
          </p:cNvPr>
          <p:cNvGrpSpPr/>
          <p:nvPr/>
        </p:nvGrpSpPr>
        <p:grpSpPr>
          <a:xfrm>
            <a:off x="3833419" y="0"/>
            <a:ext cx="2300971" cy="639333"/>
            <a:chOff x="0" y="0"/>
            <a:chExt cx="1191152" cy="330966"/>
          </a:xfrm>
        </p:grpSpPr>
        <p:sp>
          <p:nvSpPr>
            <p:cNvPr id="30" name="Freeform 10">
              <a:extLst>
                <a:ext uri="{FF2B5EF4-FFF2-40B4-BE49-F238E27FC236}">
                  <a16:creationId xmlns:a16="http://schemas.microsoft.com/office/drawing/2014/main" id="{8BB66241-854C-BF33-7B47-35A87A5E1498}"/>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1" name="TextBox 11">
              <a:extLst>
                <a:ext uri="{FF2B5EF4-FFF2-40B4-BE49-F238E27FC236}">
                  <a16:creationId xmlns:a16="http://schemas.microsoft.com/office/drawing/2014/main" id="{FE23479B-0D17-FAD5-C099-BF7367866EE1}"/>
                </a:ext>
              </a:extLst>
            </p:cNvPr>
            <p:cNvSpPr txBox="1"/>
            <p:nvPr/>
          </p:nvSpPr>
          <p:spPr>
            <a:xfrm>
              <a:off x="177800" y="0"/>
              <a:ext cx="1013352"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2" name="Group 12">
            <a:extLst>
              <a:ext uri="{FF2B5EF4-FFF2-40B4-BE49-F238E27FC236}">
                <a16:creationId xmlns:a16="http://schemas.microsoft.com/office/drawing/2014/main" id="{BD0DC16A-6C41-20BC-BFBB-33A7E3CE49A9}"/>
              </a:ext>
            </a:extLst>
          </p:cNvPr>
          <p:cNvGrpSpPr/>
          <p:nvPr/>
        </p:nvGrpSpPr>
        <p:grpSpPr>
          <a:xfrm>
            <a:off x="5783465" y="0"/>
            <a:ext cx="2213692" cy="639333"/>
            <a:chOff x="0" y="0"/>
            <a:chExt cx="1145970" cy="330966"/>
          </a:xfrm>
        </p:grpSpPr>
        <p:sp>
          <p:nvSpPr>
            <p:cNvPr id="33" name="Freeform 13">
              <a:extLst>
                <a:ext uri="{FF2B5EF4-FFF2-40B4-BE49-F238E27FC236}">
                  <a16:creationId xmlns:a16="http://schemas.microsoft.com/office/drawing/2014/main" id="{2235DE09-445B-169C-4BAC-E5D6F7B9A19B}"/>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4" name="TextBox 14">
              <a:extLst>
                <a:ext uri="{FF2B5EF4-FFF2-40B4-BE49-F238E27FC236}">
                  <a16:creationId xmlns:a16="http://schemas.microsoft.com/office/drawing/2014/main" id="{FEEE13C3-C468-71F4-83CE-E5C3174D5685}"/>
                </a:ext>
              </a:extLst>
            </p:cNvPr>
            <p:cNvSpPr txBox="1"/>
            <p:nvPr/>
          </p:nvSpPr>
          <p:spPr>
            <a:xfrm>
              <a:off x="177800"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5" name="Group 15">
            <a:extLst>
              <a:ext uri="{FF2B5EF4-FFF2-40B4-BE49-F238E27FC236}">
                <a16:creationId xmlns:a16="http://schemas.microsoft.com/office/drawing/2014/main" id="{857006EA-726E-963A-D184-0D94B98C1422}"/>
              </a:ext>
            </a:extLst>
          </p:cNvPr>
          <p:cNvGrpSpPr/>
          <p:nvPr/>
        </p:nvGrpSpPr>
        <p:grpSpPr>
          <a:xfrm>
            <a:off x="7641442" y="0"/>
            <a:ext cx="2112158" cy="639333"/>
            <a:chOff x="0" y="0"/>
            <a:chExt cx="1093409" cy="330966"/>
          </a:xfrm>
        </p:grpSpPr>
        <p:sp>
          <p:nvSpPr>
            <p:cNvPr id="36" name="Freeform 16">
              <a:extLst>
                <a:ext uri="{FF2B5EF4-FFF2-40B4-BE49-F238E27FC236}">
                  <a16:creationId xmlns:a16="http://schemas.microsoft.com/office/drawing/2014/main" id="{56695F34-524E-BABC-D85E-7FECFF790561}"/>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7" name="TextBox 17">
              <a:extLst>
                <a:ext uri="{FF2B5EF4-FFF2-40B4-BE49-F238E27FC236}">
                  <a16:creationId xmlns:a16="http://schemas.microsoft.com/office/drawing/2014/main" id="{0607ACAB-7596-38A9-9A70-0B8892D575F1}"/>
                </a:ext>
              </a:extLst>
            </p:cNvPr>
            <p:cNvSpPr txBox="1"/>
            <p:nvPr/>
          </p:nvSpPr>
          <p:spPr>
            <a:xfrm>
              <a:off x="177799" y="0"/>
              <a:ext cx="906326"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4" name="Picture 3" descr="A diagram of a computer&#10;&#10;Description automatically generated">
            <a:extLst>
              <a:ext uri="{FF2B5EF4-FFF2-40B4-BE49-F238E27FC236}">
                <a16:creationId xmlns:a16="http://schemas.microsoft.com/office/drawing/2014/main" id="{F2C71C10-B126-2968-4309-1EE61D482CAA}"/>
              </a:ext>
            </a:extLst>
          </p:cNvPr>
          <p:cNvPicPr>
            <a:picLocks noChangeAspect="1"/>
          </p:cNvPicPr>
          <p:nvPr/>
        </p:nvPicPr>
        <p:blipFill>
          <a:blip r:embed="rId2"/>
          <a:stretch>
            <a:fillRect/>
          </a:stretch>
        </p:blipFill>
        <p:spPr>
          <a:xfrm>
            <a:off x="742012" y="1395161"/>
            <a:ext cx="8033363" cy="48016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3263954" y="2744322"/>
            <a:ext cx="6172200" cy="1159805"/>
          </a:xfrm>
          <a:prstGeom prst="rect">
            <a:avLst/>
          </a:prstGeom>
        </p:spPr>
        <p:txBody>
          <a:bodyPr wrap="square" lIns="0" tIns="0" rIns="0" bIns="0" rtlCol="0" anchor="t">
            <a:spAutoFit/>
          </a:bodyPr>
          <a:lstStyle/>
          <a:p>
            <a:pPr algn="ctr">
              <a:lnSpc>
                <a:spcPts val="10153"/>
              </a:lnSpc>
            </a:pPr>
            <a:r>
              <a:rPr lang="en-US" sz="4800" dirty="0">
                <a:solidFill>
                  <a:srgbClr val="FFFFFF"/>
                </a:solidFill>
                <a:latin typeface="Canva Sans Bold"/>
              </a:rPr>
              <a:t>3. Implementation</a:t>
            </a:r>
          </a:p>
        </p:txBody>
      </p:sp>
      <p:grpSp>
        <p:nvGrpSpPr>
          <p:cNvPr id="3" name="Group 3"/>
          <p:cNvGrpSpPr/>
          <p:nvPr/>
        </p:nvGrpSpPr>
        <p:grpSpPr>
          <a:xfrm>
            <a:off x="9022080" y="6583680"/>
            <a:ext cx="597668" cy="546260"/>
            <a:chOff x="0" y="0"/>
            <a:chExt cx="221359" cy="202319"/>
          </a:xfrm>
        </p:grpSpPr>
        <p:sp>
          <p:nvSpPr>
            <p:cNvPr id="4" name="Freeform 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5" name="TextBox 5"/>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16</a:t>
              </a:r>
            </a:p>
          </p:txBody>
        </p:sp>
      </p:grpSp>
      <p:sp>
        <p:nvSpPr>
          <p:cNvPr id="6" name="Block Arc 5">
            <a:extLst>
              <a:ext uri="{FF2B5EF4-FFF2-40B4-BE49-F238E27FC236}">
                <a16:creationId xmlns:a16="http://schemas.microsoft.com/office/drawing/2014/main" id="{E0A40233-94DE-9510-9FD4-2C6E53DE257C}"/>
              </a:ext>
            </a:extLst>
          </p:cNvPr>
          <p:cNvSpPr/>
          <p:nvPr/>
        </p:nvSpPr>
        <p:spPr>
          <a:xfrm>
            <a:off x="1698413" y="1861185"/>
            <a:ext cx="1463040" cy="1463040"/>
          </a:xfrm>
          <a:prstGeom prst="blockArc">
            <a:avLst>
              <a:gd name="adj1" fmla="val 10870507"/>
              <a:gd name="adj2" fmla="val 21545651"/>
              <a:gd name="adj3" fmla="val 865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 name="Block Arc 6">
            <a:extLst>
              <a:ext uri="{FF2B5EF4-FFF2-40B4-BE49-F238E27FC236}">
                <a16:creationId xmlns:a16="http://schemas.microsoft.com/office/drawing/2014/main" id="{CE13053D-C1A7-F102-D2AF-DF37863B00F1}"/>
              </a:ext>
            </a:extLst>
          </p:cNvPr>
          <p:cNvSpPr/>
          <p:nvPr/>
        </p:nvSpPr>
        <p:spPr>
          <a:xfrm rot="10800000">
            <a:off x="1698414" y="1861185"/>
            <a:ext cx="1463040" cy="1463040"/>
          </a:xfrm>
          <a:prstGeom prst="blockArc">
            <a:avLst>
              <a:gd name="adj1" fmla="val 10870507"/>
              <a:gd name="adj2" fmla="val 21545651"/>
              <a:gd name="adj3" fmla="val 8655"/>
            </a:avLst>
          </a:prstGeom>
          <a:solidFill>
            <a:srgbClr val="00BB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B7E29A85-D5F8-6C16-B30F-169080CD54C6}"/>
              </a:ext>
            </a:extLst>
          </p:cNvPr>
          <p:cNvSpPr/>
          <p:nvPr/>
        </p:nvSpPr>
        <p:spPr>
          <a:xfrm>
            <a:off x="1972733" y="2135505"/>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spc="50" dirty="0">
                <a:ln w="9525" cmpd="sng">
                  <a:solidFill>
                    <a:schemeClr val="accent1"/>
                  </a:solidFill>
                  <a:prstDash val="solid"/>
                </a:ln>
                <a:solidFill>
                  <a:srgbClr val="36B5B9"/>
                </a:solidFill>
                <a:effectLst>
                  <a:glow rad="38100">
                    <a:schemeClr val="accent1">
                      <a:alpha val="40000"/>
                    </a:schemeClr>
                  </a:glow>
                </a:effectLst>
              </a:rPr>
              <a:t>03</a:t>
            </a:r>
          </a:p>
        </p:txBody>
      </p:sp>
      <p:sp>
        <p:nvSpPr>
          <p:cNvPr id="9" name="Rectangle: Rounded Corners 8">
            <a:extLst>
              <a:ext uri="{FF2B5EF4-FFF2-40B4-BE49-F238E27FC236}">
                <a16:creationId xmlns:a16="http://schemas.microsoft.com/office/drawing/2014/main" id="{EC3F7AB3-3C5F-5041-DB17-023D89729E1E}"/>
              </a:ext>
            </a:extLst>
          </p:cNvPr>
          <p:cNvSpPr/>
          <p:nvPr/>
        </p:nvSpPr>
        <p:spPr>
          <a:xfrm>
            <a:off x="1679363" y="3990975"/>
            <a:ext cx="1713644" cy="32074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Agenda 3</a:t>
            </a:r>
          </a:p>
        </p:txBody>
      </p:sp>
      <p:cxnSp>
        <p:nvCxnSpPr>
          <p:cNvPr id="10" name="Straight Arrow Connector 9">
            <a:extLst>
              <a:ext uri="{FF2B5EF4-FFF2-40B4-BE49-F238E27FC236}">
                <a16:creationId xmlns:a16="http://schemas.microsoft.com/office/drawing/2014/main" id="{F426B482-4E40-9102-2247-EABE5EF4DBA1}"/>
              </a:ext>
            </a:extLst>
          </p:cNvPr>
          <p:cNvCxnSpPr>
            <a:cxnSpLocks/>
          </p:cNvCxnSpPr>
          <p:nvPr/>
        </p:nvCxnSpPr>
        <p:spPr>
          <a:xfrm>
            <a:off x="2441187" y="3387725"/>
            <a:ext cx="0" cy="5044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7D94A73B-9126-D8FF-015B-48FFD0C56480}"/>
              </a:ext>
            </a:extLst>
          </p:cNvPr>
          <p:cNvCxnSpPr>
            <a:cxnSpLocks/>
          </p:cNvCxnSpPr>
          <p:nvPr/>
        </p:nvCxnSpPr>
        <p:spPr>
          <a:xfrm>
            <a:off x="3678029" y="4191000"/>
            <a:ext cx="534405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85DB140-A118-7991-FE42-0BAF4E8E3C20}"/>
              </a:ext>
            </a:extLst>
          </p:cNvPr>
          <p:cNvGrpSpPr/>
          <p:nvPr/>
        </p:nvGrpSpPr>
        <p:grpSpPr>
          <a:xfrm>
            <a:off x="1875907" y="0"/>
            <a:ext cx="2310838" cy="639330"/>
            <a:chOff x="0" y="0"/>
            <a:chExt cx="1196260" cy="330965"/>
          </a:xfrm>
        </p:grpSpPr>
        <p:sp>
          <p:nvSpPr>
            <p:cNvPr id="3" name="Freeform 3">
              <a:extLst>
                <a:ext uri="{FF2B5EF4-FFF2-40B4-BE49-F238E27FC236}">
                  <a16:creationId xmlns:a16="http://schemas.microsoft.com/office/drawing/2014/main" id="{6BB05D59-7A99-865C-57E6-9F493C841806}"/>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4" name="TextBox 4">
              <a:extLst>
                <a:ext uri="{FF2B5EF4-FFF2-40B4-BE49-F238E27FC236}">
                  <a16:creationId xmlns:a16="http://schemas.microsoft.com/office/drawing/2014/main" id="{4625EA73-DECF-02A5-96EE-7D5E051800D8}"/>
                </a:ext>
              </a:extLst>
            </p:cNvPr>
            <p:cNvSpPr txBox="1"/>
            <p:nvPr/>
          </p:nvSpPr>
          <p:spPr>
            <a:xfrm>
              <a:off x="177800" y="0"/>
              <a:ext cx="101846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5" name="Group 5">
            <a:extLst>
              <a:ext uri="{FF2B5EF4-FFF2-40B4-BE49-F238E27FC236}">
                <a16:creationId xmlns:a16="http://schemas.microsoft.com/office/drawing/2014/main" id="{F70D3A1E-A7AF-7EE9-1EC1-008273CDB98E}"/>
              </a:ext>
            </a:extLst>
          </p:cNvPr>
          <p:cNvGrpSpPr/>
          <p:nvPr/>
        </p:nvGrpSpPr>
        <p:grpSpPr>
          <a:xfrm>
            <a:off x="0" y="0"/>
            <a:ext cx="2225835" cy="639333"/>
            <a:chOff x="0" y="0"/>
            <a:chExt cx="1152257" cy="330966"/>
          </a:xfrm>
        </p:grpSpPr>
        <p:sp>
          <p:nvSpPr>
            <p:cNvPr id="6" name="Freeform 6">
              <a:extLst>
                <a:ext uri="{FF2B5EF4-FFF2-40B4-BE49-F238E27FC236}">
                  <a16:creationId xmlns:a16="http://schemas.microsoft.com/office/drawing/2014/main" id="{AB704D77-790D-3202-15A6-F90D40520432}"/>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7" name="TextBox 7">
              <a:extLst>
                <a:ext uri="{FF2B5EF4-FFF2-40B4-BE49-F238E27FC236}">
                  <a16:creationId xmlns:a16="http://schemas.microsoft.com/office/drawing/2014/main" id="{BD4E9715-8661-4E43-2678-6739EBB6885C}"/>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8" name="Group 8">
            <a:extLst>
              <a:ext uri="{FF2B5EF4-FFF2-40B4-BE49-F238E27FC236}">
                <a16:creationId xmlns:a16="http://schemas.microsoft.com/office/drawing/2014/main" id="{B5CF8A74-8835-3877-21C8-6EE6F704A83C}"/>
              </a:ext>
            </a:extLst>
          </p:cNvPr>
          <p:cNvGrpSpPr/>
          <p:nvPr/>
        </p:nvGrpSpPr>
        <p:grpSpPr>
          <a:xfrm>
            <a:off x="3833419" y="0"/>
            <a:ext cx="2310838" cy="639331"/>
            <a:chOff x="0" y="0"/>
            <a:chExt cx="1196260" cy="330965"/>
          </a:xfrm>
        </p:grpSpPr>
        <p:sp>
          <p:nvSpPr>
            <p:cNvPr id="9" name="Freeform 9">
              <a:extLst>
                <a:ext uri="{FF2B5EF4-FFF2-40B4-BE49-F238E27FC236}">
                  <a16:creationId xmlns:a16="http://schemas.microsoft.com/office/drawing/2014/main" id="{57032549-07F0-DB37-62ED-145DC1CC7E92}"/>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39C697"/>
            </a:solidFill>
          </p:spPr>
          <p:txBody>
            <a:bodyPr/>
            <a:lstStyle/>
            <a:p>
              <a:endParaRPr lang="en-US"/>
            </a:p>
          </p:txBody>
        </p:sp>
        <p:sp>
          <p:nvSpPr>
            <p:cNvPr id="10" name="TextBox 10">
              <a:extLst>
                <a:ext uri="{FF2B5EF4-FFF2-40B4-BE49-F238E27FC236}">
                  <a16:creationId xmlns:a16="http://schemas.microsoft.com/office/drawing/2014/main" id="{576E7DFF-6002-6D9A-245C-F42F3E06C59A}"/>
                </a:ext>
              </a:extLst>
            </p:cNvPr>
            <p:cNvSpPr txBox="1"/>
            <p:nvPr/>
          </p:nvSpPr>
          <p:spPr>
            <a:xfrm>
              <a:off x="177800" y="0"/>
              <a:ext cx="1018460" cy="322553"/>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1" name="Group 11">
            <a:extLst>
              <a:ext uri="{FF2B5EF4-FFF2-40B4-BE49-F238E27FC236}">
                <a16:creationId xmlns:a16="http://schemas.microsoft.com/office/drawing/2014/main" id="{8DEB65F0-5DF0-F921-3817-56F373BC7F7A}"/>
              </a:ext>
            </a:extLst>
          </p:cNvPr>
          <p:cNvGrpSpPr/>
          <p:nvPr/>
        </p:nvGrpSpPr>
        <p:grpSpPr>
          <a:xfrm>
            <a:off x="5783465" y="0"/>
            <a:ext cx="2298695" cy="639331"/>
            <a:chOff x="0" y="0"/>
            <a:chExt cx="1189974" cy="330965"/>
          </a:xfrm>
        </p:grpSpPr>
        <p:sp>
          <p:nvSpPr>
            <p:cNvPr id="12" name="Freeform 12">
              <a:extLst>
                <a:ext uri="{FF2B5EF4-FFF2-40B4-BE49-F238E27FC236}">
                  <a16:creationId xmlns:a16="http://schemas.microsoft.com/office/drawing/2014/main" id="{06193F5D-A139-6D52-CA44-28F9281C72A9}"/>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3" name="TextBox 13">
              <a:extLst>
                <a:ext uri="{FF2B5EF4-FFF2-40B4-BE49-F238E27FC236}">
                  <a16:creationId xmlns:a16="http://schemas.microsoft.com/office/drawing/2014/main" id="{841CEFBD-2B8B-5829-3A70-A86531ACD0D9}"/>
                </a:ext>
              </a:extLst>
            </p:cNvPr>
            <p:cNvSpPr txBox="1"/>
            <p:nvPr/>
          </p:nvSpPr>
          <p:spPr>
            <a:xfrm>
              <a:off x="44004" y="8411"/>
              <a:ext cx="114597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4" name="Group 14">
            <a:extLst>
              <a:ext uri="{FF2B5EF4-FFF2-40B4-BE49-F238E27FC236}">
                <a16:creationId xmlns:a16="http://schemas.microsoft.com/office/drawing/2014/main" id="{4666DDD2-47DF-0C69-08C2-D26770D48C33}"/>
              </a:ext>
            </a:extLst>
          </p:cNvPr>
          <p:cNvGrpSpPr/>
          <p:nvPr/>
        </p:nvGrpSpPr>
        <p:grpSpPr>
          <a:xfrm>
            <a:off x="7641442" y="0"/>
            <a:ext cx="2112158" cy="639331"/>
            <a:chOff x="0" y="0"/>
            <a:chExt cx="1093409" cy="330965"/>
          </a:xfrm>
        </p:grpSpPr>
        <p:sp>
          <p:nvSpPr>
            <p:cNvPr id="15" name="Freeform 15">
              <a:extLst>
                <a:ext uri="{FF2B5EF4-FFF2-40B4-BE49-F238E27FC236}">
                  <a16:creationId xmlns:a16="http://schemas.microsoft.com/office/drawing/2014/main" id="{912B47B1-22B7-A8A8-41E1-EC8EABDBD3DF}"/>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16" name="TextBox 16">
              <a:extLst>
                <a:ext uri="{FF2B5EF4-FFF2-40B4-BE49-F238E27FC236}">
                  <a16:creationId xmlns:a16="http://schemas.microsoft.com/office/drawing/2014/main" id="{9AD21CA9-4398-C933-D8AB-10985356AC20}"/>
                </a:ext>
              </a:extLst>
            </p:cNvPr>
            <p:cNvSpPr txBox="1"/>
            <p:nvPr/>
          </p:nvSpPr>
          <p:spPr>
            <a:xfrm>
              <a:off x="177799" y="0"/>
              <a:ext cx="915609"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17" name="AutoShape 17">
            <a:extLst>
              <a:ext uri="{FF2B5EF4-FFF2-40B4-BE49-F238E27FC236}">
                <a16:creationId xmlns:a16="http://schemas.microsoft.com/office/drawing/2014/main" id="{521829F9-DCE8-03A7-5FE1-D6E57923FBAB}"/>
              </a:ext>
            </a:extLst>
          </p:cNvPr>
          <p:cNvSpPr/>
          <p:nvPr/>
        </p:nvSpPr>
        <p:spPr>
          <a:xfrm>
            <a:off x="0" y="6885076"/>
            <a:ext cx="9753600" cy="430124"/>
          </a:xfrm>
          <a:prstGeom prst="rect">
            <a:avLst/>
          </a:prstGeom>
          <a:solidFill>
            <a:srgbClr val="0C489F"/>
          </a:solidFill>
        </p:spPr>
        <p:txBody>
          <a:bodyPr/>
          <a:lstStyle/>
          <a:p>
            <a:endParaRPr lang="en-US"/>
          </a:p>
        </p:txBody>
      </p:sp>
      <p:grpSp>
        <p:nvGrpSpPr>
          <p:cNvPr id="19" name="Group 24">
            <a:extLst>
              <a:ext uri="{FF2B5EF4-FFF2-40B4-BE49-F238E27FC236}">
                <a16:creationId xmlns:a16="http://schemas.microsoft.com/office/drawing/2014/main" id="{658990AB-D4CA-4DFA-1781-3D33DDD844FF}"/>
              </a:ext>
            </a:extLst>
          </p:cNvPr>
          <p:cNvGrpSpPr/>
          <p:nvPr/>
        </p:nvGrpSpPr>
        <p:grpSpPr>
          <a:xfrm>
            <a:off x="9022080" y="6558612"/>
            <a:ext cx="597668" cy="571328"/>
            <a:chOff x="0" y="-9285"/>
            <a:chExt cx="221359" cy="211604"/>
          </a:xfrm>
        </p:grpSpPr>
        <p:sp>
          <p:nvSpPr>
            <p:cNvPr id="20" name="Freeform 25">
              <a:extLst>
                <a:ext uri="{FF2B5EF4-FFF2-40B4-BE49-F238E27FC236}">
                  <a16:creationId xmlns:a16="http://schemas.microsoft.com/office/drawing/2014/main" id="{5F27F750-122F-B3E9-01E4-1E2E3BC824BF}"/>
                </a:ext>
              </a:extLst>
            </p:cNvPr>
            <p:cNvSpPr/>
            <p:nvPr/>
          </p:nvSpPr>
          <p:spPr>
            <a:xfrm>
              <a:off x="0" y="-9285"/>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21" name="TextBox 26">
              <a:extLst>
                <a:ext uri="{FF2B5EF4-FFF2-40B4-BE49-F238E27FC236}">
                  <a16:creationId xmlns:a16="http://schemas.microsoft.com/office/drawing/2014/main" id="{AED435A6-FB9A-AAD8-38B8-F056084B1152}"/>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17</a:t>
              </a:r>
            </a:p>
          </p:txBody>
        </p:sp>
      </p:grpSp>
      <p:pic>
        <p:nvPicPr>
          <p:cNvPr id="22" name="Picture 21">
            <a:extLst>
              <a:ext uri="{FF2B5EF4-FFF2-40B4-BE49-F238E27FC236}">
                <a16:creationId xmlns:a16="http://schemas.microsoft.com/office/drawing/2014/main" id="{97367FF9-F31B-BA41-8E60-7B36A984ACFF}"/>
              </a:ext>
            </a:extLst>
          </p:cNvPr>
          <p:cNvPicPr>
            <a:picLocks noChangeAspect="1"/>
          </p:cNvPicPr>
          <p:nvPr/>
        </p:nvPicPr>
        <p:blipFill>
          <a:blip r:embed="rId2"/>
          <a:stretch>
            <a:fillRect/>
          </a:stretch>
        </p:blipFill>
        <p:spPr>
          <a:xfrm>
            <a:off x="6698850" y="1268360"/>
            <a:ext cx="2766619" cy="4859077"/>
          </a:xfrm>
          <a:prstGeom prst="rect">
            <a:avLst/>
          </a:prstGeom>
        </p:spPr>
      </p:pic>
      <p:sp>
        <p:nvSpPr>
          <p:cNvPr id="27" name="TextBox 26">
            <a:extLst>
              <a:ext uri="{FF2B5EF4-FFF2-40B4-BE49-F238E27FC236}">
                <a16:creationId xmlns:a16="http://schemas.microsoft.com/office/drawing/2014/main" id="{F865EBE3-C296-F9BF-69C2-476AA6144C74}"/>
              </a:ext>
            </a:extLst>
          </p:cNvPr>
          <p:cNvSpPr txBox="1"/>
          <p:nvPr/>
        </p:nvSpPr>
        <p:spPr>
          <a:xfrm>
            <a:off x="284606" y="712673"/>
            <a:ext cx="4878474" cy="451406"/>
          </a:xfrm>
          <a:prstGeom prst="rect">
            <a:avLst/>
          </a:prstGeom>
          <a:noFill/>
        </p:spPr>
        <p:txBody>
          <a:bodyPr wrap="square">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Frontend Project Structure</a:t>
            </a:r>
          </a:p>
        </p:txBody>
      </p:sp>
      <p:pic>
        <p:nvPicPr>
          <p:cNvPr id="24" name="Picture 23">
            <a:extLst>
              <a:ext uri="{FF2B5EF4-FFF2-40B4-BE49-F238E27FC236}">
                <a16:creationId xmlns:a16="http://schemas.microsoft.com/office/drawing/2014/main" id="{497725DF-0679-357E-09D6-7592B85F1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459" y="1201464"/>
            <a:ext cx="5847507" cy="5357148"/>
          </a:xfrm>
          <a:prstGeom prst="rect">
            <a:avLst/>
          </a:prstGeom>
        </p:spPr>
      </p:pic>
    </p:spTree>
    <p:extLst>
      <p:ext uri="{BB962C8B-B14F-4D97-AF65-F5344CB8AC3E}">
        <p14:creationId xmlns:p14="http://schemas.microsoft.com/office/powerpoint/2010/main" val="1700024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
            <a:extLst>
              <a:ext uri="{FF2B5EF4-FFF2-40B4-BE49-F238E27FC236}">
                <a16:creationId xmlns:a16="http://schemas.microsoft.com/office/drawing/2014/main" id="{B5A02499-1456-D65D-92B2-5B7F1A21975B}"/>
              </a:ext>
            </a:extLst>
          </p:cNvPr>
          <p:cNvGrpSpPr/>
          <p:nvPr/>
        </p:nvGrpSpPr>
        <p:grpSpPr>
          <a:xfrm>
            <a:off x="1875907" y="0"/>
            <a:ext cx="2310838" cy="639330"/>
            <a:chOff x="0" y="0"/>
            <a:chExt cx="1196260" cy="330965"/>
          </a:xfrm>
        </p:grpSpPr>
        <p:sp>
          <p:nvSpPr>
            <p:cNvPr id="27" name="Freeform 3">
              <a:extLst>
                <a:ext uri="{FF2B5EF4-FFF2-40B4-BE49-F238E27FC236}">
                  <a16:creationId xmlns:a16="http://schemas.microsoft.com/office/drawing/2014/main" id="{110EF9F4-C505-97D9-7635-813B418D583A}"/>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28" name="TextBox 4">
              <a:extLst>
                <a:ext uri="{FF2B5EF4-FFF2-40B4-BE49-F238E27FC236}">
                  <a16:creationId xmlns:a16="http://schemas.microsoft.com/office/drawing/2014/main" id="{990B11DA-8DA4-F1E3-A9E4-3AA9B1E18F58}"/>
                </a:ext>
              </a:extLst>
            </p:cNvPr>
            <p:cNvSpPr txBox="1"/>
            <p:nvPr/>
          </p:nvSpPr>
          <p:spPr>
            <a:xfrm>
              <a:off x="177800" y="0"/>
              <a:ext cx="101846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9" name="Group 5">
            <a:extLst>
              <a:ext uri="{FF2B5EF4-FFF2-40B4-BE49-F238E27FC236}">
                <a16:creationId xmlns:a16="http://schemas.microsoft.com/office/drawing/2014/main" id="{79C218D9-291E-FA8C-7D3F-415D0F93F2C1}"/>
              </a:ext>
            </a:extLst>
          </p:cNvPr>
          <p:cNvGrpSpPr/>
          <p:nvPr/>
        </p:nvGrpSpPr>
        <p:grpSpPr>
          <a:xfrm>
            <a:off x="0" y="0"/>
            <a:ext cx="2225835" cy="639333"/>
            <a:chOff x="0" y="0"/>
            <a:chExt cx="1152257" cy="330966"/>
          </a:xfrm>
        </p:grpSpPr>
        <p:sp>
          <p:nvSpPr>
            <p:cNvPr id="30" name="Freeform 6">
              <a:extLst>
                <a:ext uri="{FF2B5EF4-FFF2-40B4-BE49-F238E27FC236}">
                  <a16:creationId xmlns:a16="http://schemas.microsoft.com/office/drawing/2014/main" id="{24058443-2187-E649-CE50-C05F70B0BBA3}"/>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31" name="TextBox 7">
              <a:extLst>
                <a:ext uri="{FF2B5EF4-FFF2-40B4-BE49-F238E27FC236}">
                  <a16:creationId xmlns:a16="http://schemas.microsoft.com/office/drawing/2014/main" id="{CC636A0E-0E85-5B18-A830-571201744631}"/>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2" name="Group 8">
            <a:extLst>
              <a:ext uri="{FF2B5EF4-FFF2-40B4-BE49-F238E27FC236}">
                <a16:creationId xmlns:a16="http://schemas.microsoft.com/office/drawing/2014/main" id="{1D704A03-297F-4C6C-A34E-45D9FB1DDB7B}"/>
              </a:ext>
            </a:extLst>
          </p:cNvPr>
          <p:cNvGrpSpPr/>
          <p:nvPr/>
        </p:nvGrpSpPr>
        <p:grpSpPr>
          <a:xfrm>
            <a:off x="3833419" y="0"/>
            <a:ext cx="2310838" cy="639331"/>
            <a:chOff x="0" y="0"/>
            <a:chExt cx="1196260" cy="330965"/>
          </a:xfrm>
        </p:grpSpPr>
        <p:sp>
          <p:nvSpPr>
            <p:cNvPr id="33" name="Freeform 9">
              <a:extLst>
                <a:ext uri="{FF2B5EF4-FFF2-40B4-BE49-F238E27FC236}">
                  <a16:creationId xmlns:a16="http://schemas.microsoft.com/office/drawing/2014/main" id="{14729C68-7495-7FED-9C24-E7725FB030D0}"/>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39C697"/>
            </a:solidFill>
          </p:spPr>
          <p:txBody>
            <a:bodyPr/>
            <a:lstStyle/>
            <a:p>
              <a:endParaRPr lang="en-US"/>
            </a:p>
          </p:txBody>
        </p:sp>
        <p:sp>
          <p:nvSpPr>
            <p:cNvPr id="34" name="TextBox 10">
              <a:extLst>
                <a:ext uri="{FF2B5EF4-FFF2-40B4-BE49-F238E27FC236}">
                  <a16:creationId xmlns:a16="http://schemas.microsoft.com/office/drawing/2014/main" id="{29EAB908-DDAD-4F65-30BD-E4F35495D390}"/>
                </a:ext>
              </a:extLst>
            </p:cNvPr>
            <p:cNvSpPr txBox="1"/>
            <p:nvPr/>
          </p:nvSpPr>
          <p:spPr>
            <a:xfrm>
              <a:off x="177800" y="0"/>
              <a:ext cx="1018460" cy="322553"/>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5" name="Group 11">
            <a:extLst>
              <a:ext uri="{FF2B5EF4-FFF2-40B4-BE49-F238E27FC236}">
                <a16:creationId xmlns:a16="http://schemas.microsoft.com/office/drawing/2014/main" id="{EDE72070-0F70-D0AC-182B-43AC2A51282A}"/>
              </a:ext>
            </a:extLst>
          </p:cNvPr>
          <p:cNvGrpSpPr/>
          <p:nvPr/>
        </p:nvGrpSpPr>
        <p:grpSpPr>
          <a:xfrm>
            <a:off x="5783465" y="0"/>
            <a:ext cx="2298695" cy="639331"/>
            <a:chOff x="0" y="0"/>
            <a:chExt cx="1189974" cy="330965"/>
          </a:xfrm>
        </p:grpSpPr>
        <p:sp>
          <p:nvSpPr>
            <p:cNvPr id="36" name="Freeform 12">
              <a:extLst>
                <a:ext uri="{FF2B5EF4-FFF2-40B4-BE49-F238E27FC236}">
                  <a16:creationId xmlns:a16="http://schemas.microsoft.com/office/drawing/2014/main" id="{BC6B2F90-1ED9-5F86-8679-6B76CA99A1A4}"/>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7" name="TextBox 13">
              <a:extLst>
                <a:ext uri="{FF2B5EF4-FFF2-40B4-BE49-F238E27FC236}">
                  <a16:creationId xmlns:a16="http://schemas.microsoft.com/office/drawing/2014/main" id="{19DCD9DB-AD91-F270-1D1E-CFDE72CEBFBC}"/>
                </a:ext>
              </a:extLst>
            </p:cNvPr>
            <p:cNvSpPr txBox="1"/>
            <p:nvPr/>
          </p:nvSpPr>
          <p:spPr>
            <a:xfrm>
              <a:off x="44004" y="8411"/>
              <a:ext cx="114597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8" name="Group 14">
            <a:extLst>
              <a:ext uri="{FF2B5EF4-FFF2-40B4-BE49-F238E27FC236}">
                <a16:creationId xmlns:a16="http://schemas.microsoft.com/office/drawing/2014/main" id="{1BFF01CA-2A08-CC40-F815-F653176F5072}"/>
              </a:ext>
            </a:extLst>
          </p:cNvPr>
          <p:cNvGrpSpPr/>
          <p:nvPr/>
        </p:nvGrpSpPr>
        <p:grpSpPr>
          <a:xfrm>
            <a:off x="7641442" y="0"/>
            <a:ext cx="2112158" cy="639331"/>
            <a:chOff x="0" y="0"/>
            <a:chExt cx="1093409" cy="330965"/>
          </a:xfrm>
        </p:grpSpPr>
        <p:sp>
          <p:nvSpPr>
            <p:cNvPr id="39" name="Freeform 15">
              <a:extLst>
                <a:ext uri="{FF2B5EF4-FFF2-40B4-BE49-F238E27FC236}">
                  <a16:creationId xmlns:a16="http://schemas.microsoft.com/office/drawing/2014/main" id="{C4403B35-F5A7-8925-C03F-FD10EA9C953D}"/>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0" name="TextBox 16">
              <a:extLst>
                <a:ext uri="{FF2B5EF4-FFF2-40B4-BE49-F238E27FC236}">
                  <a16:creationId xmlns:a16="http://schemas.microsoft.com/office/drawing/2014/main" id="{427E83A6-2BB4-B816-9352-5CBA1721D5D1}"/>
                </a:ext>
              </a:extLst>
            </p:cNvPr>
            <p:cNvSpPr txBox="1"/>
            <p:nvPr/>
          </p:nvSpPr>
          <p:spPr>
            <a:xfrm>
              <a:off x="177799" y="0"/>
              <a:ext cx="915609"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41" name="AutoShape 17">
            <a:extLst>
              <a:ext uri="{FF2B5EF4-FFF2-40B4-BE49-F238E27FC236}">
                <a16:creationId xmlns:a16="http://schemas.microsoft.com/office/drawing/2014/main" id="{463EBF54-3816-657B-BB65-2931559F2EC4}"/>
              </a:ext>
            </a:extLst>
          </p:cNvPr>
          <p:cNvSpPr/>
          <p:nvPr/>
        </p:nvSpPr>
        <p:spPr>
          <a:xfrm>
            <a:off x="0" y="6885076"/>
            <a:ext cx="9753600" cy="430124"/>
          </a:xfrm>
          <a:prstGeom prst="rect">
            <a:avLst/>
          </a:prstGeom>
          <a:solidFill>
            <a:srgbClr val="0C489F"/>
          </a:solidFill>
        </p:spPr>
        <p:txBody>
          <a:bodyPr/>
          <a:lstStyle/>
          <a:p>
            <a:endParaRPr lang="en-US"/>
          </a:p>
        </p:txBody>
      </p:sp>
      <p:sp>
        <p:nvSpPr>
          <p:cNvPr id="42" name="TextBox 21">
            <a:extLst>
              <a:ext uri="{FF2B5EF4-FFF2-40B4-BE49-F238E27FC236}">
                <a16:creationId xmlns:a16="http://schemas.microsoft.com/office/drawing/2014/main" id="{B8FC2C9E-289C-8AAA-82E0-C699A1C0BBDC}"/>
              </a:ext>
            </a:extLst>
          </p:cNvPr>
          <p:cNvSpPr txBox="1"/>
          <p:nvPr/>
        </p:nvSpPr>
        <p:spPr>
          <a:xfrm>
            <a:off x="860927" y="1149900"/>
            <a:ext cx="4457142" cy="359073"/>
          </a:xfrm>
          <a:prstGeom prst="rect">
            <a:avLst/>
          </a:prstGeom>
        </p:spPr>
        <p:txBody>
          <a:bodyPr wrap="square"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Connection Backend to Frontend</a:t>
            </a:r>
          </a:p>
        </p:txBody>
      </p:sp>
      <p:grpSp>
        <p:nvGrpSpPr>
          <p:cNvPr id="44" name="Group 24">
            <a:extLst>
              <a:ext uri="{FF2B5EF4-FFF2-40B4-BE49-F238E27FC236}">
                <a16:creationId xmlns:a16="http://schemas.microsoft.com/office/drawing/2014/main" id="{B3DB0C52-F4A4-91A6-2D2F-95A9B4AC5066}"/>
              </a:ext>
            </a:extLst>
          </p:cNvPr>
          <p:cNvGrpSpPr/>
          <p:nvPr/>
        </p:nvGrpSpPr>
        <p:grpSpPr>
          <a:xfrm>
            <a:off x="9022080" y="6558612"/>
            <a:ext cx="597668" cy="571328"/>
            <a:chOff x="0" y="-9285"/>
            <a:chExt cx="221359" cy="211604"/>
          </a:xfrm>
        </p:grpSpPr>
        <p:sp>
          <p:nvSpPr>
            <p:cNvPr id="45" name="Freeform 25">
              <a:extLst>
                <a:ext uri="{FF2B5EF4-FFF2-40B4-BE49-F238E27FC236}">
                  <a16:creationId xmlns:a16="http://schemas.microsoft.com/office/drawing/2014/main" id="{E62D0766-E3ED-0E27-569A-91AEB823C939}"/>
                </a:ext>
              </a:extLst>
            </p:cNvPr>
            <p:cNvSpPr/>
            <p:nvPr/>
          </p:nvSpPr>
          <p:spPr>
            <a:xfrm>
              <a:off x="0" y="-9285"/>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46" name="TextBox 26">
              <a:extLst>
                <a:ext uri="{FF2B5EF4-FFF2-40B4-BE49-F238E27FC236}">
                  <a16:creationId xmlns:a16="http://schemas.microsoft.com/office/drawing/2014/main" id="{F3DAFE93-9004-111E-ABF3-F8CF44A23688}"/>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18</a:t>
              </a:r>
            </a:p>
          </p:txBody>
        </p:sp>
      </p:grpSp>
      <p:sp>
        <p:nvSpPr>
          <p:cNvPr id="49" name="TextBox 48">
            <a:extLst>
              <a:ext uri="{FF2B5EF4-FFF2-40B4-BE49-F238E27FC236}">
                <a16:creationId xmlns:a16="http://schemas.microsoft.com/office/drawing/2014/main" id="{E78BFA02-57C0-5F86-9966-611FF297E4DA}"/>
              </a:ext>
            </a:extLst>
          </p:cNvPr>
          <p:cNvSpPr txBox="1"/>
          <p:nvPr/>
        </p:nvSpPr>
        <p:spPr>
          <a:xfrm>
            <a:off x="791765" y="1508973"/>
            <a:ext cx="8382001" cy="1631216"/>
          </a:xfrm>
          <a:prstGeom prst="rect">
            <a:avLst/>
          </a:prstGeom>
          <a:noFill/>
        </p:spPr>
        <p:txBody>
          <a:bodyPr wrap="square">
            <a:spAutoFit/>
          </a:bodyPr>
          <a:lstStyle/>
          <a:p>
            <a:pPr algn="just"/>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Axios </a:t>
            </a:r>
            <a:r>
              <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is a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popular JavaScript library used for </a:t>
            </a:r>
            <a:r>
              <a:rPr lang="en-US" sz="2000" b="0" i="0" dirty="0">
                <a:solidFill>
                  <a:srgbClr val="000000"/>
                </a:solidFill>
                <a:effectLst/>
                <a:latin typeface="Times New Roman" panose="02020603050405020304" pitchFamily="18" charset="0"/>
                <a:cs typeface="Times New Roman" panose="02020603050405020304" pitchFamily="18" charset="0"/>
              </a:rPr>
              <a:t>to fetch data from APIs and update the user interface dynamically. It supports various features such as request and response interception, automatic request cancellation, and the ability to send HTTP requests with different methods (GET, POST, PUT, DELETE). </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p>
            <a:endParaRPr lang="en-US" sz="2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0" name="Picture 49">
            <a:extLst>
              <a:ext uri="{FF2B5EF4-FFF2-40B4-BE49-F238E27FC236}">
                <a16:creationId xmlns:a16="http://schemas.microsoft.com/office/drawing/2014/main" id="{A0C92CE2-4F3F-B988-B237-AD74E8FB07FB}"/>
              </a:ext>
            </a:extLst>
          </p:cNvPr>
          <p:cNvPicPr>
            <a:picLocks noChangeAspect="1"/>
          </p:cNvPicPr>
          <p:nvPr/>
        </p:nvPicPr>
        <p:blipFill>
          <a:blip r:embed="rId2"/>
          <a:stretch>
            <a:fillRect/>
          </a:stretch>
        </p:blipFill>
        <p:spPr>
          <a:xfrm>
            <a:off x="4467769" y="2880271"/>
            <a:ext cx="5015090" cy="3033650"/>
          </a:xfrm>
          <a:prstGeom prst="rect">
            <a:avLst/>
          </a:prstGeom>
        </p:spPr>
      </p:pic>
      <p:sp>
        <p:nvSpPr>
          <p:cNvPr id="52" name="TextBox 51">
            <a:extLst>
              <a:ext uri="{FF2B5EF4-FFF2-40B4-BE49-F238E27FC236}">
                <a16:creationId xmlns:a16="http://schemas.microsoft.com/office/drawing/2014/main" id="{6D6030AE-B456-4491-9DC8-7F106D122980}"/>
              </a:ext>
            </a:extLst>
          </p:cNvPr>
          <p:cNvSpPr txBox="1"/>
          <p:nvPr/>
        </p:nvSpPr>
        <p:spPr>
          <a:xfrm>
            <a:off x="802755" y="3287369"/>
            <a:ext cx="3665014" cy="2308324"/>
          </a:xfrm>
          <a:prstGeom prst="rect">
            <a:avLst/>
          </a:prstGeom>
          <a:noFill/>
        </p:spPr>
        <p:txBody>
          <a:bodyPr wrap="square">
            <a:spAutoFit/>
          </a:bodyPr>
          <a:lstStyle/>
          <a:p>
            <a:pPr marL="285750" indent="-285750" algn="just">
              <a:buFont typeface="Wingdings" panose="05000000000000000000" pitchFamily="2" charset="2"/>
              <a:buChar char="q"/>
            </a:pPr>
            <a:r>
              <a:rPr lang="en-US"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1800" dirty="0">
                <a:ln w="0"/>
                <a:latin typeface="Times New Roman" panose="02020603050405020304" pitchFamily="18" charset="0"/>
                <a:cs typeface="Times New Roman" panose="02020603050405020304" pitchFamily="18" charset="0"/>
              </a:rPr>
              <a:t>POST: Its used for create new resource</a:t>
            </a:r>
          </a:p>
          <a:p>
            <a:pPr marL="285750" indent="-285750" algn="just">
              <a:buFont typeface="Wingdings" panose="05000000000000000000" pitchFamily="2" charset="2"/>
              <a:buChar char="q"/>
            </a:pPr>
            <a:r>
              <a:rPr lang="en-US" dirty="0">
                <a:ln w="0"/>
                <a:latin typeface="Times New Roman" panose="02020603050405020304" pitchFamily="18" charset="0"/>
                <a:ea typeface="MS Mincho" panose="02020609040205080304" pitchFamily="49" charset="-128"/>
                <a:cs typeface="Times New Roman" panose="02020603050405020304" pitchFamily="18" charset="0"/>
              </a:rPr>
              <a:t>GET:  Its used for read or display data </a:t>
            </a:r>
          </a:p>
          <a:p>
            <a:pPr marL="285750" indent="-285750" algn="just">
              <a:buFont typeface="Wingdings" panose="05000000000000000000" pitchFamily="2" charset="2"/>
              <a:buChar char="q"/>
            </a:pPr>
            <a:r>
              <a:rPr lang="en-US" sz="1800" dirty="0">
                <a:ln w="0"/>
                <a:latin typeface="Times New Roman" panose="02020603050405020304" pitchFamily="18" charset="0"/>
                <a:ea typeface="MS Mincho" panose="02020609040205080304" pitchFamily="49" charset="-128"/>
                <a:cs typeface="Times New Roman" panose="02020603050405020304" pitchFamily="18" charset="0"/>
              </a:rPr>
              <a:t>PUT: Its used for update </a:t>
            </a:r>
            <a:r>
              <a:rPr lang="en-US" dirty="0">
                <a:ln w="0"/>
                <a:latin typeface="Times New Roman" panose="02020603050405020304" pitchFamily="18" charset="0"/>
                <a:ea typeface="MS Mincho" panose="02020609040205080304" pitchFamily="49" charset="-128"/>
                <a:cs typeface="Times New Roman" panose="02020603050405020304" pitchFamily="18" charset="0"/>
              </a:rPr>
              <a:t>existing data</a:t>
            </a:r>
          </a:p>
          <a:p>
            <a:pPr marL="285750" indent="-285750" algn="just">
              <a:buFont typeface="Wingdings" panose="05000000000000000000" pitchFamily="2" charset="2"/>
              <a:buChar char="q"/>
            </a:pPr>
            <a:r>
              <a:rPr lang="en-US" sz="1800" dirty="0">
                <a:ln w="0"/>
                <a:latin typeface="Times New Roman" panose="02020603050405020304" pitchFamily="18" charset="0"/>
                <a:ea typeface="MS Mincho" panose="02020609040205080304" pitchFamily="49" charset="-128"/>
                <a:cs typeface="Times New Roman" panose="02020603050405020304" pitchFamily="18" charset="0"/>
              </a:rPr>
              <a:t>Delete: Its used for delete existing data form database.</a:t>
            </a:r>
            <a:endParaRPr lang="en-US" sz="18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6367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Google Shape;468;p42">
            <a:extLst>
              <a:ext uri="{FF2B5EF4-FFF2-40B4-BE49-F238E27FC236}">
                <a16:creationId xmlns:a16="http://schemas.microsoft.com/office/drawing/2014/main" id="{EDB00DA2-0C15-EBF1-BF4B-70B11F68CAE7}"/>
              </a:ext>
            </a:extLst>
          </p:cNvPr>
          <p:cNvSpPr txBox="1">
            <a:spLocks/>
          </p:cNvSpPr>
          <p:nvPr/>
        </p:nvSpPr>
        <p:spPr>
          <a:xfrm>
            <a:off x="348600" y="530406"/>
            <a:ext cx="9296400" cy="1090846"/>
          </a:xfrm>
          <a:prstGeom prst="rect">
            <a:avLst/>
          </a:prstGeom>
        </p:spPr>
        <p:txBody>
          <a:bodyPr spcFirstLastPara="1" wrap="square" lIns="91425" tIns="91425" rIns="91425" bIns="91425" anchor="ctr"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n-US" sz="4000" b="1" dirty="0">
                <a:latin typeface="Times New Roman" panose="02020603050405020304" pitchFamily="18" charset="0"/>
                <a:cs typeface="Times New Roman" panose="02020603050405020304" pitchFamily="18" charset="0"/>
              </a:rPr>
              <a:t>Table of Contents</a:t>
            </a:r>
          </a:p>
        </p:txBody>
      </p:sp>
      <p:sp>
        <p:nvSpPr>
          <p:cNvPr id="85" name="Google Shape;470;p42">
            <a:extLst>
              <a:ext uri="{FF2B5EF4-FFF2-40B4-BE49-F238E27FC236}">
                <a16:creationId xmlns:a16="http://schemas.microsoft.com/office/drawing/2014/main" id="{5CE02F94-7167-3E4F-9DB4-D944313C4B04}"/>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86" name="Google Shape;465;p42">
            <a:extLst>
              <a:ext uri="{FF2B5EF4-FFF2-40B4-BE49-F238E27FC236}">
                <a16:creationId xmlns:a16="http://schemas.microsoft.com/office/drawing/2014/main" id="{BAA3561A-F830-2224-A99B-A957D373966B}"/>
              </a:ext>
            </a:extLst>
          </p:cNvPr>
          <p:cNvSpPr/>
          <p:nvPr/>
        </p:nvSpPr>
        <p:spPr>
          <a:xfrm>
            <a:off x="2276302" y="3381890"/>
            <a:ext cx="703627"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7" name="Google Shape;465;p42">
            <a:extLst>
              <a:ext uri="{FF2B5EF4-FFF2-40B4-BE49-F238E27FC236}">
                <a16:creationId xmlns:a16="http://schemas.microsoft.com/office/drawing/2014/main" id="{27513C3F-7196-EC0C-EAA8-4F5E7C968A8D}"/>
              </a:ext>
            </a:extLst>
          </p:cNvPr>
          <p:cNvSpPr/>
          <p:nvPr/>
        </p:nvSpPr>
        <p:spPr>
          <a:xfrm>
            <a:off x="2325888" y="4191896"/>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88" name="Google Shape;465;p42">
            <a:extLst>
              <a:ext uri="{FF2B5EF4-FFF2-40B4-BE49-F238E27FC236}">
                <a16:creationId xmlns:a16="http://schemas.microsoft.com/office/drawing/2014/main" id="{24651B59-C6AA-CA57-A503-F26C554BC69A}"/>
              </a:ext>
            </a:extLst>
          </p:cNvPr>
          <p:cNvSpPr/>
          <p:nvPr/>
        </p:nvSpPr>
        <p:spPr>
          <a:xfrm>
            <a:off x="2325888" y="5109892"/>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89" name="Group 88">
            <a:extLst>
              <a:ext uri="{FF2B5EF4-FFF2-40B4-BE49-F238E27FC236}">
                <a16:creationId xmlns:a16="http://schemas.microsoft.com/office/drawing/2014/main" id="{614C50AD-4382-55F0-7AD3-C75459D6E2C3}"/>
              </a:ext>
            </a:extLst>
          </p:cNvPr>
          <p:cNvGrpSpPr/>
          <p:nvPr/>
        </p:nvGrpSpPr>
        <p:grpSpPr>
          <a:xfrm>
            <a:off x="2286000" y="1652662"/>
            <a:ext cx="693929" cy="644812"/>
            <a:chOff x="4578647" y="1265679"/>
            <a:chExt cx="693929" cy="644812"/>
          </a:xfrm>
        </p:grpSpPr>
        <p:sp>
          <p:nvSpPr>
            <p:cNvPr id="90" name="Google Shape;465;p42">
              <a:extLst>
                <a:ext uri="{FF2B5EF4-FFF2-40B4-BE49-F238E27FC236}">
                  <a16:creationId xmlns:a16="http://schemas.microsoft.com/office/drawing/2014/main" id="{F742F308-1A5D-6BC6-46BF-8F281CBE8732}"/>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91" name="Google Shape;470;p42">
              <a:extLst>
                <a:ext uri="{FF2B5EF4-FFF2-40B4-BE49-F238E27FC236}">
                  <a16:creationId xmlns:a16="http://schemas.microsoft.com/office/drawing/2014/main" id="{5B2AFCFF-F963-6218-EE47-3B521FDF9E1A}"/>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grpSp>
      <p:grpSp>
        <p:nvGrpSpPr>
          <p:cNvPr id="92" name="Group 91">
            <a:extLst>
              <a:ext uri="{FF2B5EF4-FFF2-40B4-BE49-F238E27FC236}">
                <a16:creationId xmlns:a16="http://schemas.microsoft.com/office/drawing/2014/main" id="{DBF829A7-74AC-7365-F32A-CF6E47F1B6BA}"/>
              </a:ext>
            </a:extLst>
          </p:cNvPr>
          <p:cNvGrpSpPr/>
          <p:nvPr/>
        </p:nvGrpSpPr>
        <p:grpSpPr>
          <a:xfrm>
            <a:off x="2276302" y="2489869"/>
            <a:ext cx="713324" cy="640353"/>
            <a:chOff x="4578646" y="2176984"/>
            <a:chExt cx="713324" cy="640353"/>
          </a:xfrm>
        </p:grpSpPr>
        <p:sp>
          <p:nvSpPr>
            <p:cNvPr id="93" name="Google Shape;470;p42">
              <a:extLst>
                <a:ext uri="{FF2B5EF4-FFF2-40B4-BE49-F238E27FC236}">
                  <a16:creationId xmlns:a16="http://schemas.microsoft.com/office/drawing/2014/main" id="{BAAA4FB5-2E9F-49AC-0145-DDA1DED785B5}"/>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94" name="Google Shape;465;p42">
              <a:extLst>
                <a:ext uri="{FF2B5EF4-FFF2-40B4-BE49-F238E27FC236}">
                  <a16:creationId xmlns:a16="http://schemas.microsoft.com/office/drawing/2014/main" id="{6D472A85-96D7-DD8B-B4F2-ACDBC56BA67D}"/>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0070C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5" name="Google Shape;470;p42">
              <a:extLst>
                <a:ext uri="{FF2B5EF4-FFF2-40B4-BE49-F238E27FC236}">
                  <a16:creationId xmlns:a16="http://schemas.microsoft.com/office/drawing/2014/main" id="{7FDCDE87-60B4-1937-FB85-0F1BDF981E17}"/>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grpSp>
      <p:sp>
        <p:nvSpPr>
          <p:cNvPr id="96" name="Google Shape;470;p42">
            <a:extLst>
              <a:ext uri="{FF2B5EF4-FFF2-40B4-BE49-F238E27FC236}">
                <a16:creationId xmlns:a16="http://schemas.microsoft.com/office/drawing/2014/main" id="{FDAA96D3-3E92-14AC-4CFE-5BBC3B1D0EAF}"/>
              </a:ext>
            </a:extLst>
          </p:cNvPr>
          <p:cNvSpPr txBox="1">
            <a:spLocks/>
          </p:cNvSpPr>
          <p:nvPr/>
        </p:nvSpPr>
        <p:spPr>
          <a:xfrm>
            <a:off x="2325888" y="3417668"/>
            <a:ext cx="631415"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97" name="Google Shape;470;p42">
            <a:extLst>
              <a:ext uri="{FF2B5EF4-FFF2-40B4-BE49-F238E27FC236}">
                <a16:creationId xmlns:a16="http://schemas.microsoft.com/office/drawing/2014/main" id="{9558D3AD-55BC-3F6A-498B-A9993C54C57D}"/>
              </a:ext>
            </a:extLst>
          </p:cNvPr>
          <p:cNvSpPr txBox="1">
            <a:spLocks/>
          </p:cNvSpPr>
          <p:nvPr/>
        </p:nvSpPr>
        <p:spPr>
          <a:xfrm>
            <a:off x="2344218" y="4229342"/>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98" name="Google Shape;470;p42">
            <a:extLst>
              <a:ext uri="{FF2B5EF4-FFF2-40B4-BE49-F238E27FC236}">
                <a16:creationId xmlns:a16="http://schemas.microsoft.com/office/drawing/2014/main" id="{C633A60F-B587-CC9E-494B-CBB5FBF4B92B}"/>
              </a:ext>
            </a:extLst>
          </p:cNvPr>
          <p:cNvSpPr txBox="1">
            <a:spLocks/>
          </p:cNvSpPr>
          <p:nvPr/>
        </p:nvSpPr>
        <p:spPr>
          <a:xfrm>
            <a:off x="2342344" y="511255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99" name="Google Shape;470;p42">
            <a:extLst>
              <a:ext uri="{FF2B5EF4-FFF2-40B4-BE49-F238E27FC236}">
                <a16:creationId xmlns:a16="http://schemas.microsoft.com/office/drawing/2014/main" id="{3D5C73BB-88AC-831C-322F-7982F14882EA}"/>
              </a:ext>
            </a:extLst>
          </p:cNvPr>
          <p:cNvSpPr txBox="1">
            <a:spLocks/>
          </p:cNvSpPr>
          <p:nvPr/>
        </p:nvSpPr>
        <p:spPr>
          <a:xfrm>
            <a:off x="3270626" y="1728108"/>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b="1" dirty="0">
                <a:solidFill>
                  <a:srgbClr val="0070C0"/>
                </a:solidFill>
                <a:latin typeface="Times New Roman" panose="02020603050405020304" pitchFamily="18" charset="0"/>
                <a:cs typeface="Times New Roman" panose="02020603050405020304" pitchFamily="18" charset="0"/>
              </a:rPr>
              <a:t>INTRODUCTION</a:t>
            </a:r>
          </a:p>
        </p:txBody>
      </p:sp>
      <p:sp>
        <p:nvSpPr>
          <p:cNvPr id="100" name="Google Shape;470;p42">
            <a:extLst>
              <a:ext uri="{FF2B5EF4-FFF2-40B4-BE49-F238E27FC236}">
                <a16:creationId xmlns:a16="http://schemas.microsoft.com/office/drawing/2014/main" id="{9A8ABBF7-82EA-BD7D-ED2D-C08EA1F30595}"/>
              </a:ext>
            </a:extLst>
          </p:cNvPr>
          <p:cNvSpPr txBox="1">
            <a:spLocks/>
          </p:cNvSpPr>
          <p:nvPr/>
        </p:nvSpPr>
        <p:spPr>
          <a:xfrm>
            <a:off x="3164455" y="2489869"/>
            <a:ext cx="4429248"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b="1" dirty="0">
                <a:solidFill>
                  <a:srgbClr val="0070C0"/>
                </a:solidFill>
                <a:latin typeface="Times New Roman" panose="02020603050405020304" pitchFamily="18" charset="0"/>
                <a:cs typeface="Times New Roman" panose="02020603050405020304" pitchFamily="18" charset="0"/>
              </a:rPr>
              <a:t>ANALYSIS AND DESIGN</a:t>
            </a:r>
          </a:p>
        </p:txBody>
      </p:sp>
      <p:sp>
        <p:nvSpPr>
          <p:cNvPr id="101" name="Google Shape;470;p42">
            <a:extLst>
              <a:ext uri="{FF2B5EF4-FFF2-40B4-BE49-F238E27FC236}">
                <a16:creationId xmlns:a16="http://schemas.microsoft.com/office/drawing/2014/main" id="{7A1F5AF2-1EE5-22C6-EE4C-7D8F96FA2432}"/>
              </a:ext>
            </a:extLst>
          </p:cNvPr>
          <p:cNvSpPr txBox="1">
            <a:spLocks/>
          </p:cNvSpPr>
          <p:nvPr/>
        </p:nvSpPr>
        <p:spPr>
          <a:xfrm>
            <a:off x="3210862" y="3373730"/>
            <a:ext cx="3571875"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b="1" dirty="0">
                <a:solidFill>
                  <a:srgbClr val="0070C0"/>
                </a:solidFill>
                <a:latin typeface="Times New Roman" panose="02020603050405020304" pitchFamily="18" charset="0"/>
                <a:cs typeface="Times New Roman" panose="02020603050405020304" pitchFamily="18" charset="0"/>
              </a:rPr>
              <a:t>IMPLEMENTATION</a:t>
            </a:r>
          </a:p>
        </p:txBody>
      </p:sp>
      <p:sp>
        <p:nvSpPr>
          <p:cNvPr id="102" name="Google Shape;470;p42">
            <a:extLst>
              <a:ext uri="{FF2B5EF4-FFF2-40B4-BE49-F238E27FC236}">
                <a16:creationId xmlns:a16="http://schemas.microsoft.com/office/drawing/2014/main" id="{533DB952-18EB-2EDD-4587-F21F6A9202D9}"/>
              </a:ext>
            </a:extLst>
          </p:cNvPr>
          <p:cNvSpPr txBox="1">
            <a:spLocks/>
          </p:cNvSpPr>
          <p:nvPr/>
        </p:nvSpPr>
        <p:spPr>
          <a:xfrm>
            <a:off x="3218165" y="4223118"/>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b="1" dirty="0">
                <a:solidFill>
                  <a:srgbClr val="0070C0"/>
                </a:solidFill>
                <a:latin typeface="Times New Roman" panose="02020603050405020304" pitchFamily="18" charset="0"/>
                <a:cs typeface="Times New Roman" panose="02020603050405020304" pitchFamily="18" charset="0"/>
              </a:rPr>
              <a:t>CONCLUSION</a:t>
            </a:r>
          </a:p>
        </p:txBody>
      </p:sp>
      <p:sp>
        <p:nvSpPr>
          <p:cNvPr id="103" name="Google Shape;470;p42">
            <a:extLst>
              <a:ext uri="{FF2B5EF4-FFF2-40B4-BE49-F238E27FC236}">
                <a16:creationId xmlns:a16="http://schemas.microsoft.com/office/drawing/2014/main" id="{3C851A70-A2E9-0BDA-DF54-437F95D05042}"/>
              </a:ext>
            </a:extLst>
          </p:cNvPr>
          <p:cNvSpPr txBox="1">
            <a:spLocks/>
          </p:cNvSpPr>
          <p:nvPr/>
        </p:nvSpPr>
        <p:spPr>
          <a:xfrm>
            <a:off x="3222519" y="5104224"/>
            <a:ext cx="3413736"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800" b="1" dirty="0">
                <a:solidFill>
                  <a:srgbClr val="0070C0"/>
                </a:solidFill>
                <a:latin typeface="Times New Roman" panose="02020603050405020304" pitchFamily="18" charset="0"/>
                <a:cs typeface="Times New Roman" panose="02020603050405020304" pitchFamily="18" charset="0"/>
              </a:rPr>
              <a:t>DEMONSTRATION</a:t>
            </a:r>
          </a:p>
        </p:txBody>
      </p:sp>
      <p:sp>
        <p:nvSpPr>
          <p:cNvPr id="104" name="Slide Number Placeholder 1">
            <a:extLst>
              <a:ext uri="{FF2B5EF4-FFF2-40B4-BE49-F238E27FC236}">
                <a16:creationId xmlns:a16="http://schemas.microsoft.com/office/drawing/2014/main" id="{AC8B1964-4B61-459C-986C-8A83EEAD1EA3}"/>
              </a:ext>
            </a:extLst>
          </p:cNvPr>
          <p:cNvSpPr>
            <a:spLocks noGrp="1"/>
          </p:cNvSpPr>
          <p:nvPr>
            <p:ph type="sldNum" sz="quarter" idx="12"/>
          </p:nvPr>
        </p:nvSpPr>
        <p:spPr>
          <a:xfrm>
            <a:off x="6457950" y="6356351"/>
            <a:ext cx="2439307" cy="365125"/>
          </a:xfrm>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32452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a:extLst>
              <a:ext uri="{FF2B5EF4-FFF2-40B4-BE49-F238E27FC236}">
                <a16:creationId xmlns:a16="http://schemas.microsoft.com/office/drawing/2014/main" id="{7BB3147A-2A05-07C0-ECF5-16530EC09C85}"/>
              </a:ext>
            </a:extLst>
          </p:cNvPr>
          <p:cNvSpPr/>
          <p:nvPr/>
        </p:nvSpPr>
        <p:spPr>
          <a:xfrm>
            <a:off x="0" y="6885076"/>
            <a:ext cx="9753600" cy="430124"/>
          </a:xfrm>
          <a:prstGeom prst="rect">
            <a:avLst/>
          </a:prstGeom>
          <a:solidFill>
            <a:srgbClr val="0C489F"/>
          </a:solidFill>
        </p:spPr>
        <p:txBody>
          <a:bodyPr/>
          <a:lstStyle/>
          <a:p>
            <a:endParaRPr lang="en-US"/>
          </a:p>
        </p:txBody>
      </p:sp>
      <p:grpSp>
        <p:nvGrpSpPr>
          <p:cNvPr id="3" name="Group 18">
            <a:extLst>
              <a:ext uri="{FF2B5EF4-FFF2-40B4-BE49-F238E27FC236}">
                <a16:creationId xmlns:a16="http://schemas.microsoft.com/office/drawing/2014/main" id="{DF188791-1525-6C75-28E2-F27784291C27}"/>
              </a:ext>
            </a:extLst>
          </p:cNvPr>
          <p:cNvGrpSpPr/>
          <p:nvPr/>
        </p:nvGrpSpPr>
        <p:grpSpPr>
          <a:xfrm>
            <a:off x="9022080" y="6583680"/>
            <a:ext cx="597668" cy="546260"/>
            <a:chOff x="0" y="0"/>
            <a:chExt cx="221359" cy="202319"/>
          </a:xfrm>
        </p:grpSpPr>
        <p:sp>
          <p:nvSpPr>
            <p:cNvPr id="4" name="Freeform 19">
              <a:extLst>
                <a:ext uri="{FF2B5EF4-FFF2-40B4-BE49-F238E27FC236}">
                  <a16:creationId xmlns:a16="http://schemas.microsoft.com/office/drawing/2014/main" id="{59DEE5E6-9C53-F171-33FC-4E76A8A3B783}"/>
                </a:ext>
              </a:extLst>
            </p:cNvPr>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5" name="TextBox 20">
              <a:extLst>
                <a:ext uri="{FF2B5EF4-FFF2-40B4-BE49-F238E27FC236}">
                  <a16:creationId xmlns:a16="http://schemas.microsoft.com/office/drawing/2014/main" id="{003CE961-B34D-D51D-D992-4F1E396B36A5}"/>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19</a:t>
              </a:r>
            </a:p>
          </p:txBody>
        </p:sp>
      </p:grpSp>
      <p:sp>
        <p:nvSpPr>
          <p:cNvPr id="6" name="TextBox 22">
            <a:extLst>
              <a:ext uri="{FF2B5EF4-FFF2-40B4-BE49-F238E27FC236}">
                <a16:creationId xmlns:a16="http://schemas.microsoft.com/office/drawing/2014/main" id="{35309F25-087D-E1E1-D451-B3CB0228C157}"/>
              </a:ext>
            </a:extLst>
          </p:cNvPr>
          <p:cNvSpPr txBox="1"/>
          <p:nvPr/>
        </p:nvSpPr>
        <p:spPr>
          <a:xfrm>
            <a:off x="319573" y="838200"/>
            <a:ext cx="2225835" cy="688458"/>
          </a:xfrm>
          <a:prstGeom prst="rect">
            <a:avLst/>
          </a:prstGeom>
        </p:spPr>
        <p:txBody>
          <a:bodyPr wrap="square" lIns="0" tIns="0" rIns="0" bIns="0" rtlCol="0" anchor="t">
            <a:spAutoFit/>
          </a:bodyPr>
          <a:lstStyle/>
          <a:p>
            <a:pPr>
              <a:lnSpc>
                <a:spcPts val="2849"/>
              </a:lnSpc>
            </a:pPr>
            <a:r>
              <a:rPr lang="en-US" sz="2000" b="1" dirty="0">
                <a:solidFill>
                  <a:srgbClr val="000000"/>
                </a:solidFill>
                <a:latin typeface="Times New Roman" panose="02020603050405020304" pitchFamily="18" charset="0"/>
                <a:cs typeface="Times New Roman" panose="02020603050405020304" pitchFamily="18" charset="0"/>
              </a:rPr>
              <a:t>Activity diagram manage user</a:t>
            </a:r>
          </a:p>
        </p:txBody>
      </p:sp>
      <p:grpSp>
        <p:nvGrpSpPr>
          <p:cNvPr id="7" name="Group 2">
            <a:extLst>
              <a:ext uri="{FF2B5EF4-FFF2-40B4-BE49-F238E27FC236}">
                <a16:creationId xmlns:a16="http://schemas.microsoft.com/office/drawing/2014/main" id="{535A6197-2DC6-BDBF-2676-7759B4C003DC}"/>
              </a:ext>
            </a:extLst>
          </p:cNvPr>
          <p:cNvGrpSpPr/>
          <p:nvPr/>
        </p:nvGrpSpPr>
        <p:grpSpPr>
          <a:xfrm>
            <a:off x="1875907" y="0"/>
            <a:ext cx="2310838" cy="639330"/>
            <a:chOff x="0" y="0"/>
            <a:chExt cx="1196260" cy="330965"/>
          </a:xfrm>
        </p:grpSpPr>
        <p:sp>
          <p:nvSpPr>
            <p:cNvPr id="8" name="Freeform 3">
              <a:extLst>
                <a:ext uri="{FF2B5EF4-FFF2-40B4-BE49-F238E27FC236}">
                  <a16:creationId xmlns:a16="http://schemas.microsoft.com/office/drawing/2014/main" id="{658CE2EA-54A7-D55B-8E00-16808F17E05F}"/>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9" name="TextBox 4">
              <a:extLst>
                <a:ext uri="{FF2B5EF4-FFF2-40B4-BE49-F238E27FC236}">
                  <a16:creationId xmlns:a16="http://schemas.microsoft.com/office/drawing/2014/main" id="{326BD931-90D6-05F4-C0AF-0E990C8C5F7E}"/>
                </a:ext>
              </a:extLst>
            </p:cNvPr>
            <p:cNvSpPr txBox="1"/>
            <p:nvPr/>
          </p:nvSpPr>
          <p:spPr>
            <a:xfrm>
              <a:off x="177800" y="0"/>
              <a:ext cx="101846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10" name="Group 5">
            <a:extLst>
              <a:ext uri="{FF2B5EF4-FFF2-40B4-BE49-F238E27FC236}">
                <a16:creationId xmlns:a16="http://schemas.microsoft.com/office/drawing/2014/main" id="{A253D34D-C7D9-F5C2-9E0D-E638B722E5D4}"/>
              </a:ext>
            </a:extLst>
          </p:cNvPr>
          <p:cNvGrpSpPr/>
          <p:nvPr/>
        </p:nvGrpSpPr>
        <p:grpSpPr>
          <a:xfrm>
            <a:off x="0" y="0"/>
            <a:ext cx="2225835" cy="639333"/>
            <a:chOff x="0" y="0"/>
            <a:chExt cx="1152257" cy="330966"/>
          </a:xfrm>
        </p:grpSpPr>
        <p:sp>
          <p:nvSpPr>
            <p:cNvPr id="11" name="Freeform 6">
              <a:extLst>
                <a:ext uri="{FF2B5EF4-FFF2-40B4-BE49-F238E27FC236}">
                  <a16:creationId xmlns:a16="http://schemas.microsoft.com/office/drawing/2014/main" id="{79107515-A10E-4853-B44A-2E3AF01F4BCB}"/>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12" name="TextBox 7">
              <a:extLst>
                <a:ext uri="{FF2B5EF4-FFF2-40B4-BE49-F238E27FC236}">
                  <a16:creationId xmlns:a16="http://schemas.microsoft.com/office/drawing/2014/main" id="{109C431A-BF5D-3012-4E95-76A00FDA34AE}"/>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13" name="Group 8">
            <a:extLst>
              <a:ext uri="{FF2B5EF4-FFF2-40B4-BE49-F238E27FC236}">
                <a16:creationId xmlns:a16="http://schemas.microsoft.com/office/drawing/2014/main" id="{1D8738B8-37E7-1C28-FA8B-8CBE57FE851A}"/>
              </a:ext>
            </a:extLst>
          </p:cNvPr>
          <p:cNvGrpSpPr/>
          <p:nvPr/>
        </p:nvGrpSpPr>
        <p:grpSpPr>
          <a:xfrm>
            <a:off x="3833419" y="0"/>
            <a:ext cx="2310838" cy="639331"/>
            <a:chOff x="0" y="0"/>
            <a:chExt cx="1196260" cy="330965"/>
          </a:xfrm>
        </p:grpSpPr>
        <p:sp>
          <p:nvSpPr>
            <p:cNvPr id="14" name="Freeform 9">
              <a:extLst>
                <a:ext uri="{FF2B5EF4-FFF2-40B4-BE49-F238E27FC236}">
                  <a16:creationId xmlns:a16="http://schemas.microsoft.com/office/drawing/2014/main" id="{0FD69370-14E3-0825-0D37-AF028B8C832B}"/>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39C697"/>
            </a:solidFill>
          </p:spPr>
          <p:txBody>
            <a:bodyPr/>
            <a:lstStyle/>
            <a:p>
              <a:endParaRPr lang="en-US"/>
            </a:p>
          </p:txBody>
        </p:sp>
        <p:sp>
          <p:nvSpPr>
            <p:cNvPr id="15" name="TextBox 10">
              <a:extLst>
                <a:ext uri="{FF2B5EF4-FFF2-40B4-BE49-F238E27FC236}">
                  <a16:creationId xmlns:a16="http://schemas.microsoft.com/office/drawing/2014/main" id="{78F8A3A7-5D45-172E-8A9D-600D862BC810}"/>
                </a:ext>
              </a:extLst>
            </p:cNvPr>
            <p:cNvSpPr txBox="1"/>
            <p:nvPr/>
          </p:nvSpPr>
          <p:spPr>
            <a:xfrm>
              <a:off x="177800" y="0"/>
              <a:ext cx="1018460" cy="322553"/>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6" name="Group 11">
            <a:extLst>
              <a:ext uri="{FF2B5EF4-FFF2-40B4-BE49-F238E27FC236}">
                <a16:creationId xmlns:a16="http://schemas.microsoft.com/office/drawing/2014/main" id="{D0C757ED-13A6-0FAD-F071-7E05932533F6}"/>
              </a:ext>
            </a:extLst>
          </p:cNvPr>
          <p:cNvGrpSpPr/>
          <p:nvPr/>
        </p:nvGrpSpPr>
        <p:grpSpPr>
          <a:xfrm>
            <a:off x="5783465" y="0"/>
            <a:ext cx="2298695" cy="639331"/>
            <a:chOff x="0" y="0"/>
            <a:chExt cx="1189974" cy="330965"/>
          </a:xfrm>
        </p:grpSpPr>
        <p:sp>
          <p:nvSpPr>
            <p:cNvPr id="17" name="Freeform 12">
              <a:extLst>
                <a:ext uri="{FF2B5EF4-FFF2-40B4-BE49-F238E27FC236}">
                  <a16:creationId xmlns:a16="http://schemas.microsoft.com/office/drawing/2014/main" id="{348E8A53-08F7-37F6-4B24-B6425CDF3812}"/>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8" name="TextBox 13">
              <a:extLst>
                <a:ext uri="{FF2B5EF4-FFF2-40B4-BE49-F238E27FC236}">
                  <a16:creationId xmlns:a16="http://schemas.microsoft.com/office/drawing/2014/main" id="{B36A60D0-C1B9-2148-0C8E-582AB3716572}"/>
                </a:ext>
              </a:extLst>
            </p:cNvPr>
            <p:cNvSpPr txBox="1"/>
            <p:nvPr/>
          </p:nvSpPr>
          <p:spPr>
            <a:xfrm>
              <a:off x="44004" y="8411"/>
              <a:ext cx="114597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9" name="Group 14">
            <a:extLst>
              <a:ext uri="{FF2B5EF4-FFF2-40B4-BE49-F238E27FC236}">
                <a16:creationId xmlns:a16="http://schemas.microsoft.com/office/drawing/2014/main" id="{9A762043-A8E6-9862-CB90-FBFB66E669F5}"/>
              </a:ext>
            </a:extLst>
          </p:cNvPr>
          <p:cNvGrpSpPr/>
          <p:nvPr/>
        </p:nvGrpSpPr>
        <p:grpSpPr>
          <a:xfrm>
            <a:off x="7641442" y="0"/>
            <a:ext cx="2112158" cy="639331"/>
            <a:chOff x="0" y="0"/>
            <a:chExt cx="1093409" cy="330965"/>
          </a:xfrm>
        </p:grpSpPr>
        <p:sp>
          <p:nvSpPr>
            <p:cNvPr id="20" name="Freeform 15">
              <a:extLst>
                <a:ext uri="{FF2B5EF4-FFF2-40B4-BE49-F238E27FC236}">
                  <a16:creationId xmlns:a16="http://schemas.microsoft.com/office/drawing/2014/main" id="{1FF62F02-3938-315F-954F-84B058C83DD8}"/>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21" name="TextBox 16">
              <a:extLst>
                <a:ext uri="{FF2B5EF4-FFF2-40B4-BE49-F238E27FC236}">
                  <a16:creationId xmlns:a16="http://schemas.microsoft.com/office/drawing/2014/main" id="{0C3728DA-3B77-53D0-FD75-23FF6559A6A2}"/>
                </a:ext>
              </a:extLst>
            </p:cNvPr>
            <p:cNvSpPr txBox="1"/>
            <p:nvPr/>
          </p:nvSpPr>
          <p:spPr>
            <a:xfrm>
              <a:off x="177799" y="0"/>
              <a:ext cx="915609"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23" name="Picture 22">
            <a:extLst>
              <a:ext uri="{FF2B5EF4-FFF2-40B4-BE49-F238E27FC236}">
                <a16:creationId xmlns:a16="http://schemas.microsoft.com/office/drawing/2014/main" id="{FDA3199C-806F-1F13-FD93-A724FAF471B5}"/>
              </a:ext>
            </a:extLst>
          </p:cNvPr>
          <p:cNvPicPr>
            <a:picLocks noChangeAspect="1"/>
          </p:cNvPicPr>
          <p:nvPr/>
        </p:nvPicPr>
        <p:blipFill>
          <a:blip r:embed="rId2"/>
          <a:stretch>
            <a:fillRect/>
          </a:stretch>
        </p:blipFill>
        <p:spPr>
          <a:xfrm>
            <a:off x="2197532" y="686058"/>
            <a:ext cx="5984055" cy="6213248"/>
          </a:xfrm>
          <a:prstGeom prst="rect">
            <a:avLst/>
          </a:prstGeom>
        </p:spPr>
      </p:pic>
    </p:spTree>
    <p:extLst>
      <p:ext uri="{BB962C8B-B14F-4D97-AF65-F5344CB8AC3E}">
        <p14:creationId xmlns:p14="http://schemas.microsoft.com/office/powerpoint/2010/main" val="1779215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0" y="6885076"/>
            <a:ext cx="9753600" cy="430124"/>
          </a:xfrm>
          <a:prstGeom prst="rect">
            <a:avLst/>
          </a:prstGeom>
          <a:solidFill>
            <a:srgbClr val="0C489F"/>
          </a:solidFill>
        </p:spPr>
        <p:txBody>
          <a:bodyPr/>
          <a:lstStyle/>
          <a:p>
            <a:endParaRPr lang="en-US"/>
          </a:p>
        </p:txBody>
      </p:sp>
      <p:grpSp>
        <p:nvGrpSpPr>
          <p:cNvPr id="18" name="Group 18"/>
          <p:cNvGrpSpPr/>
          <p:nvPr/>
        </p:nvGrpSpPr>
        <p:grpSpPr>
          <a:xfrm>
            <a:off x="9022080" y="6583680"/>
            <a:ext cx="597668" cy="546260"/>
            <a:chOff x="0" y="0"/>
            <a:chExt cx="221359" cy="202319"/>
          </a:xfrm>
        </p:grpSpPr>
        <p:sp>
          <p:nvSpPr>
            <p:cNvPr id="19" name="Freeform 19"/>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0" name="TextBox 20"/>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20</a:t>
              </a:r>
            </a:p>
          </p:txBody>
        </p:sp>
      </p:grpSp>
      <p:sp>
        <p:nvSpPr>
          <p:cNvPr id="22" name="TextBox 22"/>
          <p:cNvSpPr txBox="1"/>
          <p:nvPr/>
        </p:nvSpPr>
        <p:spPr>
          <a:xfrm>
            <a:off x="972667" y="968517"/>
            <a:ext cx="3523133" cy="359073"/>
          </a:xfrm>
          <a:prstGeom prst="rect">
            <a:avLst/>
          </a:prstGeom>
        </p:spPr>
        <p:txBody>
          <a:bodyPr wrap="square"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Activity Admin Dashboard </a:t>
            </a:r>
          </a:p>
        </p:txBody>
      </p:sp>
      <p:grpSp>
        <p:nvGrpSpPr>
          <p:cNvPr id="23" name="Group 2">
            <a:extLst>
              <a:ext uri="{FF2B5EF4-FFF2-40B4-BE49-F238E27FC236}">
                <a16:creationId xmlns:a16="http://schemas.microsoft.com/office/drawing/2014/main" id="{31E553B0-41D0-FCCF-8F6C-D87A92E8BBEB}"/>
              </a:ext>
            </a:extLst>
          </p:cNvPr>
          <p:cNvGrpSpPr/>
          <p:nvPr/>
        </p:nvGrpSpPr>
        <p:grpSpPr>
          <a:xfrm>
            <a:off x="1875907" y="0"/>
            <a:ext cx="2310838" cy="639330"/>
            <a:chOff x="0" y="0"/>
            <a:chExt cx="1196260" cy="330965"/>
          </a:xfrm>
        </p:grpSpPr>
        <p:sp>
          <p:nvSpPr>
            <p:cNvPr id="24" name="Freeform 3">
              <a:extLst>
                <a:ext uri="{FF2B5EF4-FFF2-40B4-BE49-F238E27FC236}">
                  <a16:creationId xmlns:a16="http://schemas.microsoft.com/office/drawing/2014/main" id="{1B132EED-B2B3-A65C-D5B3-378889F194B2}"/>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25" name="TextBox 4">
              <a:extLst>
                <a:ext uri="{FF2B5EF4-FFF2-40B4-BE49-F238E27FC236}">
                  <a16:creationId xmlns:a16="http://schemas.microsoft.com/office/drawing/2014/main" id="{7A15DA85-237E-E384-B7A9-3EC9216F417C}"/>
                </a:ext>
              </a:extLst>
            </p:cNvPr>
            <p:cNvSpPr txBox="1"/>
            <p:nvPr/>
          </p:nvSpPr>
          <p:spPr>
            <a:xfrm>
              <a:off x="177800" y="0"/>
              <a:ext cx="101846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6" name="Group 5">
            <a:extLst>
              <a:ext uri="{FF2B5EF4-FFF2-40B4-BE49-F238E27FC236}">
                <a16:creationId xmlns:a16="http://schemas.microsoft.com/office/drawing/2014/main" id="{3AB92F87-87B1-E324-B716-1164AFDDAC0A}"/>
              </a:ext>
            </a:extLst>
          </p:cNvPr>
          <p:cNvGrpSpPr/>
          <p:nvPr/>
        </p:nvGrpSpPr>
        <p:grpSpPr>
          <a:xfrm>
            <a:off x="0" y="0"/>
            <a:ext cx="2225835" cy="639333"/>
            <a:chOff x="0" y="0"/>
            <a:chExt cx="1152257" cy="330966"/>
          </a:xfrm>
        </p:grpSpPr>
        <p:sp>
          <p:nvSpPr>
            <p:cNvPr id="27" name="Freeform 6">
              <a:extLst>
                <a:ext uri="{FF2B5EF4-FFF2-40B4-BE49-F238E27FC236}">
                  <a16:creationId xmlns:a16="http://schemas.microsoft.com/office/drawing/2014/main" id="{C6319B6D-019C-3E7A-BEBE-2F8828517C97}"/>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28" name="TextBox 7">
              <a:extLst>
                <a:ext uri="{FF2B5EF4-FFF2-40B4-BE49-F238E27FC236}">
                  <a16:creationId xmlns:a16="http://schemas.microsoft.com/office/drawing/2014/main" id="{58BD3099-F58C-40BF-97E6-510F432FA708}"/>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29" name="Group 8">
            <a:extLst>
              <a:ext uri="{FF2B5EF4-FFF2-40B4-BE49-F238E27FC236}">
                <a16:creationId xmlns:a16="http://schemas.microsoft.com/office/drawing/2014/main" id="{B5FC4F89-ECC1-1E84-3FF2-BA3E8C776695}"/>
              </a:ext>
            </a:extLst>
          </p:cNvPr>
          <p:cNvGrpSpPr/>
          <p:nvPr/>
        </p:nvGrpSpPr>
        <p:grpSpPr>
          <a:xfrm>
            <a:off x="3833419" y="0"/>
            <a:ext cx="2310838" cy="639331"/>
            <a:chOff x="0" y="0"/>
            <a:chExt cx="1196260" cy="330965"/>
          </a:xfrm>
        </p:grpSpPr>
        <p:sp>
          <p:nvSpPr>
            <p:cNvPr id="30" name="Freeform 9">
              <a:extLst>
                <a:ext uri="{FF2B5EF4-FFF2-40B4-BE49-F238E27FC236}">
                  <a16:creationId xmlns:a16="http://schemas.microsoft.com/office/drawing/2014/main" id="{0BF53029-6261-5DB5-08CF-B3193060C726}"/>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39C697"/>
            </a:solidFill>
          </p:spPr>
          <p:txBody>
            <a:bodyPr/>
            <a:lstStyle/>
            <a:p>
              <a:endParaRPr lang="en-US"/>
            </a:p>
          </p:txBody>
        </p:sp>
        <p:sp>
          <p:nvSpPr>
            <p:cNvPr id="31" name="TextBox 10">
              <a:extLst>
                <a:ext uri="{FF2B5EF4-FFF2-40B4-BE49-F238E27FC236}">
                  <a16:creationId xmlns:a16="http://schemas.microsoft.com/office/drawing/2014/main" id="{DDCBB78C-63D2-319A-B8DB-5684542C75B6}"/>
                </a:ext>
              </a:extLst>
            </p:cNvPr>
            <p:cNvSpPr txBox="1"/>
            <p:nvPr/>
          </p:nvSpPr>
          <p:spPr>
            <a:xfrm>
              <a:off x="177800" y="0"/>
              <a:ext cx="1018460" cy="322553"/>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2" name="Group 11">
            <a:extLst>
              <a:ext uri="{FF2B5EF4-FFF2-40B4-BE49-F238E27FC236}">
                <a16:creationId xmlns:a16="http://schemas.microsoft.com/office/drawing/2014/main" id="{767689EF-27D5-3FA3-7B63-87AE8DFFBFA5}"/>
              </a:ext>
            </a:extLst>
          </p:cNvPr>
          <p:cNvGrpSpPr/>
          <p:nvPr/>
        </p:nvGrpSpPr>
        <p:grpSpPr>
          <a:xfrm>
            <a:off x="5783465" y="0"/>
            <a:ext cx="2298695" cy="639331"/>
            <a:chOff x="0" y="0"/>
            <a:chExt cx="1189974" cy="330965"/>
          </a:xfrm>
        </p:grpSpPr>
        <p:sp>
          <p:nvSpPr>
            <p:cNvPr id="33" name="Freeform 12">
              <a:extLst>
                <a:ext uri="{FF2B5EF4-FFF2-40B4-BE49-F238E27FC236}">
                  <a16:creationId xmlns:a16="http://schemas.microsoft.com/office/drawing/2014/main" id="{98C2A00F-994E-E35D-B0C1-8121EFB61B61}"/>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4" name="TextBox 13">
              <a:extLst>
                <a:ext uri="{FF2B5EF4-FFF2-40B4-BE49-F238E27FC236}">
                  <a16:creationId xmlns:a16="http://schemas.microsoft.com/office/drawing/2014/main" id="{616BFF03-2398-3DD5-CA6F-35B2AA089B2B}"/>
                </a:ext>
              </a:extLst>
            </p:cNvPr>
            <p:cNvSpPr txBox="1"/>
            <p:nvPr/>
          </p:nvSpPr>
          <p:spPr>
            <a:xfrm>
              <a:off x="44004" y="8411"/>
              <a:ext cx="1145970"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5" name="Group 14">
            <a:extLst>
              <a:ext uri="{FF2B5EF4-FFF2-40B4-BE49-F238E27FC236}">
                <a16:creationId xmlns:a16="http://schemas.microsoft.com/office/drawing/2014/main" id="{1D1F9C29-D213-C584-7B13-D4DD54F0A587}"/>
              </a:ext>
            </a:extLst>
          </p:cNvPr>
          <p:cNvGrpSpPr/>
          <p:nvPr/>
        </p:nvGrpSpPr>
        <p:grpSpPr>
          <a:xfrm>
            <a:off x="7641442" y="0"/>
            <a:ext cx="2112158" cy="639331"/>
            <a:chOff x="0" y="0"/>
            <a:chExt cx="1093409" cy="330965"/>
          </a:xfrm>
        </p:grpSpPr>
        <p:sp>
          <p:nvSpPr>
            <p:cNvPr id="36" name="Freeform 15">
              <a:extLst>
                <a:ext uri="{FF2B5EF4-FFF2-40B4-BE49-F238E27FC236}">
                  <a16:creationId xmlns:a16="http://schemas.microsoft.com/office/drawing/2014/main" id="{0B23D12B-4F7F-DE0C-E742-F50E16BA4CCB}"/>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7" name="TextBox 16">
              <a:extLst>
                <a:ext uri="{FF2B5EF4-FFF2-40B4-BE49-F238E27FC236}">
                  <a16:creationId xmlns:a16="http://schemas.microsoft.com/office/drawing/2014/main" id="{EC9488EF-F248-5BB5-A0CB-57A5D31A74EF}"/>
                </a:ext>
              </a:extLst>
            </p:cNvPr>
            <p:cNvSpPr txBox="1"/>
            <p:nvPr/>
          </p:nvSpPr>
          <p:spPr>
            <a:xfrm>
              <a:off x="177799" y="0"/>
              <a:ext cx="915609" cy="322554"/>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pic>
        <p:nvPicPr>
          <p:cNvPr id="3" name="Picture 2">
            <a:extLst>
              <a:ext uri="{FF2B5EF4-FFF2-40B4-BE49-F238E27FC236}">
                <a16:creationId xmlns:a16="http://schemas.microsoft.com/office/drawing/2014/main" id="{D5EDAAB7-4AE9-E902-4F15-C15C5A1D7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766" y="1561820"/>
            <a:ext cx="8382000" cy="48190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3678029" y="2888320"/>
            <a:ext cx="4907280" cy="1159805"/>
          </a:xfrm>
          <a:prstGeom prst="rect">
            <a:avLst/>
          </a:prstGeom>
        </p:spPr>
        <p:txBody>
          <a:bodyPr wrap="square" lIns="0" tIns="0" rIns="0" bIns="0" rtlCol="0" anchor="t">
            <a:spAutoFit/>
          </a:bodyPr>
          <a:lstStyle/>
          <a:p>
            <a:pPr algn="ctr">
              <a:lnSpc>
                <a:spcPts val="10153"/>
              </a:lnSpc>
            </a:pPr>
            <a:r>
              <a:rPr lang="en-US" sz="5400" dirty="0">
                <a:solidFill>
                  <a:srgbClr val="FFFFFF"/>
                </a:solidFill>
                <a:latin typeface="Canva Sans Bold"/>
              </a:rPr>
              <a:t>4. Conclusion</a:t>
            </a:r>
          </a:p>
        </p:txBody>
      </p:sp>
      <p:grpSp>
        <p:nvGrpSpPr>
          <p:cNvPr id="3" name="Group 3"/>
          <p:cNvGrpSpPr/>
          <p:nvPr/>
        </p:nvGrpSpPr>
        <p:grpSpPr>
          <a:xfrm>
            <a:off x="9022080" y="6583678"/>
            <a:ext cx="597668" cy="546262"/>
            <a:chOff x="0" y="-1"/>
            <a:chExt cx="221359" cy="202320"/>
          </a:xfrm>
        </p:grpSpPr>
        <p:sp>
          <p:nvSpPr>
            <p:cNvPr id="4" name="Freeform 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5" name="TextBox 5"/>
            <p:cNvSpPr txBox="1"/>
            <p:nvPr/>
          </p:nvSpPr>
          <p:spPr>
            <a:xfrm>
              <a:off x="0" y="-1"/>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21</a:t>
              </a:r>
            </a:p>
          </p:txBody>
        </p:sp>
      </p:grpSp>
      <p:sp>
        <p:nvSpPr>
          <p:cNvPr id="6" name="Block Arc 5">
            <a:extLst>
              <a:ext uri="{FF2B5EF4-FFF2-40B4-BE49-F238E27FC236}">
                <a16:creationId xmlns:a16="http://schemas.microsoft.com/office/drawing/2014/main" id="{794E9FAA-0571-0641-8A3B-B81AB4C3DD8F}"/>
              </a:ext>
            </a:extLst>
          </p:cNvPr>
          <p:cNvSpPr/>
          <p:nvPr/>
        </p:nvSpPr>
        <p:spPr>
          <a:xfrm>
            <a:off x="1698413" y="1861185"/>
            <a:ext cx="1463040" cy="1463040"/>
          </a:xfrm>
          <a:prstGeom prst="blockArc">
            <a:avLst>
              <a:gd name="adj1" fmla="val 10870507"/>
              <a:gd name="adj2" fmla="val 21545651"/>
              <a:gd name="adj3" fmla="val 865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 name="Block Arc 6">
            <a:extLst>
              <a:ext uri="{FF2B5EF4-FFF2-40B4-BE49-F238E27FC236}">
                <a16:creationId xmlns:a16="http://schemas.microsoft.com/office/drawing/2014/main" id="{88FB3276-CC0F-0319-0713-3E0D6388C279}"/>
              </a:ext>
            </a:extLst>
          </p:cNvPr>
          <p:cNvSpPr/>
          <p:nvPr/>
        </p:nvSpPr>
        <p:spPr>
          <a:xfrm rot="10800000">
            <a:off x="1698414" y="1861185"/>
            <a:ext cx="1463040" cy="1463040"/>
          </a:xfrm>
          <a:prstGeom prst="blockArc">
            <a:avLst>
              <a:gd name="adj1" fmla="val 10870507"/>
              <a:gd name="adj2" fmla="val 21545651"/>
              <a:gd name="adj3" fmla="val 8655"/>
            </a:avLst>
          </a:prstGeom>
          <a:solidFill>
            <a:srgbClr val="00BB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2D037E8F-8D50-D176-84E6-40FCB274B260}"/>
              </a:ext>
            </a:extLst>
          </p:cNvPr>
          <p:cNvSpPr/>
          <p:nvPr/>
        </p:nvSpPr>
        <p:spPr>
          <a:xfrm>
            <a:off x="1972733" y="2135505"/>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spc="50" dirty="0">
                <a:ln w="9525" cmpd="sng">
                  <a:solidFill>
                    <a:schemeClr val="accent1"/>
                  </a:solidFill>
                  <a:prstDash val="solid"/>
                </a:ln>
                <a:solidFill>
                  <a:srgbClr val="36B5B9"/>
                </a:solidFill>
                <a:effectLst>
                  <a:glow rad="38100">
                    <a:schemeClr val="accent1">
                      <a:alpha val="40000"/>
                    </a:schemeClr>
                  </a:glow>
                </a:effectLst>
              </a:rPr>
              <a:t>04</a:t>
            </a:r>
          </a:p>
        </p:txBody>
      </p:sp>
      <p:sp>
        <p:nvSpPr>
          <p:cNvPr id="9" name="Rectangle: Rounded Corners 8">
            <a:extLst>
              <a:ext uri="{FF2B5EF4-FFF2-40B4-BE49-F238E27FC236}">
                <a16:creationId xmlns:a16="http://schemas.microsoft.com/office/drawing/2014/main" id="{E93BF5AA-2615-C8C6-1755-5347FA9080D1}"/>
              </a:ext>
            </a:extLst>
          </p:cNvPr>
          <p:cNvSpPr/>
          <p:nvPr/>
        </p:nvSpPr>
        <p:spPr>
          <a:xfrm>
            <a:off x="1679363" y="3990975"/>
            <a:ext cx="1713644" cy="32074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Agenda 4</a:t>
            </a:r>
          </a:p>
        </p:txBody>
      </p:sp>
      <p:cxnSp>
        <p:nvCxnSpPr>
          <p:cNvPr id="10" name="Straight Arrow Connector 9">
            <a:extLst>
              <a:ext uri="{FF2B5EF4-FFF2-40B4-BE49-F238E27FC236}">
                <a16:creationId xmlns:a16="http://schemas.microsoft.com/office/drawing/2014/main" id="{EEF8AE06-957D-68B1-46D4-6C83D94D206C}"/>
              </a:ext>
            </a:extLst>
          </p:cNvPr>
          <p:cNvCxnSpPr>
            <a:cxnSpLocks/>
          </p:cNvCxnSpPr>
          <p:nvPr/>
        </p:nvCxnSpPr>
        <p:spPr>
          <a:xfrm>
            <a:off x="2441187" y="3387725"/>
            <a:ext cx="0" cy="5044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8EF13401-6B69-7DDD-E98B-4D9D6DCF514B}"/>
              </a:ext>
            </a:extLst>
          </p:cNvPr>
          <p:cNvCxnSpPr>
            <a:cxnSpLocks/>
          </p:cNvCxnSpPr>
          <p:nvPr/>
        </p:nvCxnSpPr>
        <p:spPr>
          <a:xfrm>
            <a:off x="3678029" y="4191000"/>
            <a:ext cx="534405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68944" y="0"/>
            <a:ext cx="2310838" cy="639333"/>
            <a:chOff x="0" y="0"/>
            <a:chExt cx="1196260" cy="330966"/>
          </a:xfrm>
        </p:grpSpPr>
        <p:sp>
          <p:nvSpPr>
            <p:cNvPr id="3" name="Freeform 3"/>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4" name="TextBox 4"/>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5" name="Group 5"/>
          <p:cNvGrpSpPr/>
          <p:nvPr/>
        </p:nvGrpSpPr>
        <p:grpSpPr>
          <a:xfrm>
            <a:off x="-6963" y="0"/>
            <a:ext cx="2225835" cy="639333"/>
            <a:chOff x="0" y="0"/>
            <a:chExt cx="1152257" cy="330966"/>
          </a:xfrm>
        </p:grpSpPr>
        <p:sp>
          <p:nvSpPr>
            <p:cNvPr id="6" name="Freeform 6"/>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7" name="TextBox 7"/>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8" name="Group 8"/>
          <p:cNvGrpSpPr/>
          <p:nvPr/>
        </p:nvGrpSpPr>
        <p:grpSpPr>
          <a:xfrm>
            <a:off x="3826456" y="0"/>
            <a:ext cx="2310838" cy="639333"/>
            <a:chOff x="0" y="0"/>
            <a:chExt cx="1196260" cy="330966"/>
          </a:xfrm>
        </p:grpSpPr>
        <p:sp>
          <p:nvSpPr>
            <p:cNvPr id="9" name="Freeform 9"/>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10" name="TextBox 10"/>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1" name="Group 11"/>
          <p:cNvGrpSpPr/>
          <p:nvPr/>
        </p:nvGrpSpPr>
        <p:grpSpPr>
          <a:xfrm>
            <a:off x="5776501" y="0"/>
            <a:ext cx="2213692" cy="639333"/>
            <a:chOff x="0" y="0"/>
            <a:chExt cx="1145970" cy="330966"/>
          </a:xfrm>
        </p:grpSpPr>
        <p:sp>
          <p:nvSpPr>
            <p:cNvPr id="12" name="Freeform 12"/>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39C697"/>
            </a:solidFill>
          </p:spPr>
          <p:txBody>
            <a:bodyPr/>
            <a:lstStyle/>
            <a:p>
              <a:endParaRPr lang="en-US"/>
            </a:p>
          </p:txBody>
        </p:sp>
        <p:sp>
          <p:nvSpPr>
            <p:cNvPr id="13" name="TextBox 13"/>
            <p:cNvSpPr txBox="1"/>
            <p:nvPr/>
          </p:nvSpPr>
          <p:spPr>
            <a:xfrm>
              <a:off x="132559" y="0"/>
              <a:ext cx="95156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4" name="Group 14"/>
          <p:cNvGrpSpPr/>
          <p:nvPr/>
        </p:nvGrpSpPr>
        <p:grpSpPr>
          <a:xfrm>
            <a:off x="7641442" y="-4"/>
            <a:ext cx="2112158" cy="639335"/>
            <a:chOff x="0" y="-2"/>
            <a:chExt cx="1093409" cy="330967"/>
          </a:xfrm>
        </p:grpSpPr>
        <p:sp>
          <p:nvSpPr>
            <p:cNvPr id="15" name="Freeform 15"/>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16" name="TextBox 16"/>
            <p:cNvSpPr txBox="1"/>
            <p:nvPr/>
          </p:nvSpPr>
          <p:spPr>
            <a:xfrm>
              <a:off x="177799" y="-2"/>
              <a:ext cx="906326"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17" name="AutoShape 17"/>
          <p:cNvSpPr/>
          <p:nvPr/>
        </p:nvSpPr>
        <p:spPr>
          <a:xfrm>
            <a:off x="0" y="6885076"/>
            <a:ext cx="9753600" cy="430124"/>
          </a:xfrm>
          <a:prstGeom prst="rect">
            <a:avLst/>
          </a:prstGeom>
          <a:solidFill>
            <a:srgbClr val="0C489F"/>
          </a:solidFill>
        </p:spPr>
        <p:txBody>
          <a:bodyPr/>
          <a:lstStyle/>
          <a:p>
            <a:endParaRPr lang="en-US"/>
          </a:p>
        </p:txBody>
      </p:sp>
      <p:sp>
        <p:nvSpPr>
          <p:cNvPr id="19" name="TextBox 19"/>
          <p:cNvSpPr txBox="1"/>
          <p:nvPr/>
        </p:nvSpPr>
        <p:spPr>
          <a:xfrm>
            <a:off x="972667" y="968517"/>
            <a:ext cx="1127142" cy="359073"/>
          </a:xfrm>
          <a:prstGeom prst="rect">
            <a:avLst/>
          </a:prstGeom>
        </p:spPr>
        <p:txBody>
          <a:bodyPr lIns="0" tIns="0" rIns="0" bIns="0" rtlCol="0" anchor="t">
            <a:spAutoFit/>
          </a:bodyPr>
          <a:lstStyle/>
          <a:p>
            <a:pPr>
              <a:lnSpc>
                <a:spcPts val="2849"/>
              </a:lnSpc>
            </a:pP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Result</a:t>
            </a:r>
          </a:p>
        </p:txBody>
      </p:sp>
      <p:sp>
        <p:nvSpPr>
          <p:cNvPr id="20" name="TextBox 20"/>
          <p:cNvSpPr txBox="1"/>
          <p:nvPr/>
        </p:nvSpPr>
        <p:spPr>
          <a:xfrm>
            <a:off x="1592174" y="1401539"/>
            <a:ext cx="1684425" cy="359073"/>
          </a:xfrm>
          <a:prstGeom prst="rect">
            <a:avLst/>
          </a:prstGeom>
        </p:spPr>
        <p:txBody>
          <a:bodyPr wrap="square" lIns="0" tIns="0" rIns="0" bIns="0" rtlCol="0" anchor="t">
            <a:spAutoFit/>
          </a:bodyPr>
          <a:lstStyle/>
          <a:p>
            <a:pPr marL="342900" indent="-342900">
              <a:lnSpc>
                <a:spcPts val="2800"/>
              </a:lnSpc>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Admin </a:t>
            </a:r>
          </a:p>
        </p:txBody>
      </p:sp>
      <p:grpSp>
        <p:nvGrpSpPr>
          <p:cNvPr id="21" name="Group 21"/>
          <p:cNvGrpSpPr/>
          <p:nvPr/>
        </p:nvGrpSpPr>
        <p:grpSpPr>
          <a:xfrm>
            <a:off x="9022080" y="6583680"/>
            <a:ext cx="597668" cy="546260"/>
            <a:chOff x="0" y="0"/>
            <a:chExt cx="221359" cy="202319"/>
          </a:xfrm>
        </p:grpSpPr>
        <p:sp>
          <p:nvSpPr>
            <p:cNvPr id="22" name="Freeform 22"/>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23" name="TextBox 23"/>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22</a:t>
              </a:r>
            </a:p>
          </p:txBody>
        </p:sp>
      </p:grpSp>
      <p:graphicFrame>
        <p:nvGraphicFramePr>
          <p:cNvPr id="18" name="Table 17">
            <a:extLst>
              <a:ext uri="{FF2B5EF4-FFF2-40B4-BE49-F238E27FC236}">
                <a16:creationId xmlns:a16="http://schemas.microsoft.com/office/drawing/2014/main" id="{F91DF84E-F6D9-BA32-F65B-9A04B0BC62E8}"/>
              </a:ext>
            </a:extLst>
          </p:cNvPr>
          <p:cNvGraphicFramePr>
            <a:graphicFrameLocks noGrp="1"/>
          </p:cNvGraphicFramePr>
          <p:nvPr>
            <p:extLst>
              <p:ext uri="{D42A27DB-BD31-4B8C-83A1-F6EECF244321}">
                <p14:modId xmlns:p14="http://schemas.microsoft.com/office/powerpoint/2010/main" val="1309998321"/>
              </p:ext>
            </p:extLst>
          </p:nvPr>
        </p:nvGraphicFramePr>
        <p:xfrm>
          <a:off x="1066800" y="2067354"/>
          <a:ext cx="7821429" cy="4536200"/>
        </p:xfrm>
        <a:graphic>
          <a:graphicData uri="http://schemas.openxmlformats.org/drawingml/2006/table">
            <a:tbl>
              <a:tblPr firstRow="1" bandRow="1"/>
              <a:tblGrid>
                <a:gridCol w="2607143">
                  <a:extLst>
                    <a:ext uri="{9D8B030D-6E8A-4147-A177-3AD203B41FA5}">
                      <a16:colId xmlns:a16="http://schemas.microsoft.com/office/drawing/2014/main" val="2880356586"/>
                    </a:ext>
                  </a:extLst>
                </a:gridCol>
                <a:gridCol w="2607143">
                  <a:extLst>
                    <a:ext uri="{9D8B030D-6E8A-4147-A177-3AD203B41FA5}">
                      <a16:colId xmlns:a16="http://schemas.microsoft.com/office/drawing/2014/main" val="820268170"/>
                    </a:ext>
                  </a:extLst>
                </a:gridCol>
                <a:gridCol w="2607143">
                  <a:extLst>
                    <a:ext uri="{9D8B030D-6E8A-4147-A177-3AD203B41FA5}">
                      <a16:colId xmlns:a16="http://schemas.microsoft.com/office/drawing/2014/main" val="877864267"/>
                    </a:ext>
                  </a:extLst>
                </a:gridCol>
              </a:tblGrid>
              <a:tr h="376360">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Role of Admin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040018454"/>
                  </a:ext>
                </a:extLst>
              </a:tr>
              <a:tr h="376360">
                <a:tc>
                  <a:txBody>
                    <a:bodyPr/>
                    <a:lstStyle/>
                    <a:p>
                      <a:pPr algn="ctr"/>
                      <a:r>
                        <a:rPr lang="en-US" dirty="0">
                          <a:latin typeface="Times New Roman" panose="02020603050405020304" pitchFamily="18" charset="0"/>
                          <a:cs typeface="Times New Roman" panose="02020603050405020304" pitchFamily="18" charset="0"/>
                        </a:rPr>
                        <a:t>Modules</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Functionalities</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Status</a:t>
                      </a:r>
                    </a:p>
                  </a:txBody>
                  <a:tcPr>
                    <a:lnT w="12700" cap="flat" cmpd="sng" algn="ctr">
                      <a:solidFill>
                        <a:schemeClr val="tx1"/>
                      </a:solidFill>
                      <a:prstDash val="solid"/>
                      <a:round/>
                      <a:headEnd type="none" w="med" len="med"/>
                      <a:tailEnd type="none" w="med" len="med"/>
                    </a:lnT>
                    <a:solidFill>
                      <a:schemeClr val="tx2">
                        <a:lumMod val="20000"/>
                        <a:lumOff val="80000"/>
                      </a:schemeClr>
                    </a:solidFill>
                  </a:tcPr>
                </a:tc>
                <a:extLst>
                  <a:ext uri="{0D108BD9-81ED-4DB2-BD59-A6C34878D82A}">
                    <a16:rowId xmlns:a16="http://schemas.microsoft.com/office/drawing/2014/main" val="1508764152"/>
                  </a:ext>
                </a:extLst>
              </a:tr>
              <a:tr h="376360">
                <a:tc>
                  <a:txBody>
                    <a:bodyPr/>
                    <a:lstStyle/>
                    <a:p>
                      <a:pPr algn="ctr"/>
                      <a:r>
                        <a:rPr lang="en-US" dirty="0">
                          <a:latin typeface="Times New Roman" panose="02020603050405020304" pitchFamily="18" charset="0"/>
                          <a:cs typeface="Times New Roman" panose="02020603050405020304" pitchFamily="18" charset="0"/>
                        </a:rPr>
                        <a:t>Authentication</a:t>
                      </a:r>
                    </a:p>
                  </a:txBody>
                  <a:tcPr>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Login</a:t>
                      </a:r>
                    </a:p>
                  </a:txBody>
                  <a:tcPr/>
                </a:tc>
                <a:tc>
                  <a:txBody>
                    <a:bodyPr/>
                    <a:lstStyle/>
                    <a:p>
                      <a:pPr algn="l"/>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36859940"/>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tcPr>
                </a:tc>
                <a:tc>
                  <a:txBody>
                    <a:bodyPr/>
                    <a:lstStyle/>
                    <a:p>
                      <a:pPr algn="l"/>
                      <a:r>
                        <a:rPr lang="en-US" dirty="0">
                          <a:latin typeface="Times New Roman" panose="02020603050405020304" pitchFamily="18" charset="0"/>
                          <a:cs typeface="Times New Roman" panose="02020603050405020304" pitchFamily="18" charset="0"/>
                        </a:rPr>
                        <a:t>Logout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997528638"/>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Create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4227340580"/>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View user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080419911"/>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Update user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653789965"/>
                  </a:ext>
                </a:extLst>
              </a:tr>
              <a:tr h="376360">
                <a:tc>
                  <a:txBody>
                    <a:bodyPr/>
                    <a:lstStyle/>
                    <a:p>
                      <a:pPr algn="ctr"/>
                      <a:r>
                        <a:rPr lang="en-US" dirty="0">
                          <a:latin typeface="Times New Roman" panose="02020603050405020304" pitchFamily="18" charset="0"/>
                          <a:cs typeface="Times New Roman" panose="02020603050405020304" pitchFamily="18" charset="0"/>
                        </a:rPr>
                        <a:t>Menu</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Delete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4024396885"/>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Import data by file excel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346102712"/>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Search user information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2173148864"/>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dirty="0">
                          <a:latin typeface="Times New Roman" panose="02020603050405020304" pitchFamily="18" charset="0"/>
                          <a:cs typeface="Times New Roman" panose="02020603050405020304" pitchFamily="18" charset="0"/>
                        </a:rPr>
                        <a:t>Show device user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336270012"/>
                  </a:ext>
                </a:extLst>
              </a:tr>
              <a:tr h="376360">
                <a:tc>
                  <a:txBody>
                    <a:bodyPr/>
                    <a:lstStyle/>
                    <a:p>
                      <a:pPr algn="ctr"/>
                      <a:endParaRPr lang="en-US"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tcPr>
                </a:tc>
                <a:tc>
                  <a:txBody>
                    <a:bodyPr/>
                    <a:lstStyle/>
                    <a:p>
                      <a:pPr algn="l"/>
                      <a:r>
                        <a:rPr lang="en-US" dirty="0">
                          <a:latin typeface="Times New Roman" panose="02020603050405020304" pitchFamily="18" charset="0"/>
                          <a:cs typeface="Times New Roman" panose="02020603050405020304" pitchFamily="18" charset="0"/>
                        </a:rPr>
                        <a:t>Get mac address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63930973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0" y="6885076"/>
            <a:ext cx="9753600" cy="430124"/>
          </a:xfrm>
          <a:prstGeom prst="rect">
            <a:avLst/>
          </a:prstGeom>
          <a:solidFill>
            <a:srgbClr val="0C489F"/>
          </a:solidFill>
        </p:spPr>
        <p:txBody>
          <a:bodyPr/>
          <a:lstStyle/>
          <a:p>
            <a:endParaRPr lang="en-US"/>
          </a:p>
        </p:txBody>
      </p:sp>
      <p:sp>
        <p:nvSpPr>
          <p:cNvPr id="22" name="TextBox 22"/>
          <p:cNvSpPr txBox="1"/>
          <p:nvPr/>
        </p:nvSpPr>
        <p:spPr>
          <a:xfrm flipH="1">
            <a:off x="1208260" y="1246067"/>
            <a:ext cx="1077740" cy="329386"/>
          </a:xfrm>
          <a:prstGeom prst="rect">
            <a:avLst/>
          </a:prstGeom>
        </p:spPr>
        <p:txBody>
          <a:bodyPr wrap="square" lIns="0" tIns="0" rIns="0" bIns="0" rtlCol="0" anchor="t">
            <a:spAutoFit/>
          </a:bodyPr>
          <a:lstStyle/>
          <a:p>
            <a:pPr marL="342900" indent="-342900">
              <a:lnSpc>
                <a:spcPts val="2800"/>
              </a:lnSpc>
              <a:buFont typeface="Wingdings" panose="05000000000000000000" pitchFamily="2" charset="2"/>
              <a:buChar char="q"/>
            </a:pPr>
            <a:r>
              <a:rPr lang="en-US" sz="2000" b="1" dirty="0">
                <a:solidFill>
                  <a:srgbClr val="000000"/>
                </a:solidFill>
                <a:latin typeface="Times New Roman" panose="02020603050405020304" pitchFamily="18" charset="0"/>
                <a:cs typeface="Times New Roman" panose="02020603050405020304" pitchFamily="18" charset="0"/>
              </a:rPr>
              <a:t> User</a:t>
            </a:r>
          </a:p>
        </p:txBody>
      </p:sp>
      <p:grpSp>
        <p:nvGrpSpPr>
          <p:cNvPr id="23" name="Group 23"/>
          <p:cNvGrpSpPr/>
          <p:nvPr/>
        </p:nvGrpSpPr>
        <p:grpSpPr>
          <a:xfrm>
            <a:off x="9022080" y="6583680"/>
            <a:ext cx="597668" cy="546260"/>
            <a:chOff x="0" y="0"/>
            <a:chExt cx="221359" cy="202319"/>
          </a:xfrm>
        </p:grpSpPr>
        <p:sp>
          <p:nvSpPr>
            <p:cNvPr id="24" name="Freeform 2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5" name="TextBox 25"/>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23</a:t>
              </a:r>
            </a:p>
          </p:txBody>
        </p:sp>
      </p:grpSp>
      <p:grpSp>
        <p:nvGrpSpPr>
          <p:cNvPr id="26" name="Group 2">
            <a:extLst>
              <a:ext uri="{FF2B5EF4-FFF2-40B4-BE49-F238E27FC236}">
                <a16:creationId xmlns:a16="http://schemas.microsoft.com/office/drawing/2014/main" id="{5CBAE23E-E744-0688-1B67-2EBACD995418}"/>
              </a:ext>
            </a:extLst>
          </p:cNvPr>
          <p:cNvGrpSpPr/>
          <p:nvPr/>
        </p:nvGrpSpPr>
        <p:grpSpPr>
          <a:xfrm>
            <a:off x="1868944" y="0"/>
            <a:ext cx="2310838" cy="639333"/>
            <a:chOff x="0" y="0"/>
            <a:chExt cx="1196260" cy="330966"/>
          </a:xfrm>
        </p:grpSpPr>
        <p:sp>
          <p:nvSpPr>
            <p:cNvPr id="27" name="Freeform 3">
              <a:extLst>
                <a:ext uri="{FF2B5EF4-FFF2-40B4-BE49-F238E27FC236}">
                  <a16:creationId xmlns:a16="http://schemas.microsoft.com/office/drawing/2014/main" id="{A81DFF7A-89EC-8934-760F-C9260D803852}"/>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28" name="TextBox 4">
              <a:extLst>
                <a:ext uri="{FF2B5EF4-FFF2-40B4-BE49-F238E27FC236}">
                  <a16:creationId xmlns:a16="http://schemas.microsoft.com/office/drawing/2014/main" id="{E4C8C39A-EE0F-807D-450C-D61252054A8A}"/>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9" name="Group 5">
            <a:extLst>
              <a:ext uri="{FF2B5EF4-FFF2-40B4-BE49-F238E27FC236}">
                <a16:creationId xmlns:a16="http://schemas.microsoft.com/office/drawing/2014/main" id="{B21A41C2-45B0-5EAD-8C8D-B92C2C43E4A0}"/>
              </a:ext>
            </a:extLst>
          </p:cNvPr>
          <p:cNvGrpSpPr/>
          <p:nvPr/>
        </p:nvGrpSpPr>
        <p:grpSpPr>
          <a:xfrm>
            <a:off x="-6963" y="0"/>
            <a:ext cx="2225835" cy="639333"/>
            <a:chOff x="0" y="0"/>
            <a:chExt cx="1152257" cy="330966"/>
          </a:xfrm>
        </p:grpSpPr>
        <p:sp>
          <p:nvSpPr>
            <p:cNvPr id="30" name="Freeform 6">
              <a:extLst>
                <a:ext uri="{FF2B5EF4-FFF2-40B4-BE49-F238E27FC236}">
                  <a16:creationId xmlns:a16="http://schemas.microsoft.com/office/drawing/2014/main" id="{D0530FAD-2D39-3748-6603-834D0D7B1EC6}"/>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31" name="TextBox 7">
              <a:extLst>
                <a:ext uri="{FF2B5EF4-FFF2-40B4-BE49-F238E27FC236}">
                  <a16:creationId xmlns:a16="http://schemas.microsoft.com/office/drawing/2014/main" id="{E2A68D21-44EF-0951-DCA6-C10031318B7A}"/>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2" name="Group 8">
            <a:extLst>
              <a:ext uri="{FF2B5EF4-FFF2-40B4-BE49-F238E27FC236}">
                <a16:creationId xmlns:a16="http://schemas.microsoft.com/office/drawing/2014/main" id="{7A73A21E-EFE1-D6EC-8363-E89A7601DEB8}"/>
              </a:ext>
            </a:extLst>
          </p:cNvPr>
          <p:cNvGrpSpPr/>
          <p:nvPr/>
        </p:nvGrpSpPr>
        <p:grpSpPr>
          <a:xfrm>
            <a:off x="3826456" y="0"/>
            <a:ext cx="2310838" cy="639333"/>
            <a:chOff x="0" y="0"/>
            <a:chExt cx="1196260" cy="330966"/>
          </a:xfrm>
        </p:grpSpPr>
        <p:sp>
          <p:nvSpPr>
            <p:cNvPr id="33" name="Freeform 9">
              <a:extLst>
                <a:ext uri="{FF2B5EF4-FFF2-40B4-BE49-F238E27FC236}">
                  <a16:creationId xmlns:a16="http://schemas.microsoft.com/office/drawing/2014/main" id="{2E5CB447-83D0-02F0-0110-6E67CE165B8D}"/>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4" name="TextBox 10">
              <a:extLst>
                <a:ext uri="{FF2B5EF4-FFF2-40B4-BE49-F238E27FC236}">
                  <a16:creationId xmlns:a16="http://schemas.microsoft.com/office/drawing/2014/main" id="{3D624A83-77A9-1044-8FA7-8A69FE187D39}"/>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5" name="Group 11">
            <a:extLst>
              <a:ext uri="{FF2B5EF4-FFF2-40B4-BE49-F238E27FC236}">
                <a16:creationId xmlns:a16="http://schemas.microsoft.com/office/drawing/2014/main" id="{2C1EB835-D747-5FD1-C963-867BC6901072}"/>
              </a:ext>
            </a:extLst>
          </p:cNvPr>
          <p:cNvGrpSpPr/>
          <p:nvPr/>
        </p:nvGrpSpPr>
        <p:grpSpPr>
          <a:xfrm>
            <a:off x="5776501" y="0"/>
            <a:ext cx="2213692" cy="639333"/>
            <a:chOff x="0" y="0"/>
            <a:chExt cx="1145970" cy="330966"/>
          </a:xfrm>
        </p:grpSpPr>
        <p:sp>
          <p:nvSpPr>
            <p:cNvPr id="36" name="Freeform 12">
              <a:extLst>
                <a:ext uri="{FF2B5EF4-FFF2-40B4-BE49-F238E27FC236}">
                  <a16:creationId xmlns:a16="http://schemas.microsoft.com/office/drawing/2014/main" id="{87D4FDA4-B59C-EAEA-EB22-70F43F29584E}"/>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39C697"/>
            </a:solidFill>
          </p:spPr>
          <p:txBody>
            <a:bodyPr/>
            <a:lstStyle/>
            <a:p>
              <a:endParaRPr lang="en-US"/>
            </a:p>
          </p:txBody>
        </p:sp>
        <p:sp>
          <p:nvSpPr>
            <p:cNvPr id="37" name="TextBox 13">
              <a:extLst>
                <a:ext uri="{FF2B5EF4-FFF2-40B4-BE49-F238E27FC236}">
                  <a16:creationId xmlns:a16="http://schemas.microsoft.com/office/drawing/2014/main" id="{0AF50136-7347-1ADB-A000-EFD89027AD09}"/>
                </a:ext>
              </a:extLst>
            </p:cNvPr>
            <p:cNvSpPr txBox="1"/>
            <p:nvPr/>
          </p:nvSpPr>
          <p:spPr>
            <a:xfrm>
              <a:off x="132559" y="0"/>
              <a:ext cx="95156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8" name="Group 14">
            <a:extLst>
              <a:ext uri="{FF2B5EF4-FFF2-40B4-BE49-F238E27FC236}">
                <a16:creationId xmlns:a16="http://schemas.microsoft.com/office/drawing/2014/main" id="{EEC26FA4-4D8B-F640-E913-8166FE38244B}"/>
              </a:ext>
            </a:extLst>
          </p:cNvPr>
          <p:cNvGrpSpPr/>
          <p:nvPr/>
        </p:nvGrpSpPr>
        <p:grpSpPr>
          <a:xfrm>
            <a:off x="7641442" y="-4"/>
            <a:ext cx="2112158" cy="639335"/>
            <a:chOff x="0" y="-2"/>
            <a:chExt cx="1093409" cy="330967"/>
          </a:xfrm>
        </p:grpSpPr>
        <p:sp>
          <p:nvSpPr>
            <p:cNvPr id="39" name="Freeform 15">
              <a:extLst>
                <a:ext uri="{FF2B5EF4-FFF2-40B4-BE49-F238E27FC236}">
                  <a16:creationId xmlns:a16="http://schemas.microsoft.com/office/drawing/2014/main" id="{5CB0E7CD-8265-6B8A-5362-010E881D8BBD}"/>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0" name="TextBox 16">
              <a:extLst>
                <a:ext uri="{FF2B5EF4-FFF2-40B4-BE49-F238E27FC236}">
                  <a16:creationId xmlns:a16="http://schemas.microsoft.com/office/drawing/2014/main" id="{D98A7FA2-5A63-E381-6C00-F78AB1D43BDF}"/>
                </a:ext>
              </a:extLst>
            </p:cNvPr>
            <p:cNvSpPr txBox="1"/>
            <p:nvPr/>
          </p:nvSpPr>
          <p:spPr>
            <a:xfrm>
              <a:off x="177799" y="-2"/>
              <a:ext cx="906326"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4" name="TextBox 3">
            <a:extLst>
              <a:ext uri="{FF2B5EF4-FFF2-40B4-BE49-F238E27FC236}">
                <a16:creationId xmlns:a16="http://schemas.microsoft.com/office/drawing/2014/main" id="{E10C3D99-9ACB-A8D7-4A5B-CB7D28AF0C1A}"/>
              </a:ext>
            </a:extLst>
          </p:cNvPr>
          <p:cNvSpPr txBox="1"/>
          <p:nvPr/>
        </p:nvSpPr>
        <p:spPr>
          <a:xfrm>
            <a:off x="1208260" y="5372994"/>
            <a:ext cx="3897140" cy="400110"/>
          </a:xfrm>
          <a:prstGeom prst="rect">
            <a:avLst/>
          </a:prstGeom>
          <a:noFill/>
        </p:spPr>
        <p:txBody>
          <a:bodyPr wrap="square">
            <a:spAutoFit/>
          </a:bodyPr>
          <a:lstStyle/>
          <a:p>
            <a:pPr marL="285750" indent="-285750">
              <a:buFont typeface="Wingdings" panose="05000000000000000000" pitchFamily="2" charset="2"/>
              <a:buChar char="q"/>
            </a:pPr>
            <a:r>
              <a:rPr lang="en-US" sz="2000" b="1" dirty="0">
                <a:solidFill>
                  <a:srgbClr val="000000"/>
                </a:solidFill>
                <a:latin typeface="Times New Roman" panose="02020603050405020304" pitchFamily="18" charset="0"/>
                <a:cs typeface="Times New Roman" panose="02020603050405020304" pitchFamily="18" charset="0"/>
              </a:rPr>
              <a:t> Integrate with network</a:t>
            </a:r>
            <a:endParaRPr 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0150D9-9C4D-1BEB-D596-1949E2FB5FEB}"/>
              </a:ext>
            </a:extLst>
          </p:cNvPr>
          <p:cNvSpPr txBox="1"/>
          <p:nvPr/>
        </p:nvSpPr>
        <p:spPr>
          <a:xfrm>
            <a:off x="754344" y="778504"/>
            <a:ext cx="1226856" cy="451406"/>
          </a:xfrm>
          <a:prstGeom prst="rect">
            <a:avLst/>
          </a:prstGeom>
          <a:noFill/>
        </p:spPr>
        <p:txBody>
          <a:bodyPr wrap="square">
            <a:spAutoFit/>
          </a:bodyPr>
          <a:lstStyle/>
          <a:p>
            <a:pPr>
              <a:lnSpc>
                <a:spcPts val="2849"/>
              </a:lnSpc>
            </a:pP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Result</a:t>
            </a:r>
          </a:p>
        </p:txBody>
      </p:sp>
      <p:graphicFrame>
        <p:nvGraphicFramePr>
          <p:cNvPr id="2" name="Table 1">
            <a:extLst>
              <a:ext uri="{FF2B5EF4-FFF2-40B4-BE49-F238E27FC236}">
                <a16:creationId xmlns:a16="http://schemas.microsoft.com/office/drawing/2014/main" id="{FB7A4798-EAA3-06DB-1606-C920F8842101}"/>
              </a:ext>
            </a:extLst>
          </p:cNvPr>
          <p:cNvGraphicFramePr>
            <a:graphicFrameLocks noGrp="1"/>
          </p:cNvGraphicFramePr>
          <p:nvPr>
            <p:extLst>
              <p:ext uri="{D42A27DB-BD31-4B8C-83A1-F6EECF244321}">
                <p14:modId xmlns:p14="http://schemas.microsoft.com/office/powerpoint/2010/main" val="2659573993"/>
              </p:ext>
            </p:extLst>
          </p:nvPr>
        </p:nvGraphicFramePr>
        <p:xfrm>
          <a:off x="914400" y="1627901"/>
          <a:ext cx="8107680" cy="3566160"/>
        </p:xfrm>
        <a:graphic>
          <a:graphicData uri="http://schemas.openxmlformats.org/drawingml/2006/table">
            <a:tbl>
              <a:tblPr firstRow="1" bandRow="1"/>
              <a:tblGrid>
                <a:gridCol w="2702560">
                  <a:extLst>
                    <a:ext uri="{9D8B030D-6E8A-4147-A177-3AD203B41FA5}">
                      <a16:colId xmlns:a16="http://schemas.microsoft.com/office/drawing/2014/main" val="428719772"/>
                    </a:ext>
                  </a:extLst>
                </a:gridCol>
                <a:gridCol w="2702560">
                  <a:extLst>
                    <a:ext uri="{9D8B030D-6E8A-4147-A177-3AD203B41FA5}">
                      <a16:colId xmlns:a16="http://schemas.microsoft.com/office/drawing/2014/main" val="2466099658"/>
                    </a:ext>
                  </a:extLst>
                </a:gridCol>
                <a:gridCol w="2702560">
                  <a:extLst>
                    <a:ext uri="{9D8B030D-6E8A-4147-A177-3AD203B41FA5}">
                      <a16:colId xmlns:a16="http://schemas.microsoft.com/office/drawing/2014/main" val="1581604579"/>
                    </a:ext>
                  </a:extLst>
                </a:gridCol>
              </a:tblGrid>
              <a:tr h="393154">
                <a:tc>
                  <a:txBody>
                    <a:bodyPr/>
                    <a:lstStyle/>
                    <a:p>
                      <a:pPr algn="ctr"/>
                      <a:endParaRPr lang="en-US" dirty="0"/>
                    </a:p>
                  </a:txBody>
                  <a:tcPr>
                    <a:lnR w="12700" cap="flat" cmpd="sng" algn="ctr">
                      <a:noFill/>
                      <a:prstDash val="solid"/>
                      <a:round/>
                      <a:headEnd type="none" w="med" len="med"/>
                      <a:tailEnd type="none" w="med" len="med"/>
                    </a:lnR>
                    <a:solidFill>
                      <a:schemeClr val="tx2"/>
                    </a:solidFill>
                  </a:tcP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Role of user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tx2"/>
                    </a:solidFill>
                  </a:tcPr>
                </a:tc>
                <a:tc>
                  <a:txBody>
                    <a:bodyPr/>
                    <a:lstStyle/>
                    <a:p>
                      <a:pPr algn="ctr"/>
                      <a:endParaRPr lang="en-US" dirty="0"/>
                    </a:p>
                  </a:txBody>
                  <a:tcPr>
                    <a:lnL w="12700" cap="flat" cmpd="sng" algn="ctr">
                      <a:noFill/>
                      <a:prstDash val="solid"/>
                      <a:round/>
                      <a:headEnd type="none" w="med" len="med"/>
                      <a:tailEnd type="none" w="med" len="med"/>
                    </a:lnL>
                    <a:solidFill>
                      <a:schemeClr val="tx2"/>
                    </a:solidFill>
                  </a:tcPr>
                </a:tc>
                <a:extLst>
                  <a:ext uri="{0D108BD9-81ED-4DB2-BD59-A6C34878D82A}">
                    <a16:rowId xmlns:a16="http://schemas.microsoft.com/office/drawing/2014/main" val="3304707050"/>
                  </a:ext>
                </a:extLst>
              </a:tr>
              <a:tr h="393154">
                <a:tc>
                  <a:txBody>
                    <a:bodyPr/>
                    <a:lstStyle/>
                    <a:p>
                      <a:pPr algn="ctr"/>
                      <a:r>
                        <a:rPr lang="en-US" sz="2000" dirty="0">
                          <a:latin typeface="Times New Roman" panose="02020603050405020304" pitchFamily="18" charset="0"/>
                          <a:cs typeface="Times New Roman" panose="02020603050405020304" pitchFamily="18" charset="0"/>
                        </a:rPr>
                        <a:t>Modules</a:t>
                      </a:r>
                    </a:p>
                  </a:txBody>
                  <a:tcPr>
                    <a:solidFill>
                      <a:schemeClr val="tx2">
                        <a:lumMod val="20000"/>
                        <a:lumOff val="8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Functionalities</a:t>
                      </a:r>
                    </a:p>
                  </a:txBody>
                  <a:tcPr>
                    <a:solidFill>
                      <a:schemeClr val="tx2">
                        <a:lumMod val="20000"/>
                        <a:lumOff val="8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Status</a:t>
                      </a:r>
                    </a:p>
                  </a:txBody>
                  <a:tcPr>
                    <a:solidFill>
                      <a:schemeClr val="tx2">
                        <a:lumMod val="20000"/>
                        <a:lumOff val="80000"/>
                      </a:schemeClr>
                    </a:solidFill>
                  </a:tcPr>
                </a:tc>
                <a:extLst>
                  <a:ext uri="{0D108BD9-81ED-4DB2-BD59-A6C34878D82A}">
                    <a16:rowId xmlns:a16="http://schemas.microsoft.com/office/drawing/2014/main" val="791190074"/>
                  </a:ext>
                </a:extLst>
              </a:tr>
              <a:tr h="393154">
                <a:tc>
                  <a:txBody>
                    <a:bodyPr/>
                    <a:lstStyle/>
                    <a:p>
                      <a:pPr algn="ctr"/>
                      <a:endParaRPr lang="en-US" sz="20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Login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4199547494"/>
                  </a:ext>
                </a:extLst>
              </a:tr>
              <a:tr h="393154">
                <a:tc>
                  <a:txBody>
                    <a:bodyPr/>
                    <a:lstStyle/>
                    <a:p>
                      <a:pPr algn="ctr"/>
                      <a:r>
                        <a:rPr lang="en-US" sz="2000" dirty="0">
                          <a:latin typeface="Times New Roman" panose="02020603050405020304" pitchFamily="18" charset="0"/>
                          <a:cs typeface="Times New Roman" panose="02020603050405020304" pitchFamily="18" charset="0"/>
                        </a:rPr>
                        <a:t>Authentication</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Logout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307981675"/>
                  </a:ext>
                </a:extLst>
              </a:tr>
              <a:tr h="393154">
                <a:tc>
                  <a:txBody>
                    <a:bodyPr/>
                    <a:lstStyle/>
                    <a:p>
                      <a:pPr algn="ctr"/>
                      <a:endParaRPr lang="en-US" sz="20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tcPr>
                </a:tc>
                <a:tc>
                  <a:txBody>
                    <a:bodyPr/>
                    <a:lstStyle/>
                    <a:p>
                      <a:pPr algn="l"/>
                      <a:r>
                        <a:rPr lang="en-US" sz="2000" dirty="0">
                          <a:latin typeface="Times New Roman" panose="02020603050405020304" pitchFamily="18" charset="0"/>
                          <a:cs typeface="Times New Roman" panose="02020603050405020304" pitchFamily="18" charset="0"/>
                        </a:rPr>
                        <a:t>Change password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2425534041"/>
                  </a:ext>
                </a:extLst>
              </a:tr>
              <a:tr h="393154">
                <a:tc>
                  <a:txBody>
                    <a:bodyPr/>
                    <a:lstStyle/>
                    <a:p>
                      <a:pPr algn="ctr"/>
                      <a:endParaRPr lang="en-US" sz="20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View information 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287326909"/>
                  </a:ext>
                </a:extLst>
              </a:tr>
              <a:tr h="393154">
                <a:tc>
                  <a:txBody>
                    <a:bodyPr/>
                    <a:lstStyle/>
                    <a:p>
                      <a:pPr algn="ctr"/>
                      <a:r>
                        <a:rPr lang="en-US" sz="2000" dirty="0">
                          <a:latin typeface="Times New Roman" panose="02020603050405020304" pitchFamily="18" charset="0"/>
                          <a:cs typeface="Times New Roman" panose="02020603050405020304" pitchFamily="18" charset="0"/>
                        </a:rPr>
                        <a:t>Menu</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Device detail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755014168"/>
                  </a:ext>
                </a:extLst>
              </a:tr>
              <a:tr h="393154">
                <a:tc>
                  <a:txBody>
                    <a:bodyPr/>
                    <a:lstStyle/>
                    <a:p>
                      <a:pPr algn="ctr"/>
                      <a:endParaRPr lang="en-US" sz="20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sz="2000" dirty="0">
                          <a:latin typeface="Times New Roman" panose="02020603050405020304" pitchFamily="18" charset="0"/>
                          <a:cs typeface="Times New Roman" panose="02020603050405020304" pitchFamily="18" charset="0"/>
                        </a:rPr>
                        <a:t>Delete device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834829353"/>
                  </a:ext>
                </a:extLst>
              </a:tr>
              <a:tr h="393154">
                <a:tc>
                  <a:txBody>
                    <a:bodyPr/>
                    <a:lstStyle/>
                    <a:p>
                      <a:pPr algn="ctr"/>
                      <a:endParaRPr lang="en-US" sz="2000" dirty="0">
                        <a:latin typeface="Times New Roman" panose="02020603050405020304" pitchFamily="18" charset="0"/>
                        <a:cs typeface="Times New Roman" panose="02020603050405020304" pitchFamily="18" charset="0"/>
                      </a:endParaRPr>
                    </a:p>
                  </a:txBody>
                  <a:tcPr>
                    <a:lnT w="12700" cap="flat" cmpd="sng" algn="ctr">
                      <a:noFill/>
                      <a:prstDash val="solid"/>
                      <a:round/>
                      <a:headEnd type="none" w="med" len="med"/>
                      <a:tailEnd type="none" w="med" len="med"/>
                    </a:lnT>
                  </a:tcPr>
                </a:tc>
                <a:tc>
                  <a:txBody>
                    <a:bodyPr/>
                    <a:lstStyle/>
                    <a:p>
                      <a:pPr algn="l"/>
                      <a:r>
                        <a:rPr lang="en-US" sz="2000" dirty="0">
                          <a:latin typeface="Times New Roman" panose="02020603050405020304" pitchFamily="18" charset="0"/>
                          <a:cs typeface="Times New Roman" panose="02020603050405020304" pitchFamily="18" charset="0"/>
                        </a:rPr>
                        <a:t>Register device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21317548"/>
                  </a:ext>
                </a:extLst>
              </a:tr>
            </a:tbl>
          </a:graphicData>
        </a:graphic>
      </p:graphicFrame>
      <p:graphicFrame>
        <p:nvGraphicFramePr>
          <p:cNvPr id="7" name="Table 6">
            <a:extLst>
              <a:ext uri="{FF2B5EF4-FFF2-40B4-BE49-F238E27FC236}">
                <a16:creationId xmlns:a16="http://schemas.microsoft.com/office/drawing/2014/main" id="{406B9056-E06D-631C-E76F-E47F786BC417}"/>
              </a:ext>
            </a:extLst>
          </p:cNvPr>
          <p:cNvGraphicFramePr>
            <a:graphicFrameLocks noGrp="1"/>
          </p:cNvGraphicFramePr>
          <p:nvPr>
            <p:extLst>
              <p:ext uri="{D42A27DB-BD31-4B8C-83A1-F6EECF244321}">
                <p14:modId xmlns:p14="http://schemas.microsoft.com/office/powerpoint/2010/main" val="3580364150"/>
              </p:ext>
            </p:extLst>
          </p:nvPr>
        </p:nvGraphicFramePr>
        <p:xfrm>
          <a:off x="914400" y="5742326"/>
          <a:ext cx="8107680" cy="794370"/>
        </p:xfrm>
        <a:graphic>
          <a:graphicData uri="http://schemas.openxmlformats.org/drawingml/2006/table">
            <a:tbl>
              <a:tblPr firstRow="1" bandRow="1"/>
              <a:tblGrid>
                <a:gridCol w="2702560">
                  <a:extLst>
                    <a:ext uri="{9D8B030D-6E8A-4147-A177-3AD203B41FA5}">
                      <a16:colId xmlns:a16="http://schemas.microsoft.com/office/drawing/2014/main" val="581683132"/>
                    </a:ext>
                  </a:extLst>
                </a:gridCol>
                <a:gridCol w="2702560">
                  <a:extLst>
                    <a:ext uri="{9D8B030D-6E8A-4147-A177-3AD203B41FA5}">
                      <a16:colId xmlns:a16="http://schemas.microsoft.com/office/drawing/2014/main" val="434848996"/>
                    </a:ext>
                  </a:extLst>
                </a:gridCol>
                <a:gridCol w="2702560">
                  <a:extLst>
                    <a:ext uri="{9D8B030D-6E8A-4147-A177-3AD203B41FA5}">
                      <a16:colId xmlns:a16="http://schemas.microsoft.com/office/drawing/2014/main" val="3409700526"/>
                    </a:ext>
                  </a:extLst>
                </a:gridCol>
              </a:tblGrid>
              <a:tr h="397185">
                <a:tc>
                  <a:txBody>
                    <a:bodyPr/>
                    <a:lstStyle/>
                    <a:p>
                      <a:pPr algn="ctr"/>
                      <a:r>
                        <a:rPr lang="en-US" sz="2000" dirty="0">
                          <a:latin typeface="Times New Roman" panose="02020603050405020304" pitchFamily="18" charset="0"/>
                          <a:cs typeface="Times New Roman" panose="02020603050405020304" pitchFamily="18" charset="0"/>
                        </a:rPr>
                        <a:t>Modules</a:t>
                      </a:r>
                    </a:p>
                  </a:txBody>
                  <a:tcPr>
                    <a:solidFill>
                      <a:schemeClr val="tx2">
                        <a:lumMod val="20000"/>
                        <a:lumOff val="8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Functionalities</a:t>
                      </a:r>
                    </a:p>
                  </a:txBody>
                  <a:tcPr>
                    <a:solidFill>
                      <a:schemeClr val="tx2">
                        <a:lumMod val="20000"/>
                        <a:lumOff val="8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Status</a:t>
                      </a:r>
                    </a:p>
                  </a:txBody>
                  <a:tcPr>
                    <a:solidFill>
                      <a:schemeClr val="tx2">
                        <a:lumMod val="20000"/>
                        <a:lumOff val="80000"/>
                      </a:schemeClr>
                    </a:solidFill>
                  </a:tcPr>
                </a:tc>
                <a:extLst>
                  <a:ext uri="{0D108BD9-81ED-4DB2-BD59-A6C34878D82A}">
                    <a16:rowId xmlns:a16="http://schemas.microsoft.com/office/drawing/2014/main" val="1189829040"/>
                  </a:ext>
                </a:extLst>
              </a:tr>
              <a:tr h="397185">
                <a:tc>
                  <a:txBody>
                    <a:bodyPr/>
                    <a:lstStyle/>
                    <a:p>
                      <a:pPr algn="l"/>
                      <a:r>
                        <a:rPr lang="en-US" sz="2000" dirty="0">
                          <a:latin typeface="Times New Roman" panose="02020603050405020304" pitchFamily="18" charset="0"/>
                          <a:cs typeface="Times New Roman" panose="02020603050405020304" pitchFamily="18" charset="0"/>
                        </a:rPr>
                        <a:t>Integrate</a:t>
                      </a:r>
                    </a:p>
                  </a:txBody>
                  <a:tcPr/>
                </a:tc>
                <a:tc>
                  <a:txBody>
                    <a:bodyPr/>
                    <a:lstStyle/>
                    <a:p>
                      <a:pPr algn="l"/>
                      <a:r>
                        <a:rPr lang="en-US" sz="2000" dirty="0">
                          <a:latin typeface="Times New Roman" panose="02020603050405020304" pitchFamily="18" charset="0"/>
                          <a:cs typeface="Times New Roman" panose="02020603050405020304" pitchFamily="18" charset="0"/>
                        </a:rPr>
                        <a:t>Use radius server</a:t>
                      </a:r>
                    </a:p>
                  </a:txBody>
                  <a:tcPr/>
                </a:tc>
                <a:tc>
                  <a:txBody>
                    <a:bodyPr/>
                    <a:lstStyle/>
                    <a:p>
                      <a:pPr algn="l"/>
                      <a:r>
                        <a:rPr lang="en-US" sz="2000" dirty="0">
                          <a:solidFill>
                            <a:srgbClr val="FF0000"/>
                          </a:solidFill>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382718266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0" y="6885076"/>
            <a:ext cx="9753600" cy="430124"/>
          </a:xfrm>
          <a:prstGeom prst="rect">
            <a:avLst/>
          </a:prstGeom>
          <a:solidFill>
            <a:srgbClr val="0C489F"/>
          </a:solidFill>
        </p:spPr>
        <p:txBody>
          <a:bodyPr/>
          <a:lstStyle/>
          <a:p>
            <a:endParaRPr lang="en-US"/>
          </a:p>
        </p:txBody>
      </p:sp>
      <p:sp>
        <p:nvSpPr>
          <p:cNvPr id="18" name="Freeform 18"/>
          <p:cNvSpPr/>
          <p:nvPr/>
        </p:nvSpPr>
        <p:spPr>
          <a:xfrm>
            <a:off x="6275121" y="1696765"/>
            <a:ext cx="1543724" cy="1532497"/>
          </a:xfrm>
          <a:custGeom>
            <a:avLst/>
            <a:gdLst/>
            <a:ahLst/>
            <a:cxnLst/>
            <a:rect l="l" t="t" r="r" b="b"/>
            <a:pathLst>
              <a:path w="1543724" h="1532497">
                <a:moveTo>
                  <a:pt x="0" y="0"/>
                </a:moveTo>
                <a:lnTo>
                  <a:pt x="1543725" y="0"/>
                </a:lnTo>
                <a:lnTo>
                  <a:pt x="1543725" y="1532498"/>
                </a:lnTo>
                <a:lnTo>
                  <a:pt x="0" y="15324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6436303" y="4045010"/>
            <a:ext cx="1205139" cy="1176654"/>
          </a:xfrm>
          <a:custGeom>
            <a:avLst/>
            <a:gdLst/>
            <a:ahLst/>
            <a:cxnLst/>
            <a:rect l="l" t="t" r="r" b="b"/>
            <a:pathLst>
              <a:path w="1205139" h="1176654">
                <a:moveTo>
                  <a:pt x="0" y="0"/>
                </a:moveTo>
                <a:lnTo>
                  <a:pt x="1205139" y="0"/>
                </a:lnTo>
                <a:lnTo>
                  <a:pt x="1205139" y="1176654"/>
                </a:lnTo>
                <a:lnTo>
                  <a:pt x="0" y="1176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TextBox 20"/>
          <p:cNvSpPr txBox="1"/>
          <p:nvPr/>
        </p:nvSpPr>
        <p:spPr>
          <a:xfrm>
            <a:off x="972667" y="968517"/>
            <a:ext cx="1882376" cy="359073"/>
          </a:xfrm>
          <a:prstGeom prst="rect">
            <a:avLst/>
          </a:prstGeom>
        </p:spPr>
        <p:txBody>
          <a:bodyPr wrap="square" lIns="0" tIns="0" rIns="0" bIns="0" rtlCol="0" anchor="t">
            <a:spAutoFit/>
          </a:bodyPr>
          <a:lstStyle/>
          <a:p>
            <a:pPr>
              <a:lnSpc>
                <a:spcPts val="2849"/>
              </a:lnSpc>
            </a:pPr>
            <a:r>
              <a:rPr lang="en-US" sz="2400" b="1" dirty="0">
                <a:solidFill>
                  <a:srgbClr val="000000"/>
                </a:solidFill>
                <a:latin typeface="Times New Roman" panose="02020603050405020304" pitchFamily="18" charset="0"/>
                <a:cs typeface="Times New Roman" panose="02020603050405020304" pitchFamily="18" charset="0"/>
              </a:rPr>
              <a:t>Difficulties</a:t>
            </a:r>
          </a:p>
        </p:txBody>
      </p:sp>
      <p:sp>
        <p:nvSpPr>
          <p:cNvPr id="21" name="TextBox 21"/>
          <p:cNvSpPr txBox="1"/>
          <p:nvPr/>
        </p:nvSpPr>
        <p:spPr>
          <a:xfrm>
            <a:off x="972667" y="1553891"/>
            <a:ext cx="1694333" cy="274114"/>
          </a:xfrm>
          <a:prstGeom prst="rect">
            <a:avLst/>
          </a:prstGeom>
        </p:spPr>
        <p:txBody>
          <a:bodyPr wrap="square" lIns="0" tIns="0" rIns="0" bIns="0" rtlCol="0" anchor="t">
            <a:spAutoFit/>
          </a:bodyPr>
          <a:lstStyle/>
          <a:p>
            <a:pPr marL="342900" indent="-342900">
              <a:lnSpc>
                <a:spcPts val="2100"/>
              </a:lnSpc>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Technical</a:t>
            </a:r>
          </a:p>
        </p:txBody>
      </p:sp>
      <p:sp>
        <p:nvSpPr>
          <p:cNvPr id="22" name="TextBox 22"/>
          <p:cNvSpPr txBox="1"/>
          <p:nvPr/>
        </p:nvSpPr>
        <p:spPr>
          <a:xfrm>
            <a:off x="972667" y="1905288"/>
            <a:ext cx="4444830" cy="1885131"/>
          </a:xfrm>
          <a:prstGeom prst="rect">
            <a:avLst/>
          </a:prstGeom>
        </p:spPr>
        <p:txBody>
          <a:bodyPr lIns="0" tIns="0" rIns="0" bIns="0" rtlCol="0" anchor="t">
            <a:spAutoFit/>
          </a:bodyPr>
          <a:lstStyle/>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Short time to build the system</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Professional code development</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Database design and analysis</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User interface design</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Project management </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Learn technologies</a:t>
            </a:r>
          </a:p>
          <a:p>
            <a:pPr marL="323853" lvl="1" indent="-161927">
              <a:lnSpc>
                <a:spcPts val="2100"/>
              </a:lnSpc>
              <a:buFont typeface="Arial"/>
              <a:buChar char="•"/>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972667" y="4016435"/>
            <a:ext cx="2227733" cy="274114"/>
          </a:xfrm>
          <a:prstGeom prst="rect">
            <a:avLst/>
          </a:prstGeom>
        </p:spPr>
        <p:txBody>
          <a:bodyPr wrap="square" lIns="0" tIns="0" rIns="0" bIns="0" rtlCol="0" anchor="t">
            <a:spAutoFit/>
          </a:bodyPr>
          <a:lstStyle/>
          <a:p>
            <a:pPr marL="342900" indent="-342900">
              <a:lnSpc>
                <a:spcPts val="2100"/>
              </a:lnSpc>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Non-technical </a:t>
            </a:r>
          </a:p>
        </p:txBody>
      </p:sp>
      <p:sp>
        <p:nvSpPr>
          <p:cNvPr id="24" name="TextBox 24"/>
          <p:cNvSpPr txBox="1"/>
          <p:nvPr/>
        </p:nvSpPr>
        <p:spPr>
          <a:xfrm>
            <a:off x="1003147" y="4413508"/>
            <a:ext cx="4142212" cy="807913"/>
          </a:xfrm>
          <a:prstGeom prst="rect">
            <a:avLst/>
          </a:prstGeom>
        </p:spPr>
        <p:txBody>
          <a:bodyPr lIns="0" tIns="0" rIns="0" bIns="0" rtlCol="0" anchor="t">
            <a:spAutoFit/>
          </a:bodyPr>
          <a:lstStyle/>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Internet connection</a:t>
            </a:r>
          </a:p>
          <a:p>
            <a:pPr marL="323853" lvl="1" indent="-161927">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Environment </a:t>
            </a:r>
          </a:p>
          <a:p>
            <a:pPr>
              <a:lnSpc>
                <a:spcPts val="2100"/>
              </a:lnSpc>
            </a:pPr>
            <a:endParaRPr lang="en-US" sz="2000" dirty="0">
              <a:solidFill>
                <a:srgbClr val="000000"/>
              </a:solidFill>
              <a:latin typeface="Times New Roman" panose="02020603050405020304" pitchFamily="18" charset="0"/>
              <a:cs typeface="Times New Roman" panose="02020603050405020304" pitchFamily="18" charset="0"/>
            </a:endParaRPr>
          </a:p>
        </p:txBody>
      </p:sp>
      <p:grpSp>
        <p:nvGrpSpPr>
          <p:cNvPr id="25" name="Group 25"/>
          <p:cNvGrpSpPr/>
          <p:nvPr/>
        </p:nvGrpSpPr>
        <p:grpSpPr>
          <a:xfrm>
            <a:off x="9022080" y="6583680"/>
            <a:ext cx="597668" cy="546260"/>
            <a:chOff x="0" y="0"/>
            <a:chExt cx="221359" cy="202319"/>
          </a:xfrm>
        </p:grpSpPr>
        <p:sp>
          <p:nvSpPr>
            <p:cNvPr id="26" name="Freeform 26"/>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27" name="TextBox 27"/>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24</a:t>
              </a:r>
            </a:p>
          </p:txBody>
        </p:sp>
      </p:grpSp>
      <p:grpSp>
        <p:nvGrpSpPr>
          <p:cNvPr id="28" name="Group 2">
            <a:extLst>
              <a:ext uri="{FF2B5EF4-FFF2-40B4-BE49-F238E27FC236}">
                <a16:creationId xmlns:a16="http://schemas.microsoft.com/office/drawing/2014/main" id="{ADB0E58D-EA74-09C8-A738-9B056D9C91C0}"/>
              </a:ext>
            </a:extLst>
          </p:cNvPr>
          <p:cNvGrpSpPr/>
          <p:nvPr/>
        </p:nvGrpSpPr>
        <p:grpSpPr>
          <a:xfrm>
            <a:off x="1868944" y="0"/>
            <a:ext cx="2310838" cy="639333"/>
            <a:chOff x="0" y="0"/>
            <a:chExt cx="1196260" cy="330966"/>
          </a:xfrm>
        </p:grpSpPr>
        <p:sp>
          <p:nvSpPr>
            <p:cNvPr id="29" name="Freeform 3">
              <a:extLst>
                <a:ext uri="{FF2B5EF4-FFF2-40B4-BE49-F238E27FC236}">
                  <a16:creationId xmlns:a16="http://schemas.microsoft.com/office/drawing/2014/main" id="{3BE9704A-9F67-F311-55DD-1B29804EC77B}"/>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30" name="TextBox 4">
              <a:extLst>
                <a:ext uri="{FF2B5EF4-FFF2-40B4-BE49-F238E27FC236}">
                  <a16:creationId xmlns:a16="http://schemas.microsoft.com/office/drawing/2014/main" id="{68929330-8708-F228-0A41-F0E0B35BEF1B}"/>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31" name="Group 5">
            <a:extLst>
              <a:ext uri="{FF2B5EF4-FFF2-40B4-BE49-F238E27FC236}">
                <a16:creationId xmlns:a16="http://schemas.microsoft.com/office/drawing/2014/main" id="{852A6F6D-5E73-2F80-6B50-FCF495F89076}"/>
              </a:ext>
            </a:extLst>
          </p:cNvPr>
          <p:cNvGrpSpPr/>
          <p:nvPr/>
        </p:nvGrpSpPr>
        <p:grpSpPr>
          <a:xfrm>
            <a:off x="-6963" y="0"/>
            <a:ext cx="2225835" cy="639333"/>
            <a:chOff x="0" y="0"/>
            <a:chExt cx="1152257" cy="330966"/>
          </a:xfrm>
        </p:grpSpPr>
        <p:sp>
          <p:nvSpPr>
            <p:cNvPr id="32" name="Freeform 6">
              <a:extLst>
                <a:ext uri="{FF2B5EF4-FFF2-40B4-BE49-F238E27FC236}">
                  <a16:creationId xmlns:a16="http://schemas.microsoft.com/office/drawing/2014/main" id="{110F6A3A-92FD-0AAA-1073-13953BE41DEA}"/>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33" name="TextBox 7">
              <a:extLst>
                <a:ext uri="{FF2B5EF4-FFF2-40B4-BE49-F238E27FC236}">
                  <a16:creationId xmlns:a16="http://schemas.microsoft.com/office/drawing/2014/main" id="{1A876337-25F3-C755-9F9D-EEAE715E06E7}"/>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4" name="Group 8">
            <a:extLst>
              <a:ext uri="{FF2B5EF4-FFF2-40B4-BE49-F238E27FC236}">
                <a16:creationId xmlns:a16="http://schemas.microsoft.com/office/drawing/2014/main" id="{43D47374-7E9F-F968-3C8B-CA59082F90E6}"/>
              </a:ext>
            </a:extLst>
          </p:cNvPr>
          <p:cNvGrpSpPr/>
          <p:nvPr/>
        </p:nvGrpSpPr>
        <p:grpSpPr>
          <a:xfrm>
            <a:off x="3826456" y="0"/>
            <a:ext cx="2310838" cy="639333"/>
            <a:chOff x="0" y="0"/>
            <a:chExt cx="1196260" cy="330966"/>
          </a:xfrm>
        </p:grpSpPr>
        <p:sp>
          <p:nvSpPr>
            <p:cNvPr id="35" name="Freeform 9">
              <a:extLst>
                <a:ext uri="{FF2B5EF4-FFF2-40B4-BE49-F238E27FC236}">
                  <a16:creationId xmlns:a16="http://schemas.microsoft.com/office/drawing/2014/main" id="{2C679F8D-8C8E-F01D-CC0D-886D1C470580}"/>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6" name="TextBox 10">
              <a:extLst>
                <a:ext uri="{FF2B5EF4-FFF2-40B4-BE49-F238E27FC236}">
                  <a16:creationId xmlns:a16="http://schemas.microsoft.com/office/drawing/2014/main" id="{EA13A4C3-4559-3DCF-F57D-66FF7F30D9B2}"/>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7" name="Group 11">
            <a:extLst>
              <a:ext uri="{FF2B5EF4-FFF2-40B4-BE49-F238E27FC236}">
                <a16:creationId xmlns:a16="http://schemas.microsoft.com/office/drawing/2014/main" id="{6188F0E2-ED71-B9E9-5669-F277C053F41D}"/>
              </a:ext>
            </a:extLst>
          </p:cNvPr>
          <p:cNvGrpSpPr/>
          <p:nvPr/>
        </p:nvGrpSpPr>
        <p:grpSpPr>
          <a:xfrm>
            <a:off x="5776501" y="0"/>
            <a:ext cx="2213692" cy="639333"/>
            <a:chOff x="0" y="0"/>
            <a:chExt cx="1145970" cy="330966"/>
          </a:xfrm>
        </p:grpSpPr>
        <p:sp>
          <p:nvSpPr>
            <p:cNvPr id="38" name="Freeform 12">
              <a:extLst>
                <a:ext uri="{FF2B5EF4-FFF2-40B4-BE49-F238E27FC236}">
                  <a16:creationId xmlns:a16="http://schemas.microsoft.com/office/drawing/2014/main" id="{1133B2CA-D008-C12B-F10F-9C1F30EF77FA}"/>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39C697"/>
            </a:solidFill>
          </p:spPr>
          <p:txBody>
            <a:bodyPr/>
            <a:lstStyle/>
            <a:p>
              <a:endParaRPr lang="en-US"/>
            </a:p>
          </p:txBody>
        </p:sp>
        <p:sp>
          <p:nvSpPr>
            <p:cNvPr id="39" name="TextBox 13">
              <a:extLst>
                <a:ext uri="{FF2B5EF4-FFF2-40B4-BE49-F238E27FC236}">
                  <a16:creationId xmlns:a16="http://schemas.microsoft.com/office/drawing/2014/main" id="{80A6E473-3CEC-504B-15D1-5659C16366A2}"/>
                </a:ext>
              </a:extLst>
            </p:cNvPr>
            <p:cNvSpPr txBox="1"/>
            <p:nvPr/>
          </p:nvSpPr>
          <p:spPr>
            <a:xfrm>
              <a:off x="132559" y="0"/>
              <a:ext cx="95156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40" name="Group 14">
            <a:extLst>
              <a:ext uri="{FF2B5EF4-FFF2-40B4-BE49-F238E27FC236}">
                <a16:creationId xmlns:a16="http://schemas.microsoft.com/office/drawing/2014/main" id="{7AF60FC5-C296-CB32-A2E3-1AE84B7476AB}"/>
              </a:ext>
            </a:extLst>
          </p:cNvPr>
          <p:cNvGrpSpPr/>
          <p:nvPr/>
        </p:nvGrpSpPr>
        <p:grpSpPr>
          <a:xfrm>
            <a:off x="7641442" y="-4"/>
            <a:ext cx="2112158" cy="639335"/>
            <a:chOff x="0" y="-2"/>
            <a:chExt cx="1093409" cy="330967"/>
          </a:xfrm>
        </p:grpSpPr>
        <p:sp>
          <p:nvSpPr>
            <p:cNvPr id="41" name="Freeform 15">
              <a:extLst>
                <a:ext uri="{FF2B5EF4-FFF2-40B4-BE49-F238E27FC236}">
                  <a16:creationId xmlns:a16="http://schemas.microsoft.com/office/drawing/2014/main" id="{131E185F-F751-33B9-E98A-1FD13BE8B720}"/>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2" name="TextBox 16">
              <a:extLst>
                <a:ext uri="{FF2B5EF4-FFF2-40B4-BE49-F238E27FC236}">
                  <a16:creationId xmlns:a16="http://schemas.microsoft.com/office/drawing/2014/main" id="{3952FDD0-F822-F088-1ADC-AA517AC3C9B1}"/>
                </a:ext>
              </a:extLst>
            </p:cNvPr>
            <p:cNvSpPr txBox="1"/>
            <p:nvPr/>
          </p:nvSpPr>
          <p:spPr>
            <a:xfrm>
              <a:off x="177799" y="-2"/>
              <a:ext cx="906326"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0" y="6885076"/>
            <a:ext cx="9753600" cy="430124"/>
          </a:xfrm>
          <a:prstGeom prst="rect">
            <a:avLst/>
          </a:prstGeom>
          <a:solidFill>
            <a:srgbClr val="0C489F"/>
          </a:solidFill>
        </p:spPr>
        <p:txBody>
          <a:bodyPr/>
          <a:lstStyle/>
          <a:p>
            <a:endParaRPr lang="en-US"/>
          </a:p>
        </p:txBody>
      </p:sp>
      <p:sp>
        <p:nvSpPr>
          <p:cNvPr id="18" name="Freeform 18"/>
          <p:cNvSpPr/>
          <p:nvPr/>
        </p:nvSpPr>
        <p:spPr>
          <a:xfrm>
            <a:off x="6401967" y="2101646"/>
            <a:ext cx="2013901" cy="2024946"/>
          </a:xfrm>
          <a:custGeom>
            <a:avLst/>
            <a:gdLst/>
            <a:ahLst/>
            <a:cxnLst/>
            <a:rect l="l" t="t" r="r" b="b"/>
            <a:pathLst>
              <a:path w="2013901" h="2024946">
                <a:moveTo>
                  <a:pt x="0" y="0"/>
                </a:moveTo>
                <a:lnTo>
                  <a:pt x="2013901" y="0"/>
                </a:lnTo>
                <a:lnTo>
                  <a:pt x="2013901" y="2024946"/>
                </a:lnTo>
                <a:lnTo>
                  <a:pt x="0" y="20249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972667" y="968517"/>
            <a:ext cx="2151533" cy="359073"/>
          </a:xfrm>
          <a:prstGeom prst="rect">
            <a:avLst/>
          </a:prstGeom>
        </p:spPr>
        <p:txBody>
          <a:bodyPr wrap="square" lIns="0" tIns="0" rIns="0" bIns="0" rtlCol="0" anchor="t">
            <a:spAutoFit/>
          </a:bodyPr>
          <a:lstStyle/>
          <a:p>
            <a:pPr marL="342900" indent="-342900">
              <a:lnSpc>
                <a:spcPts val="2849"/>
              </a:lnSpc>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Experiences</a:t>
            </a:r>
          </a:p>
        </p:txBody>
      </p:sp>
      <p:sp>
        <p:nvSpPr>
          <p:cNvPr id="20" name="TextBox 20"/>
          <p:cNvSpPr txBox="1"/>
          <p:nvPr/>
        </p:nvSpPr>
        <p:spPr>
          <a:xfrm>
            <a:off x="1117654" y="1366437"/>
            <a:ext cx="4545817" cy="1885131"/>
          </a:xfrm>
          <a:prstGeom prst="rect">
            <a:avLst/>
          </a:prstGeom>
        </p:spPr>
        <p:txBody>
          <a:bodyPr lIns="0" tIns="0" rIns="0" bIns="0" rtlCol="0" anchor="t">
            <a:spAutoFit/>
          </a:bodyPr>
          <a:lstStyle/>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Learn about technologies</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Understand more about project management</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Estimate tasks and time</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Adapt to a new environment</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Understand about project methodology</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Works teams and communicate</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Database management</a:t>
            </a:r>
          </a:p>
        </p:txBody>
      </p:sp>
      <p:sp>
        <p:nvSpPr>
          <p:cNvPr id="21" name="TextBox 21"/>
          <p:cNvSpPr txBox="1"/>
          <p:nvPr/>
        </p:nvSpPr>
        <p:spPr>
          <a:xfrm>
            <a:off x="1011596" y="3644711"/>
            <a:ext cx="2378967" cy="359073"/>
          </a:xfrm>
          <a:prstGeom prst="rect">
            <a:avLst/>
          </a:prstGeom>
        </p:spPr>
        <p:txBody>
          <a:bodyPr wrap="square" lIns="0" tIns="0" rIns="0" bIns="0" rtlCol="0" anchor="t">
            <a:spAutoFit/>
          </a:bodyPr>
          <a:lstStyle/>
          <a:p>
            <a:pPr marL="342900" indent="-342900">
              <a:lnSpc>
                <a:spcPts val="2849"/>
              </a:lnSpc>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Perspectives</a:t>
            </a:r>
          </a:p>
        </p:txBody>
      </p:sp>
      <p:sp>
        <p:nvSpPr>
          <p:cNvPr id="22" name="TextBox 22"/>
          <p:cNvSpPr txBox="1"/>
          <p:nvPr/>
        </p:nvSpPr>
        <p:spPr>
          <a:xfrm>
            <a:off x="1117654" y="4063633"/>
            <a:ext cx="4545817" cy="1601529"/>
          </a:xfrm>
          <a:prstGeom prst="rect">
            <a:avLst/>
          </a:prstGeom>
        </p:spPr>
        <p:txBody>
          <a:bodyPr lIns="0" tIns="0" rIns="0" bIns="0" rtlCol="0" anchor="t">
            <a:spAutoFit/>
          </a:bodyPr>
          <a:lstStyle/>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Improve UI</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Responsive</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Improve performance</a:t>
            </a:r>
          </a:p>
          <a:p>
            <a:pPr marL="323853" lvl="1" indent="-161927">
              <a:lnSpc>
                <a:spcPts val="2100"/>
              </a:lnSpc>
              <a:buFont typeface="Arial"/>
              <a:buChar char="•"/>
            </a:pPr>
            <a:r>
              <a:rPr lang="en-US" dirty="0">
                <a:solidFill>
                  <a:srgbClr val="000000"/>
                </a:solidFill>
                <a:latin typeface="Times New Roman" panose="02020603050405020304" pitchFamily="18" charset="0"/>
                <a:cs typeface="Times New Roman" panose="02020603050405020304" pitchFamily="18" charset="0"/>
              </a:rPr>
              <a:t>Add more feature and function </a:t>
            </a:r>
          </a:p>
          <a:p>
            <a:pPr marL="323853" lvl="1" indent="-161927">
              <a:lnSpc>
                <a:spcPts val="2100"/>
              </a:lnSpc>
              <a:buFont typeface="Arial"/>
              <a:buChar char="•"/>
            </a:pPr>
            <a:endParaRPr lang="en-US" dirty="0">
              <a:solidFill>
                <a:srgbClr val="000000"/>
              </a:solidFill>
              <a:latin typeface="Times New Roman" panose="02020603050405020304" pitchFamily="18" charset="0"/>
              <a:cs typeface="Times New Roman" panose="02020603050405020304" pitchFamily="18" charset="0"/>
            </a:endParaRPr>
          </a:p>
          <a:p>
            <a:pPr>
              <a:lnSpc>
                <a:spcPts val="2100"/>
              </a:lnSpc>
            </a:pPr>
            <a:endParaRPr lang="en-US" dirty="0">
              <a:solidFill>
                <a:srgbClr val="000000"/>
              </a:solidFill>
              <a:latin typeface="Times New Roman" panose="02020603050405020304" pitchFamily="18" charset="0"/>
              <a:cs typeface="Times New Roman" panose="02020603050405020304" pitchFamily="18" charset="0"/>
            </a:endParaRPr>
          </a:p>
        </p:txBody>
      </p:sp>
      <p:grpSp>
        <p:nvGrpSpPr>
          <p:cNvPr id="26" name="Group 2">
            <a:extLst>
              <a:ext uri="{FF2B5EF4-FFF2-40B4-BE49-F238E27FC236}">
                <a16:creationId xmlns:a16="http://schemas.microsoft.com/office/drawing/2014/main" id="{3D0161E5-3478-D0A0-E035-6585E5C6F180}"/>
              </a:ext>
            </a:extLst>
          </p:cNvPr>
          <p:cNvGrpSpPr/>
          <p:nvPr/>
        </p:nvGrpSpPr>
        <p:grpSpPr>
          <a:xfrm>
            <a:off x="1868944" y="0"/>
            <a:ext cx="2310838" cy="639333"/>
            <a:chOff x="0" y="0"/>
            <a:chExt cx="1196260" cy="330966"/>
          </a:xfrm>
        </p:grpSpPr>
        <p:sp>
          <p:nvSpPr>
            <p:cNvPr id="27" name="Freeform 3">
              <a:extLst>
                <a:ext uri="{FF2B5EF4-FFF2-40B4-BE49-F238E27FC236}">
                  <a16:creationId xmlns:a16="http://schemas.microsoft.com/office/drawing/2014/main" id="{8ED64B40-AD75-27C1-08A8-3FD62C890E0F}"/>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28" name="TextBox 4">
              <a:extLst>
                <a:ext uri="{FF2B5EF4-FFF2-40B4-BE49-F238E27FC236}">
                  <a16:creationId xmlns:a16="http://schemas.microsoft.com/office/drawing/2014/main" id="{5AA5CF4B-AF2A-6FEA-DEC6-1A15CFBA68BD}"/>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9" name="Group 5">
            <a:extLst>
              <a:ext uri="{FF2B5EF4-FFF2-40B4-BE49-F238E27FC236}">
                <a16:creationId xmlns:a16="http://schemas.microsoft.com/office/drawing/2014/main" id="{0250C024-C3CF-006F-1D24-31C599F53792}"/>
              </a:ext>
            </a:extLst>
          </p:cNvPr>
          <p:cNvGrpSpPr/>
          <p:nvPr/>
        </p:nvGrpSpPr>
        <p:grpSpPr>
          <a:xfrm>
            <a:off x="-6963" y="0"/>
            <a:ext cx="2225835" cy="639333"/>
            <a:chOff x="0" y="0"/>
            <a:chExt cx="1152257" cy="330966"/>
          </a:xfrm>
        </p:grpSpPr>
        <p:sp>
          <p:nvSpPr>
            <p:cNvPr id="30" name="Freeform 6">
              <a:extLst>
                <a:ext uri="{FF2B5EF4-FFF2-40B4-BE49-F238E27FC236}">
                  <a16:creationId xmlns:a16="http://schemas.microsoft.com/office/drawing/2014/main" id="{5A5BCC7A-AAB6-0FE9-4E7F-9999F8423B11}"/>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0C489F"/>
            </a:solidFill>
          </p:spPr>
          <p:txBody>
            <a:bodyPr/>
            <a:lstStyle/>
            <a:p>
              <a:endParaRPr lang="en-US"/>
            </a:p>
          </p:txBody>
        </p:sp>
        <p:sp>
          <p:nvSpPr>
            <p:cNvPr id="31" name="TextBox 7">
              <a:extLst>
                <a:ext uri="{FF2B5EF4-FFF2-40B4-BE49-F238E27FC236}">
                  <a16:creationId xmlns:a16="http://schemas.microsoft.com/office/drawing/2014/main" id="{DEB5593A-B357-3103-85D2-E5E74C408E86}"/>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2" name="Group 8">
            <a:extLst>
              <a:ext uri="{FF2B5EF4-FFF2-40B4-BE49-F238E27FC236}">
                <a16:creationId xmlns:a16="http://schemas.microsoft.com/office/drawing/2014/main" id="{CFC7BE8C-3D00-83DE-8BA2-6CFBE647F4C7}"/>
              </a:ext>
            </a:extLst>
          </p:cNvPr>
          <p:cNvGrpSpPr/>
          <p:nvPr/>
        </p:nvGrpSpPr>
        <p:grpSpPr>
          <a:xfrm>
            <a:off x="3826456" y="0"/>
            <a:ext cx="2310838" cy="639333"/>
            <a:chOff x="0" y="0"/>
            <a:chExt cx="1196260" cy="330966"/>
          </a:xfrm>
        </p:grpSpPr>
        <p:sp>
          <p:nvSpPr>
            <p:cNvPr id="33" name="Freeform 9">
              <a:extLst>
                <a:ext uri="{FF2B5EF4-FFF2-40B4-BE49-F238E27FC236}">
                  <a16:creationId xmlns:a16="http://schemas.microsoft.com/office/drawing/2014/main" id="{F4DB0E94-8BBC-D9E8-8E3B-0BFD2598BDA3}"/>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4" name="TextBox 10">
              <a:extLst>
                <a:ext uri="{FF2B5EF4-FFF2-40B4-BE49-F238E27FC236}">
                  <a16:creationId xmlns:a16="http://schemas.microsoft.com/office/drawing/2014/main" id="{13AD85D5-7EA8-6A91-D773-19630D522090}"/>
                </a:ext>
              </a:extLst>
            </p:cNvPr>
            <p:cNvSpPr txBox="1"/>
            <p:nvPr/>
          </p:nvSpPr>
          <p:spPr>
            <a:xfrm>
              <a:off x="177800" y="0"/>
              <a:ext cx="1018460"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5" name="Group 11">
            <a:extLst>
              <a:ext uri="{FF2B5EF4-FFF2-40B4-BE49-F238E27FC236}">
                <a16:creationId xmlns:a16="http://schemas.microsoft.com/office/drawing/2014/main" id="{CD55F973-BF90-1DB7-087E-81EEBC5BE3DA}"/>
              </a:ext>
            </a:extLst>
          </p:cNvPr>
          <p:cNvGrpSpPr/>
          <p:nvPr/>
        </p:nvGrpSpPr>
        <p:grpSpPr>
          <a:xfrm>
            <a:off x="5776501" y="0"/>
            <a:ext cx="2213692" cy="639333"/>
            <a:chOff x="0" y="0"/>
            <a:chExt cx="1145970" cy="330966"/>
          </a:xfrm>
        </p:grpSpPr>
        <p:sp>
          <p:nvSpPr>
            <p:cNvPr id="36" name="Freeform 12">
              <a:extLst>
                <a:ext uri="{FF2B5EF4-FFF2-40B4-BE49-F238E27FC236}">
                  <a16:creationId xmlns:a16="http://schemas.microsoft.com/office/drawing/2014/main" id="{17FF07C3-7331-A090-A5EF-E68E892EC6D7}"/>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39C697"/>
            </a:solidFill>
          </p:spPr>
          <p:txBody>
            <a:bodyPr/>
            <a:lstStyle/>
            <a:p>
              <a:endParaRPr lang="en-US"/>
            </a:p>
          </p:txBody>
        </p:sp>
        <p:sp>
          <p:nvSpPr>
            <p:cNvPr id="37" name="TextBox 13">
              <a:extLst>
                <a:ext uri="{FF2B5EF4-FFF2-40B4-BE49-F238E27FC236}">
                  <a16:creationId xmlns:a16="http://schemas.microsoft.com/office/drawing/2014/main" id="{5DE12061-2D90-7A6F-FBA4-2BF933C90A50}"/>
                </a:ext>
              </a:extLst>
            </p:cNvPr>
            <p:cNvSpPr txBox="1"/>
            <p:nvPr/>
          </p:nvSpPr>
          <p:spPr>
            <a:xfrm>
              <a:off x="132559" y="0"/>
              <a:ext cx="95156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8" name="Group 14">
            <a:extLst>
              <a:ext uri="{FF2B5EF4-FFF2-40B4-BE49-F238E27FC236}">
                <a16:creationId xmlns:a16="http://schemas.microsoft.com/office/drawing/2014/main" id="{0812003C-FE5E-A120-8A65-6E33D2418158}"/>
              </a:ext>
            </a:extLst>
          </p:cNvPr>
          <p:cNvGrpSpPr/>
          <p:nvPr/>
        </p:nvGrpSpPr>
        <p:grpSpPr>
          <a:xfrm>
            <a:off x="7641442" y="-4"/>
            <a:ext cx="2112158" cy="639335"/>
            <a:chOff x="0" y="-2"/>
            <a:chExt cx="1093409" cy="330967"/>
          </a:xfrm>
        </p:grpSpPr>
        <p:sp>
          <p:nvSpPr>
            <p:cNvPr id="39" name="Freeform 15">
              <a:extLst>
                <a:ext uri="{FF2B5EF4-FFF2-40B4-BE49-F238E27FC236}">
                  <a16:creationId xmlns:a16="http://schemas.microsoft.com/office/drawing/2014/main" id="{0633F0C9-EDA8-0711-A343-AFC8469E1F84}"/>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0" name="TextBox 16">
              <a:extLst>
                <a:ext uri="{FF2B5EF4-FFF2-40B4-BE49-F238E27FC236}">
                  <a16:creationId xmlns:a16="http://schemas.microsoft.com/office/drawing/2014/main" id="{EE55C067-EDFF-114C-B365-BBFF5837194C}"/>
                </a:ext>
              </a:extLst>
            </p:cNvPr>
            <p:cNvSpPr txBox="1"/>
            <p:nvPr/>
          </p:nvSpPr>
          <p:spPr>
            <a:xfrm>
              <a:off x="177799" y="-2"/>
              <a:ext cx="906326" cy="330967"/>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grpSp>
        <p:nvGrpSpPr>
          <p:cNvPr id="43" name="Group 25">
            <a:extLst>
              <a:ext uri="{FF2B5EF4-FFF2-40B4-BE49-F238E27FC236}">
                <a16:creationId xmlns:a16="http://schemas.microsoft.com/office/drawing/2014/main" id="{82DD8060-8A35-C948-6D33-9445BB5053EA}"/>
              </a:ext>
            </a:extLst>
          </p:cNvPr>
          <p:cNvGrpSpPr/>
          <p:nvPr/>
        </p:nvGrpSpPr>
        <p:grpSpPr>
          <a:xfrm>
            <a:off x="9022080" y="6583680"/>
            <a:ext cx="597668" cy="546260"/>
            <a:chOff x="0" y="0"/>
            <a:chExt cx="221359" cy="202319"/>
          </a:xfrm>
        </p:grpSpPr>
        <p:sp>
          <p:nvSpPr>
            <p:cNvPr id="44" name="Freeform 26">
              <a:extLst>
                <a:ext uri="{FF2B5EF4-FFF2-40B4-BE49-F238E27FC236}">
                  <a16:creationId xmlns:a16="http://schemas.microsoft.com/office/drawing/2014/main" id="{4FAF881F-9255-4679-8CE8-410CB156294C}"/>
                </a:ext>
              </a:extLst>
            </p:cNvPr>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45" name="TextBox 27">
              <a:extLst>
                <a:ext uri="{FF2B5EF4-FFF2-40B4-BE49-F238E27FC236}">
                  <a16:creationId xmlns:a16="http://schemas.microsoft.com/office/drawing/2014/main" id="{DFB885C6-4536-86CB-3543-5CA2001E8528}"/>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25</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3678029" y="2752162"/>
            <a:ext cx="5212080" cy="1139992"/>
          </a:xfrm>
          <a:prstGeom prst="rect">
            <a:avLst/>
          </a:prstGeom>
        </p:spPr>
        <p:txBody>
          <a:bodyPr wrap="square" lIns="0" tIns="0" rIns="0" bIns="0" rtlCol="0" anchor="t">
            <a:spAutoFit/>
          </a:bodyPr>
          <a:lstStyle/>
          <a:p>
            <a:pPr algn="ctr">
              <a:lnSpc>
                <a:spcPts val="10153"/>
              </a:lnSpc>
            </a:pPr>
            <a:r>
              <a:rPr lang="en-US" sz="4800" dirty="0">
                <a:solidFill>
                  <a:srgbClr val="FFFFFF"/>
                </a:solidFill>
                <a:latin typeface="Canva Sans Bold"/>
              </a:rPr>
              <a:t>5. Demonstration</a:t>
            </a:r>
          </a:p>
        </p:txBody>
      </p:sp>
      <p:sp>
        <p:nvSpPr>
          <p:cNvPr id="3" name="Block Arc 2">
            <a:extLst>
              <a:ext uri="{FF2B5EF4-FFF2-40B4-BE49-F238E27FC236}">
                <a16:creationId xmlns:a16="http://schemas.microsoft.com/office/drawing/2014/main" id="{5E0FDCF2-475B-FA7F-5957-B1A1501223B3}"/>
              </a:ext>
            </a:extLst>
          </p:cNvPr>
          <p:cNvSpPr/>
          <p:nvPr/>
        </p:nvSpPr>
        <p:spPr>
          <a:xfrm>
            <a:off x="1698413" y="1861185"/>
            <a:ext cx="1463040" cy="1463040"/>
          </a:xfrm>
          <a:prstGeom prst="blockArc">
            <a:avLst>
              <a:gd name="adj1" fmla="val 10870507"/>
              <a:gd name="adj2" fmla="val 21545651"/>
              <a:gd name="adj3" fmla="val 865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 name="Block Arc 3">
            <a:extLst>
              <a:ext uri="{FF2B5EF4-FFF2-40B4-BE49-F238E27FC236}">
                <a16:creationId xmlns:a16="http://schemas.microsoft.com/office/drawing/2014/main" id="{5D12451F-F082-A57E-101F-1AC097D83BCB}"/>
              </a:ext>
            </a:extLst>
          </p:cNvPr>
          <p:cNvSpPr/>
          <p:nvPr/>
        </p:nvSpPr>
        <p:spPr>
          <a:xfrm rot="10800000">
            <a:off x="1698414" y="1861185"/>
            <a:ext cx="1463040" cy="1463040"/>
          </a:xfrm>
          <a:prstGeom prst="blockArc">
            <a:avLst>
              <a:gd name="adj1" fmla="val 10870507"/>
              <a:gd name="adj2" fmla="val 21545651"/>
              <a:gd name="adj3" fmla="val 8655"/>
            </a:avLst>
          </a:prstGeom>
          <a:solidFill>
            <a:srgbClr val="00BB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Oval 4">
            <a:extLst>
              <a:ext uri="{FF2B5EF4-FFF2-40B4-BE49-F238E27FC236}">
                <a16:creationId xmlns:a16="http://schemas.microsoft.com/office/drawing/2014/main" id="{86A91990-6F67-B016-9929-876C4FE6B47C}"/>
              </a:ext>
            </a:extLst>
          </p:cNvPr>
          <p:cNvSpPr/>
          <p:nvPr/>
        </p:nvSpPr>
        <p:spPr>
          <a:xfrm>
            <a:off x="1972733" y="2135505"/>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spc="50" dirty="0">
                <a:ln w="9525" cmpd="sng">
                  <a:solidFill>
                    <a:schemeClr val="accent1"/>
                  </a:solidFill>
                  <a:prstDash val="solid"/>
                </a:ln>
                <a:solidFill>
                  <a:srgbClr val="36B5B9"/>
                </a:solidFill>
                <a:effectLst>
                  <a:glow rad="38100">
                    <a:schemeClr val="accent1">
                      <a:alpha val="40000"/>
                    </a:schemeClr>
                  </a:glow>
                </a:effectLst>
              </a:rPr>
              <a:t>05</a:t>
            </a:r>
          </a:p>
        </p:txBody>
      </p:sp>
      <p:sp>
        <p:nvSpPr>
          <p:cNvPr id="6" name="Rectangle: Rounded Corners 5">
            <a:extLst>
              <a:ext uri="{FF2B5EF4-FFF2-40B4-BE49-F238E27FC236}">
                <a16:creationId xmlns:a16="http://schemas.microsoft.com/office/drawing/2014/main" id="{B7E4F122-D669-3B45-78D9-61433F53B5C8}"/>
              </a:ext>
            </a:extLst>
          </p:cNvPr>
          <p:cNvSpPr/>
          <p:nvPr/>
        </p:nvSpPr>
        <p:spPr>
          <a:xfrm>
            <a:off x="1679363" y="3990975"/>
            <a:ext cx="1713644" cy="32074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Agenda 5</a:t>
            </a:r>
          </a:p>
        </p:txBody>
      </p:sp>
      <p:cxnSp>
        <p:nvCxnSpPr>
          <p:cNvPr id="7" name="Straight Arrow Connector 6">
            <a:extLst>
              <a:ext uri="{FF2B5EF4-FFF2-40B4-BE49-F238E27FC236}">
                <a16:creationId xmlns:a16="http://schemas.microsoft.com/office/drawing/2014/main" id="{734653B7-D9DC-4B64-2ACC-FDFF6449BECF}"/>
              </a:ext>
            </a:extLst>
          </p:cNvPr>
          <p:cNvCxnSpPr>
            <a:cxnSpLocks/>
          </p:cNvCxnSpPr>
          <p:nvPr/>
        </p:nvCxnSpPr>
        <p:spPr>
          <a:xfrm>
            <a:off x="2441187" y="3387725"/>
            <a:ext cx="0" cy="5044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A77E2F10-D69E-9B58-FCE2-812CAE3A73D8}"/>
              </a:ext>
            </a:extLst>
          </p:cNvPr>
          <p:cNvCxnSpPr>
            <a:cxnSpLocks/>
          </p:cNvCxnSpPr>
          <p:nvPr/>
        </p:nvCxnSpPr>
        <p:spPr>
          <a:xfrm>
            <a:off x="3678029" y="4191000"/>
            <a:ext cx="534405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2696731" y="2721642"/>
            <a:ext cx="6325349" cy="1767140"/>
          </a:xfrm>
          <a:prstGeom prst="rect">
            <a:avLst/>
          </a:prstGeom>
        </p:spPr>
        <p:txBody>
          <a:bodyPr lIns="0" tIns="0" rIns="0" bIns="0" rtlCol="0" anchor="t">
            <a:spAutoFit/>
          </a:bodyPr>
          <a:lstStyle/>
          <a:p>
            <a:pPr>
              <a:lnSpc>
                <a:spcPts val="7073"/>
              </a:lnSpc>
            </a:pPr>
            <a:r>
              <a:rPr lang="en-US" sz="5052" dirty="0">
                <a:solidFill>
                  <a:srgbClr val="FFFFFF"/>
                </a:solidFill>
                <a:latin typeface="Canva Sans Bold"/>
              </a:rPr>
              <a:t>Thank you !</a:t>
            </a:r>
          </a:p>
          <a:p>
            <a:pPr>
              <a:lnSpc>
                <a:spcPts val="7073"/>
              </a:lnSpc>
            </a:pPr>
            <a:r>
              <a:rPr lang="en-US" sz="5052" dirty="0">
                <a:solidFill>
                  <a:srgbClr val="FFFFFF"/>
                </a:solidFill>
                <a:latin typeface="Canva Sans Bold"/>
              </a:rPr>
              <a:t>For your attention</a:t>
            </a:r>
          </a:p>
        </p:txBody>
      </p:sp>
      <p:sp>
        <p:nvSpPr>
          <p:cNvPr id="3" name="AutoShape 3"/>
          <p:cNvSpPr/>
          <p:nvPr/>
        </p:nvSpPr>
        <p:spPr>
          <a:xfrm rot="-5400000">
            <a:off x="1045226" y="3529012"/>
            <a:ext cx="2104975" cy="0"/>
          </a:xfrm>
          <a:prstGeom prst="line">
            <a:avLst/>
          </a:prstGeom>
          <a:ln w="257175" cap="flat">
            <a:solidFill>
              <a:srgbClr val="39C697"/>
            </a:solidFill>
            <a:prstDash val="solid"/>
            <a:headEnd type="none" w="sm" len="sm"/>
            <a:tailEnd type="none" w="sm" len="sm"/>
          </a:ln>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731520" y="2971610"/>
            <a:ext cx="8290560" cy="1235012"/>
          </a:xfrm>
          <a:prstGeom prst="rect">
            <a:avLst/>
          </a:prstGeom>
        </p:spPr>
        <p:txBody>
          <a:bodyPr lIns="0" tIns="0" rIns="0" bIns="0" rtlCol="0" anchor="t">
            <a:spAutoFit/>
          </a:bodyPr>
          <a:lstStyle/>
          <a:p>
            <a:pPr algn="ctr">
              <a:lnSpc>
                <a:spcPts val="10153"/>
              </a:lnSpc>
            </a:pPr>
            <a:r>
              <a:rPr lang="en-US" sz="7252">
                <a:solidFill>
                  <a:srgbClr val="FFFFFF"/>
                </a:solidFill>
                <a:latin typeface="Canva Sans Bold"/>
              </a:rPr>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3352800" y="3124200"/>
            <a:ext cx="5669279" cy="957826"/>
          </a:xfrm>
          <a:prstGeom prst="rect">
            <a:avLst/>
          </a:prstGeom>
        </p:spPr>
        <p:txBody>
          <a:bodyPr wrap="square" lIns="0" tIns="0" rIns="0" bIns="0" rtlCol="0" anchor="t">
            <a:spAutoFit/>
          </a:bodyPr>
          <a:lstStyle/>
          <a:p>
            <a:pPr algn="ctr">
              <a:lnSpc>
                <a:spcPts val="8119"/>
              </a:lnSpc>
            </a:pPr>
            <a:r>
              <a:rPr lang="en-US" sz="5400" dirty="0">
                <a:solidFill>
                  <a:srgbClr val="FFFFFF"/>
                </a:solidFill>
                <a:latin typeface="Canva Sans Bold"/>
              </a:rPr>
              <a:t>1. Introduction</a:t>
            </a:r>
          </a:p>
        </p:txBody>
      </p:sp>
      <p:grpSp>
        <p:nvGrpSpPr>
          <p:cNvPr id="3" name="Group 3"/>
          <p:cNvGrpSpPr/>
          <p:nvPr/>
        </p:nvGrpSpPr>
        <p:grpSpPr>
          <a:xfrm>
            <a:off x="9022079" y="6583679"/>
            <a:ext cx="597668" cy="546260"/>
            <a:chOff x="0" y="0"/>
            <a:chExt cx="221359" cy="202319"/>
          </a:xfrm>
        </p:grpSpPr>
        <p:sp>
          <p:nvSpPr>
            <p:cNvPr id="4" name="Freeform 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5" name="TextBox 5"/>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2</a:t>
              </a:r>
            </a:p>
          </p:txBody>
        </p:sp>
      </p:grpSp>
      <p:sp>
        <p:nvSpPr>
          <p:cNvPr id="6" name="Block Arc 5">
            <a:extLst>
              <a:ext uri="{FF2B5EF4-FFF2-40B4-BE49-F238E27FC236}">
                <a16:creationId xmlns:a16="http://schemas.microsoft.com/office/drawing/2014/main" id="{90D84699-341F-7331-48C2-2B452F405902}"/>
              </a:ext>
            </a:extLst>
          </p:cNvPr>
          <p:cNvSpPr/>
          <p:nvPr/>
        </p:nvSpPr>
        <p:spPr>
          <a:xfrm>
            <a:off x="1698413" y="1861185"/>
            <a:ext cx="1463040" cy="1463040"/>
          </a:xfrm>
          <a:prstGeom prst="blockArc">
            <a:avLst>
              <a:gd name="adj1" fmla="val 10870507"/>
              <a:gd name="adj2" fmla="val 21545651"/>
              <a:gd name="adj3" fmla="val 865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 name="Block Arc 6">
            <a:extLst>
              <a:ext uri="{FF2B5EF4-FFF2-40B4-BE49-F238E27FC236}">
                <a16:creationId xmlns:a16="http://schemas.microsoft.com/office/drawing/2014/main" id="{0224245A-803B-56F7-7018-6703EED02567}"/>
              </a:ext>
            </a:extLst>
          </p:cNvPr>
          <p:cNvSpPr/>
          <p:nvPr/>
        </p:nvSpPr>
        <p:spPr>
          <a:xfrm rot="10800000">
            <a:off x="1698414" y="1861185"/>
            <a:ext cx="1463040" cy="1463040"/>
          </a:xfrm>
          <a:prstGeom prst="blockArc">
            <a:avLst>
              <a:gd name="adj1" fmla="val 10870507"/>
              <a:gd name="adj2" fmla="val 21545651"/>
              <a:gd name="adj3" fmla="val 8655"/>
            </a:avLst>
          </a:prstGeom>
          <a:solidFill>
            <a:srgbClr val="00BB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D8064CF2-5739-6ACD-7167-D63392B44313}"/>
              </a:ext>
            </a:extLst>
          </p:cNvPr>
          <p:cNvSpPr/>
          <p:nvPr/>
        </p:nvSpPr>
        <p:spPr>
          <a:xfrm>
            <a:off x="1972733" y="2135505"/>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spc="50" dirty="0">
                <a:ln w="9525" cmpd="sng">
                  <a:solidFill>
                    <a:schemeClr val="accent1"/>
                  </a:solidFill>
                  <a:prstDash val="solid"/>
                </a:ln>
                <a:solidFill>
                  <a:srgbClr val="36B5B9"/>
                </a:solidFill>
                <a:effectLst>
                  <a:glow rad="38100">
                    <a:schemeClr val="accent1">
                      <a:alpha val="40000"/>
                    </a:schemeClr>
                  </a:glow>
                </a:effectLst>
              </a:rPr>
              <a:t>01</a:t>
            </a:r>
          </a:p>
        </p:txBody>
      </p:sp>
      <p:sp>
        <p:nvSpPr>
          <p:cNvPr id="9" name="Rectangle: Rounded Corners 8">
            <a:extLst>
              <a:ext uri="{FF2B5EF4-FFF2-40B4-BE49-F238E27FC236}">
                <a16:creationId xmlns:a16="http://schemas.microsoft.com/office/drawing/2014/main" id="{B2328BF1-2343-AA13-D35E-5E24795D9032}"/>
              </a:ext>
            </a:extLst>
          </p:cNvPr>
          <p:cNvSpPr/>
          <p:nvPr/>
        </p:nvSpPr>
        <p:spPr>
          <a:xfrm>
            <a:off x="1679363" y="3990975"/>
            <a:ext cx="1713644" cy="32074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Content 1</a:t>
            </a:r>
          </a:p>
        </p:txBody>
      </p:sp>
      <p:cxnSp>
        <p:nvCxnSpPr>
          <p:cNvPr id="10" name="Straight Arrow Connector 9">
            <a:extLst>
              <a:ext uri="{FF2B5EF4-FFF2-40B4-BE49-F238E27FC236}">
                <a16:creationId xmlns:a16="http://schemas.microsoft.com/office/drawing/2014/main" id="{AFCC6772-58D8-E3B4-0B1E-F77451A1E888}"/>
              </a:ext>
            </a:extLst>
          </p:cNvPr>
          <p:cNvCxnSpPr>
            <a:cxnSpLocks/>
          </p:cNvCxnSpPr>
          <p:nvPr/>
        </p:nvCxnSpPr>
        <p:spPr>
          <a:xfrm>
            <a:off x="2441187" y="3387725"/>
            <a:ext cx="0" cy="5044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2EE4C0DF-C854-177E-002B-D4F5191EA489}"/>
              </a:ext>
            </a:extLst>
          </p:cNvPr>
          <p:cNvCxnSpPr>
            <a:cxnSpLocks/>
          </p:cNvCxnSpPr>
          <p:nvPr/>
        </p:nvCxnSpPr>
        <p:spPr>
          <a:xfrm>
            <a:off x="3678029" y="4191000"/>
            <a:ext cx="534405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3" name="Group 3"/>
          <p:cNvGrpSpPr/>
          <p:nvPr/>
        </p:nvGrpSpPr>
        <p:grpSpPr>
          <a:xfrm>
            <a:off x="1866041" y="-2"/>
            <a:ext cx="2310838" cy="678301"/>
            <a:chOff x="0" y="-1"/>
            <a:chExt cx="1196260" cy="351139"/>
          </a:xfrm>
        </p:grpSpPr>
        <p:sp>
          <p:nvSpPr>
            <p:cNvPr id="4" name="Freeform 4"/>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5" name="TextBox 5"/>
            <p:cNvSpPr txBox="1"/>
            <p:nvPr/>
          </p:nvSpPr>
          <p:spPr>
            <a:xfrm>
              <a:off x="177800" y="-1"/>
              <a:ext cx="1018460" cy="351139"/>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6" name="Group 6"/>
          <p:cNvGrpSpPr/>
          <p:nvPr/>
        </p:nvGrpSpPr>
        <p:grpSpPr>
          <a:xfrm>
            <a:off x="-9866" y="0"/>
            <a:ext cx="2225835" cy="639333"/>
            <a:chOff x="0" y="0"/>
            <a:chExt cx="1152257" cy="330966"/>
          </a:xfrm>
        </p:grpSpPr>
        <p:sp>
          <p:nvSpPr>
            <p:cNvPr id="7" name="Freeform 7"/>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39C697"/>
            </a:solidFill>
          </p:spPr>
          <p:txBody>
            <a:bodyPr/>
            <a:lstStyle/>
            <a:p>
              <a:endParaRPr lang="en-US"/>
            </a:p>
          </p:txBody>
        </p:sp>
        <p:sp>
          <p:nvSpPr>
            <p:cNvPr id="8" name="TextBox 8"/>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9" name="Group 9"/>
          <p:cNvGrpSpPr/>
          <p:nvPr/>
        </p:nvGrpSpPr>
        <p:grpSpPr>
          <a:xfrm>
            <a:off x="3833419" y="0"/>
            <a:ext cx="2298695" cy="639333"/>
            <a:chOff x="0" y="0"/>
            <a:chExt cx="1189974" cy="330966"/>
          </a:xfrm>
        </p:grpSpPr>
        <p:sp>
          <p:nvSpPr>
            <p:cNvPr id="10" name="Freeform 10"/>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11" name="TextBox 11"/>
            <p:cNvSpPr txBox="1"/>
            <p:nvPr/>
          </p:nvSpPr>
          <p:spPr>
            <a:xfrm>
              <a:off x="177800" y="0"/>
              <a:ext cx="1009488"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2" name="Group 12"/>
          <p:cNvGrpSpPr/>
          <p:nvPr/>
        </p:nvGrpSpPr>
        <p:grpSpPr>
          <a:xfrm>
            <a:off x="5783465" y="0"/>
            <a:ext cx="2213692" cy="639333"/>
            <a:chOff x="0" y="0"/>
            <a:chExt cx="1145970" cy="330966"/>
          </a:xfrm>
        </p:grpSpPr>
        <p:sp>
          <p:nvSpPr>
            <p:cNvPr id="13" name="Freeform 13"/>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4" name="TextBox 14"/>
            <p:cNvSpPr txBox="1"/>
            <p:nvPr/>
          </p:nvSpPr>
          <p:spPr>
            <a:xfrm>
              <a:off x="177800" y="0"/>
              <a:ext cx="95913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5" name="Group 15"/>
          <p:cNvGrpSpPr/>
          <p:nvPr/>
        </p:nvGrpSpPr>
        <p:grpSpPr>
          <a:xfrm>
            <a:off x="7641442" y="0"/>
            <a:ext cx="2112158" cy="639333"/>
            <a:chOff x="0" y="0"/>
            <a:chExt cx="1093409" cy="330966"/>
          </a:xfrm>
        </p:grpSpPr>
        <p:sp>
          <p:nvSpPr>
            <p:cNvPr id="16" name="Freeform 16"/>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17" name="TextBox 17"/>
            <p:cNvSpPr txBox="1"/>
            <p:nvPr/>
          </p:nvSpPr>
          <p:spPr>
            <a:xfrm>
              <a:off x="177799" y="0"/>
              <a:ext cx="91560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19" name="TextBox 19"/>
          <p:cNvSpPr txBox="1"/>
          <p:nvPr/>
        </p:nvSpPr>
        <p:spPr>
          <a:xfrm>
            <a:off x="767486" y="899238"/>
            <a:ext cx="3728314"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1. General Presentation</a:t>
            </a:r>
          </a:p>
        </p:txBody>
      </p:sp>
      <p:sp>
        <p:nvSpPr>
          <p:cNvPr id="20" name="TextBox 20"/>
          <p:cNvSpPr txBox="1"/>
          <p:nvPr/>
        </p:nvSpPr>
        <p:spPr>
          <a:xfrm>
            <a:off x="731784" y="1350757"/>
            <a:ext cx="8887964" cy="807913"/>
          </a:xfrm>
          <a:prstGeom prst="rect">
            <a:avLst/>
          </a:prstGeom>
        </p:spPr>
        <p:txBody>
          <a:bodyPr wrap="square" lIns="0" tIns="0" rIns="0" bIns="0" rtlCol="0" anchor="t">
            <a:spAutoFit/>
          </a:bodyPr>
          <a:lstStyle/>
          <a:p>
            <a:pPr marL="323850" lvl="1" indent="-161925">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The internship was at the </a:t>
            </a:r>
            <a:r>
              <a:rPr lang="en-US" sz="2000" b="1" dirty="0">
                <a:solidFill>
                  <a:srgbClr val="000000"/>
                </a:solidFill>
                <a:latin typeface="Times New Roman" panose="02020603050405020304" pitchFamily="18" charset="0"/>
                <a:cs typeface="Times New Roman" panose="02020603050405020304" pitchFamily="18" charset="0"/>
              </a:rPr>
              <a:t>Legal Council of the Ministry of Economy and Finance</a:t>
            </a:r>
          </a:p>
          <a:p>
            <a:pPr marL="323850" lvl="1" indent="-161925">
              <a:lnSpc>
                <a:spcPts val="2100"/>
              </a:lnSpc>
              <a:buFont typeface="Arial"/>
              <a:buChar char="•"/>
            </a:pPr>
            <a:r>
              <a:rPr lang="en-US" sz="2000" dirty="0">
                <a:solidFill>
                  <a:srgbClr val="000000"/>
                </a:solidFill>
                <a:latin typeface="Times New Roman" panose="02020603050405020304" pitchFamily="18" charset="0"/>
                <a:cs typeface="Times New Roman" panose="02020603050405020304" pitchFamily="18" charset="0"/>
              </a:rPr>
              <a:t>The internship starts from 19 February – 31 May 2024</a:t>
            </a:r>
          </a:p>
          <a:p>
            <a:pPr>
              <a:lnSpc>
                <a:spcPts val="2100"/>
              </a:lnSpc>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1" name="TextBox 21"/>
          <p:cNvSpPr txBox="1"/>
          <p:nvPr/>
        </p:nvSpPr>
        <p:spPr>
          <a:xfrm>
            <a:off x="972666" y="4315212"/>
            <a:ext cx="7286632" cy="329386"/>
          </a:xfrm>
          <a:prstGeom prst="rect">
            <a:avLst/>
          </a:prstGeom>
        </p:spPr>
        <p:txBody>
          <a:bodyPr wrap="square" lIns="0" tIns="0" rIns="0" bIns="0" rtlCol="0" anchor="t">
            <a:spAutoFit/>
          </a:bodyPr>
          <a:lstStyle/>
          <a:p>
            <a:pPr>
              <a:lnSpc>
                <a:spcPts val="2849"/>
              </a:lnSpc>
            </a:pPr>
            <a:r>
              <a:rPr lang="en-US" sz="2000" b="1" dirty="0">
                <a:solidFill>
                  <a:srgbClr val="000000"/>
                </a:solidFill>
                <a:latin typeface="Times New Roman" panose="02020603050405020304" pitchFamily="18" charset="0"/>
                <a:cs typeface="Times New Roman" panose="02020603050405020304" pitchFamily="18" charset="0"/>
              </a:rPr>
              <a:t>About the legal Council of the Ministry of Economy and Finance</a:t>
            </a:r>
          </a:p>
        </p:txBody>
      </p:sp>
      <p:sp>
        <p:nvSpPr>
          <p:cNvPr id="22" name="TextBox 22"/>
          <p:cNvSpPr txBox="1"/>
          <p:nvPr/>
        </p:nvSpPr>
        <p:spPr>
          <a:xfrm>
            <a:off x="431263" y="4672760"/>
            <a:ext cx="8887964" cy="2027735"/>
          </a:xfrm>
          <a:prstGeom prst="rect">
            <a:avLst/>
          </a:prstGeom>
        </p:spPr>
        <p:txBody>
          <a:bodyPr wrap="square" lIns="0" tIns="0" rIns="0" bIns="0" rtlCol="0" anchor="t">
            <a:spAutoFit/>
          </a:bodyPr>
          <a:lstStyle/>
          <a:p>
            <a:pPr marL="0" indent="0" algn="just">
              <a:lnSpc>
                <a:spcPct val="150000"/>
              </a:lnSpc>
              <a:spcAft>
                <a:spcPts val="600"/>
              </a:spcAft>
              <a:buNone/>
            </a:pPr>
            <a:r>
              <a:rPr lang="en-US" b="1" dirty="0">
                <a:latin typeface="Times New Roman" panose="02020603050405020304" pitchFamily="18" charset="0"/>
                <a:cs typeface="Times New Roman" panose="02020603050405020304" pitchFamily="18" charset="0"/>
              </a:rPr>
              <a:t>The Legal Council of the Ministry of Economy and Finance </a:t>
            </a:r>
            <a:r>
              <a:rPr lang="en-US" dirty="0">
                <a:latin typeface="Times New Roman" panose="02020603050405020304" pitchFamily="18" charset="0"/>
                <a:cs typeface="Times New Roman" panose="02020603050405020304" pitchFamily="18" charset="0"/>
              </a:rPr>
              <a:t>was established in 2013 by </a:t>
            </a:r>
            <a:r>
              <a:rPr lang="en-US" dirty="0" err="1">
                <a:latin typeface="Times New Roman" panose="02020603050405020304" pitchFamily="18" charset="0"/>
                <a:cs typeface="Times New Roman" panose="02020603050405020304" pitchFamily="18" charset="0"/>
              </a:rPr>
              <a:t>Prâkas</a:t>
            </a:r>
            <a:r>
              <a:rPr lang="en-US" dirty="0">
                <a:latin typeface="Times New Roman" panose="02020603050405020304" pitchFamily="18" charset="0"/>
                <a:cs typeface="Times New Roman" panose="02020603050405020304" pitchFamily="18" charset="0"/>
              </a:rPr>
              <a:t> No. 290 SHV.BRK. It has been revised and modified by Sub-decrees No. 75 ANKR.BK, No. 488 ANKR.BK, and No. 76 ANKR.BK. Its purpose is to ensure legality, consistency, and harmonization in the drafting of legal texts, manage implementation effectively, and participate in the execution of the Public Financial Management Reform Program (PFMRP).</a:t>
            </a:r>
          </a:p>
        </p:txBody>
      </p:sp>
      <p:grpSp>
        <p:nvGrpSpPr>
          <p:cNvPr id="23" name="Group 23"/>
          <p:cNvGrpSpPr/>
          <p:nvPr/>
        </p:nvGrpSpPr>
        <p:grpSpPr>
          <a:xfrm>
            <a:off x="9022080" y="6583680"/>
            <a:ext cx="597668" cy="562179"/>
            <a:chOff x="0" y="0"/>
            <a:chExt cx="221359" cy="208215"/>
          </a:xfrm>
        </p:grpSpPr>
        <p:sp>
          <p:nvSpPr>
            <p:cNvPr id="24" name="Freeform 2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dirty="0"/>
            </a:p>
          </p:txBody>
        </p:sp>
        <p:sp>
          <p:nvSpPr>
            <p:cNvPr id="25" name="TextBox 25"/>
            <p:cNvSpPr txBox="1"/>
            <p:nvPr/>
          </p:nvSpPr>
          <p:spPr>
            <a:xfrm>
              <a:off x="0" y="0"/>
              <a:ext cx="221359" cy="208215"/>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3</a:t>
              </a:r>
            </a:p>
          </p:txBody>
        </p:sp>
      </p:grpSp>
      <p:pic>
        <p:nvPicPr>
          <p:cNvPr id="27" name="Picture 26">
            <a:extLst>
              <a:ext uri="{FF2B5EF4-FFF2-40B4-BE49-F238E27FC236}">
                <a16:creationId xmlns:a16="http://schemas.microsoft.com/office/drawing/2014/main" id="{F9FD5790-6217-8434-64FD-F1B22B4095F7}"/>
              </a:ext>
            </a:extLst>
          </p:cNvPr>
          <p:cNvPicPr>
            <a:picLocks noChangeAspect="1"/>
          </p:cNvPicPr>
          <p:nvPr/>
        </p:nvPicPr>
        <p:blipFill>
          <a:blip r:embed="rId2"/>
          <a:stretch>
            <a:fillRect/>
          </a:stretch>
        </p:blipFill>
        <p:spPr>
          <a:xfrm>
            <a:off x="2903605" y="2032788"/>
            <a:ext cx="579170" cy="2089358"/>
          </a:xfrm>
          <a:prstGeom prst="rect">
            <a:avLst/>
          </a:prstGeom>
        </p:spPr>
      </p:pic>
      <p:sp>
        <p:nvSpPr>
          <p:cNvPr id="29" name="TextBox 28">
            <a:extLst>
              <a:ext uri="{FF2B5EF4-FFF2-40B4-BE49-F238E27FC236}">
                <a16:creationId xmlns:a16="http://schemas.microsoft.com/office/drawing/2014/main" id="{EB7D0E71-2D90-84DA-78C6-F27EE6AC214B}"/>
              </a:ext>
            </a:extLst>
          </p:cNvPr>
          <p:cNvSpPr txBox="1"/>
          <p:nvPr/>
        </p:nvSpPr>
        <p:spPr>
          <a:xfrm>
            <a:off x="3350994" y="2053199"/>
            <a:ext cx="6370177"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Address: St 92, </a:t>
            </a:r>
            <a:r>
              <a:rPr lang="en-US" dirty="0" err="1">
                <a:latin typeface="Times New Roman" panose="02020603050405020304" pitchFamily="18" charset="0"/>
                <a:cs typeface="Times New Roman" panose="02020603050405020304" pitchFamily="18" charset="0"/>
              </a:rPr>
              <a:t>SangKat</a:t>
            </a:r>
            <a:r>
              <a:rPr lang="en-US" dirty="0">
                <a:latin typeface="Times New Roman" panose="02020603050405020304" pitchFamily="18" charset="0"/>
                <a:cs typeface="Times New Roman" panose="02020603050405020304" pitchFamily="18" charset="0"/>
              </a:rPr>
              <a:t> Wat Phnom, Khan Duan Penh, </a:t>
            </a:r>
          </a:p>
          <a:p>
            <a:r>
              <a:rPr lang="en-US" dirty="0">
                <a:latin typeface="Times New Roman" panose="02020603050405020304" pitchFamily="18" charset="0"/>
                <a:cs typeface="Times New Roman" panose="02020603050405020304" pitchFamily="18" charset="0"/>
              </a:rPr>
              <a:t>	Phnom Penh.</a:t>
            </a:r>
          </a:p>
        </p:txBody>
      </p:sp>
      <p:sp>
        <p:nvSpPr>
          <p:cNvPr id="31" name="TextBox 30">
            <a:extLst>
              <a:ext uri="{FF2B5EF4-FFF2-40B4-BE49-F238E27FC236}">
                <a16:creationId xmlns:a16="http://schemas.microsoft.com/office/drawing/2014/main" id="{927C7B2F-4751-A4EE-4B70-2139E96C0601}"/>
              </a:ext>
            </a:extLst>
          </p:cNvPr>
          <p:cNvSpPr txBox="1"/>
          <p:nvPr/>
        </p:nvSpPr>
        <p:spPr>
          <a:xfrm>
            <a:off x="3392667" y="2807056"/>
            <a:ext cx="488550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Tel :  ( + 8 5 5 )  97 252 8358</a:t>
            </a:r>
          </a:p>
        </p:txBody>
      </p:sp>
      <p:sp>
        <p:nvSpPr>
          <p:cNvPr id="33" name="TextBox 32">
            <a:extLst>
              <a:ext uri="{FF2B5EF4-FFF2-40B4-BE49-F238E27FC236}">
                <a16:creationId xmlns:a16="http://schemas.microsoft.com/office/drawing/2014/main" id="{19915F69-2B74-7D3F-1692-AEF9E37EEDD4}"/>
              </a:ext>
            </a:extLst>
          </p:cNvPr>
          <p:cNvSpPr txBox="1"/>
          <p:nvPr/>
        </p:nvSpPr>
        <p:spPr>
          <a:xfrm>
            <a:off x="3373790" y="3157274"/>
            <a:ext cx="488550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Email: legalconcilmef@gmail.com</a:t>
            </a:r>
          </a:p>
        </p:txBody>
      </p:sp>
      <p:sp>
        <p:nvSpPr>
          <p:cNvPr id="35" name="TextBox 34">
            <a:extLst>
              <a:ext uri="{FF2B5EF4-FFF2-40B4-BE49-F238E27FC236}">
                <a16:creationId xmlns:a16="http://schemas.microsoft.com/office/drawing/2014/main" id="{FECB0139-E8F3-E760-D96B-9EBC404FC659}"/>
              </a:ext>
            </a:extLst>
          </p:cNvPr>
          <p:cNvSpPr txBox="1"/>
          <p:nvPr/>
        </p:nvSpPr>
        <p:spPr>
          <a:xfrm>
            <a:off x="3373790" y="3563750"/>
            <a:ext cx="488550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Web site :https://www.legalconcilmef.com/en</a:t>
            </a:r>
          </a:p>
        </p:txBody>
      </p:sp>
      <p:pic>
        <p:nvPicPr>
          <p:cNvPr id="26" name="Picture 25">
            <a:extLst>
              <a:ext uri="{FF2B5EF4-FFF2-40B4-BE49-F238E27FC236}">
                <a16:creationId xmlns:a16="http://schemas.microsoft.com/office/drawing/2014/main" id="{EFDC9C5B-337D-8811-BBE2-E6BF4A8F7C2C}"/>
              </a:ext>
            </a:extLst>
          </p:cNvPr>
          <p:cNvPicPr>
            <a:picLocks noChangeAspect="1"/>
          </p:cNvPicPr>
          <p:nvPr/>
        </p:nvPicPr>
        <p:blipFill>
          <a:blip r:embed="rId3"/>
          <a:stretch>
            <a:fillRect/>
          </a:stretch>
        </p:blipFill>
        <p:spPr>
          <a:xfrm>
            <a:off x="541221" y="1961332"/>
            <a:ext cx="2331904" cy="23253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3"/>
          <p:cNvSpPr txBox="1"/>
          <p:nvPr/>
        </p:nvSpPr>
        <p:spPr>
          <a:xfrm>
            <a:off x="333592" y="989096"/>
            <a:ext cx="3019207"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2. Project overview</a:t>
            </a:r>
          </a:p>
        </p:txBody>
      </p:sp>
      <p:sp>
        <p:nvSpPr>
          <p:cNvPr id="9" name="AutoShape 9"/>
          <p:cNvSpPr/>
          <p:nvPr/>
        </p:nvSpPr>
        <p:spPr>
          <a:xfrm>
            <a:off x="0" y="6885076"/>
            <a:ext cx="9753600" cy="430124"/>
          </a:xfrm>
          <a:prstGeom prst="rect">
            <a:avLst/>
          </a:prstGeom>
          <a:solidFill>
            <a:srgbClr val="0C489F"/>
          </a:solidFill>
        </p:spPr>
        <p:txBody>
          <a:bodyPr/>
          <a:lstStyle/>
          <a:p>
            <a:endParaRPr lang="en-US"/>
          </a:p>
        </p:txBody>
      </p:sp>
      <p:grpSp>
        <p:nvGrpSpPr>
          <p:cNvPr id="26" name="Group 26"/>
          <p:cNvGrpSpPr/>
          <p:nvPr/>
        </p:nvGrpSpPr>
        <p:grpSpPr>
          <a:xfrm>
            <a:off x="9022080" y="6583680"/>
            <a:ext cx="597668" cy="546260"/>
            <a:chOff x="0" y="0"/>
            <a:chExt cx="221359" cy="202319"/>
          </a:xfrm>
        </p:grpSpPr>
        <p:sp>
          <p:nvSpPr>
            <p:cNvPr id="27" name="Freeform 27"/>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8" name="TextBox 28"/>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4</a:t>
              </a:r>
            </a:p>
          </p:txBody>
        </p:sp>
      </p:grpSp>
      <p:grpSp>
        <p:nvGrpSpPr>
          <p:cNvPr id="29" name="Group 3">
            <a:extLst>
              <a:ext uri="{FF2B5EF4-FFF2-40B4-BE49-F238E27FC236}">
                <a16:creationId xmlns:a16="http://schemas.microsoft.com/office/drawing/2014/main" id="{4FE3F953-11B3-0A70-52E3-726C81DE8F0D}"/>
              </a:ext>
            </a:extLst>
          </p:cNvPr>
          <p:cNvGrpSpPr/>
          <p:nvPr/>
        </p:nvGrpSpPr>
        <p:grpSpPr>
          <a:xfrm>
            <a:off x="1866041" y="-2"/>
            <a:ext cx="2310838" cy="678301"/>
            <a:chOff x="0" y="-1"/>
            <a:chExt cx="1196260" cy="351139"/>
          </a:xfrm>
        </p:grpSpPr>
        <p:sp>
          <p:nvSpPr>
            <p:cNvPr id="30" name="Freeform 4">
              <a:extLst>
                <a:ext uri="{FF2B5EF4-FFF2-40B4-BE49-F238E27FC236}">
                  <a16:creationId xmlns:a16="http://schemas.microsoft.com/office/drawing/2014/main" id="{C43C45F6-1A0F-FE3B-3A18-D775910152BE}"/>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31" name="TextBox 5">
              <a:extLst>
                <a:ext uri="{FF2B5EF4-FFF2-40B4-BE49-F238E27FC236}">
                  <a16:creationId xmlns:a16="http://schemas.microsoft.com/office/drawing/2014/main" id="{E393371D-D9BE-44B4-657A-164110448106}"/>
                </a:ext>
              </a:extLst>
            </p:cNvPr>
            <p:cNvSpPr txBox="1"/>
            <p:nvPr/>
          </p:nvSpPr>
          <p:spPr>
            <a:xfrm>
              <a:off x="177800" y="-1"/>
              <a:ext cx="1018460" cy="351139"/>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32" name="Group 6">
            <a:extLst>
              <a:ext uri="{FF2B5EF4-FFF2-40B4-BE49-F238E27FC236}">
                <a16:creationId xmlns:a16="http://schemas.microsoft.com/office/drawing/2014/main" id="{CA5DDB74-D2A8-4E75-1AF7-DD73B385FE51}"/>
              </a:ext>
            </a:extLst>
          </p:cNvPr>
          <p:cNvGrpSpPr/>
          <p:nvPr/>
        </p:nvGrpSpPr>
        <p:grpSpPr>
          <a:xfrm>
            <a:off x="-9866" y="0"/>
            <a:ext cx="2225835" cy="639333"/>
            <a:chOff x="0" y="0"/>
            <a:chExt cx="1152257" cy="330966"/>
          </a:xfrm>
        </p:grpSpPr>
        <p:sp>
          <p:nvSpPr>
            <p:cNvPr id="33" name="Freeform 7">
              <a:extLst>
                <a:ext uri="{FF2B5EF4-FFF2-40B4-BE49-F238E27FC236}">
                  <a16:creationId xmlns:a16="http://schemas.microsoft.com/office/drawing/2014/main" id="{11DA3DB7-102E-1071-665D-F36FFACEA9C5}"/>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39C697"/>
            </a:solidFill>
          </p:spPr>
          <p:txBody>
            <a:bodyPr/>
            <a:lstStyle/>
            <a:p>
              <a:endParaRPr lang="en-US"/>
            </a:p>
          </p:txBody>
        </p:sp>
        <p:sp>
          <p:nvSpPr>
            <p:cNvPr id="34" name="TextBox 8">
              <a:extLst>
                <a:ext uri="{FF2B5EF4-FFF2-40B4-BE49-F238E27FC236}">
                  <a16:creationId xmlns:a16="http://schemas.microsoft.com/office/drawing/2014/main" id="{DD62EFC0-1C08-F943-F3D4-995B84801F6C}"/>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5" name="Group 9">
            <a:extLst>
              <a:ext uri="{FF2B5EF4-FFF2-40B4-BE49-F238E27FC236}">
                <a16:creationId xmlns:a16="http://schemas.microsoft.com/office/drawing/2014/main" id="{52E7B601-648C-AD98-6782-9F70DF98C832}"/>
              </a:ext>
            </a:extLst>
          </p:cNvPr>
          <p:cNvGrpSpPr/>
          <p:nvPr/>
        </p:nvGrpSpPr>
        <p:grpSpPr>
          <a:xfrm>
            <a:off x="3833419" y="0"/>
            <a:ext cx="2298695" cy="639333"/>
            <a:chOff x="0" y="0"/>
            <a:chExt cx="1189974" cy="330966"/>
          </a:xfrm>
        </p:grpSpPr>
        <p:sp>
          <p:nvSpPr>
            <p:cNvPr id="36" name="Freeform 10">
              <a:extLst>
                <a:ext uri="{FF2B5EF4-FFF2-40B4-BE49-F238E27FC236}">
                  <a16:creationId xmlns:a16="http://schemas.microsoft.com/office/drawing/2014/main" id="{224A6B1C-4FB0-460B-A4EF-E3A9276AE2D4}"/>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7" name="TextBox 11">
              <a:extLst>
                <a:ext uri="{FF2B5EF4-FFF2-40B4-BE49-F238E27FC236}">
                  <a16:creationId xmlns:a16="http://schemas.microsoft.com/office/drawing/2014/main" id="{3F5858B3-C2CD-5309-F7F5-CC14352C1E4F}"/>
                </a:ext>
              </a:extLst>
            </p:cNvPr>
            <p:cNvSpPr txBox="1"/>
            <p:nvPr/>
          </p:nvSpPr>
          <p:spPr>
            <a:xfrm>
              <a:off x="177800" y="0"/>
              <a:ext cx="1009488"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8" name="Group 12">
            <a:extLst>
              <a:ext uri="{FF2B5EF4-FFF2-40B4-BE49-F238E27FC236}">
                <a16:creationId xmlns:a16="http://schemas.microsoft.com/office/drawing/2014/main" id="{D914D493-E94E-7F7F-9BC9-DC7E849F7F8D}"/>
              </a:ext>
            </a:extLst>
          </p:cNvPr>
          <p:cNvGrpSpPr/>
          <p:nvPr/>
        </p:nvGrpSpPr>
        <p:grpSpPr>
          <a:xfrm>
            <a:off x="5783465" y="0"/>
            <a:ext cx="2213692" cy="639333"/>
            <a:chOff x="0" y="0"/>
            <a:chExt cx="1145970" cy="330966"/>
          </a:xfrm>
        </p:grpSpPr>
        <p:sp>
          <p:nvSpPr>
            <p:cNvPr id="39" name="Freeform 13">
              <a:extLst>
                <a:ext uri="{FF2B5EF4-FFF2-40B4-BE49-F238E27FC236}">
                  <a16:creationId xmlns:a16="http://schemas.microsoft.com/office/drawing/2014/main" id="{F33992B3-214B-5F59-41C0-50B6BDC10569}"/>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40" name="TextBox 14">
              <a:extLst>
                <a:ext uri="{FF2B5EF4-FFF2-40B4-BE49-F238E27FC236}">
                  <a16:creationId xmlns:a16="http://schemas.microsoft.com/office/drawing/2014/main" id="{43CA5957-52BB-4224-A0B4-9C185855CA92}"/>
                </a:ext>
              </a:extLst>
            </p:cNvPr>
            <p:cNvSpPr txBox="1"/>
            <p:nvPr/>
          </p:nvSpPr>
          <p:spPr>
            <a:xfrm>
              <a:off x="177800" y="0"/>
              <a:ext cx="95913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41" name="Group 15">
            <a:extLst>
              <a:ext uri="{FF2B5EF4-FFF2-40B4-BE49-F238E27FC236}">
                <a16:creationId xmlns:a16="http://schemas.microsoft.com/office/drawing/2014/main" id="{952EB34D-9B0D-40AE-D030-F19E94BF4F24}"/>
              </a:ext>
            </a:extLst>
          </p:cNvPr>
          <p:cNvGrpSpPr/>
          <p:nvPr/>
        </p:nvGrpSpPr>
        <p:grpSpPr>
          <a:xfrm>
            <a:off x="7641442" y="0"/>
            <a:ext cx="2112158" cy="639333"/>
            <a:chOff x="0" y="0"/>
            <a:chExt cx="1093409" cy="330966"/>
          </a:xfrm>
        </p:grpSpPr>
        <p:sp>
          <p:nvSpPr>
            <p:cNvPr id="42" name="Freeform 16">
              <a:extLst>
                <a:ext uri="{FF2B5EF4-FFF2-40B4-BE49-F238E27FC236}">
                  <a16:creationId xmlns:a16="http://schemas.microsoft.com/office/drawing/2014/main" id="{805929BC-69E1-2BCC-713D-D579AB4EA66A}"/>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43" name="TextBox 17">
              <a:extLst>
                <a:ext uri="{FF2B5EF4-FFF2-40B4-BE49-F238E27FC236}">
                  <a16:creationId xmlns:a16="http://schemas.microsoft.com/office/drawing/2014/main" id="{F3D9A0A6-2FB3-964F-0C5A-15B0B8DAA6A2}"/>
                </a:ext>
              </a:extLst>
            </p:cNvPr>
            <p:cNvSpPr txBox="1"/>
            <p:nvPr/>
          </p:nvSpPr>
          <p:spPr>
            <a:xfrm>
              <a:off x="177799" y="0"/>
              <a:ext cx="91560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4" name="TextBox 3">
            <a:extLst>
              <a:ext uri="{FF2B5EF4-FFF2-40B4-BE49-F238E27FC236}">
                <a16:creationId xmlns:a16="http://schemas.microsoft.com/office/drawing/2014/main" id="{CB2E361F-EAAE-6A0F-7445-EB356F2EAE91}"/>
              </a:ext>
            </a:extLst>
          </p:cNvPr>
          <p:cNvSpPr txBox="1"/>
          <p:nvPr/>
        </p:nvSpPr>
        <p:spPr>
          <a:xfrm>
            <a:off x="81277" y="1649565"/>
            <a:ext cx="6890462" cy="427809"/>
          </a:xfrm>
          <a:prstGeom prst="rect">
            <a:avLst/>
          </a:prstGeom>
          <a:noFill/>
        </p:spPr>
        <p:txBody>
          <a:bodyPr wrap="square">
            <a:spAutoFit/>
          </a:bodyPr>
          <a:lstStyle/>
          <a:p>
            <a:pPr algn="ctr">
              <a:lnSpc>
                <a:spcPts val="2849"/>
              </a:lnSpc>
            </a:pPr>
            <a:r>
              <a:rPr lang="en-US" sz="2200" b="1" dirty="0">
                <a:solidFill>
                  <a:srgbClr val="000000"/>
                </a:solidFill>
                <a:latin typeface="Times New Roman" panose="02020603050405020304" pitchFamily="18" charset="0"/>
                <a:cs typeface="Times New Roman" panose="02020603050405020304" pitchFamily="18" charset="0"/>
              </a:rPr>
              <a:t>What is Book Inventory Management System?</a:t>
            </a:r>
          </a:p>
        </p:txBody>
      </p:sp>
      <p:sp>
        <p:nvSpPr>
          <p:cNvPr id="8" name="TextBox 7">
            <a:extLst>
              <a:ext uri="{FF2B5EF4-FFF2-40B4-BE49-F238E27FC236}">
                <a16:creationId xmlns:a16="http://schemas.microsoft.com/office/drawing/2014/main" id="{DA3C6DEB-B0D6-CB40-07BC-6918C9BCE99A}"/>
              </a:ext>
            </a:extLst>
          </p:cNvPr>
          <p:cNvSpPr txBox="1"/>
          <p:nvPr/>
        </p:nvSpPr>
        <p:spPr>
          <a:xfrm>
            <a:off x="715849" y="2169954"/>
            <a:ext cx="8153400" cy="1631216"/>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Book Inventory Management System, that is the system that ensure efficiency in managing the inventory of quotations within the Secretariat of the Legal Council and Additionally, this software will facilitate the monthly preparation of reports and make it easier to search for specific data within the document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B0697FEF-72EF-2FCF-C232-CA5FF5F5405F}"/>
              </a:ext>
            </a:extLst>
          </p:cNvPr>
          <p:cNvSpPr/>
          <p:nvPr/>
        </p:nvSpPr>
        <p:spPr>
          <a:xfrm>
            <a:off x="0" y="6885076"/>
            <a:ext cx="9753600" cy="430124"/>
          </a:xfrm>
          <a:prstGeom prst="rect">
            <a:avLst/>
          </a:prstGeom>
          <a:solidFill>
            <a:srgbClr val="0C489F"/>
          </a:solidFill>
        </p:spPr>
        <p:txBody>
          <a:bodyPr/>
          <a:lstStyle/>
          <a:p>
            <a:endParaRPr lang="en-US"/>
          </a:p>
        </p:txBody>
      </p:sp>
      <p:sp>
        <p:nvSpPr>
          <p:cNvPr id="3" name="TextBox 21">
            <a:extLst>
              <a:ext uri="{FF2B5EF4-FFF2-40B4-BE49-F238E27FC236}">
                <a16:creationId xmlns:a16="http://schemas.microsoft.com/office/drawing/2014/main" id="{08E3063E-CF16-8CD1-2E6E-B5EF04558631}"/>
              </a:ext>
            </a:extLst>
          </p:cNvPr>
          <p:cNvSpPr txBox="1"/>
          <p:nvPr/>
        </p:nvSpPr>
        <p:spPr>
          <a:xfrm>
            <a:off x="609600" y="1219200"/>
            <a:ext cx="8686800" cy="359073"/>
          </a:xfrm>
          <a:prstGeom prst="rect">
            <a:avLst/>
          </a:prstGeom>
        </p:spPr>
        <p:txBody>
          <a:bodyPr wrap="square" lIns="0" tIns="0" rIns="0" bIns="0" rtlCol="0" anchor="t">
            <a:spAutoFit/>
          </a:bodyPr>
          <a:lstStyle/>
          <a:p>
            <a:pPr algn="ctr">
              <a:lnSpc>
                <a:spcPts val="2849"/>
              </a:lnSpc>
            </a:pPr>
            <a:r>
              <a:rPr lang="en-US" sz="2400" b="1" dirty="0">
                <a:solidFill>
                  <a:srgbClr val="000000"/>
                </a:solidFill>
                <a:latin typeface="Times New Roman" panose="02020603050405020304" pitchFamily="18" charset="0"/>
                <a:cs typeface="Times New Roman" panose="02020603050405020304" pitchFamily="18" charset="0"/>
              </a:rPr>
              <a:t>What is Securing Wireless Access Management System?</a:t>
            </a:r>
          </a:p>
        </p:txBody>
      </p:sp>
      <p:grpSp>
        <p:nvGrpSpPr>
          <p:cNvPr id="4" name="Group 23">
            <a:extLst>
              <a:ext uri="{FF2B5EF4-FFF2-40B4-BE49-F238E27FC236}">
                <a16:creationId xmlns:a16="http://schemas.microsoft.com/office/drawing/2014/main" id="{7382163C-5D74-E660-E307-BD5608572E01}"/>
              </a:ext>
            </a:extLst>
          </p:cNvPr>
          <p:cNvGrpSpPr/>
          <p:nvPr/>
        </p:nvGrpSpPr>
        <p:grpSpPr>
          <a:xfrm>
            <a:off x="9022080" y="6583680"/>
            <a:ext cx="597668" cy="546260"/>
            <a:chOff x="0" y="0"/>
            <a:chExt cx="221359" cy="202319"/>
          </a:xfrm>
        </p:grpSpPr>
        <p:sp>
          <p:nvSpPr>
            <p:cNvPr id="5" name="Freeform 24">
              <a:extLst>
                <a:ext uri="{FF2B5EF4-FFF2-40B4-BE49-F238E27FC236}">
                  <a16:creationId xmlns:a16="http://schemas.microsoft.com/office/drawing/2014/main" id="{1407A6A6-FB22-FED6-E85A-220DD35700E4}"/>
                </a:ext>
              </a:extLst>
            </p:cNvPr>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6" name="TextBox 25">
              <a:extLst>
                <a:ext uri="{FF2B5EF4-FFF2-40B4-BE49-F238E27FC236}">
                  <a16:creationId xmlns:a16="http://schemas.microsoft.com/office/drawing/2014/main" id="{10724F7C-8627-BE38-0E74-D5D12869AD66}"/>
                </a:ext>
              </a:extLst>
            </p:cNvPr>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5</a:t>
              </a:r>
            </a:p>
          </p:txBody>
        </p:sp>
      </p:grpSp>
      <p:grpSp>
        <p:nvGrpSpPr>
          <p:cNvPr id="7" name="Group 3">
            <a:extLst>
              <a:ext uri="{FF2B5EF4-FFF2-40B4-BE49-F238E27FC236}">
                <a16:creationId xmlns:a16="http://schemas.microsoft.com/office/drawing/2014/main" id="{7C2B6A2B-CF39-A3BE-3C03-F8BB4B1134D2}"/>
              </a:ext>
            </a:extLst>
          </p:cNvPr>
          <p:cNvGrpSpPr/>
          <p:nvPr/>
        </p:nvGrpSpPr>
        <p:grpSpPr>
          <a:xfrm>
            <a:off x="1866041" y="-2"/>
            <a:ext cx="2310838" cy="678301"/>
            <a:chOff x="0" y="-1"/>
            <a:chExt cx="1196260" cy="351139"/>
          </a:xfrm>
        </p:grpSpPr>
        <p:sp>
          <p:nvSpPr>
            <p:cNvPr id="8" name="Freeform 4">
              <a:extLst>
                <a:ext uri="{FF2B5EF4-FFF2-40B4-BE49-F238E27FC236}">
                  <a16:creationId xmlns:a16="http://schemas.microsoft.com/office/drawing/2014/main" id="{E454CD6F-670D-B050-1EDB-6442CBB872E1}"/>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9" name="TextBox 5">
              <a:extLst>
                <a:ext uri="{FF2B5EF4-FFF2-40B4-BE49-F238E27FC236}">
                  <a16:creationId xmlns:a16="http://schemas.microsoft.com/office/drawing/2014/main" id="{18E2CAF9-7B6B-539C-75E1-2F2C4B516C4E}"/>
                </a:ext>
              </a:extLst>
            </p:cNvPr>
            <p:cNvSpPr txBox="1"/>
            <p:nvPr/>
          </p:nvSpPr>
          <p:spPr>
            <a:xfrm>
              <a:off x="177800" y="-1"/>
              <a:ext cx="1018460" cy="351139"/>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10" name="Group 6">
            <a:extLst>
              <a:ext uri="{FF2B5EF4-FFF2-40B4-BE49-F238E27FC236}">
                <a16:creationId xmlns:a16="http://schemas.microsoft.com/office/drawing/2014/main" id="{8E62D714-6C1F-00DA-693A-B97D6D72232C}"/>
              </a:ext>
            </a:extLst>
          </p:cNvPr>
          <p:cNvGrpSpPr/>
          <p:nvPr/>
        </p:nvGrpSpPr>
        <p:grpSpPr>
          <a:xfrm>
            <a:off x="-9866" y="0"/>
            <a:ext cx="2225835" cy="639333"/>
            <a:chOff x="0" y="0"/>
            <a:chExt cx="1152257" cy="330966"/>
          </a:xfrm>
        </p:grpSpPr>
        <p:sp>
          <p:nvSpPr>
            <p:cNvPr id="11" name="Freeform 7">
              <a:extLst>
                <a:ext uri="{FF2B5EF4-FFF2-40B4-BE49-F238E27FC236}">
                  <a16:creationId xmlns:a16="http://schemas.microsoft.com/office/drawing/2014/main" id="{EA0C9A13-228B-1C11-0E24-44E01ADACDF8}"/>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39C697"/>
            </a:solidFill>
          </p:spPr>
          <p:txBody>
            <a:bodyPr/>
            <a:lstStyle/>
            <a:p>
              <a:endParaRPr lang="en-US"/>
            </a:p>
          </p:txBody>
        </p:sp>
        <p:sp>
          <p:nvSpPr>
            <p:cNvPr id="12" name="TextBox 8">
              <a:extLst>
                <a:ext uri="{FF2B5EF4-FFF2-40B4-BE49-F238E27FC236}">
                  <a16:creationId xmlns:a16="http://schemas.microsoft.com/office/drawing/2014/main" id="{DCFB859F-5779-1F7B-FEF3-6331AFCAA910}"/>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13" name="Group 9">
            <a:extLst>
              <a:ext uri="{FF2B5EF4-FFF2-40B4-BE49-F238E27FC236}">
                <a16:creationId xmlns:a16="http://schemas.microsoft.com/office/drawing/2014/main" id="{45077F33-4F63-AEA6-7D07-31DA71DD355F}"/>
              </a:ext>
            </a:extLst>
          </p:cNvPr>
          <p:cNvGrpSpPr/>
          <p:nvPr/>
        </p:nvGrpSpPr>
        <p:grpSpPr>
          <a:xfrm>
            <a:off x="3833419" y="0"/>
            <a:ext cx="2298695" cy="639333"/>
            <a:chOff x="0" y="0"/>
            <a:chExt cx="1189974" cy="330966"/>
          </a:xfrm>
        </p:grpSpPr>
        <p:sp>
          <p:nvSpPr>
            <p:cNvPr id="14" name="Freeform 10">
              <a:extLst>
                <a:ext uri="{FF2B5EF4-FFF2-40B4-BE49-F238E27FC236}">
                  <a16:creationId xmlns:a16="http://schemas.microsoft.com/office/drawing/2014/main" id="{9B68164F-5AA6-C7BA-503E-CAC06CFC8A84}"/>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15" name="TextBox 11">
              <a:extLst>
                <a:ext uri="{FF2B5EF4-FFF2-40B4-BE49-F238E27FC236}">
                  <a16:creationId xmlns:a16="http://schemas.microsoft.com/office/drawing/2014/main" id="{07E0C6CC-32CD-0A9D-187D-A084A892B3DC}"/>
                </a:ext>
              </a:extLst>
            </p:cNvPr>
            <p:cNvSpPr txBox="1"/>
            <p:nvPr/>
          </p:nvSpPr>
          <p:spPr>
            <a:xfrm>
              <a:off x="177800" y="0"/>
              <a:ext cx="1009488"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6" name="Group 12">
            <a:extLst>
              <a:ext uri="{FF2B5EF4-FFF2-40B4-BE49-F238E27FC236}">
                <a16:creationId xmlns:a16="http://schemas.microsoft.com/office/drawing/2014/main" id="{B27167C8-2928-8AAF-D839-7208DC76B06E}"/>
              </a:ext>
            </a:extLst>
          </p:cNvPr>
          <p:cNvGrpSpPr/>
          <p:nvPr/>
        </p:nvGrpSpPr>
        <p:grpSpPr>
          <a:xfrm>
            <a:off x="5783465" y="0"/>
            <a:ext cx="2213692" cy="639333"/>
            <a:chOff x="0" y="0"/>
            <a:chExt cx="1145970" cy="330966"/>
          </a:xfrm>
        </p:grpSpPr>
        <p:sp>
          <p:nvSpPr>
            <p:cNvPr id="17" name="Freeform 13">
              <a:extLst>
                <a:ext uri="{FF2B5EF4-FFF2-40B4-BE49-F238E27FC236}">
                  <a16:creationId xmlns:a16="http://schemas.microsoft.com/office/drawing/2014/main" id="{A7609AC9-7F3C-E28F-8B6B-AB6F96313AC6}"/>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8" name="TextBox 14">
              <a:extLst>
                <a:ext uri="{FF2B5EF4-FFF2-40B4-BE49-F238E27FC236}">
                  <a16:creationId xmlns:a16="http://schemas.microsoft.com/office/drawing/2014/main" id="{7AA8C3F2-C986-7CC4-8CBC-F23E94625F6E}"/>
                </a:ext>
              </a:extLst>
            </p:cNvPr>
            <p:cNvSpPr txBox="1"/>
            <p:nvPr/>
          </p:nvSpPr>
          <p:spPr>
            <a:xfrm>
              <a:off x="177800" y="0"/>
              <a:ext cx="95913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9" name="Group 15">
            <a:extLst>
              <a:ext uri="{FF2B5EF4-FFF2-40B4-BE49-F238E27FC236}">
                <a16:creationId xmlns:a16="http://schemas.microsoft.com/office/drawing/2014/main" id="{33549813-49BC-20B4-0A1C-22C32075D911}"/>
              </a:ext>
            </a:extLst>
          </p:cNvPr>
          <p:cNvGrpSpPr/>
          <p:nvPr/>
        </p:nvGrpSpPr>
        <p:grpSpPr>
          <a:xfrm>
            <a:off x="7641442" y="0"/>
            <a:ext cx="2112158" cy="639333"/>
            <a:chOff x="0" y="0"/>
            <a:chExt cx="1093409" cy="330966"/>
          </a:xfrm>
        </p:grpSpPr>
        <p:sp>
          <p:nvSpPr>
            <p:cNvPr id="20" name="Freeform 16">
              <a:extLst>
                <a:ext uri="{FF2B5EF4-FFF2-40B4-BE49-F238E27FC236}">
                  <a16:creationId xmlns:a16="http://schemas.microsoft.com/office/drawing/2014/main" id="{9F5E40DD-2D41-400E-CBB0-1C0C1B028D67}"/>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21" name="TextBox 17">
              <a:extLst>
                <a:ext uri="{FF2B5EF4-FFF2-40B4-BE49-F238E27FC236}">
                  <a16:creationId xmlns:a16="http://schemas.microsoft.com/office/drawing/2014/main" id="{4FD64EF2-FE47-B25F-74A7-CF9F5F72D563}"/>
                </a:ext>
              </a:extLst>
            </p:cNvPr>
            <p:cNvSpPr txBox="1"/>
            <p:nvPr/>
          </p:nvSpPr>
          <p:spPr>
            <a:xfrm>
              <a:off x="177799" y="0"/>
              <a:ext cx="91560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Tree>
    <p:extLst>
      <p:ext uri="{BB962C8B-B14F-4D97-AF65-F5344CB8AC3E}">
        <p14:creationId xmlns:p14="http://schemas.microsoft.com/office/powerpoint/2010/main" val="1100609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3">
            <a:extLst>
              <a:ext uri="{FF2B5EF4-FFF2-40B4-BE49-F238E27FC236}">
                <a16:creationId xmlns:a16="http://schemas.microsoft.com/office/drawing/2014/main" id="{6549FAFA-F260-FE70-BAC1-EC804620E979}"/>
              </a:ext>
            </a:extLst>
          </p:cNvPr>
          <p:cNvSpPr/>
          <p:nvPr/>
        </p:nvSpPr>
        <p:spPr>
          <a:xfrm>
            <a:off x="0" y="6885076"/>
            <a:ext cx="9753600" cy="430124"/>
          </a:xfrm>
          <a:prstGeom prst="rect">
            <a:avLst/>
          </a:prstGeom>
          <a:solidFill>
            <a:srgbClr val="0C489F"/>
          </a:solidFill>
        </p:spPr>
        <p:txBody>
          <a:bodyPr/>
          <a:lstStyle/>
          <a:p>
            <a:endParaRPr lang="en-US"/>
          </a:p>
        </p:txBody>
      </p:sp>
      <p:grpSp>
        <p:nvGrpSpPr>
          <p:cNvPr id="3" name="Group 21">
            <a:extLst>
              <a:ext uri="{FF2B5EF4-FFF2-40B4-BE49-F238E27FC236}">
                <a16:creationId xmlns:a16="http://schemas.microsoft.com/office/drawing/2014/main" id="{F0406CDF-7A58-C793-4487-991EFFD4AEFA}"/>
              </a:ext>
            </a:extLst>
          </p:cNvPr>
          <p:cNvGrpSpPr/>
          <p:nvPr/>
        </p:nvGrpSpPr>
        <p:grpSpPr>
          <a:xfrm>
            <a:off x="9022080" y="6581909"/>
            <a:ext cx="597668" cy="548031"/>
            <a:chOff x="0" y="-656"/>
            <a:chExt cx="221359" cy="202975"/>
          </a:xfrm>
        </p:grpSpPr>
        <p:sp>
          <p:nvSpPr>
            <p:cNvPr id="4" name="Freeform 22">
              <a:extLst>
                <a:ext uri="{FF2B5EF4-FFF2-40B4-BE49-F238E27FC236}">
                  <a16:creationId xmlns:a16="http://schemas.microsoft.com/office/drawing/2014/main" id="{0CF5F4ED-230B-175B-E991-0795D0979C51}"/>
                </a:ext>
              </a:extLst>
            </p:cNvPr>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5" name="TextBox 23">
              <a:extLst>
                <a:ext uri="{FF2B5EF4-FFF2-40B4-BE49-F238E27FC236}">
                  <a16:creationId xmlns:a16="http://schemas.microsoft.com/office/drawing/2014/main" id="{A3BA7E5B-ACEB-F68C-648F-EAA19865E989}"/>
                </a:ext>
              </a:extLst>
            </p:cNvPr>
            <p:cNvSpPr txBox="1"/>
            <p:nvPr/>
          </p:nvSpPr>
          <p:spPr>
            <a:xfrm>
              <a:off x="0" y="-656"/>
              <a:ext cx="221359" cy="202975"/>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6</a:t>
              </a:r>
            </a:p>
          </p:txBody>
        </p:sp>
      </p:grpSp>
      <p:grpSp>
        <p:nvGrpSpPr>
          <p:cNvPr id="6" name="Group 3">
            <a:extLst>
              <a:ext uri="{FF2B5EF4-FFF2-40B4-BE49-F238E27FC236}">
                <a16:creationId xmlns:a16="http://schemas.microsoft.com/office/drawing/2014/main" id="{03D4295C-4D15-2A91-D939-33586A7B5988}"/>
              </a:ext>
            </a:extLst>
          </p:cNvPr>
          <p:cNvGrpSpPr/>
          <p:nvPr/>
        </p:nvGrpSpPr>
        <p:grpSpPr>
          <a:xfrm>
            <a:off x="1866041" y="-2"/>
            <a:ext cx="2310838" cy="678301"/>
            <a:chOff x="0" y="-1"/>
            <a:chExt cx="1196260" cy="351139"/>
          </a:xfrm>
        </p:grpSpPr>
        <p:sp>
          <p:nvSpPr>
            <p:cNvPr id="7" name="Freeform 4">
              <a:extLst>
                <a:ext uri="{FF2B5EF4-FFF2-40B4-BE49-F238E27FC236}">
                  <a16:creationId xmlns:a16="http://schemas.microsoft.com/office/drawing/2014/main" id="{9126BBBF-C024-5E82-354E-725648BF358D}"/>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8" name="TextBox 5">
              <a:extLst>
                <a:ext uri="{FF2B5EF4-FFF2-40B4-BE49-F238E27FC236}">
                  <a16:creationId xmlns:a16="http://schemas.microsoft.com/office/drawing/2014/main" id="{700EE6EA-56C8-1B3E-D119-70DC5528728D}"/>
                </a:ext>
              </a:extLst>
            </p:cNvPr>
            <p:cNvSpPr txBox="1"/>
            <p:nvPr/>
          </p:nvSpPr>
          <p:spPr>
            <a:xfrm>
              <a:off x="177800" y="-1"/>
              <a:ext cx="1018460" cy="351139"/>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9" name="Group 6">
            <a:extLst>
              <a:ext uri="{FF2B5EF4-FFF2-40B4-BE49-F238E27FC236}">
                <a16:creationId xmlns:a16="http://schemas.microsoft.com/office/drawing/2014/main" id="{C69859D0-6792-C6B3-7A69-8E2D158CDC08}"/>
              </a:ext>
            </a:extLst>
          </p:cNvPr>
          <p:cNvGrpSpPr/>
          <p:nvPr/>
        </p:nvGrpSpPr>
        <p:grpSpPr>
          <a:xfrm>
            <a:off x="-9866" y="0"/>
            <a:ext cx="2225835" cy="639333"/>
            <a:chOff x="0" y="0"/>
            <a:chExt cx="1152257" cy="330966"/>
          </a:xfrm>
        </p:grpSpPr>
        <p:sp>
          <p:nvSpPr>
            <p:cNvPr id="10" name="Freeform 7">
              <a:extLst>
                <a:ext uri="{FF2B5EF4-FFF2-40B4-BE49-F238E27FC236}">
                  <a16:creationId xmlns:a16="http://schemas.microsoft.com/office/drawing/2014/main" id="{2D3A7FDF-0A0D-8384-02D3-F91E5EA1D5E3}"/>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39C697"/>
            </a:solidFill>
          </p:spPr>
          <p:txBody>
            <a:bodyPr/>
            <a:lstStyle/>
            <a:p>
              <a:endParaRPr lang="en-US"/>
            </a:p>
          </p:txBody>
        </p:sp>
        <p:sp>
          <p:nvSpPr>
            <p:cNvPr id="11" name="TextBox 8">
              <a:extLst>
                <a:ext uri="{FF2B5EF4-FFF2-40B4-BE49-F238E27FC236}">
                  <a16:creationId xmlns:a16="http://schemas.microsoft.com/office/drawing/2014/main" id="{739E61DB-D941-9C4B-4E10-9CD9EDFABF58}"/>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12" name="Group 9">
            <a:extLst>
              <a:ext uri="{FF2B5EF4-FFF2-40B4-BE49-F238E27FC236}">
                <a16:creationId xmlns:a16="http://schemas.microsoft.com/office/drawing/2014/main" id="{FD22BF4D-427C-79FA-F53B-5103AC47AE39}"/>
              </a:ext>
            </a:extLst>
          </p:cNvPr>
          <p:cNvGrpSpPr/>
          <p:nvPr/>
        </p:nvGrpSpPr>
        <p:grpSpPr>
          <a:xfrm>
            <a:off x="3833419" y="0"/>
            <a:ext cx="2298695" cy="639333"/>
            <a:chOff x="0" y="0"/>
            <a:chExt cx="1189974" cy="330966"/>
          </a:xfrm>
        </p:grpSpPr>
        <p:sp>
          <p:nvSpPr>
            <p:cNvPr id="13" name="Freeform 10">
              <a:extLst>
                <a:ext uri="{FF2B5EF4-FFF2-40B4-BE49-F238E27FC236}">
                  <a16:creationId xmlns:a16="http://schemas.microsoft.com/office/drawing/2014/main" id="{69FF0BD9-3718-B30E-F31A-BAA96988256D}"/>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14" name="TextBox 11">
              <a:extLst>
                <a:ext uri="{FF2B5EF4-FFF2-40B4-BE49-F238E27FC236}">
                  <a16:creationId xmlns:a16="http://schemas.microsoft.com/office/drawing/2014/main" id="{F7D76C15-410D-A6EA-A908-82E003CAA246}"/>
                </a:ext>
              </a:extLst>
            </p:cNvPr>
            <p:cNvSpPr txBox="1"/>
            <p:nvPr/>
          </p:nvSpPr>
          <p:spPr>
            <a:xfrm>
              <a:off x="177800" y="0"/>
              <a:ext cx="1009488"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15" name="Group 12">
            <a:extLst>
              <a:ext uri="{FF2B5EF4-FFF2-40B4-BE49-F238E27FC236}">
                <a16:creationId xmlns:a16="http://schemas.microsoft.com/office/drawing/2014/main" id="{E14C8997-AD5E-7C01-0E72-CE3C6CFBDCCF}"/>
              </a:ext>
            </a:extLst>
          </p:cNvPr>
          <p:cNvGrpSpPr/>
          <p:nvPr/>
        </p:nvGrpSpPr>
        <p:grpSpPr>
          <a:xfrm>
            <a:off x="5783465" y="0"/>
            <a:ext cx="2213692" cy="639333"/>
            <a:chOff x="0" y="0"/>
            <a:chExt cx="1145970" cy="330966"/>
          </a:xfrm>
        </p:grpSpPr>
        <p:sp>
          <p:nvSpPr>
            <p:cNvPr id="16" name="Freeform 13">
              <a:extLst>
                <a:ext uri="{FF2B5EF4-FFF2-40B4-BE49-F238E27FC236}">
                  <a16:creationId xmlns:a16="http://schemas.microsoft.com/office/drawing/2014/main" id="{ECB3B4A7-1515-579B-EEF1-172E1032A728}"/>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17" name="TextBox 14">
              <a:extLst>
                <a:ext uri="{FF2B5EF4-FFF2-40B4-BE49-F238E27FC236}">
                  <a16:creationId xmlns:a16="http://schemas.microsoft.com/office/drawing/2014/main" id="{74017C5E-E3FD-351A-8ADE-83AB895B5A7F}"/>
                </a:ext>
              </a:extLst>
            </p:cNvPr>
            <p:cNvSpPr txBox="1"/>
            <p:nvPr/>
          </p:nvSpPr>
          <p:spPr>
            <a:xfrm>
              <a:off x="177800" y="0"/>
              <a:ext cx="95913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18" name="Group 15">
            <a:extLst>
              <a:ext uri="{FF2B5EF4-FFF2-40B4-BE49-F238E27FC236}">
                <a16:creationId xmlns:a16="http://schemas.microsoft.com/office/drawing/2014/main" id="{AF7AB47C-B84C-5EEF-F9C2-4A45106AFE90}"/>
              </a:ext>
            </a:extLst>
          </p:cNvPr>
          <p:cNvGrpSpPr/>
          <p:nvPr/>
        </p:nvGrpSpPr>
        <p:grpSpPr>
          <a:xfrm>
            <a:off x="7641442" y="0"/>
            <a:ext cx="2112158" cy="639333"/>
            <a:chOff x="0" y="0"/>
            <a:chExt cx="1093409" cy="330966"/>
          </a:xfrm>
        </p:grpSpPr>
        <p:sp>
          <p:nvSpPr>
            <p:cNvPr id="19" name="Freeform 16">
              <a:extLst>
                <a:ext uri="{FF2B5EF4-FFF2-40B4-BE49-F238E27FC236}">
                  <a16:creationId xmlns:a16="http://schemas.microsoft.com/office/drawing/2014/main" id="{E8E0CEC8-2CED-3481-FB6C-105CBDDE6C55}"/>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20" name="TextBox 17">
              <a:extLst>
                <a:ext uri="{FF2B5EF4-FFF2-40B4-BE49-F238E27FC236}">
                  <a16:creationId xmlns:a16="http://schemas.microsoft.com/office/drawing/2014/main" id="{1347B41C-46B1-DDD4-2951-204C1D0F8238}"/>
                </a:ext>
              </a:extLst>
            </p:cNvPr>
            <p:cNvSpPr txBox="1"/>
            <p:nvPr/>
          </p:nvSpPr>
          <p:spPr>
            <a:xfrm>
              <a:off x="177799" y="0"/>
              <a:ext cx="91560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50" name="Circle: Hollow 49">
            <a:extLst>
              <a:ext uri="{FF2B5EF4-FFF2-40B4-BE49-F238E27FC236}">
                <a16:creationId xmlns:a16="http://schemas.microsoft.com/office/drawing/2014/main" id="{31967F79-4884-88B2-11AE-4A3FB4FF0412}"/>
              </a:ext>
            </a:extLst>
          </p:cNvPr>
          <p:cNvSpPr/>
          <p:nvPr/>
        </p:nvSpPr>
        <p:spPr>
          <a:xfrm>
            <a:off x="717886" y="1828800"/>
            <a:ext cx="1280160" cy="1280160"/>
          </a:xfrm>
          <a:prstGeom prst="donut">
            <a:avLst>
              <a:gd name="adj" fmla="val 10198"/>
            </a:avLst>
          </a:prstGeom>
          <a:solidFill>
            <a:srgbClr val="6200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ircle: Hollow 54">
            <a:extLst>
              <a:ext uri="{FF2B5EF4-FFF2-40B4-BE49-F238E27FC236}">
                <a16:creationId xmlns:a16="http://schemas.microsoft.com/office/drawing/2014/main" id="{A165D40B-8391-CBD7-B194-A532AC7A527C}"/>
              </a:ext>
            </a:extLst>
          </p:cNvPr>
          <p:cNvSpPr/>
          <p:nvPr/>
        </p:nvSpPr>
        <p:spPr>
          <a:xfrm>
            <a:off x="2456032" y="1809750"/>
            <a:ext cx="1280160" cy="1280160"/>
          </a:xfrm>
          <a:prstGeom prst="donut">
            <a:avLst>
              <a:gd name="adj" fmla="val 10198"/>
            </a:avLst>
          </a:prstGeom>
          <a:solidFill>
            <a:srgbClr val="1B7E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Circle: Hollow 55">
            <a:extLst>
              <a:ext uri="{FF2B5EF4-FFF2-40B4-BE49-F238E27FC236}">
                <a16:creationId xmlns:a16="http://schemas.microsoft.com/office/drawing/2014/main" id="{517B3671-F6D1-AA1C-E83E-6A120B500301}"/>
              </a:ext>
            </a:extLst>
          </p:cNvPr>
          <p:cNvSpPr/>
          <p:nvPr/>
        </p:nvSpPr>
        <p:spPr>
          <a:xfrm>
            <a:off x="4176879" y="1809750"/>
            <a:ext cx="1280160" cy="1280160"/>
          </a:xfrm>
          <a:prstGeom prst="donut">
            <a:avLst>
              <a:gd name="adj" fmla="val 1019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Circle: Hollow 56">
            <a:extLst>
              <a:ext uri="{FF2B5EF4-FFF2-40B4-BE49-F238E27FC236}">
                <a16:creationId xmlns:a16="http://schemas.microsoft.com/office/drawing/2014/main" id="{DB80C6E9-2885-D6BE-DA36-52E580975619}"/>
              </a:ext>
            </a:extLst>
          </p:cNvPr>
          <p:cNvSpPr/>
          <p:nvPr/>
        </p:nvSpPr>
        <p:spPr>
          <a:xfrm>
            <a:off x="5920595" y="1804298"/>
            <a:ext cx="1280160" cy="1280160"/>
          </a:xfrm>
          <a:prstGeom prst="donut">
            <a:avLst>
              <a:gd name="adj" fmla="val 10198"/>
            </a:avLst>
          </a:prstGeom>
          <a:solidFill>
            <a:srgbClr val="00CCF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ircle: Hollow 57">
            <a:extLst>
              <a:ext uri="{FF2B5EF4-FFF2-40B4-BE49-F238E27FC236}">
                <a16:creationId xmlns:a16="http://schemas.microsoft.com/office/drawing/2014/main" id="{8209789E-AD22-C850-AC5D-4B0AD6447C41}"/>
              </a:ext>
            </a:extLst>
          </p:cNvPr>
          <p:cNvSpPr/>
          <p:nvPr/>
        </p:nvSpPr>
        <p:spPr>
          <a:xfrm>
            <a:off x="7641442" y="1828800"/>
            <a:ext cx="1280160" cy="1280160"/>
          </a:xfrm>
          <a:prstGeom prst="donut">
            <a:avLst>
              <a:gd name="adj" fmla="val 10198"/>
            </a:avLst>
          </a:prstGeom>
          <a:solidFill>
            <a:srgbClr val="3D96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58">
            <a:extLst>
              <a:ext uri="{FF2B5EF4-FFF2-40B4-BE49-F238E27FC236}">
                <a16:creationId xmlns:a16="http://schemas.microsoft.com/office/drawing/2014/main" id="{4FD0743A-8F27-24AF-9EDE-37A10C750B91}"/>
              </a:ext>
            </a:extLst>
          </p:cNvPr>
          <p:cNvSpPr/>
          <p:nvPr/>
        </p:nvSpPr>
        <p:spPr>
          <a:xfrm>
            <a:off x="1992476" y="2438400"/>
            <a:ext cx="463556" cy="152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29D8E25-BA2F-8BC3-65DD-B16F4193A7F9}"/>
              </a:ext>
            </a:extLst>
          </p:cNvPr>
          <p:cNvSpPr/>
          <p:nvPr/>
        </p:nvSpPr>
        <p:spPr>
          <a:xfrm>
            <a:off x="3730622" y="2438400"/>
            <a:ext cx="463556" cy="152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D9D7366-BFC6-3A19-EC0F-94CC5020E86C}"/>
              </a:ext>
            </a:extLst>
          </p:cNvPr>
          <p:cNvSpPr/>
          <p:nvPr/>
        </p:nvSpPr>
        <p:spPr>
          <a:xfrm>
            <a:off x="5449419" y="2438400"/>
            <a:ext cx="463556" cy="152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FBA3A9E-12CD-1A9E-74F1-9B9E26E8750C}"/>
              </a:ext>
            </a:extLst>
          </p:cNvPr>
          <p:cNvSpPr/>
          <p:nvPr/>
        </p:nvSpPr>
        <p:spPr>
          <a:xfrm>
            <a:off x="7200755" y="2453640"/>
            <a:ext cx="425447" cy="137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C9C1C8D-593E-EC85-D2CA-94505A79F9C0}"/>
              </a:ext>
            </a:extLst>
          </p:cNvPr>
          <p:cNvSpPr/>
          <p:nvPr/>
        </p:nvSpPr>
        <p:spPr>
          <a:xfrm>
            <a:off x="978627" y="2103120"/>
            <a:ext cx="731520" cy="7315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01</a:t>
            </a:r>
          </a:p>
        </p:txBody>
      </p:sp>
      <p:sp>
        <p:nvSpPr>
          <p:cNvPr id="64" name="Oval 63">
            <a:extLst>
              <a:ext uri="{FF2B5EF4-FFF2-40B4-BE49-F238E27FC236}">
                <a16:creationId xmlns:a16="http://schemas.microsoft.com/office/drawing/2014/main" id="{90093267-DA3F-2655-C9CE-7DF0F7ECF9C3}"/>
              </a:ext>
            </a:extLst>
          </p:cNvPr>
          <p:cNvSpPr/>
          <p:nvPr/>
        </p:nvSpPr>
        <p:spPr>
          <a:xfrm>
            <a:off x="2717892" y="2103120"/>
            <a:ext cx="731520" cy="7315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02</a:t>
            </a:r>
          </a:p>
        </p:txBody>
      </p:sp>
      <p:sp>
        <p:nvSpPr>
          <p:cNvPr id="65" name="Oval 64">
            <a:extLst>
              <a:ext uri="{FF2B5EF4-FFF2-40B4-BE49-F238E27FC236}">
                <a16:creationId xmlns:a16="http://schemas.microsoft.com/office/drawing/2014/main" id="{C9D2E122-11D8-97BC-1EA2-C5469C96676B}"/>
              </a:ext>
            </a:extLst>
          </p:cNvPr>
          <p:cNvSpPr/>
          <p:nvPr/>
        </p:nvSpPr>
        <p:spPr>
          <a:xfrm>
            <a:off x="4435570" y="2103120"/>
            <a:ext cx="731520" cy="7315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03</a:t>
            </a:r>
          </a:p>
        </p:txBody>
      </p:sp>
      <p:sp>
        <p:nvSpPr>
          <p:cNvPr id="66" name="Oval 65">
            <a:extLst>
              <a:ext uri="{FF2B5EF4-FFF2-40B4-BE49-F238E27FC236}">
                <a16:creationId xmlns:a16="http://schemas.microsoft.com/office/drawing/2014/main" id="{F0202750-FC30-AB5F-5F4F-478B6D0B5B1E}"/>
              </a:ext>
            </a:extLst>
          </p:cNvPr>
          <p:cNvSpPr/>
          <p:nvPr/>
        </p:nvSpPr>
        <p:spPr>
          <a:xfrm>
            <a:off x="6194915" y="2103120"/>
            <a:ext cx="731520" cy="7315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04</a:t>
            </a:r>
          </a:p>
        </p:txBody>
      </p:sp>
      <p:sp>
        <p:nvSpPr>
          <p:cNvPr id="67" name="Oval 66">
            <a:extLst>
              <a:ext uri="{FF2B5EF4-FFF2-40B4-BE49-F238E27FC236}">
                <a16:creationId xmlns:a16="http://schemas.microsoft.com/office/drawing/2014/main" id="{4D4A97E1-3D0D-DA4C-E7AD-BE6E8118CCF0}"/>
              </a:ext>
            </a:extLst>
          </p:cNvPr>
          <p:cNvSpPr/>
          <p:nvPr/>
        </p:nvSpPr>
        <p:spPr>
          <a:xfrm>
            <a:off x="7915762" y="2103120"/>
            <a:ext cx="731520" cy="73152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05</a:t>
            </a:r>
          </a:p>
        </p:txBody>
      </p:sp>
      <p:sp>
        <p:nvSpPr>
          <p:cNvPr id="22" name="TextBox 21">
            <a:extLst>
              <a:ext uri="{FF2B5EF4-FFF2-40B4-BE49-F238E27FC236}">
                <a16:creationId xmlns:a16="http://schemas.microsoft.com/office/drawing/2014/main" id="{EB2FF782-088C-364F-673B-C10143084B5F}"/>
              </a:ext>
            </a:extLst>
          </p:cNvPr>
          <p:cNvSpPr txBox="1"/>
          <p:nvPr/>
        </p:nvSpPr>
        <p:spPr>
          <a:xfrm>
            <a:off x="500415" y="1346628"/>
            <a:ext cx="2252311" cy="369332"/>
          </a:xfrm>
          <a:prstGeom prst="rect">
            <a:avLst/>
          </a:prstGeom>
          <a:noFill/>
        </p:spPr>
        <p:txBody>
          <a:bodyPr wrap="square">
            <a:spAutoFit/>
          </a:bodyPr>
          <a:lstStyle/>
          <a:p>
            <a:pPr marL="285750" indent="-285750" algn="ctr">
              <a:buFont typeface="Wingdings" panose="05000000000000000000" pitchFamily="2" charset="2"/>
              <a:buChar char="q"/>
            </a:pP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Overview</a:t>
            </a:r>
          </a:p>
        </p:txBody>
      </p:sp>
      <p:sp>
        <p:nvSpPr>
          <p:cNvPr id="24" name="TextBox 23">
            <a:extLst>
              <a:ext uri="{FF2B5EF4-FFF2-40B4-BE49-F238E27FC236}">
                <a16:creationId xmlns:a16="http://schemas.microsoft.com/office/drawing/2014/main" id="{DBCF4F27-DE70-2DA2-F954-04066B304D7F}"/>
              </a:ext>
            </a:extLst>
          </p:cNvPr>
          <p:cNvSpPr txBox="1"/>
          <p:nvPr/>
        </p:nvSpPr>
        <p:spPr>
          <a:xfrm>
            <a:off x="401282" y="893503"/>
            <a:ext cx="8068576" cy="400110"/>
          </a:xfrm>
          <a:prstGeom prst="rect">
            <a:avLst/>
          </a:prstGeom>
          <a:noFill/>
        </p:spPr>
        <p:txBody>
          <a:bodyPr wrap="square">
            <a:spAutoFit/>
          </a:bodyPr>
          <a:lstStyle/>
          <a:p>
            <a:pPr algn="ctr"/>
            <a:r>
              <a:rPr lang="en-US" sz="2000" b="1" dirty="0">
                <a:ln w="0"/>
                <a:latin typeface="Times New Roman" panose="02020603050405020304" pitchFamily="18" charset="0"/>
                <a:cs typeface="Times New Roman" panose="02020603050405020304" pitchFamily="18" charset="0"/>
              </a:rPr>
              <a:t>Why should we create Securing Wireless Access Management System?</a:t>
            </a:r>
            <a:endParaRPr lang="en-US" sz="2000" b="1" dirty="0">
              <a:ln w="0"/>
              <a:solidFill>
                <a:schemeClr val="tx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6E4981C6-4AC9-7AA5-0ACC-C49601EF1D09}"/>
              </a:ext>
            </a:extLst>
          </p:cNvPr>
          <p:cNvSpPr txBox="1"/>
          <p:nvPr/>
        </p:nvSpPr>
        <p:spPr>
          <a:xfrm>
            <a:off x="2497755" y="4012280"/>
            <a:ext cx="1280160" cy="830997"/>
          </a:xfrm>
          <a:prstGeom prst="rect">
            <a:avLst/>
          </a:prstGeom>
          <a:noFill/>
        </p:spPr>
        <p:txBody>
          <a:bodyPr wrap="square">
            <a:spAutoFit/>
          </a:bodyPr>
          <a:lstStyle/>
          <a:p>
            <a:pPr algn="ctr"/>
            <a:r>
              <a:rPr lang="en-US" sz="2400" dirty="0">
                <a:ln w="0"/>
                <a:latin typeface="Times New Roman" panose="02020603050405020304" pitchFamily="18" charset="0"/>
                <a:cs typeface="Times New Roman" panose="02020603050405020304" pitchFamily="18" charset="0"/>
              </a:rPr>
              <a:t>Un</a:t>
            </a:r>
          </a:p>
          <a:p>
            <a:pPr algn="ctr"/>
            <a:r>
              <a:rPr lang="en-US" sz="2400" dirty="0">
                <a:ln w="0"/>
                <a:latin typeface="Times New Roman" panose="02020603050405020304" pitchFamily="18" charset="0"/>
                <a:cs typeface="Times New Roman" panose="02020603050405020304" pitchFamily="18" charset="0"/>
              </a:rPr>
              <a:t>security</a:t>
            </a:r>
            <a:endParaRPr lang="en-US" sz="2400" dirty="0">
              <a:ln w="0"/>
              <a:solidFill>
                <a:schemeClr val="tx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54295C-E719-2A56-E180-114AEA15BEBB}"/>
              </a:ext>
            </a:extLst>
          </p:cNvPr>
          <p:cNvSpPr txBox="1"/>
          <p:nvPr/>
        </p:nvSpPr>
        <p:spPr>
          <a:xfrm>
            <a:off x="4115035" y="4000094"/>
            <a:ext cx="1491615" cy="830997"/>
          </a:xfrm>
          <a:prstGeom prst="rect">
            <a:avLst/>
          </a:prstGeom>
          <a:noFill/>
        </p:spPr>
        <p:txBody>
          <a:bodyPr wrap="square">
            <a:spAutoFit/>
          </a:bodyPr>
          <a:lstStyle/>
          <a:p>
            <a:pPr algn="ctr"/>
            <a:r>
              <a:rPr lang="en-US" sz="2400" dirty="0">
                <a:ln w="0"/>
                <a:latin typeface="Times New Roman" panose="02020603050405020304" pitchFamily="18" charset="0"/>
                <a:cs typeface="Times New Roman" panose="02020603050405020304" pitchFamily="18" charset="0"/>
              </a:rPr>
              <a:t>Lose quality</a:t>
            </a:r>
            <a:endParaRPr lang="en-US" sz="2400" dirty="0">
              <a:ln w="0"/>
              <a:solidFill>
                <a:schemeClr val="tx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EB12BB9E-4124-C7CE-D59B-8AB73BB16582}"/>
              </a:ext>
            </a:extLst>
          </p:cNvPr>
          <p:cNvSpPr txBox="1"/>
          <p:nvPr/>
        </p:nvSpPr>
        <p:spPr>
          <a:xfrm>
            <a:off x="5912975" y="4052528"/>
            <a:ext cx="1280161" cy="830997"/>
          </a:xfrm>
          <a:prstGeom prst="rect">
            <a:avLst/>
          </a:prstGeom>
          <a:noFill/>
        </p:spPr>
        <p:txBody>
          <a:bodyPr wrap="square">
            <a:spAutoFit/>
          </a:bodyPr>
          <a:lstStyle/>
          <a:p>
            <a:pPr algn="ctr"/>
            <a:r>
              <a:rPr lang="en-US" sz="2400" dirty="0">
                <a:ln w="0"/>
                <a:solidFill>
                  <a:schemeClr val="tx1"/>
                </a:solidFill>
                <a:latin typeface="Times New Roman" panose="02020603050405020304" pitchFamily="18" charset="0"/>
                <a:cs typeface="Times New Roman" panose="02020603050405020304" pitchFamily="18" charset="0"/>
              </a:rPr>
              <a:t>Over control</a:t>
            </a:r>
          </a:p>
        </p:txBody>
      </p:sp>
      <p:sp>
        <p:nvSpPr>
          <p:cNvPr id="34" name="TextBox 33">
            <a:extLst>
              <a:ext uri="{FF2B5EF4-FFF2-40B4-BE49-F238E27FC236}">
                <a16:creationId xmlns:a16="http://schemas.microsoft.com/office/drawing/2014/main" id="{A7206504-D448-3EB6-9D46-59014EDD07DA}"/>
              </a:ext>
            </a:extLst>
          </p:cNvPr>
          <p:cNvSpPr txBox="1"/>
          <p:nvPr/>
        </p:nvSpPr>
        <p:spPr>
          <a:xfrm>
            <a:off x="7372859" y="4092270"/>
            <a:ext cx="1956764" cy="830997"/>
          </a:xfrm>
          <a:prstGeom prst="rect">
            <a:avLst/>
          </a:prstGeom>
          <a:noFill/>
        </p:spPr>
        <p:txBody>
          <a:bodyPr wrap="square">
            <a:spAutoFit/>
          </a:bodyPr>
          <a:lstStyle/>
          <a:p>
            <a:pPr algn="ctr"/>
            <a:r>
              <a:rPr lang="en-US" sz="2400" dirty="0">
                <a:ln w="0"/>
                <a:latin typeface="Times New Roman" panose="02020603050405020304" pitchFamily="18" charset="0"/>
                <a:cs typeface="Times New Roman" panose="02020603050405020304" pitchFamily="18" charset="0"/>
              </a:rPr>
              <a:t>Not Authorization </a:t>
            </a:r>
            <a:endParaRPr lang="en-US" sz="2400" dirty="0">
              <a:ln w="0"/>
              <a:solidFill>
                <a:schemeClr val="tx1"/>
              </a:solidFill>
              <a:latin typeface="Times New Roman" panose="02020603050405020304" pitchFamily="18" charset="0"/>
              <a:cs typeface="Times New Roman" panose="02020603050405020304" pitchFamily="18" charset="0"/>
            </a:endParaRPr>
          </a:p>
        </p:txBody>
      </p:sp>
      <p:sp>
        <p:nvSpPr>
          <p:cNvPr id="36" name="Arrow: Down 35">
            <a:extLst>
              <a:ext uri="{FF2B5EF4-FFF2-40B4-BE49-F238E27FC236}">
                <a16:creationId xmlns:a16="http://schemas.microsoft.com/office/drawing/2014/main" id="{8F841357-9265-BF05-7716-BE49D2F024AC}"/>
              </a:ext>
            </a:extLst>
          </p:cNvPr>
          <p:cNvSpPr/>
          <p:nvPr/>
        </p:nvSpPr>
        <p:spPr>
          <a:xfrm>
            <a:off x="1119329" y="3108960"/>
            <a:ext cx="484632" cy="762000"/>
          </a:xfrm>
          <a:prstGeom prst="downArrow">
            <a:avLst>
              <a:gd name="adj1" fmla="val 29266"/>
              <a:gd name="adj2" fmla="val 334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51E32E35-0FB1-76BA-E243-F442DDE48E23}"/>
              </a:ext>
            </a:extLst>
          </p:cNvPr>
          <p:cNvSpPr/>
          <p:nvPr/>
        </p:nvSpPr>
        <p:spPr>
          <a:xfrm>
            <a:off x="2896969" y="3095885"/>
            <a:ext cx="484632" cy="762000"/>
          </a:xfrm>
          <a:prstGeom prst="downArrow">
            <a:avLst>
              <a:gd name="adj1" fmla="val 29266"/>
              <a:gd name="adj2" fmla="val 334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39380B7F-3DA0-138A-7E9D-4138963C4F8E}"/>
              </a:ext>
            </a:extLst>
          </p:cNvPr>
          <p:cNvSpPr/>
          <p:nvPr/>
        </p:nvSpPr>
        <p:spPr>
          <a:xfrm>
            <a:off x="4588618" y="3108960"/>
            <a:ext cx="484632" cy="762000"/>
          </a:xfrm>
          <a:prstGeom prst="downArrow">
            <a:avLst>
              <a:gd name="adj1" fmla="val 29266"/>
              <a:gd name="adj2" fmla="val 334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C1A4ADA4-C190-E2DA-1640-0A8DA439D592}"/>
              </a:ext>
            </a:extLst>
          </p:cNvPr>
          <p:cNvSpPr/>
          <p:nvPr/>
        </p:nvSpPr>
        <p:spPr>
          <a:xfrm>
            <a:off x="6323806" y="3099547"/>
            <a:ext cx="484632" cy="762000"/>
          </a:xfrm>
          <a:prstGeom prst="downArrow">
            <a:avLst>
              <a:gd name="adj1" fmla="val 29266"/>
              <a:gd name="adj2" fmla="val 334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F919F587-90C5-B847-00A9-E4C34AD4E481}"/>
              </a:ext>
            </a:extLst>
          </p:cNvPr>
          <p:cNvSpPr/>
          <p:nvPr/>
        </p:nvSpPr>
        <p:spPr>
          <a:xfrm>
            <a:off x="8054284" y="3099547"/>
            <a:ext cx="484632" cy="762000"/>
          </a:xfrm>
          <a:prstGeom prst="downArrow">
            <a:avLst>
              <a:gd name="adj1" fmla="val 29266"/>
              <a:gd name="adj2" fmla="val 334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8C7002C-2798-7E09-9470-15972338F856}"/>
              </a:ext>
            </a:extLst>
          </p:cNvPr>
          <p:cNvSpPr txBox="1"/>
          <p:nvPr/>
        </p:nvSpPr>
        <p:spPr>
          <a:xfrm>
            <a:off x="699815" y="3999948"/>
            <a:ext cx="1491615" cy="830997"/>
          </a:xfrm>
          <a:prstGeom prst="rect">
            <a:avLst/>
          </a:prstGeom>
          <a:noFill/>
        </p:spPr>
        <p:txBody>
          <a:bodyPr wrap="square">
            <a:spAutoFit/>
          </a:bodyPr>
          <a:lstStyle/>
          <a:p>
            <a:pPr algn="ctr"/>
            <a:r>
              <a:rPr lang="en-US" sz="2400" dirty="0" err="1">
                <a:ln w="0"/>
                <a:solidFill>
                  <a:schemeClr val="tx1"/>
                </a:solidFill>
                <a:latin typeface="Times New Roman" panose="02020603050405020304" pitchFamily="18" charset="0"/>
                <a:cs typeface="Times New Roman" panose="02020603050405020304" pitchFamily="18" charset="0"/>
              </a:rPr>
              <a:t>Unlimite</a:t>
            </a:r>
            <a:r>
              <a:rPr lang="en-US" sz="2400" dirty="0">
                <a:ln w="0"/>
                <a:solidFill>
                  <a:schemeClr val="tx1"/>
                </a:solidFill>
                <a:latin typeface="Times New Roman" panose="02020603050405020304" pitchFamily="18" charset="0"/>
                <a:cs typeface="Times New Roman" panose="02020603050405020304" pitchFamily="18" charset="0"/>
              </a:rPr>
              <a:t> Access</a:t>
            </a:r>
          </a:p>
        </p:txBody>
      </p:sp>
    </p:spTree>
    <p:extLst>
      <p:ext uri="{BB962C8B-B14F-4D97-AF65-F5344CB8AC3E}">
        <p14:creationId xmlns:p14="http://schemas.microsoft.com/office/powerpoint/2010/main" val="417435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6885076"/>
            <a:ext cx="9753600" cy="430124"/>
          </a:xfrm>
          <a:prstGeom prst="rect">
            <a:avLst/>
          </a:prstGeom>
          <a:solidFill>
            <a:srgbClr val="0C489F"/>
          </a:solidFill>
        </p:spPr>
        <p:txBody>
          <a:bodyPr/>
          <a:lstStyle/>
          <a:p>
            <a:endParaRPr lang="en-US"/>
          </a:p>
        </p:txBody>
      </p:sp>
      <p:grpSp>
        <p:nvGrpSpPr>
          <p:cNvPr id="21" name="Group 21"/>
          <p:cNvGrpSpPr/>
          <p:nvPr/>
        </p:nvGrpSpPr>
        <p:grpSpPr>
          <a:xfrm>
            <a:off x="9022080" y="6583678"/>
            <a:ext cx="597668" cy="546262"/>
            <a:chOff x="0" y="-1"/>
            <a:chExt cx="221359" cy="202320"/>
          </a:xfrm>
        </p:grpSpPr>
        <p:sp>
          <p:nvSpPr>
            <p:cNvPr id="22" name="Freeform 22"/>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23" name="TextBox 23"/>
            <p:cNvSpPr txBox="1"/>
            <p:nvPr/>
          </p:nvSpPr>
          <p:spPr>
            <a:xfrm>
              <a:off x="0" y="-1"/>
              <a:ext cx="221359" cy="202320"/>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7</a:t>
              </a:r>
            </a:p>
          </p:txBody>
        </p:sp>
      </p:grpSp>
      <p:grpSp>
        <p:nvGrpSpPr>
          <p:cNvPr id="24" name="Group 3">
            <a:extLst>
              <a:ext uri="{FF2B5EF4-FFF2-40B4-BE49-F238E27FC236}">
                <a16:creationId xmlns:a16="http://schemas.microsoft.com/office/drawing/2014/main" id="{CE6F3984-3631-1BDF-2482-564B8B0F9492}"/>
              </a:ext>
            </a:extLst>
          </p:cNvPr>
          <p:cNvGrpSpPr/>
          <p:nvPr/>
        </p:nvGrpSpPr>
        <p:grpSpPr>
          <a:xfrm>
            <a:off x="1866041" y="-2"/>
            <a:ext cx="2310838" cy="678301"/>
            <a:chOff x="0" y="-1"/>
            <a:chExt cx="1196260" cy="351139"/>
          </a:xfrm>
        </p:grpSpPr>
        <p:sp>
          <p:nvSpPr>
            <p:cNvPr id="25" name="Freeform 4">
              <a:extLst>
                <a:ext uri="{FF2B5EF4-FFF2-40B4-BE49-F238E27FC236}">
                  <a16:creationId xmlns:a16="http://schemas.microsoft.com/office/drawing/2014/main" id="{8F41AD68-4753-62E0-7254-43E8304233A2}"/>
                </a:ext>
              </a:extLst>
            </p:cNvPr>
            <p:cNvSpPr/>
            <p:nvPr/>
          </p:nvSpPr>
          <p:spPr>
            <a:xfrm>
              <a:off x="0" y="0"/>
              <a:ext cx="1196260" cy="330965"/>
            </a:xfrm>
            <a:custGeom>
              <a:avLst/>
              <a:gdLst/>
              <a:ahLst/>
              <a:cxnLst/>
              <a:rect l="l" t="t" r="r" b="b"/>
              <a:pathLst>
                <a:path w="1196260" h="330965">
                  <a:moveTo>
                    <a:pt x="0" y="0"/>
                  </a:moveTo>
                  <a:lnTo>
                    <a:pt x="993060" y="0"/>
                  </a:lnTo>
                  <a:lnTo>
                    <a:pt x="1196260" y="165483"/>
                  </a:lnTo>
                  <a:lnTo>
                    <a:pt x="993060" y="330965"/>
                  </a:lnTo>
                  <a:lnTo>
                    <a:pt x="0" y="330965"/>
                  </a:lnTo>
                  <a:lnTo>
                    <a:pt x="203200" y="165483"/>
                  </a:lnTo>
                  <a:lnTo>
                    <a:pt x="0" y="0"/>
                  </a:lnTo>
                  <a:close/>
                </a:path>
              </a:pathLst>
            </a:custGeom>
            <a:solidFill>
              <a:srgbClr val="0C489F"/>
            </a:solidFill>
          </p:spPr>
          <p:txBody>
            <a:bodyPr/>
            <a:lstStyle/>
            <a:p>
              <a:endParaRPr lang="en-US"/>
            </a:p>
          </p:txBody>
        </p:sp>
        <p:sp>
          <p:nvSpPr>
            <p:cNvPr id="26" name="TextBox 5">
              <a:extLst>
                <a:ext uri="{FF2B5EF4-FFF2-40B4-BE49-F238E27FC236}">
                  <a16:creationId xmlns:a16="http://schemas.microsoft.com/office/drawing/2014/main" id="{224E14EC-06BD-BB8C-3449-BD53EF7ED547}"/>
                </a:ext>
              </a:extLst>
            </p:cNvPr>
            <p:cNvSpPr txBox="1"/>
            <p:nvPr/>
          </p:nvSpPr>
          <p:spPr>
            <a:xfrm>
              <a:off x="177800" y="-1"/>
              <a:ext cx="1018460" cy="351139"/>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2. Analysis and Design</a:t>
              </a:r>
            </a:p>
          </p:txBody>
        </p:sp>
      </p:grpSp>
      <p:grpSp>
        <p:nvGrpSpPr>
          <p:cNvPr id="27" name="Group 6">
            <a:extLst>
              <a:ext uri="{FF2B5EF4-FFF2-40B4-BE49-F238E27FC236}">
                <a16:creationId xmlns:a16="http://schemas.microsoft.com/office/drawing/2014/main" id="{6374952A-5666-81A5-F676-C68F3125EAAC}"/>
              </a:ext>
            </a:extLst>
          </p:cNvPr>
          <p:cNvGrpSpPr/>
          <p:nvPr/>
        </p:nvGrpSpPr>
        <p:grpSpPr>
          <a:xfrm>
            <a:off x="-9866" y="0"/>
            <a:ext cx="2225835" cy="639333"/>
            <a:chOff x="0" y="0"/>
            <a:chExt cx="1152257" cy="330966"/>
          </a:xfrm>
        </p:grpSpPr>
        <p:sp>
          <p:nvSpPr>
            <p:cNvPr id="28" name="Freeform 7">
              <a:extLst>
                <a:ext uri="{FF2B5EF4-FFF2-40B4-BE49-F238E27FC236}">
                  <a16:creationId xmlns:a16="http://schemas.microsoft.com/office/drawing/2014/main" id="{1052B0A3-9C09-49C6-2FD8-6D9CFBBB2850}"/>
                </a:ext>
              </a:extLst>
            </p:cNvPr>
            <p:cNvSpPr/>
            <p:nvPr/>
          </p:nvSpPr>
          <p:spPr>
            <a:xfrm>
              <a:off x="0" y="0"/>
              <a:ext cx="1152257" cy="330965"/>
            </a:xfrm>
            <a:custGeom>
              <a:avLst/>
              <a:gdLst/>
              <a:ahLst/>
              <a:cxnLst/>
              <a:rect l="l" t="t" r="r" b="b"/>
              <a:pathLst>
                <a:path w="1152257" h="330965">
                  <a:moveTo>
                    <a:pt x="0" y="0"/>
                  </a:moveTo>
                  <a:lnTo>
                    <a:pt x="949057" y="0"/>
                  </a:lnTo>
                  <a:lnTo>
                    <a:pt x="1152257" y="165483"/>
                  </a:lnTo>
                  <a:lnTo>
                    <a:pt x="949057" y="330965"/>
                  </a:lnTo>
                  <a:lnTo>
                    <a:pt x="0" y="330965"/>
                  </a:lnTo>
                  <a:lnTo>
                    <a:pt x="203200" y="165483"/>
                  </a:lnTo>
                  <a:lnTo>
                    <a:pt x="0" y="0"/>
                  </a:lnTo>
                  <a:close/>
                </a:path>
              </a:pathLst>
            </a:custGeom>
            <a:solidFill>
              <a:srgbClr val="39C697"/>
            </a:solidFill>
          </p:spPr>
          <p:txBody>
            <a:bodyPr/>
            <a:lstStyle/>
            <a:p>
              <a:endParaRPr lang="en-US"/>
            </a:p>
          </p:txBody>
        </p:sp>
        <p:sp>
          <p:nvSpPr>
            <p:cNvPr id="29" name="TextBox 8">
              <a:extLst>
                <a:ext uri="{FF2B5EF4-FFF2-40B4-BE49-F238E27FC236}">
                  <a16:creationId xmlns:a16="http://schemas.microsoft.com/office/drawing/2014/main" id="{F552EC92-24EB-6618-15C4-D1B36EF05C03}"/>
                </a:ext>
              </a:extLst>
            </p:cNvPr>
            <p:cNvSpPr txBox="1"/>
            <p:nvPr/>
          </p:nvSpPr>
          <p:spPr>
            <a:xfrm>
              <a:off x="177800" y="0"/>
              <a:ext cx="974457"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Canva Sans Bold"/>
                </a:rPr>
                <a:t>1 . Introduction</a:t>
              </a:r>
            </a:p>
          </p:txBody>
        </p:sp>
      </p:grpSp>
      <p:grpSp>
        <p:nvGrpSpPr>
          <p:cNvPr id="30" name="Group 9">
            <a:extLst>
              <a:ext uri="{FF2B5EF4-FFF2-40B4-BE49-F238E27FC236}">
                <a16:creationId xmlns:a16="http://schemas.microsoft.com/office/drawing/2014/main" id="{E31CCEA7-3619-F1C5-1EFA-4D2DFF7DABBF}"/>
              </a:ext>
            </a:extLst>
          </p:cNvPr>
          <p:cNvGrpSpPr/>
          <p:nvPr/>
        </p:nvGrpSpPr>
        <p:grpSpPr>
          <a:xfrm>
            <a:off x="3833419" y="0"/>
            <a:ext cx="2298695" cy="639333"/>
            <a:chOff x="0" y="0"/>
            <a:chExt cx="1189974" cy="330966"/>
          </a:xfrm>
        </p:grpSpPr>
        <p:sp>
          <p:nvSpPr>
            <p:cNvPr id="31" name="Freeform 10">
              <a:extLst>
                <a:ext uri="{FF2B5EF4-FFF2-40B4-BE49-F238E27FC236}">
                  <a16:creationId xmlns:a16="http://schemas.microsoft.com/office/drawing/2014/main" id="{2E706BEE-3929-A268-1AB1-B433FFEB0491}"/>
                </a:ext>
              </a:extLst>
            </p:cNvPr>
            <p:cNvSpPr/>
            <p:nvPr/>
          </p:nvSpPr>
          <p:spPr>
            <a:xfrm>
              <a:off x="0" y="0"/>
              <a:ext cx="1189974" cy="330965"/>
            </a:xfrm>
            <a:custGeom>
              <a:avLst/>
              <a:gdLst/>
              <a:ahLst/>
              <a:cxnLst/>
              <a:rect l="l" t="t" r="r" b="b"/>
              <a:pathLst>
                <a:path w="1189974" h="330965">
                  <a:moveTo>
                    <a:pt x="0" y="0"/>
                  </a:moveTo>
                  <a:lnTo>
                    <a:pt x="986774" y="0"/>
                  </a:lnTo>
                  <a:lnTo>
                    <a:pt x="1189974" y="165483"/>
                  </a:lnTo>
                  <a:lnTo>
                    <a:pt x="986774" y="330965"/>
                  </a:lnTo>
                  <a:lnTo>
                    <a:pt x="0" y="330965"/>
                  </a:lnTo>
                  <a:lnTo>
                    <a:pt x="203200" y="165483"/>
                  </a:lnTo>
                  <a:lnTo>
                    <a:pt x="0" y="0"/>
                  </a:lnTo>
                  <a:close/>
                </a:path>
              </a:pathLst>
            </a:custGeom>
            <a:solidFill>
              <a:srgbClr val="0C489F"/>
            </a:solidFill>
          </p:spPr>
          <p:txBody>
            <a:bodyPr/>
            <a:lstStyle/>
            <a:p>
              <a:endParaRPr lang="en-US"/>
            </a:p>
          </p:txBody>
        </p:sp>
        <p:sp>
          <p:nvSpPr>
            <p:cNvPr id="32" name="TextBox 11">
              <a:extLst>
                <a:ext uri="{FF2B5EF4-FFF2-40B4-BE49-F238E27FC236}">
                  <a16:creationId xmlns:a16="http://schemas.microsoft.com/office/drawing/2014/main" id="{7372C34D-858E-C8E8-7CB8-5F777345D96E}"/>
                </a:ext>
              </a:extLst>
            </p:cNvPr>
            <p:cNvSpPr txBox="1"/>
            <p:nvPr/>
          </p:nvSpPr>
          <p:spPr>
            <a:xfrm>
              <a:off x="177800" y="0"/>
              <a:ext cx="1009488"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3. Implementation</a:t>
              </a:r>
            </a:p>
          </p:txBody>
        </p:sp>
      </p:grpSp>
      <p:grpSp>
        <p:nvGrpSpPr>
          <p:cNvPr id="33" name="Group 12">
            <a:extLst>
              <a:ext uri="{FF2B5EF4-FFF2-40B4-BE49-F238E27FC236}">
                <a16:creationId xmlns:a16="http://schemas.microsoft.com/office/drawing/2014/main" id="{7C69483D-04FD-0C0D-EC7A-B0890EE3B021}"/>
              </a:ext>
            </a:extLst>
          </p:cNvPr>
          <p:cNvGrpSpPr/>
          <p:nvPr/>
        </p:nvGrpSpPr>
        <p:grpSpPr>
          <a:xfrm>
            <a:off x="5783465" y="0"/>
            <a:ext cx="2213692" cy="639333"/>
            <a:chOff x="0" y="0"/>
            <a:chExt cx="1145970" cy="330966"/>
          </a:xfrm>
        </p:grpSpPr>
        <p:sp>
          <p:nvSpPr>
            <p:cNvPr id="34" name="Freeform 13">
              <a:extLst>
                <a:ext uri="{FF2B5EF4-FFF2-40B4-BE49-F238E27FC236}">
                  <a16:creationId xmlns:a16="http://schemas.microsoft.com/office/drawing/2014/main" id="{3B9DE319-2714-E3BD-268C-2473EF1C2293}"/>
                </a:ext>
              </a:extLst>
            </p:cNvPr>
            <p:cNvSpPr/>
            <p:nvPr/>
          </p:nvSpPr>
          <p:spPr>
            <a:xfrm>
              <a:off x="0" y="0"/>
              <a:ext cx="1145970" cy="330965"/>
            </a:xfrm>
            <a:custGeom>
              <a:avLst/>
              <a:gdLst/>
              <a:ahLst/>
              <a:cxnLst/>
              <a:rect l="l" t="t" r="r" b="b"/>
              <a:pathLst>
                <a:path w="1145970" h="330965">
                  <a:moveTo>
                    <a:pt x="0" y="0"/>
                  </a:moveTo>
                  <a:lnTo>
                    <a:pt x="942770" y="0"/>
                  </a:lnTo>
                  <a:lnTo>
                    <a:pt x="1145970" y="165483"/>
                  </a:lnTo>
                  <a:lnTo>
                    <a:pt x="942770" y="330965"/>
                  </a:lnTo>
                  <a:lnTo>
                    <a:pt x="0" y="330965"/>
                  </a:lnTo>
                  <a:lnTo>
                    <a:pt x="203200" y="165483"/>
                  </a:lnTo>
                  <a:lnTo>
                    <a:pt x="0" y="0"/>
                  </a:lnTo>
                  <a:close/>
                </a:path>
              </a:pathLst>
            </a:custGeom>
            <a:solidFill>
              <a:srgbClr val="0C489F"/>
            </a:solidFill>
          </p:spPr>
          <p:txBody>
            <a:bodyPr/>
            <a:lstStyle/>
            <a:p>
              <a:endParaRPr lang="en-US"/>
            </a:p>
          </p:txBody>
        </p:sp>
        <p:sp>
          <p:nvSpPr>
            <p:cNvPr id="35" name="TextBox 14">
              <a:extLst>
                <a:ext uri="{FF2B5EF4-FFF2-40B4-BE49-F238E27FC236}">
                  <a16:creationId xmlns:a16="http://schemas.microsoft.com/office/drawing/2014/main" id="{F03BD246-8D16-7955-9297-1F3E5374E406}"/>
                </a:ext>
              </a:extLst>
            </p:cNvPr>
            <p:cNvSpPr txBox="1"/>
            <p:nvPr/>
          </p:nvSpPr>
          <p:spPr>
            <a:xfrm>
              <a:off x="177800" y="0"/>
              <a:ext cx="95913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4. Conclusion</a:t>
              </a:r>
            </a:p>
          </p:txBody>
        </p:sp>
      </p:grpSp>
      <p:grpSp>
        <p:nvGrpSpPr>
          <p:cNvPr id="36" name="Group 15">
            <a:extLst>
              <a:ext uri="{FF2B5EF4-FFF2-40B4-BE49-F238E27FC236}">
                <a16:creationId xmlns:a16="http://schemas.microsoft.com/office/drawing/2014/main" id="{712A1109-B4E7-FBC1-1F7D-E502B96AF7E8}"/>
              </a:ext>
            </a:extLst>
          </p:cNvPr>
          <p:cNvGrpSpPr/>
          <p:nvPr/>
        </p:nvGrpSpPr>
        <p:grpSpPr>
          <a:xfrm>
            <a:off x="7641442" y="0"/>
            <a:ext cx="2112158" cy="639333"/>
            <a:chOff x="0" y="0"/>
            <a:chExt cx="1093409" cy="330966"/>
          </a:xfrm>
        </p:grpSpPr>
        <p:sp>
          <p:nvSpPr>
            <p:cNvPr id="37" name="Freeform 16">
              <a:extLst>
                <a:ext uri="{FF2B5EF4-FFF2-40B4-BE49-F238E27FC236}">
                  <a16:creationId xmlns:a16="http://schemas.microsoft.com/office/drawing/2014/main" id="{B8E246F9-0603-CDCB-065D-3F977EB30AE3}"/>
                </a:ext>
              </a:extLst>
            </p:cNvPr>
            <p:cNvSpPr/>
            <p:nvPr/>
          </p:nvSpPr>
          <p:spPr>
            <a:xfrm>
              <a:off x="0" y="0"/>
              <a:ext cx="1093409" cy="330965"/>
            </a:xfrm>
            <a:custGeom>
              <a:avLst/>
              <a:gdLst/>
              <a:ahLst/>
              <a:cxnLst/>
              <a:rect l="l" t="t" r="r" b="b"/>
              <a:pathLst>
                <a:path w="1093409" h="330965">
                  <a:moveTo>
                    <a:pt x="0" y="0"/>
                  </a:moveTo>
                  <a:lnTo>
                    <a:pt x="890209" y="0"/>
                  </a:lnTo>
                  <a:lnTo>
                    <a:pt x="1093409" y="165483"/>
                  </a:lnTo>
                  <a:lnTo>
                    <a:pt x="890209" y="330965"/>
                  </a:lnTo>
                  <a:lnTo>
                    <a:pt x="0" y="330965"/>
                  </a:lnTo>
                  <a:lnTo>
                    <a:pt x="203200" y="165483"/>
                  </a:lnTo>
                  <a:lnTo>
                    <a:pt x="0" y="0"/>
                  </a:lnTo>
                  <a:close/>
                </a:path>
              </a:pathLst>
            </a:custGeom>
            <a:solidFill>
              <a:srgbClr val="0C489F"/>
            </a:solidFill>
          </p:spPr>
          <p:txBody>
            <a:bodyPr/>
            <a:lstStyle/>
            <a:p>
              <a:endParaRPr lang="en-US"/>
            </a:p>
          </p:txBody>
        </p:sp>
        <p:sp>
          <p:nvSpPr>
            <p:cNvPr id="38" name="TextBox 17">
              <a:extLst>
                <a:ext uri="{FF2B5EF4-FFF2-40B4-BE49-F238E27FC236}">
                  <a16:creationId xmlns:a16="http://schemas.microsoft.com/office/drawing/2014/main" id="{BC35E476-222E-8E87-6C5A-1E5449031735}"/>
                </a:ext>
              </a:extLst>
            </p:cNvPr>
            <p:cNvSpPr txBox="1"/>
            <p:nvPr/>
          </p:nvSpPr>
          <p:spPr>
            <a:xfrm>
              <a:off x="177799" y="0"/>
              <a:ext cx="915609" cy="330966"/>
            </a:xfrm>
            <a:prstGeom prst="rect">
              <a:avLst/>
            </a:prstGeom>
          </p:spPr>
          <p:txBody>
            <a:bodyPr lIns="25845" tIns="25845" rIns="25845" bIns="25845" rtlCol="0" anchor="ctr"/>
            <a:lstStyle/>
            <a:p>
              <a:pPr algn="ctr">
                <a:lnSpc>
                  <a:spcPts val="1424"/>
                </a:lnSpc>
              </a:pPr>
              <a:r>
                <a:rPr lang="en-US" sz="1017" dirty="0">
                  <a:solidFill>
                    <a:srgbClr val="FFFFFF"/>
                  </a:solidFill>
                  <a:latin typeface="Open Sans Light Bold"/>
                </a:rPr>
                <a:t>5. Demonstration</a:t>
              </a:r>
            </a:p>
          </p:txBody>
        </p:sp>
      </p:grpSp>
      <p:sp>
        <p:nvSpPr>
          <p:cNvPr id="3" name="Flowchart: Connector 2">
            <a:extLst>
              <a:ext uri="{FF2B5EF4-FFF2-40B4-BE49-F238E27FC236}">
                <a16:creationId xmlns:a16="http://schemas.microsoft.com/office/drawing/2014/main" id="{731652C8-30A6-BF79-E072-62A2F38BCCDD}"/>
              </a:ext>
            </a:extLst>
          </p:cNvPr>
          <p:cNvSpPr/>
          <p:nvPr/>
        </p:nvSpPr>
        <p:spPr>
          <a:xfrm>
            <a:off x="609600" y="2362200"/>
            <a:ext cx="2819400" cy="2590800"/>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Objective</a:t>
            </a:r>
          </a:p>
        </p:txBody>
      </p:sp>
      <p:sp>
        <p:nvSpPr>
          <p:cNvPr id="4" name="Arc 3">
            <a:extLst>
              <a:ext uri="{FF2B5EF4-FFF2-40B4-BE49-F238E27FC236}">
                <a16:creationId xmlns:a16="http://schemas.microsoft.com/office/drawing/2014/main" id="{EA802DEC-E414-A105-BAF7-09E70C93D30C}"/>
              </a:ext>
            </a:extLst>
          </p:cNvPr>
          <p:cNvSpPr/>
          <p:nvPr/>
        </p:nvSpPr>
        <p:spPr>
          <a:xfrm>
            <a:off x="213838" y="1943100"/>
            <a:ext cx="3748561" cy="3429000"/>
          </a:xfrm>
          <a:prstGeom prst="arc">
            <a:avLst>
              <a:gd name="adj1" fmla="val 16095421"/>
              <a:gd name="adj2" fmla="val 5622413"/>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88F5AAA-483C-D1B2-AE39-37A360123A80}"/>
              </a:ext>
            </a:extLst>
          </p:cNvPr>
          <p:cNvSpPr/>
          <p:nvPr/>
        </p:nvSpPr>
        <p:spPr>
          <a:xfrm>
            <a:off x="3628590" y="1464546"/>
            <a:ext cx="3599581" cy="5877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User Registration</a:t>
            </a:r>
          </a:p>
        </p:txBody>
      </p:sp>
      <p:sp>
        <p:nvSpPr>
          <p:cNvPr id="11" name="Rectangle: Rounded Corners 10">
            <a:extLst>
              <a:ext uri="{FF2B5EF4-FFF2-40B4-BE49-F238E27FC236}">
                <a16:creationId xmlns:a16="http://schemas.microsoft.com/office/drawing/2014/main" id="{D6E4A526-1A32-59BA-35B1-52BAEB32E511}"/>
              </a:ext>
            </a:extLst>
          </p:cNvPr>
          <p:cNvSpPr/>
          <p:nvPr/>
        </p:nvSpPr>
        <p:spPr>
          <a:xfrm>
            <a:off x="4358161" y="2497955"/>
            <a:ext cx="3599581" cy="5877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Automated Device Connection</a:t>
            </a:r>
          </a:p>
        </p:txBody>
      </p:sp>
      <p:sp>
        <p:nvSpPr>
          <p:cNvPr id="12" name="Rectangle: Rounded Corners 11">
            <a:extLst>
              <a:ext uri="{FF2B5EF4-FFF2-40B4-BE49-F238E27FC236}">
                <a16:creationId xmlns:a16="http://schemas.microsoft.com/office/drawing/2014/main" id="{3656C77E-C4AF-DF5C-334A-3EC93C26C237}"/>
              </a:ext>
            </a:extLst>
          </p:cNvPr>
          <p:cNvSpPr/>
          <p:nvPr/>
        </p:nvSpPr>
        <p:spPr>
          <a:xfrm>
            <a:off x="4724400" y="3495042"/>
            <a:ext cx="3599581" cy="5877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Unauthorized Use Prevention</a:t>
            </a:r>
          </a:p>
        </p:txBody>
      </p:sp>
      <p:sp>
        <p:nvSpPr>
          <p:cNvPr id="13" name="Rectangle: Rounded Corners 12">
            <a:extLst>
              <a:ext uri="{FF2B5EF4-FFF2-40B4-BE49-F238E27FC236}">
                <a16:creationId xmlns:a16="http://schemas.microsoft.com/office/drawing/2014/main" id="{C6DAE70A-CD81-4847-0CC0-B29A97814DEF}"/>
              </a:ext>
            </a:extLst>
          </p:cNvPr>
          <p:cNvSpPr/>
          <p:nvPr/>
        </p:nvSpPr>
        <p:spPr>
          <a:xfrm>
            <a:off x="4380131" y="4450506"/>
            <a:ext cx="3599581" cy="5877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Administrative Control</a:t>
            </a:r>
          </a:p>
        </p:txBody>
      </p:sp>
      <p:sp>
        <p:nvSpPr>
          <p:cNvPr id="14" name="Rectangle: Rounded Corners 13">
            <a:extLst>
              <a:ext uri="{FF2B5EF4-FFF2-40B4-BE49-F238E27FC236}">
                <a16:creationId xmlns:a16="http://schemas.microsoft.com/office/drawing/2014/main" id="{57EAF343-7C09-C589-D386-F65830401D18}"/>
              </a:ext>
            </a:extLst>
          </p:cNvPr>
          <p:cNvSpPr/>
          <p:nvPr/>
        </p:nvSpPr>
        <p:spPr>
          <a:xfrm>
            <a:off x="3628590" y="5341900"/>
            <a:ext cx="3599581" cy="58771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Device Usage</a:t>
            </a:r>
          </a:p>
        </p:txBody>
      </p:sp>
      <p:sp>
        <p:nvSpPr>
          <p:cNvPr id="15" name="Flowchart: Connector 14">
            <a:extLst>
              <a:ext uri="{FF2B5EF4-FFF2-40B4-BE49-F238E27FC236}">
                <a16:creationId xmlns:a16="http://schemas.microsoft.com/office/drawing/2014/main" id="{FD212246-2F20-E4C5-B4B2-AE5C620E0AF3}"/>
              </a:ext>
            </a:extLst>
          </p:cNvPr>
          <p:cNvSpPr/>
          <p:nvPr/>
        </p:nvSpPr>
        <p:spPr>
          <a:xfrm>
            <a:off x="4195073" y="3479905"/>
            <a:ext cx="633656" cy="66565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03</a:t>
            </a:r>
          </a:p>
        </p:txBody>
      </p:sp>
      <p:sp>
        <p:nvSpPr>
          <p:cNvPr id="16" name="Flowchart: Connector 15">
            <a:extLst>
              <a:ext uri="{FF2B5EF4-FFF2-40B4-BE49-F238E27FC236}">
                <a16:creationId xmlns:a16="http://schemas.microsoft.com/office/drawing/2014/main" id="{A66287EA-A09E-05E4-3F02-E3CECB2048C4}"/>
              </a:ext>
            </a:extLst>
          </p:cNvPr>
          <p:cNvSpPr/>
          <p:nvPr/>
        </p:nvSpPr>
        <p:spPr>
          <a:xfrm>
            <a:off x="3912271" y="2464658"/>
            <a:ext cx="633656" cy="66565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02</a:t>
            </a:r>
          </a:p>
        </p:txBody>
      </p:sp>
      <p:sp>
        <p:nvSpPr>
          <p:cNvPr id="17" name="Flowchart: Connector 16">
            <a:extLst>
              <a:ext uri="{FF2B5EF4-FFF2-40B4-BE49-F238E27FC236}">
                <a16:creationId xmlns:a16="http://schemas.microsoft.com/office/drawing/2014/main" id="{81F76F07-862C-85B5-1DD1-5ADB9780C10F}"/>
              </a:ext>
            </a:extLst>
          </p:cNvPr>
          <p:cNvSpPr/>
          <p:nvPr/>
        </p:nvSpPr>
        <p:spPr>
          <a:xfrm>
            <a:off x="3112172" y="1425574"/>
            <a:ext cx="633656" cy="66565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01</a:t>
            </a:r>
          </a:p>
        </p:txBody>
      </p:sp>
      <p:sp>
        <p:nvSpPr>
          <p:cNvPr id="18" name="Flowchart: Connector 17">
            <a:extLst>
              <a:ext uri="{FF2B5EF4-FFF2-40B4-BE49-F238E27FC236}">
                <a16:creationId xmlns:a16="http://schemas.microsoft.com/office/drawing/2014/main" id="{C469691D-259D-22E7-46C2-EF4F46997114}"/>
              </a:ext>
            </a:extLst>
          </p:cNvPr>
          <p:cNvSpPr/>
          <p:nvPr/>
        </p:nvSpPr>
        <p:spPr>
          <a:xfrm>
            <a:off x="3843452" y="4388559"/>
            <a:ext cx="633656" cy="66565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04</a:t>
            </a:r>
          </a:p>
        </p:txBody>
      </p:sp>
      <p:sp>
        <p:nvSpPr>
          <p:cNvPr id="20" name="Flowchart: Connector 19">
            <a:extLst>
              <a:ext uri="{FF2B5EF4-FFF2-40B4-BE49-F238E27FC236}">
                <a16:creationId xmlns:a16="http://schemas.microsoft.com/office/drawing/2014/main" id="{220A9778-44CF-A2FF-746D-B68644779E2C}"/>
              </a:ext>
            </a:extLst>
          </p:cNvPr>
          <p:cNvSpPr/>
          <p:nvPr/>
        </p:nvSpPr>
        <p:spPr>
          <a:xfrm>
            <a:off x="3080352" y="5302414"/>
            <a:ext cx="633656" cy="665655"/>
          </a:xfrm>
          <a:prstGeom prst="flowChartConnector">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05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489F"/>
        </a:solidFill>
        <a:effectLst/>
      </p:bgPr>
    </p:bg>
    <p:spTree>
      <p:nvGrpSpPr>
        <p:cNvPr id="1" name=""/>
        <p:cNvGrpSpPr/>
        <p:nvPr/>
      </p:nvGrpSpPr>
      <p:grpSpPr>
        <a:xfrm>
          <a:off x="0" y="0"/>
          <a:ext cx="0" cy="0"/>
          <a:chOff x="0" y="0"/>
          <a:chExt cx="0" cy="0"/>
        </a:xfrm>
      </p:grpSpPr>
      <p:sp>
        <p:nvSpPr>
          <p:cNvPr id="2" name="TextBox 2"/>
          <p:cNvSpPr txBox="1"/>
          <p:nvPr/>
        </p:nvSpPr>
        <p:spPr>
          <a:xfrm>
            <a:off x="3629714" y="2993959"/>
            <a:ext cx="5440680" cy="898195"/>
          </a:xfrm>
          <a:prstGeom prst="rect">
            <a:avLst/>
          </a:prstGeom>
        </p:spPr>
        <p:txBody>
          <a:bodyPr wrap="square" lIns="0" tIns="0" rIns="0" bIns="0" rtlCol="0" anchor="t">
            <a:spAutoFit/>
          </a:bodyPr>
          <a:lstStyle/>
          <a:p>
            <a:pPr>
              <a:lnSpc>
                <a:spcPts val="8114"/>
              </a:lnSpc>
            </a:pPr>
            <a:r>
              <a:rPr lang="en-US" sz="3600" dirty="0">
                <a:solidFill>
                  <a:srgbClr val="FFFFFF"/>
                </a:solidFill>
                <a:latin typeface="Canva Sans Bold"/>
              </a:rPr>
              <a:t>2. Analysis and Design</a:t>
            </a:r>
          </a:p>
        </p:txBody>
      </p:sp>
      <p:grpSp>
        <p:nvGrpSpPr>
          <p:cNvPr id="3" name="Group 3"/>
          <p:cNvGrpSpPr/>
          <p:nvPr/>
        </p:nvGrpSpPr>
        <p:grpSpPr>
          <a:xfrm>
            <a:off x="9022080" y="6583680"/>
            <a:ext cx="597668" cy="546260"/>
            <a:chOff x="0" y="0"/>
            <a:chExt cx="221359" cy="202319"/>
          </a:xfrm>
        </p:grpSpPr>
        <p:sp>
          <p:nvSpPr>
            <p:cNvPr id="4" name="Freeform 4"/>
            <p:cNvSpPr/>
            <p:nvPr/>
          </p:nvSpPr>
          <p:spPr>
            <a:xfrm>
              <a:off x="0" y="0"/>
              <a:ext cx="221359" cy="202319"/>
            </a:xfrm>
            <a:custGeom>
              <a:avLst/>
              <a:gdLst/>
              <a:ahLst/>
              <a:cxnLst/>
              <a:rect l="l" t="t" r="r" b="b"/>
              <a:pathLst>
                <a:path w="221359" h="202319">
                  <a:moveTo>
                    <a:pt x="0" y="0"/>
                  </a:moveTo>
                  <a:lnTo>
                    <a:pt x="221359" y="0"/>
                  </a:lnTo>
                  <a:lnTo>
                    <a:pt x="221359" y="202319"/>
                  </a:lnTo>
                  <a:lnTo>
                    <a:pt x="0" y="202319"/>
                  </a:lnTo>
                  <a:close/>
                </a:path>
              </a:pathLst>
            </a:custGeom>
            <a:solidFill>
              <a:srgbClr val="39C697"/>
            </a:solidFill>
          </p:spPr>
          <p:txBody>
            <a:bodyPr/>
            <a:lstStyle/>
            <a:p>
              <a:endParaRPr lang="en-US"/>
            </a:p>
          </p:txBody>
        </p:sp>
        <p:sp>
          <p:nvSpPr>
            <p:cNvPr id="5" name="TextBox 5"/>
            <p:cNvSpPr txBox="1"/>
            <p:nvPr/>
          </p:nvSpPr>
          <p:spPr>
            <a:xfrm>
              <a:off x="0" y="0"/>
              <a:ext cx="221359" cy="202319"/>
            </a:xfrm>
            <a:prstGeom prst="rect">
              <a:avLst/>
            </a:prstGeom>
          </p:spPr>
          <p:txBody>
            <a:bodyPr lIns="50800" tIns="50800" rIns="50800" bIns="50800" rtlCol="0" anchor="ctr"/>
            <a:lstStyle/>
            <a:p>
              <a:pPr algn="ctr">
                <a:lnSpc>
                  <a:spcPts val="2100"/>
                </a:lnSpc>
              </a:pPr>
              <a:r>
                <a:rPr lang="en-US" sz="2000" dirty="0">
                  <a:solidFill>
                    <a:srgbClr val="FFFFFF"/>
                  </a:solidFill>
                  <a:latin typeface="Open Sans Light Bold"/>
                </a:rPr>
                <a:t>8</a:t>
              </a:r>
            </a:p>
          </p:txBody>
        </p:sp>
      </p:grpSp>
      <p:sp>
        <p:nvSpPr>
          <p:cNvPr id="6" name="Block Arc 5">
            <a:extLst>
              <a:ext uri="{FF2B5EF4-FFF2-40B4-BE49-F238E27FC236}">
                <a16:creationId xmlns:a16="http://schemas.microsoft.com/office/drawing/2014/main" id="{FDEDCD3F-5516-E564-9ECA-F1E0D8BBA85B}"/>
              </a:ext>
            </a:extLst>
          </p:cNvPr>
          <p:cNvSpPr/>
          <p:nvPr/>
        </p:nvSpPr>
        <p:spPr>
          <a:xfrm>
            <a:off x="1698413" y="1861185"/>
            <a:ext cx="1463040" cy="1463040"/>
          </a:xfrm>
          <a:prstGeom prst="blockArc">
            <a:avLst>
              <a:gd name="adj1" fmla="val 10870507"/>
              <a:gd name="adj2" fmla="val 21545651"/>
              <a:gd name="adj3" fmla="val 865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7" name="Block Arc 6">
            <a:extLst>
              <a:ext uri="{FF2B5EF4-FFF2-40B4-BE49-F238E27FC236}">
                <a16:creationId xmlns:a16="http://schemas.microsoft.com/office/drawing/2014/main" id="{777BC1DD-C8CD-6C26-CE8C-A5D0EA75013A}"/>
              </a:ext>
            </a:extLst>
          </p:cNvPr>
          <p:cNvSpPr/>
          <p:nvPr/>
        </p:nvSpPr>
        <p:spPr>
          <a:xfrm rot="10800000">
            <a:off x="1698414" y="1861185"/>
            <a:ext cx="1463040" cy="1463040"/>
          </a:xfrm>
          <a:prstGeom prst="blockArc">
            <a:avLst>
              <a:gd name="adj1" fmla="val 10870507"/>
              <a:gd name="adj2" fmla="val 21545651"/>
              <a:gd name="adj3" fmla="val 8655"/>
            </a:avLst>
          </a:prstGeom>
          <a:solidFill>
            <a:srgbClr val="00BB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a:extLst>
              <a:ext uri="{FF2B5EF4-FFF2-40B4-BE49-F238E27FC236}">
                <a16:creationId xmlns:a16="http://schemas.microsoft.com/office/drawing/2014/main" id="{1AF75971-C16B-7604-E879-B1FF1852CACF}"/>
              </a:ext>
            </a:extLst>
          </p:cNvPr>
          <p:cNvSpPr/>
          <p:nvPr/>
        </p:nvSpPr>
        <p:spPr>
          <a:xfrm>
            <a:off x="1972733" y="2135505"/>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spc="50" dirty="0">
                <a:ln w="9525" cmpd="sng">
                  <a:solidFill>
                    <a:schemeClr val="accent1"/>
                  </a:solidFill>
                  <a:prstDash val="solid"/>
                </a:ln>
                <a:solidFill>
                  <a:srgbClr val="36B5B9"/>
                </a:solidFill>
                <a:effectLst>
                  <a:glow rad="38100">
                    <a:schemeClr val="accent1">
                      <a:alpha val="40000"/>
                    </a:schemeClr>
                  </a:glow>
                </a:effectLst>
              </a:rPr>
              <a:t>02</a:t>
            </a:r>
          </a:p>
        </p:txBody>
      </p:sp>
      <p:sp>
        <p:nvSpPr>
          <p:cNvPr id="9" name="Rectangle: Rounded Corners 8">
            <a:extLst>
              <a:ext uri="{FF2B5EF4-FFF2-40B4-BE49-F238E27FC236}">
                <a16:creationId xmlns:a16="http://schemas.microsoft.com/office/drawing/2014/main" id="{0E939E65-8F1E-777B-C122-2E53BC747747}"/>
              </a:ext>
            </a:extLst>
          </p:cNvPr>
          <p:cNvSpPr/>
          <p:nvPr/>
        </p:nvSpPr>
        <p:spPr>
          <a:xfrm>
            <a:off x="1679363" y="3990975"/>
            <a:ext cx="1713644" cy="320748"/>
          </a:xfrm>
          <a:prstGeom prst="round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n w="0"/>
                <a:solidFill>
                  <a:schemeClr val="bg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Agenda 2</a:t>
            </a:r>
          </a:p>
        </p:txBody>
      </p:sp>
      <p:cxnSp>
        <p:nvCxnSpPr>
          <p:cNvPr id="10" name="Straight Arrow Connector 9">
            <a:extLst>
              <a:ext uri="{FF2B5EF4-FFF2-40B4-BE49-F238E27FC236}">
                <a16:creationId xmlns:a16="http://schemas.microsoft.com/office/drawing/2014/main" id="{60D8888D-80B6-109D-288A-3CC3EC9272E3}"/>
              </a:ext>
            </a:extLst>
          </p:cNvPr>
          <p:cNvCxnSpPr>
            <a:cxnSpLocks/>
          </p:cNvCxnSpPr>
          <p:nvPr/>
        </p:nvCxnSpPr>
        <p:spPr>
          <a:xfrm>
            <a:off x="2441187" y="3387725"/>
            <a:ext cx="0" cy="5044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4A9F0703-A304-54D2-2015-6DD3137D878C}"/>
              </a:ext>
            </a:extLst>
          </p:cNvPr>
          <p:cNvCxnSpPr>
            <a:cxnSpLocks/>
          </p:cNvCxnSpPr>
          <p:nvPr/>
        </p:nvCxnSpPr>
        <p:spPr>
          <a:xfrm>
            <a:off x="3678029" y="4191000"/>
            <a:ext cx="5344050" cy="0"/>
          </a:xfrm>
          <a:prstGeom prst="line">
            <a:avLst/>
          </a:prstGeom>
          <a:ln>
            <a:solidFill>
              <a:schemeClr val="bg1"/>
            </a:solidFill>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6292</TotalTime>
  <Words>1170</Words>
  <Application>Microsoft Office PowerPoint</Application>
  <PresentationFormat>Custom</PresentationFormat>
  <Paragraphs>353</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Bahnschrift SemiBold Condensed</vt:lpstr>
      <vt:lpstr>Arial</vt:lpstr>
      <vt:lpstr>Wingdings</vt:lpstr>
      <vt:lpstr>Calibri</vt:lpstr>
      <vt:lpstr>Times New Roman</vt:lpstr>
      <vt:lpstr>Canva Sans Bold</vt:lpstr>
      <vt:lpstr>Canva Sans</vt:lpstr>
      <vt:lpstr>Open Sans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Illustrated Accountant and Bookkeeper Marketing Presentation</dc:title>
  <dc:creator>BrosToch</dc:creator>
  <cp:lastModifiedBy>VEN THON</cp:lastModifiedBy>
  <cp:revision>129</cp:revision>
  <dcterms:created xsi:type="dcterms:W3CDTF">2006-08-16T00:00:00Z</dcterms:created>
  <dcterms:modified xsi:type="dcterms:W3CDTF">2024-06-28T05:27:49Z</dcterms:modified>
  <dc:identifier>DAFRpS3OVKA</dc:identifier>
</cp:coreProperties>
</file>