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9" r:id="rId5"/>
    <p:sldId id="258" r:id="rId6"/>
    <p:sldId id="261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egg.com/" TargetMode="External"/><Relationship Id="rId2" Type="http://schemas.openxmlformats.org/officeDocument/2006/relationships/hyperlink" Target="https://lms.yandex.ru/courses/1180/groups/24052/lessons/69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ms.yandex.ru/courses/1180/groups/24052/lessons/7022/materials/20693" TargetMode="External"/><Relationship Id="rId5" Type="http://schemas.openxmlformats.org/officeDocument/2006/relationships/hyperlink" Target="https://lms.yandex.ru/courses/1180/groups/24052/lessons/6991/materials/20594" TargetMode="External"/><Relationship Id="rId4" Type="http://schemas.openxmlformats.org/officeDocument/2006/relationships/hyperlink" Target="https://lms.yandex.ru/courses/1180/groups/24052/lessons/7023/materials/2057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95118"/>
            <a:ext cx="7315200" cy="259502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Ярославская</a:t>
            </a:r>
            <a:r>
              <a:rPr lang="ru-RU" sz="5400" dirty="0" smtClean="0"/>
              <a:t> змейка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7315200" cy="11446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Игра на </a:t>
            </a:r>
            <a:r>
              <a:rPr lang="en-US" sz="2800" dirty="0" err="1" smtClean="0"/>
              <a:t>pygame</a:t>
            </a:r>
            <a:endParaRPr lang="ru-RU" sz="2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300192" y="4869160"/>
            <a:ext cx="2664296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/>
              <a:t>Выполнили</a:t>
            </a:r>
            <a:r>
              <a:rPr lang="en-US" sz="2000" dirty="0" smtClean="0"/>
              <a:t>:</a:t>
            </a:r>
            <a:endParaRPr lang="ru-RU" sz="2000" dirty="0"/>
          </a:p>
          <a:p>
            <a:pPr algn="r"/>
            <a:r>
              <a:rPr lang="ru-RU" sz="2000" dirty="0" err="1" smtClean="0"/>
              <a:t>Кузьмицкий</a:t>
            </a:r>
            <a:r>
              <a:rPr lang="ru-RU" sz="2000" dirty="0" smtClean="0"/>
              <a:t> Артём</a:t>
            </a:r>
          </a:p>
          <a:p>
            <a:pPr algn="r"/>
            <a:r>
              <a:rPr lang="ru-RU" sz="2000" dirty="0" err="1" smtClean="0"/>
              <a:t>Курцев</a:t>
            </a:r>
            <a:r>
              <a:rPr lang="ru-RU" sz="2000" dirty="0" smtClean="0"/>
              <a:t> Павел</a:t>
            </a:r>
          </a:p>
          <a:p>
            <a:pPr algn="r"/>
            <a:r>
              <a:rPr lang="ru-RU" sz="2000" dirty="0" smtClean="0"/>
              <a:t>Новожилова Вера</a:t>
            </a:r>
          </a:p>
          <a:p>
            <a:endParaRPr lang="ru-RU" sz="1400" dirty="0" smtClean="0"/>
          </a:p>
        </p:txBody>
      </p:sp>
      <p:pic>
        <p:nvPicPr>
          <p:cNvPr id="5" name="Picture 3" descr="C:\Users\Иван\Desktop\Улитки\вера английский\питон пн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ru-RU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204865"/>
            <a:ext cx="7315200" cy="4104496"/>
          </a:xfrm>
        </p:spPr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игру в змейку с уникальным дизайном</a:t>
            </a:r>
            <a:endParaRPr lang="en-US" dirty="0" smtClean="0"/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Создать </a:t>
            </a:r>
            <a:r>
              <a:rPr lang="ru-RU" dirty="0"/>
              <a:t>основную </a:t>
            </a:r>
            <a:r>
              <a:rPr lang="ru-RU" dirty="0" smtClean="0"/>
              <a:t>игру</a:t>
            </a:r>
          </a:p>
          <a:p>
            <a:pPr lvl="1"/>
            <a:r>
              <a:rPr lang="ru-RU" dirty="0" smtClean="0"/>
              <a:t>Добавить спрайты</a:t>
            </a:r>
          </a:p>
          <a:p>
            <a:pPr lvl="1"/>
            <a:r>
              <a:rPr lang="ru-RU" dirty="0" smtClean="0"/>
              <a:t>Реализовать </a:t>
            </a:r>
            <a:r>
              <a:rPr lang="ru-RU" dirty="0"/>
              <a:t>систему подсчёта очков за съеденные </a:t>
            </a:r>
            <a:r>
              <a:rPr lang="ru-RU" dirty="0" smtClean="0"/>
              <a:t>предметы</a:t>
            </a:r>
          </a:p>
          <a:p>
            <a:pPr lvl="1"/>
            <a:r>
              <a:rPr lang="ru-RU" dirty="0" smtClean="0"/>
              <a:t>Разнообразить </a:t>
            </a:r>
            <a:r>
              <a:rPr lang="ru-RU" dirty="0"/>
              <a:t>рацион </a:t>
            </a:r>
            <a:r>
              <a:rPr lang="ru-RU" dirty="0" smtClean="0"/>
              <a:t>змейки</a:t>
            </a:r>
          </a:p>
          <a:p>
            <a:pPr lvl="1"/>
            <a:r>
              <a:rPr lang="ru-RU" dirty="0" smtClean="0"/>
              <a:t>Обеспечить </a:t>
            </a:r>
            <a:r>
              <a:rPr lang="ru-RU" dirty="0"/>
              <a:t>возможность перезапуска игры после её окончания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1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/>
              <a:t>Как играть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315200" cy="4104496"/>
          </a:xfrm>
        </p:spPr>
        <p:txBody>
          <a:bodyPr/>
          <a:lstStyle/>
          <a:p>
            <a:r>
              <a:rPr lang="ru-RU" dirty="0" smtClean="0"/>
              <a:t>Запустить игру</a:t>
            </a:r>
          </a:p>
          <a:p>
            <a:r>
              <a:rPr lang="ru-RU" dirty="0" smtClean="0"/>
              <a:t>Управлять змейкой с помощью стрелок на клавиатуре</a:t>
            </a:r>
          </a:p>
          <a:p>
            <a:r>
              <a:rPr lang="ru-RU" dirty="0" smtClean="0"/>
              <a:t>Собирать еду, чтобы увеличить длину змейки</a:t>
            </a:r>
          </a:p>
          <a:p>
            <a:r>
              <a:rPr lang="ru-RU" dirty="0" smtClean="0"/>
              <a:t>Игра заканчивается, если змейка сталкивается со своим телом</a:t>
            </a:r>
          </a:p>
          <a:p>
            <a:r>
              <a:rPr lang="ru-RU" dirty="0" smtClean="0"/>
              <a:t>После окончания игры можно её закрыть или начать прохождение заново</a:t>
            </a:r>
            <a:endParaRPr lang="ru-RU" dirty="0"/>
          </a:p>
        </p:txBody>
      </p:sp>
      <p:pic>
        <p:nvPicPr>
          <p:cNvPr id="1029" name="Picture 5" descr="C:\Users\Иван\Desktop\Улитки\вера английский\photo_5336856225649912458_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Иван\Desktop\Улитки\вера английский\photo_5336856225649912459_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42" y="4149080"/>
            <a:ext cx="2870802" cy="24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Иван\PycharmProjects\pythonProject2025\venv\snake_ga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010081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539527"/>
          </a:xfrm>
        </p:spPr>
        <p:txBody>
          <a:bodyPr/>
          <a:lstStyle/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Math</a:t>
            </a:r>
            <a:endParaRPr lang="ru-RU" dirty="0"/>
          </a:p>
        </p:txBody>
      </p:sp>
      <p:pic>
        <p:nvPicPr>
          <p:cNvPr id="2050" name="Picture 2" descr="C:\Users\Иван\Desktop\Улитки\вера английский\170405943-e75458ec-6cb4-462e-91ba-43c861a3d6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3773"/>
            <a:ext cx="2124227" cy="21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Иван\Desktop\Улитки\вера английский\питон пн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683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Иван\Desktop\pngwing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1948901" cy="194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20689"/>
            <a:ext cx="7315200" cy="1224135"/>
          </a:xfrm>
        </p:spPr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132857"/>
            <a:ext cx="7315200" cy="4176504"/>
          </a:xfrm>
        </p:spPr>
        <p:txBody>
          <a:bodyPr/>
          <a:lstStyle/>
          <a:p>
            <a:r>
              <a:rPr lang="ru-RU" dirty="0"/>
              <a:t>Инициализация </a:t>
            </a:r>
            <a:r>
              <a:rPr lang="ru-RU" dirty="0" smtClean="0"/>
              <a:t>игры</a:t>
            </a:r>
          </a:p>
          <a:p>
            <a:r>
              <a:rPr lang="ru-RU" dirty="0" smtClean="0"/>
              <a:t>Подключение спрайтов</a:t>
            </a:r>
            <a:endParaRPr lang="en-US" dirty="0" smtClean="0"/>
          </a:p>
          <a:p>
            <a:r>
              <a:rPr lang="ru-RU" dirty="0" smtClean="0"/>
              <a:t>Расположение еды на игровом поле</a:t>
            </a:r>
            <a:endParaRPr lang="ru-RU" dirty="0" smtClean="0"/>
          </a:p>
          <a:p>
            <a:r>
              <a:rPr lang="ru-RU" dirty="0" smtClean="0"/>
              <a:t>Движение змейки</a:t>
            </a:r>
          </a:p>
          <a:p>
            <a:r>
              <a:rPr lang="ru-RU" dirty="0" smtClean="0"/>
              <a:t>Обработка столкновений</a:t>
            </a:r>
          </a:p>
          <a:p>
            <a:r>
              <a:rPr lang="ru-RU" dirty="0" smtClean="0"/>
              <a:t>Основной цикл</a:t>
            </a:r>
          </a:p>
          <a:p>
            <a:r>
              <a:rPr lang="en-US" dirty="0" smtClean="0"/>
              <a:t>Game over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27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ru-RU" dirty="0" smtClean="0"/>
              <a:t>Польза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204865"/>
            <a:ext cx="7315200" cy="410449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игроков: Игра предназначена для развлечения и тренировки реакции игрока</a:t>
            </a:r>
          </a:p>
          <a:p>
            <a:r>
              <a:rPr lang="ru-RU" sz="2400" dirty="0"/>
              <a:t>Для разработчиков: </a:t>
            </a:r>
            <a:r>
              <a:rPr lang="ru-RU" sz="2400" dirty="0" smtClean="0"/>
              <a:t>Позволяет изучить </a:t>
            </a:r>
            <a:r>
              <a:rPr lang="ru-RU" sz="2400" dirty="0"/>
              <a:t>основы </a:t>
            </a:r>
            <a:r>
              <a:rPr lang="ru-RU" sz="2400" dirty="0" smtClean="0"/>
              <a:t>разработки игр на </a:t>
            </a:r>
            <a:r>
              <a:rPr lang="en-US" sz="2400" dirty="0" err="1" smtClean="0"/>
              <a:t>pygame</a:t>
            </a:r>
            <a:r>
              <a:rPr lang="ru-RU" sz="2400" dirty="0" smtClean="0"/>
              <a:t>, способствует </a:t>
            </a:r>
            <a:r>
              <a:rPr lang="ru-RU" sz="2400" dirty="0"/>
              <a:t>развитию креативности, улучшению навыков работы </a:t>
            </a:r>
            <a:r>
              <a:rPr lang="ru-RU" sz="2400" dirty="0" smtClean="0"/>
              <a:t>с подключением спрайтов</a:t>
            </a:r>
            <a:endParaRPr lang="ru-RU" sz="2400" dirty="0"/>
          </a:p>
        </p:txBody>
      </p:sp>
      <p:pic>
        <p:nvPicPr>
          <p:cNvPr id="4098" name="Picture 2" descr="C:\Users\Иван\PycharmProjects\pythonProject2025\venv\data\don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484561" cy="14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988841"/>
            <a:ext cx="7315200" cy="4320520"/>
          </a:xfrm>
        </p:spPr>
        <p:txBody>
          <a:bodyPr/>
          <a:lstStyle/>
          <a:p>
            <a:r>
              <a:rPr lang="ru-RU" smtClean="0"/>
              <a:t>Добавить заставку и </a:t>
            </a:r>
            <a:r>
              <a:rPr lang="ru-RU" dirty="0" smtClean="0"/>
              <a:t>меню </a:t>
            </a:r>
            <a:r>
              <a:rPr lang="ru-RU" smtClean="0"/>
              <a:t>с инструкциями</a:t>
            </a:r>
            <a:endParaRPr lang="en-US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различных уровней сложности с изменением скорости игры и </a:t>
            </a:r>
            <a:r>
              <a:rPr lang="ru-RU" dirty="0" smtClean="0"/>
              <a:t>сменой местности</a:t>
            </a:r>
          </a:p>
          <a:p>
            <a:r>
              <a:rPr lang="ru-RU" dirty="0"/>
              <a:t>Введение </a:t>
            </a:r>
            <a:r>
              <a:rPr lang="ru-RU" dirty="0" smtClean="0"/>
              <a:t>новых </a:t>
            </a:r>
            <a:r>
              <a:rPr lang="ru-RU" dirty="0"/>
              <a:t>типов еды с уникальными </a:t>
            </a:r>
            <a:r>
              <a:rPr lang="ru-RU" dirty="0" smtClean="0"/>
              <a:t>эффектами</a:t>
            </a:r>
          </a:p>
          <a:p>
            <a:r>
              <a:rPr lang="ru-RU" dirty="0"/>
              <a:t>Возможность выбора тем оформления и </a:t>
            </a:r>
            <a:r>
              <a:rPr lang="ru-RU" dirty="0" err="1"/>
              <a:t>кастомизации</a:t>
            </a:r>
            <a:r>
              <a:rPr lang="ru-RU" dirty="0"/>
              <a:t> внешнего вида </a:t>
            </a:r>
            <a:r>
              <a:rPr lang="ru-RU" dirty="0" smtClean="0"/>
              <a:t>змейки</a:t>
            </a:r>
          </a:p>
          <a:p>
            <a:endParaRPr lang="ru-RU" dirty="0"/>
          </a:p>
        </p:txBody>
      </p:sp>
      <p:pic>
        <p:nvPicPr>
          <p:cNvPr id="1026" name="Picture 2" descr="C:\Users\Иван\Desktop\Улитки\вера английский\змеи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9"/>
          <a:stretch/>
        </p:blipFill>
        <p:spPr bwMode="auto">
          <a:xfrm>
            <a:off x="107504" y="4509119"/>
            <a:ext cx="4213604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Иван\Desktop\Улитки\вера английский\фрукты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3022772" cy="3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132857"/>
            <a:ext cx="7315200" cy="41765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Изображения, спрайты урок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lms.yandex.ru/courses/1180/groups/24052/lessons/6992</a:t>
            </a:r>
            <a:endParaRPr lang="ru-RU" dirty="0" smtClean="0"/>
          </a:p>
          <a:p>
            <a:r>
              <a:rPr lang="ru-RU" dirty="0" smtClean="0"/>
              <a:t>Изображения взяты на сайте: </a:t>
            </a:r>
            <a:r>
              <a:rPr lang="en-US" dirty="0">
                <a:hlinkClick r:id="rId3"/>
              </a:rPr>
              <a:t>https://www.pngegg.com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dirty="0"/>
              <a:t>Введение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: </a:t>
            </a:r>
            <a:r>
              <a:rPr lang="ru-RU" dirty="0" smtClean="0">
                <a:hlinkClick r:id="rId4"/>
              </a:rPr>
              <a:t>https</a:t>
            </a:r>
            <a:r>
              <a:rPr lang="ru-RU" dirty="0">
                <a:hlinkClick r:id="rId4"/>
              </a:rPr>
              <a:t>://</a:t>
            </a:r>
            <a:r>
              <a:rPr lang="ru-RU" dirty="0" smtClean="0">
                <a:hlinkClick r:id="rId4"/>
              </a:rPr>
              <a:t>lms.yandex.ru/courses/1180/groups/24052/lessons/7023/materials/20578</a:t>
            </a:r>
            <a:endParaRPr lang="ru-RU" dirty="0" smtClean="0"/>
          </a:p>
          <a:p>
            <a:r>
              <a:rPr lang="ru-RU" dirty="0" smtClean="0"/>
              <a:t>Совместная </a:t>
            </a:r>
            <a:r>
              <a:rPr lang="ru-RU" dirty="0"/>
              <a:t>работа над проектом, введение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: </a:t>
            </a:r>
            <a:r>
              <a:rPr lang="ru-RU" dirty="0" smtClean="0">
                <a:hlinkClick r:id="rId5"/>
              </a:rPr>
              <a:t>https</a:t>
            </a:r>
            <a:r>
              <a:rPr lang="ru-RU" dirty="0">
                <a:hlinkClick r:id="rId5"/>
              </a:rPr>
              <a:t>://</a:t>
            </a:r>
            <a:r>
              <a:rPr lang="ru-RU" dirty="0" smtClean="0">
                <a:hlinkClick r:id="rId5"/>
              </a:rPr>
              <a:t>lms.yandex.ru/courses/1180/groups/24052/lessons/6991/materials/20594</a:t>
            </a:r>
            <a:endParaRPr lang="ru-RU" dirty="0" smtClean="0"/>
          </a:p>
          <a:p>
            <a:r>
              <a:rPr lang="ru-RU" dirty="0" smtClean="0"/>
              <a:t>Обработка </a:t>
            </a:r>
            <a:r>
              <a:rPr lang="ru-RU" dirty="0"/>
              <a:t>клавиатуры и курсора. Сборка независимого </a:t>
            </a:r>
            <a:r>
              <a:rPr lang="ru-RU" dirty="0" smtClean="0"/>
              <a:t>приложения: </a:t>
            </a:r>
            <a:r>
              <a:rPr lang="ru-RU" dirty="0" smtClean="0">
                <a:hlinkClick r:id="rId6"/>
              </a:rPr>
              <a:t>https</a:t>
            </a:r>
            <a:r>
              <a:rPr lang="ru-RU" dirty="0">
                <a:hlinkClick r:id="rId6"/>
              </a:rPr>
              <a:t>://</a:t>
            </a:r>
            <a:r>
              <a:rPr lang="ru-RU" dirty="0" smtClean="0">
                <a:hlinkClick r:id="rId6"/>
              </a:rPr>
              <a:t>lms.yandex.ru/courses/1180/groups/24052/lessons/7022/materials/20693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98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315200" cy="115409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Иван\PycharmProjects\pythonProject2025\venv\data\snake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9179">
            <a:off x="3395480" y="3116574"/>
            <a:ext cx="2711874" cy="27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7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581</TotalTime>
  <Words>233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Ярославская змейка</vt:lpstr>
      <vt:lpstr>Цель и Задачи</vt:lpstr>
      <vt:lpstr>Как играть</vt:lpstr>
      <vt:lpstr>Используемые библиотеки</vt:lpstr>
      <vt:lpstr>Принцип работы</vt:lpstr>
      <vt:lpstr>Польза</vt:lpstr>
      <vt:lpstr>Доработки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20</cp:revision>
  <dcterms:created xsi:type="dcterms:W3CDTF">2025-02-24T16:14:13Z</dcterms:created>
  <dcterms:modified xsi:type="dcterms:W3CDTF">2025-02-28T18:33:27Z</dcterms:modified>
</cp:coreProperties>
</file>