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998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636912"/>
            <a:ext cx="8064896" cy="1296144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бот для записи на приём документов в 10 класс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08104" y="4725144"/>
            <a:ext cx="3312368" cy="1896616"/>
          </a:xfrm>
        </p:spPr>
        <p:txBody>
          <a:bodyPr/>
          <a:lstStyle/>
          <a:p>
            <a:r>
              <a:rPr lang="ru-RU" dirty="0"/>
              <a:t>Выполнили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 err="1" smtClean="0"/>
              <a:t>Кузьмицкий</a:t>
            </a:r>
            <a:r>
              <a:rPr lang="ru-RU" dirty="0" smtClean="0"/>
              <a:t> Артём</a:t>
            </a:r>
          </a:p>
          <a:p>
            <a:r>
              <a:rPr lang="ru-RU" dirty="0" err="1" smtClean="0"/>
              <a:t>Курцев</a:t>
            </a:r>
            <a:r>
              <a:rPr lang="ru-RU" dirty="0" smtClean="0"/>
              <a:t> </a:t>
            </a:r>
            <a:r>
              <a:rPr lang="ru-RU" dirty="0"/>
              <a:t>Павел</a:t>
            </a:r>
          </a:p>
          <a:p>
            <a:r>
              <a:rPr lang="ru-RU" dirty="0"/>
              <a:t>Новожилова Вера</a:t>
            </a:r>
          </a:p>
          <a:p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11560" y="4077072"/>
            <a:ext cx="5184576" cy="648072"/>
          </a:xfrm>
          <a:prstGeom prst="rect">
            <a:avLst/>
          </a:prstGeom>
        </p:spPr>
        <p:txBody>
          <a:bodyPr vert="horz" tIns="0" rIns="45720" bIns="0" anchor="b">
            <a:normAutofit/>
          </a:bodyPr>
          <a:lstStyle>
            <a:lvl1pPr marL="0" indent="0" algn="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None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/>
              <a:t>Проект </a:t>
            </a:r>
            <a:r>
              <a:rPr lang="en-US" dirty="0" smtClean="0"/>
              <a:t>WEB</a:t>
            </a:r>
            <a:r>
              <a:rPr lang="ru-RU" dirty="0" smtClean="0"/>
              <a:t> </a:t>
            </a:r>
          </a:p>
          <a:p>
            <a:pPr algn="l"/>
            <a:endParaRPr lang="ru-RU" dirty="0"/>
          </a:p>
        </p:txBody>
      </p:sp>
      <p:pic>
        <p:nvPicPr>
          <p:cNvPr id="2051" name="Picture 3" descr="C:\Users\Иван\Desktop\Улитки\вера английский\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195" y="4509120"/>
            <a:ext cx="4302777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Иван\Desktop\Улитки\вера английский\Telegram_2019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76672"/>
            <a:ext cx="1705894" cy="170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01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600" dirty="0"/>
              <a:t>Цель</a:t>
            </a:r>
            <a:r>
              <a:rPr lang="en-US" sz="2600" dirty="0"/>
              <a:t>: </a:t>
            </a:r>
            <a:r>
              <a:rPr lang="ru-RU" sz="2600" dirty="0"/>
              <a:t>Создать телеграмм бот, который позволяет записываться на приём документов в 10 класс</a:t>
            </a:r>
            <a:endParaRPr lang="en-US" sz="2600" dirty="0"/>
          </a:p>
          <a:p>
            <a:r>
              <a:rPr lang="ru-RU" sz="2600" dirty="0"/>
              <a:t>Задачи</a:t>
            </a:r>
            <a:r>
              <a:rPr lang="en-US" sz="2600" dirty="0"/>
              <a:t>:</a:t>
            </a:r>
            <a:endParaRPr lang="ru-RU" sz="2600" dirty="0"/>
          </a:p>
          <a:p>
            <a:r>
              <a:rPr lang="ru-RU" sz="2600" dirty="0"/>
              <a:t>Создать телеграмм бот для записи</a:t>
            </a:r>
          </a:p>
          <a:p>
            <a:r>
              <a:rPr lang="ru-RU" sz="2600" dirty="0"/>
              <a:t>Реализовать диалог с пользователем</a:t>
            </a:r>
          </a:p>
          <a:p>
            <a:r>
              <a:rPr lang="ru-RU" sz="2600" dirty="0"/>
              <a:t>Добавить клавиатуру для выбора даты и времени</a:t>
            </a:r>
          </a:p>
          <a:p>
            <a:r>
              <a:rPr lang="ru-RU" sz="2600" dirty="0"/>
              <a:t>Подключить базу данных</a:t>
            </a:r>
          </a:p>
          <a:p>
            <a:r>
              <a:rPr lang="ru-RU" sz="2600" dirty="0"/>
              <a:t>Отправлять подтверждение о записи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290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записаться через бот?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Запустить </a:t>
            </a:r>
            <a:r>
              <a:rPr lang="ru-RU" dirty="0"/>
              <a:t>бот командой /</a:t>
            </a:r>
            <a:r>
              <a:rPr lang="ru-RU" dirty="0" err="1"/>
              <a:t>start</a:t>
            </a:r>
            <a:endParaRPr lang="ru-RU" dirty="0"/>
          </a:p>
          <a:p>
            <a:r>
              <a:rPr lang="ru-RU" dirty="0" smtClean="0"/>
              <a:t>Написать </a:t>
            </a:r>
            <a:r>
              <a:rPr lang="ru-RU" dirty="0"/>
              <a:t>ФИО </a:t>
            </a:r>
            <a:endParaRPr lang="ru-RU" dirty="0" smtClean="0"/>
          </a:p>
          <a:p>
            <a:r>
              <a:rPr lang="ru-RU" dirty="0" smtClean="0"/>
              <a:t>Выбрать </a:t>
            </a:r>
            <a:r>
              <a:rPr lang="ru-RU" dirty="0"/>
              <a:t>дату на клавиатуре бота </a:t>
            </a:r>
          </a:p>
          <a:p>
            <a:r>
              <a:rPr lang="ru-RU" dirty="0" smtClean="0"/>
              <a:t>Выбрать время на клавиатуре бота</a:t>
            </a:r>
          </a:p>
          <a:p>
            <a:r>
              <a:rPr lang="ru-RU" dirty="0" smtClean="0"/>
              <a:t>Вы записаны!</a:t>
            </a:r>
            <a:endParaRPr lang="ru-RU" dirty="0"/>
          </a:p>
        </p:txBody>
      </p:sp>
      <p:pic>
        <p:nvPicPr>
          <p:cNvPr id="4101" name="Picture 5" descr="C:\Users\Иван\Desktop\Улитки\вера английский\527398659315531479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782605"/>
            <a:ext cx="2242375" cy="297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81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библиотеки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Telegram.ext</a:t>
            </a:r>
            <a:endParaRPr lang="en-US" dirty="0"/>
          </a:p>
          <a:p>
            <a:r>
              <a:rPr lang="en-US" dirty="0" smtClean="0"/>
              <a:t>Telegram</a:t>
            </a:r>
            <a:endParaRPr lang="en-US" dirty="0"/>
          </a:p>
          <a:p>
            <a:r>
              <a:rPr lang="en-US" dirty="0" smtClean="0"/>
              <a:t>Logging</a:t>
            </a:r>
          </a:p>
          <a:p>
            <a:r>
              <a:rPr lang="en-US" dirty="0" err="1"/>
              <a:t>SQLAlchemy</a:t>
            </a:r>
            <a:endParaRPr lang="ru-RU" dirty="0"/>
          </a:p>
        </p:txBody>
      </p:sp>
      <p:pic>
        <p:nvPicPr>
          <p:cNvPr id="4" name="Picture 3" descr="C:\Users\Иван\Desktop\Улитки\вера английский\питон пнг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484784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Иван\Desktop\Улитки\вера английский\Telegram_2019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393" y="4437112"/>
            <a:ext cx="1849910" cy="184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77" y="4870054"/>
            <a:ext cx="584835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058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Используется </a:t>
            </a:r>
            <a:r>
              <a:rPr lang="ru-RU" dirty="0" err="1"/>
              <a:t>ConversationHandler</a:t>
            </a:r>
            <a:r>
              <a:rPr lang="ru-RU" dirty="0"/>
              <a:t> для управления </a:t>
            </a:r>
            <a:r>
              <a:rPr lang="ru-RU" dirty="0" smtClean="0"/>
              <a:t>диалогом</a:t>
            </a:r>
          </a:p>
          <a:p>
            <a:r>
              <a:rPr lang="ru-RU" dirty="0" err="1"/>
              <a:t>ReplyKeyboardMarkup</a:t>
            </a:r>
            <a:r>
              <a:rPr lang="ru-RU" dirty="0"/>
              <a:t> для удобного выбора дат и </a:t>
            </a:r>
            <a:r>
              <a:rPr lang="ru-RU" dirty="0" smtClean="0"/>
              <a:t>времени</a:t>
            </a:r>
          </a:p>
          <a:p>
            <a:r>
              <a:rPr lang="ru-RU" dirty="0"/>
              <a:t>Временные данные хранятся в словаре </a:t>
            </a:r>
            <a:r>
              <a:rPr lang="ru-RU" dirty="0" err="1" smtClean="0"/>
              <a:t>rec_inf</a:t>
            </a:r>
            <a:endParaRPr lang="ru-RU" dirty="0" smtClean="0"/>
          </a:p>
          <a:p>
            <a:r>
              <a:rPr lang="ru-RU" dirty="0"/>
              <a:t>Записи сохраняются в </a:t>
            </a:r>
            <a:r>
              <a:rPr lang="ru-RU" dirty="0" smtClean="0"/>
              <a:t>базе данных </a:t>
            </a:r>
            <a:r>
              <a:rPr lang="ru-RU" dirty="0" err="1" smtClean="0"/>
              <a:t>SQLite</a:t>
            </a:r>
            <a:endParaRPr lang="ru-RU" dirty="0" smtClean="0"/>
          </a:p>
          <a:p>
            <a:r>
              <a:rPr lang="ru-RU" dirty="0"/>
              <a:t>Проверка корректности вводимых </a:t>
            </a:r>
            <a:r>
              <a:rPr lang="ru-RU" dirty="0" smtClean="0"/>
              <a:t>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12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Значение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7499176" cy="4525963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Для пользователей</a:t>
            </a:r>
            <a:r>
              <a:rPr lang="ru-RU" dirty="0"/>
              <a:t>: </a:t>
            </a:r>
            <a:endParaRPr lang="ru-RU" dirty="0" smtClean="0"/>
          </a:p>
          <a:p>
            <a:pPr lvl="1"/>
            <a:r>
              <a:rPr lang="ru-RU" dirty="0" smtClean="0"/>
              <a:t>Удобство </a:t>
            </a:r>
            <a:r>
              <a:rPr lang="ru-RU" dirty="0"/>
              <a:t>записи в любое время без </a:t>
            </a:r>
            <a:r>
              <a:rPr lang="ru-RU" dirty="0" smtClean="0"/>
              <a:t>очередей.</a:t>
            </a:r>
          </a:p>
          <a:p>
            <a:pPr lvl="1"/>
            <a:r>
              <a:rPr lang="ru-RU" dirty="0" smtClean="0"/>
              <a:t>Быстрое получение подтверждения.</a:t>
            </a:r>
          </a:p>
          <a:p>
            <a:pPr lvl="1"/>
            <a:r>
              <a:rPr lang="ru-RU" dirty="0" smtClean="0"/>
              <a:t>Снижение </a:t>
            </a:r>
            <a:r>
              <a:rPr lang="ru-RU" dirty="0"/>
              <a:t>нагрузки на сотрудников школы.</a:t>
            </a:r>
          </a:p>
          <a:p>
            <a:r>
              <a:rPr lang="ru-RU" dirty="0" smtClean="0"/>
              <a:t>Для </a:t>
            </a:r>
            <a:r>
              <a:rPr lang="ru-RU" dirty="0"/>
              <a:t>разработчиков: </a:t>
            </a:r>
            <a:endParaRPr lang="ru-RU" dirty="0" smtClean="0"/>
          </a:p>
          <a:p>
            <a:pPr lvl="1"/>
            <a:r>
              <a:rPr lang="ru-RU" dirty="0" smtClean="0"/>
              <a:t>Позволяет </a:t>
            </a:r>
            <a:r>
              <a:rPr lang="ru-RU" dirty="0"/>
              <a:t>изучить основы разработки </a:t>
            </a:r>
            <a:r>
              <a:rPr lang="ru-RU" dirty="0" smtClean="0"/>
              <a:t>ботов </a:t>
            </a:r>
            <a:r>
              <a:rPr lang="ru-RU" dirty="0" err="1" smtClean="0"/>
              <a:t>telegram</a:t>
            </a:r>
            <a:r>
              <a:rPr lang="ru-RU" dirty="0"/>
              <a:t>, </a:t>
            </a:r>
            <a:r>
              <a:rPr lang="ru-RU" dirty="0" smtClean="0"/>
              <a:t>способствует </a:t>
            </a:r>
            <a:r>
              <a:rPr lang="ru-RU" dirty="0"/>
              <a:t>развитию внимательности, улучшению навыков работы с подключением </a:t>
            </a:r>
            <a:r>
              <a:rPr lang="ru-RU" dirty="0" smtClean="0"/>
              <a:t>базы </a:t>
            </a:r>
            <a:r>
              <a:rPr lang="ru-RU" dirty="0"/>
              <a:t>данных.</a:t>
            </a:r>
            <a:endParaRPr lang="ru-RU" dirty="0"/>
          </a:p>
        </p:txBody>
      </p:sp>
      <p:pic>
        <p:nvPicPr>
          <p:cNvPr id="1026" name="Picture 2" descr="Векторы на тему «Символом Чат Бота» — скачивайте бесплатные векторы  высокого качества на Freepik | Freepi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1944216" cy="194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6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Адаптировать </a:t>
            </a:r>
            <a:r>
              <a:rPr lang="ru-RU" dirty="0"/>
              <a:t>под другие учреждения (запись в 1 класс, поликлинику и др</a:t>
            </a:r>
            <a:r>
              <a:rPr lang="ru-RU" dirty="0" smtClean="0"/>
              <a:t>.) </a:t>
            </a:r>
          </a:p>
          <a:p>
            <a:r>
              <a:rPr lang="ru-RU" dirty="0" smtClean="0"/>
              <a:t>Добавить </a:t>
            </a:r>
            <a:r>
              <a:rPr lang="ru-RU" dirty="0"/>
              <a:t>напоминания о записи в выбранную дату</a:t>
            </a:r>
            <a:r>
              <a:rPr lang="ru-RU" dirty="0" smtClean="0"/>
              <a:t>.</a:t>
            </a:r>
          </a:p>
          <a:p>
            <a:r>
              <a:rPr lang="ru-RU" dirty="0" smtClean="0"/>
              <a:t> Внести </a:t>
            </a:r>
            <a:r>
              <a:rPr lang="ru-RU" dirty="0"/>
              <a:t>возможность отмены или переноса </a:t>
            </a:r>
            <a:r>
              <a:rPr lang="ru-RU" dirty="0" smtClean="0"/>
              <a:t>записи</a:t>
            </a:r>
          </a:p>
          <a:p>
            <a:r>
              <a:rPr lang="ru-RU" dirty="0" smtClean="0"/>
              <a:t>Добавить </a:t>
            </a:r>
            <a:r>
              <a:rPr lang="ru-RU" dirty="0"/>
              <a:t>возможность запустить бота после команды </a:t>
            </a:r>
            <a:r>
              <a:rPr lang="en-US" dirty="0"/>
              <a:t>/</a:t>
            </a:r>
            <a:r>
              <a:rPr lang="ru-RU" dirty="0" err="1" smtClean="0"/>
              <a:t>stop</a:t>
            </a:r>
            <a:endParaRPr lang="ru-RU" dirty="0" smtClean="0"/>
          </a:p>
          <a:p>
            <a:r>
              <a:rPr lang="ru-RU" dirty="0" smtClean="0"/>
              <a:t>Добавить </a:t>
            </a:r>
            <a:r>
              <a:rPr lang="ru-RU" dirty="0"/>
              <a:t>проверку, что пользователь не записывается </a:t>
            </a:r>
            <a:r>
              <a:rPr lang="ru-RU" dirty="0" smtClean="0"/>
              <a:t>повторно</a:t>
            </a:r>
            <a:endParaRPr lang="en-US" dirty="0" smtClean="0"/>
          </a:p>
          <a:p>
            <a:r>
              <a:rPr lang="ru-RU" dirty="0" smtClean="0"/>
              <a:t>Реализовать </a:t>
            </a:r>
            <a:r>
              <a:rPr lang="ru-RU" dirty="0"/>
              <a:t>просмотр всех записей администратором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225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литературы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Ссылка </a:t>
            </a:r>
            <a:r>
              <a:rPr lang="ru-RU" dirty="0"/>
              <a:t>на </a:t>
            </a:r>
            <a:r>
              <a:rPr lang="ru-RU" dirty="0" smtClean="0"/>
              <a:t>бот:</a:t>
            </a:r>
            <a:r>
              <a:rPr lang="en-US" dirty="0" smtClean="0"/>
              <a:t> </a:t>
            </a:r>
            <a:r>
              <a:rPr lang="ru-RU" dirty="0" smtClean="0"/>
              <a:t>t.me/recording_10_bot</a:t>
            </a:r>
            <a:endParaRPr lang="ru-RU" dirty="0"/>
          </a:p>
          <a:p>
            <a:r>
              <a:rPr lang="ru-RU" dirty="0" smtClean="0"/>
              <a:t>Чат-боты </a:t>
            </a:r>
            <a:r>
              <a:rPr lang="ru-RU" dirty="0"/>
              <a:t>1 (</a:t>
            </a:r>
            <a:r>
              <a:rPr lang="ru-RU" dirty="0" err="1"/>
              <a:t>Telegram</a:t>
            </a:r>
            <a:r>
              <a:rPr lang="ru-RU" dirty="0"/>
              <a:t>). </a:t>
            </a:r>
            <a:r>
              <a:rPr lang="ru-RU" dirty="0" err="1" smtClean="0"/>
              <a:t>Python-telegram-bot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https</a:t>
            </a:r>
            <a:r>
              <a:rPr lang="ru-RU" dirty="0"/>
              <a:t>://lms.yandex.ru/courses/1180/groups/24052/lessons/7018</a:t>
            </a:r>
          </a:p>
          <a:p>
            <a:r>
              <a:rPr lang="ru-RU" dirty="0" smtClean="0"/>
              <a:t>WEB</a:t>
            </a:r>
            <a:r>
              <a:rPr lang="ru-RU" dirty="0"/>
              <a:t>. Знакомство с </a:t>
            </a:r>
            <a:r>
              <a:rPr lang="ru-RU" dirty="0" err="1"/>
              <a:t>flask-sqlalchemy</a:t>
            </a:r>
            <a:r>
              <a:rPr lang="ru-RU" dirty="0"/>
              <a:t>(для подключения БД к боту</a:t>
            </a:r>
            <a:r>
              <a:rPr lang="ru-RU" dirty="0" smtClean="0"/>
              <a:t>)</a:t>
            </a:r>
            <a:r>
              <a:rPr lang="en-US" dirty="0" smtClean="0"/>
              <a:t>: </a:t>
            </a:r>
            <a:r>
              <a:rPr lang="ru-RU" dirty="0" smtClean="0"/>
              <a:t>https</a:t>
            </a:r>
            <a:r>
              <a:rPr lang="ru-RU" dirty="0"/>
              <a:t>://lms.yandex.ru/courses/1180/groups/24052/lessons/7009</a:t>
            </a:r>
          </a:p>
          <a:p>
            <a:r>
              <a:rPr lang="ru-RU" dirty="0" smtClean="0"/>
              <a:t>Введение </a:t>
            </a:r>
            <a:r>
              <a:rPr lang="ru-RU" dirty="0"/>
              <a:t>в </a:t>
            </a:r>
            <a:r>
              <a:rPr lang="ru-RU" dirty="0" err="1" smtClean="0"/>
              <a:t>репозитории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https</a:t>
            </a:r>
            <a:r>
              <a:rPr lang="ru-RU" dirty="0"/>
              <a:t>://lms.yandex.ru/courses/1180/groups/24052/lessons/7023/materials/20578</a:t>
            </a:r>
          </a:p>
          <a:p>
            <a:r>
              <a:rPr lang="ru-RU" dirty="0" smtClean="0"/>
              <a:t>Совместная </a:t>
            </a:r>
            <a:r>
              <a:rPr lang="ru-RU" dirty="0"/>
              <a:t>работа над проектом, введение в </a:t>
            </a:r>
            <a:r>
              <a:rPr lang="ru-RU" dirty="0" err="1" smtClean="0"/>
              <a:t>репозитории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https</a:t>
            </a:r>
            <a:r>
              <a:rPr lang="ru-RU" dirty="0"/>
              <a:t>://lms.yandex.ru/courses/1180/groups/24052/lessons/6991/materials/20594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19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132856"/>
            <a:ext cx="7467600" cy="1143000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pic>
        <p:nvPicPr>
          <p:cNvPr id="5122" name="Picture 2" descr="Чат-боты для технической поддержки: автоматизация и преимуществ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212976"/>
            <a:ext cx="5801787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8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119</TotalTime>
  <Words>261</Words>
  <Application>Microsoft Office PowerPoint</Application>
  <PresentationFormat>Экран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Техническая</vt:lpstr>
      <vt:lpstr>бот для записи на приём документов в 10 класс</vt:lpstr>
      <vt:lpstr>Цель и задачи</vt:lpstr>
      <vt:lpstr>Как записаться через бот?</vt:lpstr>
      <vt:lpstr>Используемые библиотеки</vt:lpstr>
      <vt:lpstr>Принцип работы</vt:lpstr>
      <vt:lpstr>Значение</vt:lpstr>
      <vt:lpstr>Доработки</vt:lpstr>
      <vt:lpstr>Список литературы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 Магазин</dc:title>
  <dc:creator>Иван</dc:creator>
  <cp:lastModifiedBy>Иван</cp:lastModifiedBy>
  <cp:revision>21</cp:revision>
  <dcterms:created xsi:type="dcterms:W3CDTF">2025-05-01T15:28:36Z</dcterms:created>
  <dcterms:modified xsi:type="dcterms:W3CDTF">2025-05-15T17:18:24Z</dcterms:modified>
</cp:coreProperties>
</file>