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32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38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615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68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8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150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67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7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9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08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2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31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5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66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4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39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3905-2D64-4217-800E-56098BA949F0}" type="datetimeFigureOut">
              <a:rPr lang="en-GB" smtClean="0"/>
              <a:t>28/04/2025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04EB-26CB-4C96-A604-DBA9460C1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932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Rallysync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Végi Dániel Márk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85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 fejlesztés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Szervező, versenyző, publikus feluletek létrehozása, kialakitása</a:t>
            </a:r>
          </a:p>
          <a:p>
            <a:r>
              <a:rPr lang="hu-HU" dirty="0" smtClean="0"/>
              <a:t>Reális adatok hívása versenyzőknek másik oldalakról</a:t>
            </a:r>
          </a:p>
          <a:p>
            <a:r>
              <a:rPr lang="hu-HU" dirty="0" smtClean="0"/>
              <a:t>Designolás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326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769" y="2817763"/>
            <a:ext cx="8610600" cy="1293028"/>
          </a:xfrm>
        </p:spPr>
        <p:txBody>
          <a:bodyPr/>
          <a:lstStyle/>
          <a:p>
            <a:pPr algn="ctr"/>
            <a:r>
              <a:rPr lang="hu-HU" dirty="0" smtClean="0"/>
              <a:t>Köszönöm a figyelmet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2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weboldal amely könnyen használható mindenkinek(nézők, versenyzők, adminok, szervezők).</a:t>
            </a:r>
          </a:p>
          <a:p>
            <a:r>
              <a:rPr lang="hu-HU" dirty="0" smtClean="0"/>
              <a:t>Könnyü információ közlés szervezők részéröl a nézők és versenyzők számára.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8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Admin:</a:t>
            </a:r>
          </a:p>
          <a:p>
            <a:r>
              <a:rPr lang="hu-HU" dirty="0" smtClean="0"/>
              <a:t>Könyvtár táblákban sorok törlése és létrehozása</a:t>
            </a:r>
          </a:p>
          <a:p>
            <a:r>
              <a:rPr lang="hu-HU" dirty="0" smtClean="0"/>
              <a:t>Versenyautó létrehozása, törlése, megváltoztatása</a:t>
            </a:r>
          </a:p>
          <a:p>
            <a:r>
              <a:rPr lang="hu-HU" dirty="0" smtClean="0"/>
              <a:t>Versenyek törlése és megváltoztatása</a:t>
            </a:r>
          </a:p>
          <a:p>
            <a:r>
              <a:rPr lang="hu-HU" dirty="0" smtClean="0"/>
              <a:t>Felhasználók neve és jogosultságának megváltoztatása, törlése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2" y="4537326"/>
            <a:ext cx="2790409" cy="1933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0" y="4294509"/>
            <a:ext cx="2514682" cy="24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137" y="678181"/>
            <a:ext cx="2202474" cy="185042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85799" y="2392517"/>
            <a:ext cx="108204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sz="2400" b="1" dirty="0" smtClean="0">
                <a:latin typeface="+mj-lt"/>
              </a:rPr>
              <a:t>Bootrsap: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hu-HU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u-HU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Reszponziv</a:t>
            </a:r>
            <a:r>
              <a:rPr lang="hu-HU" altLang="en-US" b="1" dirty="0" smtClean="0"/>
              <a:t>itás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Minden </a:t>
            </a:r>
            <a:r>
              <a:rPr lang="hu-HU" altLang="en-US" noProof="1" smtClean="0"/>
              <a:t>eszközön</a:t>
            </a:r>
            <a:r>
              <a:rPr lang="en-US" altLang="en-US" dirty="0" smtClean="0"/>
              <a:t> </a:t>
            </a:r>
            <a:r>
              <a:rPr lang="en-US" altLang="en-US" dirty="0"/>
              <a:t>(mobil, tablet, </a:t>
            </a:r>
            <a:r>
              <a:rPr lang="hu-HU" altLang="en-US" dirty="0" smtClean="0"/>
              <a:t>asztali</a:t>
            </a:r>
            <a:r>
              <a:rPr lang="en-US" altLang="en-US" dirty="0" smtClean="0"/>
              <a:t>) </a:t>
            </a:r>
            <a:r>
              <a:rPr lang="en-US" altLang="en-US" dirty="0" smtClean="0"/>
              <a:t>jól </a:t>
            </a:r>
            <a:r>
              <a:rPr lang="en-US" altLang="en-US" dirty="0"/>
              <a:t>nézzen ki az oldal</a:t>
            </a:r>
            <a:r>
              <a:rPr lang="en-US" altLang="en-US" dirty="0" smtClean="0"/>
              <a:t>.</a:t>
            </a:r>
            <a:endParaRPr lang="hu-HU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en-US" b="1" dirty="0" smtClean="0"/>
              <a:t> </a:t>
            </a:r>
            <a:r>
              <a:rPr lang="en-US" altLang="en-US" b="1" dirty="0" smtClean="0"/>
              <a:t>Rácsrendszer </a:t>
            </a:r>
            <a:r>
              <a:rPr lang="en-US" altLang="en-US" b="1" dirty="0"/>
              <a:t>használata (Grid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12 oszlopos elrendezés a gyors és rugalmas oldalstruktúrához.</a:t>
            </a:r>
            <a:endParaRPr kumimoji="0" lang="hu-H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Előre definiált komponensek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Használj beépített gombokat, kártyákat, űrlapokat, navigációs sávot.</a:t>
            </a:r>
            <a:endParaRPr kumimoji="0" lang="hu-H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Egységes színek és tipográfia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Bootstrap színpaletta és betűtípusok (pl.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primary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secondary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success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stb.).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722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6713621" cy="1293028"/>
          </a:xfrm>
        </p:spPr>
        <p:txBody>
          <a:bodyPr/>
          <a:lstStyle/>
          <a:p>
            <a:r>
              <a:rPr lang="hu-HU" dirty="0" smtClean="0"/>
              <a:t>Teknológia</a:t>
            </a:r>
            <a:endParaRPr lang="hu-HU" dirty="0"/>
          </a:p>
        </p:txBody>
      </p:sp>
      <p:pic>
        <p:nvPicPr>
          <p:cNvPr id="2050" name="Picture 2" descr="PHP – IT Blo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2541">
            <a:off x="356862" y="-10106"/>
            <a:ext cx="1650165" cy="17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 Nativ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515">
            <a:off x="10034337" y="405135"/>
            <a:ext cx="1807912" cy="16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b="1" dirty="0" smtClean="0"/>
              <a:t>PHP:</a:t>
            </a:r>
          </a:p>
          <a:p>
            <a:r>
              <a:rPr lang="hu-HU" dirty="0" smtClean="0"/>
              <a:t>Szerver oldalon fut le a kód, főképp dinamikus weboldalakon használják.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	</a:t>
            </a:r>
            <a:r>
              <a:rPr lang="hu-HU" b="1" dirty="0" smtClean="0"/>
              <a:t>- Laravel:</a:t>
            </a:r>
          </a:p>
          <a:p>
            <a:pPr marL="0" indent="0">
              <a:buNone/>
            </a:pPr>
            <a:r>
              <a:rPr lang="hu-HU" dirty="0" smtClean="0"/>
              <a:t>		MVC keretrendszer: Model-View-Controller rendezés, tisztább, átláthatóbb kód.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 smtClean="0"/>
              <a:t>REACT:</a:t>
            </a:r>
          </a:p>
          <a:p>
            <a:r>
              <a:rPr lang="hu-HU" dirty="0" smtClean="0"/>
              <a:t>Javascript alapú könyvtár</a:t>
            </a:r>
          </a:p>
          <a:p>
            <a:r>
              <a:rPr lang="hu-HU" dirty="0" smtClean="0"/>
              <a:t>Komponens alapú felépítés</a:t>
            </a:r>
          </a:p>
        </p:txBody>
      </p:sp>
      <p:pic>
        <p:nvPicPr>
          <p:cNvPr id="2054" name="Picture 6" descr="Laravel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7855">
            <a:off x="10505759" y="5192120"/>
            <a:ext cx="1360717" cy="14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2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784" y="483803"/>
            <a:ext cx="8483543" cy="1293028"/>
          </a:xfrm>
        </p:spPr>
        <p:txBody>
          <a:bodyPr/>
          <a:lstStyle/>
          <a:p>
            <a:pPr algn="ctr"/>
            <a:r>
              <a:rPr lang="hu-HU" dirty="0" smtClean="0"/>
              <a:t>Adatbázis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784" y="1776831"/>
            <a:ext cx="8483543" cy="48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5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006" y="453375"/>
            <a:ext cx="8467985" cy="1293028"/>
          </a:xfrm>
        </p:spPr>
        <p:txBody>
          <a:bodyPr/>
          <a:lstStyle/>
          <a:p>
            <a:pPr algn="ctr"/>
            <a:r>
              <a:rPr lang="hu-HU" dirty="0" smtClean="0"/>
              <a:t>API végpontok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07" y="1746403"/>
            <a:ext cx="8467985" cy="49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4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Fejlesztés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Visual studió</a:t>
            </a:r>
          </a:p>
          <a:p>
            <a:r>
              <a:rPr lang="hu-HU" dirty="0" smtClean="0"/>
              <a:t>Github</a:t>
            </a:r>
          </a:p>
          <a:p>
            <a:r>
              <a:rPr lang="hu-HU" dirty="0" smtClean="0"/>
              <a:t>phpMyAdmin</a:t>
            </a:r>
            <a:endParaRPr lang="hu-HU" dirty="0"/>
          </a:p>
        </p:txBody>
      </p:sp>
      <p:pic>
        <p:nvPicPr>
          <p:cNvPr id="3074" name="Picture 2" descr="Visual Studio Code - Download and install on Windows | Microsoft St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32" y="4209543"/>
            <a:ext cx="1851275" cy="1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2391">
            <a:off x="825349" y="4133838"/>
            <a:ext cx="2002686" cy="200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hpMyAdmin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7769">
            <a:off x="7811552" y="4110174"/>
            <a:ext cx="3656521" cy="203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3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2841825"/>
            <a:ext cx="8610600" cy="1293028"/>
          </a:xfrm>
        </p:spPr>
        <p:txBody>
          <a:bodyPr/>
          <a:lstStyle/>
          <a:p>
            <a:pPr algn="ctr"/>
            <a:r>
              <a:rPr lang="hu-HU" dirty="0" smtClean="0"/>
              <a:t>ÉLŐ DEMO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4463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154</TotalTime>
  <Words>106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Rallysync</vt:lpstr>
      <vt:lpstr>Cél</vt:lpstr>
      <vt:lpstr>Funkcióim</vt:lpstr>
      <vt:lpstr>Design</vt:lpstr>
      <vt:lpstr>Teknológia</vt:lpstr>
      <vt:lpstr>Adatbázis</vt:lpstr>
      <vt:lpstr>API végpontok</vt:lpstr>
      <vt:lpstr>Fejlesztés</vt:lpstr>
      <vt:lpstr>ÉLŐ DEMO</vt:lpstr>
      <vt:lpstr>Tovább fejlesztés</vt:lpstr>
      <vt:lpstr>Köszönöm a figyelmet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Rallysync</dc:title>
  <dc:creator>Dani</dc:creator>
  <cp:lastModifiedBy>Dani</cp:lastModifiedBy>
  <cp:revision>13</cp:revision>
  <dcterms:created xsi:type="dcterms:W3CDTF">2025-04-28T13:36:43Z</dcterms:created>
  <dcterms:modified xsi:type="dcterms:W3CDTF">2025-04-28T18:08:11Z</dcterms:modified>
</cp:coreProperties>
</file>