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 Owner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Creates product backlog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Master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Development Team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Self-organizing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31B2455-CB0C-4F92-BCDA-86762BAE007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Ensures backlog visibility and clarity</a:t>
          </a:r>
        </a:p>
      </dgm:t>
    </dgm:pt>
    <dgm:pt modelId="{68142373-D61A-439D-ADDF-7A73E0DFB01F}" type="parTrans" cxnId="{42E15B93-62A8-48BA-BB14-3C11A887088C}">
      <dgm:prSet/>
      <dgm:spPr/>
      <dgm:t>
        <a:bodyPr/>
        <a:lstStyle/>
        <a:p>
          <a:endParaRPr lang="en-US"/>
        </a:p>
      </dgm:t>
    </dgm:pt>
    <dgm:pt modelId="{895CDF37-3417-4B05-BEFC-8F6B0AAFE119}" type="sibTrans" cxnId="{42E15B93-62A8-48BA-BB14-3C11A887088C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Organizes Scrum events</a:t>
          </a: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F0524D1E-96E9-4B83-9E62-D2A02BEF42DB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Coaches' teams on Scrum practices</a:t>
          </a:r>
        </a:p>
      </dgm:t>
    </dgm:pt>
    <dgm:pt modelId="{AEC17173-A3CD-4A4B-A2D9-982AD83A3528}" type="parTrans" cxnId="{D82DBF4B-CB41-43AD-9C27-F47C69552CA3}">
      <dgm:prSet/>
      <dgm:spPr/>
      <dgm:t>
        <a:bodyPr/>
        <a:lstStyle/>
        <a:p>
          <a:endParaRPr lang="en-US"/>
        </a:p>
      </dgm:t>
    </dgm:pt>
    <dgm:pt modelId="{B2F0C482-9BB1-4E83-A4B9-D24279CF5DC6}" type="sibTrans" cxnId="{D82DBF4B-CB41-43AD-9C27-F47C69552CA3}">
      <dgm:prSet/>
      <dgm:spPr/>
      <dgm:t>
        <a:bodyPr/>
        <a:lstStyle/>
        <a:p>
          <a:endParaRPr lang="en-US"/>
        </a:p>
      </dgm:t>
    </dgm:pt>
    <dgm:pt modelId="{27FC3549-C25F-41F1-A008-3947A87451E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Cross-functional</a:t>
          </a:r>
        </a:p>
      </dgm:t>
    </dgm:pt>
    <dgm:pt modelId="{5F04736C-CFE0-4658-BC42-D38917A37D4A}" type="parTrans" cxnId="{195685CE-524E-4077-8601-AE9F2F6FD838}">
      <dgm:prSet/>
      <dgm:spPr/>
      <dgm:t>
        <a:bodyPr/>
        <a:lstStyle/>
        <a:p>
          <a:endParaRPr lang="en-US"/>
        </a:p>
      </dgm:t>
    </dgm:pt>
    <dgm:pt modelId="{5764BC5A-0ECB-48C9-96DE-1B8302CBC679}" type="sibTrans" cxnId="{195685CE-524E-4077-8601-AE9F2F6FD838}">
      <dgm:prSet/>
      <dgm:spPr/>
      <dgm:t>
        <a:bodyPr/>
        <a:lstStyle/>
        <a:p>
          <a:endParaRPr lang="en-US"/>
        </a:p>
      </dgm:t>
    </dgm:pt>
    <dgm:pt modelId="{174F2DC8-92F8-41AD-98CB-D304DF24EC82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 teams have no titles within Scrum</a:t>
          </a:r>
        </a:p>
      </dgm:t>
    </dgm:pt>
    <dgm:pt modelId="{E6445642-543F-40DF-80A0-F2D16F23F2B4}" type="parTrans" cxnId="{82481B97-1576-45F1-A93A-D0880FB28564}">
      <dgm:prSet/>
      <dgm:spPr/>
      <dgm:t>
        <a:bodyPr/>
        <a:lstStyle/>
        <a:p>
          <a:endParaRPr lang="en-US"/>
        </a:p>
      </dgm:t>
    </dgm:pt>
    <dgm:pt modelId="{CB46F8AC-A177-4C9B-AD39-AB2F04FB5E7E}" type="sibTrans" cxnId="{82481B97-1576-45F1-A93A-D0880FB28564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LinFactNeighborY="-36726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 custScaleY="125647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 custScaleY="12023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D82DBF4B-CB41-43AD-9C27-F47C69552CA3}" srcId="{A7F7584C-6CC5-40A2-9566-2842A5DEA97A}" destId="{F0524D1E-96E9-4B83-9E62-D2A02BEF42DB}" srcOrd="1" destOrd="0" parTransId="{AEC17173-A3CD-4A4B-A2D9-982AD83A3528}" sibTransId="{B2F0C482-9BB1-4E83-A4B9-D24279CF5DC6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42E15B93-62A8-48BA-BB14-3C11A887088C}" srcId="{0D51337A-31FA-4717-B2BF-9243F96D2B9B}" destId="{931B2455-CB0C-4F92-BCDA-86762BAE0070}" srcOrd="1" destOrd="0" parTransId="{68142373-D61A-439D-ADDF-7A73E0DFB01F}" sibTransId="{895CDF37-3417-4B05-BEFC-8F6B0AAFE119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82481B97-1576-45F1-A93A-D0880FB28564}" srcId="{51A6936C-668E-4912-B1B4-BA2D45D3F624}" destId="{174F2DC8-92F8-41AD-98CB-D304DF24EC82}" srcOrd="2" destOrd="0" parTransId="{E6445642-543F-40DF-80A0-F2D16F23F2B4}" sibTransId="{CB46F8AC-A177-4C9B-AD39-AB2F04FB5E7E}"/>
    <dgm:cxn modelId="{820CE5AF-4EC5-4318-826F-D82A65D2CFEA}" type="presOf" srcId="{27FC3549-C25F-41F1-A008-3947A87451E5}" destId="{A66EBD3D-E7C5-421C-B8B5-728648057DDC}" srcOrd="0" destOrd="1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3BF96EBC-64F9-4488-8A38-072AAB08B504}" type="presOf" srcId="{931B2455-CB0C-4F92-BCDA-86762BAE0070}" destId="{6FB9694A-6C63-4B23-90F6-4F208C00D399}" srcOrd="0" destOrd="1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CF3C0EC8-DFD6-47C5-B15D-5032342FA7E3}" type="presOf" srcId="{174F2DC8-92F8-41AD-98CB-D304DF24EC82}" destId="{A66EBD3D-E7C5-421C-B8B5-728648057DDC}" srcOrd="0" destOrd="2" presId="urn:microsoft.com/office/officeart/2005/8/layout/vList5"/>
    <dgm:cxn modelId="{195685CE-524E-4077-8601-AE9F2F6FD838}" srcId="{51A6936C-668E-4912-B1B4-BA2D45D3F624}" destId="{27FC3549-C25F-41F1-A008-3947A87451E5}" srcOrd="1" destOrd="0" parTransId="{5F04736C-CFE0-4658-BC42-D38917A37D4A}" sibTransId="{5764BC5A-0ECB-48C9-96DE-1B8302CBC679}"/>
    <dgm:cxn modelId="{92DFAAE8-B293-413A-BF95-6C4FC260856C}" type="presOf" srcId="{F0524D1E-96E9-4B83-9E62-D2A02BEF42DB}" destId="{329ECF1A-78BE-41CB-B252-8011825B67CD}" srcOrd="0" destOrd="1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BADD9-2D50-445C-9A7B-562E0C79F8EF}">
      <dgm:prSet/>
      <dgm:spPr/>
      <dgm:t>
        <a:bodyPr/>
        <a:lstStyle/>
        <a:p>
          <a:r>
            <a:rPr lang="en-US" dirty="0"/>
            <a:t>Requirement Analysis</a:t>
          </a:r>
        </a:p>
      </dgm:t>
    </dgm:pt>
    <dgm:pt modelId="{9C109A91-0AFD-4462-815F-601ED1EE108A}" type="parTrans" cxnId="{76BF120D-9C2B-4D54-BCA7-25729B62D0C0}">
      <dgm:prSet/>
      <dgm:spPr/>
      <dgm:t>
        <a:bodyPr/>
        <a:lstStyle/>
        <a:p>
          <a:endParaRPr lang="en-US"/>
        </a:p>
      </dgm:t>
    </dgm:pt>
    <dgm:pt modelId="{4EE3D91C-EBA1-4A15-8B65-3B5417626784}" type="sibTrans" cxnId="{76BF120D-9C2B-4D54-BCA7-25729B62D0C0}">
      <dgm:prSet/>
      <dgm:spPr/>
      <dgm:t>
        <a:bodyPr/>
        <a:lstStyle/>
        <a:p>
          <a:endParaRPr lang="en-US"/>
        </a:p>
      </dgm:t>
    </dgm:pt>
    <dgm:pt modelId="{415269F6-FAAB-4E93-A57D-347DF26E7D77}">
      <dgm:prSet/>
      <dgm:spPr/>
      <dgm:t>
        <a:bodyPr/>
        <a:lstStyle/>
        <a:p>
          <a:r>
            <a:rPr lang="en-US" dirty="0"/>
            <a:t>System Design</a:t>
          </a:r>
        </a:p>
      </dgm:t>
    </dgm:pt>
    <dgm:pt modelId="{5569FA30-C31A-4A45-B0DB-E01CC5F1D03A}" type="parTrans" cxnId="{6B4759EC-694B-472C-8487-20CB93977FA8}">
      <dgm:prSet/>
      <dgm:spPr/>
      <dgm:t>
        <a:bodyPr/>
        <a:lstStyle/>
        <a:p>
          <a:endParaRPr lang="en-US"/>
        </a:p>
      </dgm:t>
    </dgm:pt>
    <dgm:pt modelId="{BB2ADC2C-1B92-434F-B6A4-0ACCB667CA09}" type="sibTrans" cxnId="{6B4759EC-694B-472C-8487-20CB93977FA8}">
      <dgm:prSet/>
      <dgm:spPr/>
      <dgm:t>
        <a:bodyPr/>
        <a:lstStyle/>
        <a:p>
          <a:endParaRPr lang="en-US"/>
        </a:p>
      </dgm:t>
    </dgm:pt>
    <dgm:pt modelId="{ED035406-FC66-4345-A92F-51D7A8433A3C}">
      <dgm:prSet/>
      <dgm:spPr/>
      <dgm:t>
        <a:bodyPr/>
        <a:lstStyle/>
        <a:p>
          <a:r>
            <a:rPr lang="en-US" dirty="0"/>
            <a:t>Robust documentation lays out all possible system requirements.</a:t>
          </a:r>
        </a:p>
      </dgm:t>
    </dgm:pt>
    <dgm:pt modelId="{BCC71AB9-5F87-4A0C-9528-194F853AF30E}" type="parTrans" cxnId="{AE32602F-54CD-4B5D-B321-18A9B4621376}">
      <dgm:prSet/>
      <dgm:spPr/>
      <dgm:t>
        <a:bodyPr/>
        <a:lstStyle/>
        <a:p>
          <a:endParaRPr lang="en-US"/>
        </a:p>
      </dgm:t>
    </dgm:pt>
    <dgm:pt modelId="{6E8337A4-6E7B-412D-9869-1F4EB2FC5DE9}" type="sibTrans" cxnId="{AE32602F-54CD-4B5D-B321-18A9B4621376}">
      <dgm:prSet/>
      <dgm:spPr/>
      <dgm:t>
        <a:bodyPr/>
        <a:lstStyle/>
        <a:p>
          <a:endParaRPr lang="en-US"/>
        </a:p>
      </dgm:t>
    </dgm:pt>
    <dgm:pt modelId="{5F580312-1E2A-4B29-831B-37FDFAF863A8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21972F07-C0AE-45D8-AD26-B9F6EB93A364}" type="parTrans" cxnId="{9BDA81AE-AFFF-4D01-9298-EAC4709B4AF8}">
      <dgm:prSet/>
      <dgm:spPr/>
      <dgm:t>
        <a:bodyPr/>
        <a:lstStyle/>
        <a:p>
          <a:endParaRPr lang="en-US"/>
        </a:p>
      </dgm:t>
    </dgm:pt>
    <dgm:pt modelId="{1D20BD06-C95F-4FF1-8EE9-A0FC05BD5C4E}" type="sibTrans" cxnId="{9BDA81AE-AFFF-4D01-9298-EAC4709B4AF8}">
      <dgm:prSet/>
      <dgm:spPr/>
      <dgm:t>
        <a:bodyPr/>
        <a:lstStyle/>
        <a:p>
          <a:endParaRPr lang="en-US"/>
        </a:p>
      </dgm:t>
    </dgm:pt>
    <dgm:pt modelId="{8982919D-2AB7-4B3E-8FDF-C9034F736B41}">
      <dgm:prSet/>
      <dgm:spPr/>
      <dgm:t>
        <a:bodyPr/>
        <a:lstStyle/>
        <a:p>
          <a:r>
            <a:rPr lang="en-US" dirty="0"/>
            <a:t>Product requirements are analyzed.</a:t>
          </a:r>
        </a:p>
      </dgm:t>
    </dgm:pt>
    <dgm:pt modelId="{7FA009EE-3E59-42F7-B7ED-527AC3E3E5EA}" type="parTrans" cxnId="{5288340D-822E-4744-AD67-0A61647AA9A8}">
      <dgm:prSet/>
      <dgm:spPr/>
      <dgm:t>
        <a:bodyPr/>
        <a:lstStyle/>
        <a:p>
          <a:endParaRPr lang="en-US"/>
        </a:p>
      </dgm:t>
    </dgm:pt>
    <dgm:pt modelId="{FA1D004E-BBAC-40DE-91C3-AF4270D9BCBD}" type="sibTrans" cxnId="{5288340D-822E-4744-AD67-0A61647AA9A8}">
      <dgm:prSet/>
      <dgm:spPr/>
      <dgm:t>
        <a:bodyPr/>
        <a:lstStyle/>
        <a:p>
          <a:endParaRPr lang="en-US"/>
        </a:p>
      </dgm:t>
    </dgm:pt>
    <dgm:pt modelId="{592D5E79-9830-4227-AB52-312959D02759}">
      <dgm:prSet/>
      <dgm:spPr/>
      <dgm:t>
        <a:bodyPr/>
        <a:lstStyle/>
        <a:p>
          <a:r>
            <a:rPr lang="en-US" dirty="0"/>
            <a:t>Testing and Integration</a:t>
          </a:r>
        </a:p>
      </dgm:t>
    </dgm:pt>
    <dgm:pt modelId="{AADF5E42-11D3-4462-AAA7-A8D08C4D1739}" type="parTrans" cxnId="{453110FA-2412-4523-A52F-E930DA96DAC8}">
      <dgm:prSet/>
      <dgm:spPr/>
      <dgm:t>
        <a:bodyPr/>
        <a:lstStyle/>
        <a:p>
          <a:endParaRPr lang="en-US"/>
        </a:p>
      </dgm:t>
    </dgm:pt>
    <dgm:pt modelId="{228FBE18-4044-4615-8B9F-509EA317E493}" type="sibTrans" cxnId="{453110FA-2412-4523-A52F-E930DA96DAC8}">
      <dgm:prSet/>
      <dgm:spPr/>
      <dgm:t>
        <a:bodyPr/>
        <a:lstStyle/>
        <a:p>
          <a:endParaRPr lang="en-US"/>
        </a:p>
      </dgm:t>
    </dgm:pt>
    <dgm:pt modelId="{73153588-7BDA-4B87-B11E-4AA75AE0B8D2}">
      <dgm:prSet/>
      <dgm:spPr/>
      <dgm:t>
        <a:bodyPr/>
        <a:lstStyle/>
        <a:p>
          <a:r>
            <a:rPr lang="en-US" dirty="0"/>
            <a:t>Small “Unit” programs are developed.</a:t>
          </a:r>
        </a:p>
      </dgm:t>
    </dgm:pt>
    <dgm:pt modelId="{944162E9-4718-4BFD-8795-C66D2F2833C9}" type="parTrans" cxnId="{945688E1-74FB-4943-B742-A8BE7A52167A}">
      <dgm:prSet/>
      <dgm:spPr/>
      <dgm:t>
        <a:bodyPr/>
        <a:lstStyle/>
        <a:p>
          <a:endParaRPr lang="en-US"/>
        </a:p>
      </dgm:t>
    </dgm:pt>
    <dgm:pt modelId="{A676C98C-B1D8-473B-97AF-C19AFCEB381B}" type="sibTrans" cxnId="{945688E1-74FB-4943-B742-A8BE7A52167A}">
      <dgm:prSet/>
      <dgm:spPr/>
      <dgm:t>
        <a:bodyPr/>
        <a:lstStyle/>
        <a:p>
          <a:endParaRPr lang="en-US"/>
        </a:p>
      </dgm:t>
    </dgm:pt>
    <dgm:pt modelId="{39792534-A2B4-437F-9546-9290D244B3E7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D3DA0A5B-76DB-45F5-A8EC-19A171A33701}" type="parTrans" cxnId="{3C5E39DF-2E77-4B45-9F86-03EFE110546F}">
      <dgm:prSet/>
      <dgm:spPr/>
      <dgm:t>
        <a:bodyPr/>
        <a:lstStyle/>
        <a:p>
          <a:endParaRPr lang="en-US"/>
        </a:p>
      </dgm:t>
    </dgm:pt>
    <dgm:pt modelId="{7718417F-DA93-44B0-8BD1-E3BE54A19697}" type="sibTrans" cxnId="{3C5E39DF-2E77-4B45-9F86-03EFE110546F}">
      <dgm:prSet/>
      <dgm:spPr/>
      <dgm:t>
        <a:bodyPr/>
        <a:lstStyle/>
        <a:p>
          <a:endParaRPr lang="en-US"/>
        </a:p>
      </dgm:t>
    </dgm:pt>
    <dgm:pt modelId="{7C8737AD-B4EF-42F8-AD71-05D5123A34D5}">
      <dgm:prSet/>
      <dgm:spPr/>
      <dgm:t>
        <a:bodyPr/>
        <a:lstStyle/>
        <a:p>
          <a:r>
            <a:rPr lang="en-US" dirty="0"/>
            <a:t>Finished units are integrated after testing.</a:t>
          </a:r>
        </a:p>
      </dgm:t>
    </dgm:pt>
    <dgm:pt modelId="{C00949CC-FDE4-4686-9FFF-FE87B0536E42}" type="parTrans" cxnId="{4DC64A5A-E376-4E57-B838-C1C5CE10A07A}">
      <dgm:prSet/>
      <dgm:spPr/>
      <dgm:t>
        <a:bodyPr/>
        <a:lstStyle/>
        <a:p>
          <a:endParaRPr lang="en-US"/>
        </a:p>
      </dgm:t>
    </dgm:pt>
    <dgm:pt modelId="{F4A77293-93D0-4466-9262-4BF9DC4E1D16}" type="sibTrans" cxnId="{4DC64A5A-E376-4E57-B838-C1C5CE10A07A}">
      <dgm:prSet/>
      <dgm:spPr/>
      <dgm:t>
        <a:bodyPr/>
        <a:lstStyle/>
        <a:p>
          <a:endParaRPr lang="en-US"/>
        </a:p>
      </dgm:t>
    </dgm:pt>
    <dgm:pt modelId="{051E7F15-E275-4E95-A768-F13B681B8CE6}">
      <dgm:prSet/>
      <dgm:spPr/>
      <dgm:t>
        <a:bodyPr/>
        <a:lstStyle/>
        <a:p>
          <a:r>
            <a:rPr lang="en-US" dirty="0"/>
            <a:t>Maintenance</a:t>
          </a:r>
        </a:p>
      </dgm:t>
    </dgm:pt>
    <dgm:pt modelId="{8748BC07-871D-468F-AB43-F96043DF5274}" type="parTrans" cxnId="{61FEC57B-F630-48FF-BE1B-A89AB2980027}">
      <dgm:prSet/>
      <dgm:spPr/>
      <dgm:t>
        <a:bodyPr/>
        <a:lstStyle/>
        <a:p>
          <a:endParaRPr lang="en-US"/>
        </a:p>
      </dgm:t>
    </dgm:pt>
    <dgm:pt modelId="{6974024F-25CB-4CF5-A086-2C739724F42D}" type="sibTrans" cxnId="{61FEC57B-F630-48FF-BE1B-A89AB2980027}">
      <dgm:prSet/>
      <dgm:spPr/>
      <dgm:t>
        <a:bodyPr/>
        <a:lstStyle/>
        <a:p>
          <a:endParaRPr lang="en-US"/>
        </a:p>
      </dgm:t>
    </dgm:pt>
    <dgm:pt modelId="{40BA9B4E-4629-4CFF-A25E-066C2BFE95EF}">
      <dgm:prSet/>
      <dgm:spPr/>
      <dgm:t>
        <a:bodyPr/>
        <a:lstStyle/>
        <a:p>
          <a:r>
            <a:rPr lang="en-US" dirty="0"/>
            <a:t>System architecture are designed. </a:t>
          </a:r>
        </a:p>
      </dgm:t>
    </dgm:pt>
    <dgm:pt modelId="{1704D5C4-B742-47BF-9C3F-AB879BEC6444}" type="parTrans" cxnId="{6309A72C-C275-4785-B1F1-03283B896CA4}">
      <dgm:prSet/>
      <dgm:spPr/>
      <dgm:t>
        <a:bodyPr/>
        <a:lstStyle/>
        <a:p>
          <a:endParaRPr lang="en-US"/>
        </a:p>
      </dgm:t>
    </dgm:pt>
    <dgm:pt modelId="{D1781E38-B579-4C81-B09A-875D4E9110C5}" type="sibTrans" cxnId="{6309A72C-C275-4785-B1F1-03283B896CA4}">
      <dgm:prSet/>
      <dgm:spPr/>
      <dgm:t>
        <a:bodyPr/>
        <a:lstStyle/>
        <a:p>
          <a:endParaRPr lang="en-US"/>
        </a:p>
      </dgm:t>
    </dgm:pt>
    <dgm:pt modelId="{A984AB46-9FD7-4D58-A45E-4EFCB3B19DEB}">
      <dgm:prSet/>
      <dgm:spPr/>
      <dgm:t>
        <a:bodyPr/>
        <a:lstStyle/>
        <a:p>
          <a:r>
            <a:rPr lang="en-US" dirty="0"/>
            <a:t>Once finished each unit gets tested for functionality.</a:t>
          </a:r>
        </a:p>
      </dgm:t>
    </dgm:pt>
    <dgm:pt modelId="{0A194D8E-18CF-4D81-8459-F6415823D221}" type="parTrans" cxnId="{00906396-1CB9-4829-9EFE-4238CAE6127B}">
      <dgm:prSet/>
      <dgm:spPr/>
      <dgm:t>
        <a:bodyPr/>
        <a:lstStyle/>
        <a:p>
          <a:endParaRPr lang="en-US"/>
        </a:p>
      </dgm:t>
    </dgm:pt>
    <dgm:pt modelId="{0EEFE14D-EB6B-4EA3-A4C7-AEC8968B796B}" type="sibTrans" cxnId="{00906396-1CB9-4829-9EFE-4238CAE6127B}">
      <dgm:prSet/>
      <dgm:spPr/>
      <dgm:t>
        <a:bodyPr/>
        <a:lstStyle/>
        <a:p>
          <a:endParaRPr lang="en-US"/>
        </a:p>
      </dgm:t>
    </dgm:pt>
    <dgm:pt modelId="{87AC06EA-C2FB-49C0-9795-B129E8D2E436}">
      <dgm:prSet/>
      <dgm:spPr/>
      <dgm:t>
        <a:bodyPr/>
        <a:lstStyle/>
        <a:p>
          <a:r>
            <a:rPr lang="en-US" dirty="0"/>
            <a:t>Post integration is done when the entire system gets tested for faults and features.</a:t>
          </a:r>
        </a:p>
      </dgm:t>
    </dgm:pt>
    <dgm:pt modelId="{3CBADF4E-2FBF-40FF-BFBB-90815B261D17}" type="parTrans" cxnId="{8E1AE67E-D930-4CE4-BAB3-53ACC8954CCB}">
      <dgm:prSet/>
      <dgm:spPr/>
      <dgm:t>
        <a:bodyPr/>
        <a:lstStyle/>
        <a:p>
          <a:endParaRPr lang="en-US"/>
        </a:p>
      </dgm:t>
    </dgm:pt>
    <dgm:pt modelId="{A111CC0C-1AD8-4D09-A787-BFEDBDE5D802}" type="sibTrans" cxnId="{8E1AE67E-D930-4CE4-BAB3-53ACC8954CCB}">
      <dgm:prSet/>
      <dgm:spPr/>
      <dgm:t>
        <a:bodyPr/>
        <a:lstStyle/>
        <a:p>
          <a:endParaRPr lang="en-US"/>
        </a:p>
      </dgm:t>
    </dgm:pt>
    <dgm:pt modelId="{C33A58F8-8F8A-4B69-A5F0-6DD51ED42260}">
      <dgm:prSet/>
      <dgm:spPr/>
      <dgm:t>
        <a:bodyPr/>
        <a:lstStyle/>
        <a:p>
          <a:r>
            <a:rPr lang="en-US" dirty="0"/>
            <a:t>After Post integration a functional product is released to the client or market.</a:t>
          </a:r>
        </a:p>
      </dgm:t>
    </dgm:pt>
    <dgm:pt modelId="{3AAF3467-5463-4051-9265-37213180B933}" type="parTrans" cxnId="{115A1464-E9D2-4F66-920D-EF5352F9AAA6}">
      <dgm:prSet/>
      <dgm:spPr/>
      <dgm:t>
        <a:bodyPr/>
        <a:lstStyle/>
        <a:p>
          <a:endParaRPr lang="en-US"/>
        </a:p>
      </dgm:t>
    </dgm:pt>
    <dgm:pt modelId="{F35938EE-F24C-43E3-8233-C27E8A421B30}" type="sibTrans" cxnId="{115A1464-E9D2-4F66-920D-EF5352F9AAA6}">
      <dgm:prSet/>
      <dgm:spPr/>
      <dgm:t>
        <a:bodyPr/>
        <a:lstStyle/>
        <a:p>
          <a:endParaRPr lang="en-US"/>
        </a:p>
      </dgm:t>
    </dgm:pt>
    <dgm:pt modelId="{6066FC63-7BC6-4DEF-A43B-A6D68C132FB1}">
      <dgm:prSet/>
      <dgm:spPr/>
      <dgm:t>
        <a:bodyPr/>
        <a:lstStyle/>
        <a:p>
          <a:r>
            <a:rPr lang="en-US" dirty="0"/>
            <a:t>Post deployment fixes, or product feature enhancements.</a:t>
          </a:r>
        </a:p>
      </dgm:t>
    </dgm:pt>
    <dgm:pt modelId="{157B550C-0EC9-46CB-B47F-D90FA19E2A22}" type="parTrans" cxnId="{67E31BE7-FE8A-4CB6-B7DD-879C3E41CE2D}">
      <dgm:prSet/>
      <dgm:spPr/>
      <dgm:t>
        <a:bodyPr/>
        <a:lstStyle/>
        <a:p>
          <a:endParaRPr lang="en-US"/>
        </a:p>
      </dgm:t>
    </dgm:pt>
    <dgm:pt modelId="{226FE782-4B6F-461A-A04B-1C791B63055D}" type="sibTrans" cxnId="{67E31BE7-FE8A-4CB6-B7DD-879C3E41CE2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E31B656A-314B-4B26-8ECB-AC217076DC00}" type="pres">
      <dgm:prSet presAssocID="{9DEBADD9-2D50-445C-9A7B-562E0C79F8EF}" presName="composite" presStyleCnt="0"/>
      <dgm:spPr/>
    </dgm:pt>
    <dgm:pt modelId="{B703AF8C-5F60-48BE-BE83-3FAB1331312A}" type="pres">
      <dgm:prSet presAssocID="{9DEBADD9-2D50-445C-9A7B-562E0C79F8EF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AA93006D-9F40-4889-93D0-253F21393D26}" type="pres">
      <dgm:prSet presAssocID="{9DEBADD9-2D50-445C-9A7B-562E0C79F8EF}" presName="desTx" presStyleLbl="alignAccFollowNode1" presStyleIdx="0" presStyleCnt="6">
        <dgm:presLayoutVars>
          <dgm:bulletEnabled val="1"/>
        </dgm:presLayoutVars>
      </dgm:prSet>
      <dgm:spPr/>
    </dgm:pt>
    <dgm:pt modelId="{55BF4404-EF24-419E-B15E-1EFD422772FE}" type="pres">
      <dgm:prSet presAssocID="{4EE3D91C-EBA1-4A15-8B65-3B5417626784}" presName="space" presStyleCnt="0"/>
      <dgm:spPr/>
    </dgm:pt>
    <dgm:pt modelId="{423B16D2-4135-4555-896D-11AEE5F9F3E0}" type="pres">
      <dgm:prSet presAssocID="{415269F6-FAAB-4E93-A57D-347DF26E7D77}" presName="composite" presStyleCnt="0"/>
      <dgm:spPr/>
    </dgm:pt>
    <dgm:pt modelId="{8449704B-220F-4BF3-9BCD-22CBC422F525}" type="pres">
      <dgm:prSet presAssocID="{415269F6-FAAB-4E93-A57D-347DF26E7D77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C1AB21DA-ABA2-4636-8D90-BD262BB117A2}" type="pres">
      <dgm:prSet presAssocID="{415269F6-FAAB-4E93-A57D-347DF26E7D77}" presName="desTx" presStyleLbl="alignAccFollowNode1" presStyleIdx="1" presStyleCnt="6">
        <dgm:presLayoutVars>
          <dgm:bulletEnabled val="1"/>
        </dgm:presLayoutVars>
      </dgm:prSet>
      <dgm:spPr/>
    </dgm:pt>
    <dgm:pt modelId="{68AB0289-3783-40CC-88B6-0655F1B283CF}" type="pres">
      <dgm:prSet presAssocID="{BB2ADC2C-1B92-434F-B6A4-0ACCB667CA09}" presName="space" presStyleCnt="0"/>
      <dgm:spPr/>
    </dgm:pt>
    <dgm:pt modelId="{4D093D67-46D9-4967-BED5-4E390D4BB85D}" type="pres">
      <dgm:prSet presAssocID="{5F580312-1E2A-4B29-831B-37FDFAF863A8}" presName="composite" presStyleCnt="0"/>
      <dgm:spPr/>
    </dgm:pt>
    <dgm:pt modelId="{28411E84-9AB0-4ED7-BF2E-F47CE6301EB1}" type="pres">
      <dgm:prSet presAssocID="{5F580312-1E2A-4B29-831B-37FDFAF863A8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A5AAFA6F-93B5-4C30-9DC9-B3BEAE5EFDAC}" type="pres">
      <dgm:prSet presAssocID="{5F580312-1E2A-4B29-831B-37FDFAF863A8}" presName="desTx" presStyleLbl="alignAccFollowNode1" presStyleIdx="2" presStyleCnt="6">
        <dgm:presLayoutVars>
          <dgm:bulletEnabled val="1"/>
        </dgm:presLayoutVars>
      </dgm:prSet>
      <dgm:spPr/>
    </dgm:pt>
    <dgm:pt modelId="{491489A0-7301-4630-B309-60F980EBB957}" type="pres">
      <dgm:prSet presAssocID="{1D20BD06-C95F-4FF1-8EE9-A0FC05BD5C4E}" presName="space" presStyleCnt="0"/>
      <dgm:spPr/>
    </dgm:pt>
    <dgm:pt modelId="{F58E72AF-D985-4767-9343-695B22FEB145}" type="pres">
      <dgm:prSet presAssocID="{592D5E79-9830-4227-AB52-312959D02759}" presName="composite" presStyleCnt="0"/>
      <dgm:spPr/>
    </dgm:pt>
    <dgm:pt modelId="{A6463F1D-9345-47A2-B357-70F426C19437}" type="pres">
      <dgm:prSet presAssocID="{592D5E79-9830-4227-AB52-312959D02759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CFE8F1CC-399D-4D7C-B10A-AF2ABF3CBAA7}" type="pres">
      <dgm:prSet presAssocID="{592D5E79-9830-4227-AB52-312959D02759}" presName="desTx" presStyleLbl="alignAccFollowNode1" presStyleIdx="3" presStyleCnt="6">
        <dgm:presLayoutVars>
          <dgm:bulletEnabled val="1"/>
        </dgm:presLayoutVars>
      </dgm:prSet>
      <dgm:spPr/>
    </dgm:pt>
    <dgm:pt modelId="{8548A1AF-7445-438B-AC48-F2E99A729D90}" type="pres">
      <dgm:prSet presAssocID="{228FBE18-4044-4615-8B9F-509EA317E493}" presName="space" presStyleCnt="0"/>
      <dgm:spPr/>
    </dgm:pt>
    <dgm:pt modelId="{6A227E45-1CF1-4CA0-93B4-8CA2248868CA}" type="pres">
      <dgm:prSet presAssocID="{39792534-A2B4-437F-9546-9290D244B3E7}" presName="composite" presStyleCnt="0"/>
      <dgm:spPr/>
    </dgm:pt>
    <dgm:pt modelId="{DA819C6C-C781-4080-B4FF-AF4329BCCDDF}" type="pres">
      <dgm:prSet presAssocID="{39792534-A2B4-437F-9546-9290D244B3E7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267AE1B7-FD11-4A69-AE14-0A614F123A45}" type="pres">
      <dgm:prSet presAssocID="{39792534-A2B4-437F-9546-9290D244B3E7}" presName="desTx" presStyleLbl="alignAccFollowNode1" presStyleIdx="4" presStyleCnt="6">
        <dgm:presLayoutVars>
          <dgm:bulletEnabled val="1"/>
        </dgm:presLayoutVars>
      </dgm:prSet>
      <dgm:spPr/>
    </dgm:pt>
    <dgm:pt modelId="{7E329804-5070-4A20-BA61-11B21C9298FD}" type="pres">
      <dgm:prSet presAssocID="{7718417F-DA93-44B0-8BD1-E3BE54A19697}" presName="space" presStyleCnt="0"/>
      <dgm:spPr/>
    </dgm:pt>
    <dgm:pt modelId="{CBEBB65B-5E09-4E7D-871D-B6A144F940AE}" type="pres">
      <dgm:prSet presAssocID="{051E7F15-E275-4E95-A768-F13B681B8CE6}" presName="composite" presStyleCnt="0"/>
      <dgm:spPr/>
    </dgm:pt>
    <dgm:pt modelId="{F5FC60DA-38F5-4131-BEDD-C0F0481226E8}" type="pres">
      <dgm:prSet presAssocID="{051E7F15-E275-4E95-A768-F13B681B8CE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310BF38C-3C18-4FAB-98E0-BE4E3BF40CD4}" type="pres">
      <dgm:prSet presAssocID="{051E7F15-E275-4E95-A768-F13B681B8CE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66D8F401-BEF8-43EB-B27F-F125C36883ED}" type="presOf" srcId="{40BA9B4E-4629-4CFF-A25E-066C2BFE95EF}" destId="{C1AB21DA-ABA2-4636-8D90-BD262BB117A2}" srcOrd="0" destOrd="1" presId="urn:microsoft.com/office/officeart/2005/8/layout/hList1"/>
    <dgm:cxn modelId="{16FE6E04-726B-4028-BCC4-3DE1AA8E5DB2}" type="presOf" srcId="{7C8737AD-B4EF-42F8-AD71-05D5123A34D5}" destId="{CFE8F1CC-399D-4D7C-B10A-AF2ABF3CBAA7}" srcOrd="0" destOrd="0" presId="urn:microsoft.com/office/officeart/2005/8/layout/hList1"/>
    <dgm:cxn modelId="{76BF120D-9C2B-4D54-BCA7-25729B62D0C0}" srcId="{CF9FC193-7A05-4631-B681-B56EAB543D38}" destId="{9DEBADD9-2D50-445C-9A7B-562E0C79F8EF}" srcOrd="0" destOrd="0" parTransId="{9C109A91-0AFD-4462-815F-601ED1EE108A}" sibTransId="{4EE3D91C-EBA1-4A15-8B65-3B5417626784}"/>
    <dgm:cxn modelId="{5288340D-822E-4744-AD67-0A61647AA9A8}" srcId="{415269F6-FAAB-4E93-A57D-347DF26E7D77}" destId="{8982919D-2AB7-4B3E-8FDF-C9034F736B41}" srcOrd="0" destOrd="0" parTransId="{7FA009EE-3E59-42F7-B7ED-527AC3E3E5EA}" sibTransId="{FA1D004E-BBAC-40DE-91C3-AF4270D9BCBD}"/>
    <dgm:cxn modelId="{6309A72C-C275-4785-B1F1-03283B896CA4}" srcId="{415269F6-FAAB-4E93-A57D-347DF26E7D77}" destId="{40BA9B4E-4629-4CFF-A25E-066C2BFE95EF}" srcOrd="1" destOrd="0" parTransId="{1704D5C4-B742-47BF-9C3F-AB879BEC6444}" sibTransId="{D1781E38-B579-4C81-B09A-875D4E9110C5}"/>
    <dgm:cxn modelId="{AE32602F-54CD-4B5D-B321-18A9B4621376}" srcId="{9DEBADD9-2D50-445C-9A7B-562E0C79F8EF}" destId="{ED035406-FC66-4345-A92F-51D7A8433A3C}" srcOrd="0" destOrd="0" parTransId="{BCC71AB9-5F87-4A0C-9528-194F853AF30E}" sibTransId="{6E8337A4-6E7B-412D-9869-1F4EB2FC5DE9}"/>
    <dgm:cxn modelId="{DE41855C-80CD-49FB-8F89-015DCFE3CA80}" type="presOf" srcId="{87AC06EA-C2FB-49C0-9795-B129E8D2E436}" destId="{CFE8F1CC-399D-4D7C-B10A-AF2ABF3CBAA7}" srcOrd="0" destOrd="1" presId="urn:microsoft.com/office/officeart/2005/8/layout/hList1"/>
    <dgm:cxn modelId="{B330F141-A70A-46BF-B701-13E6441DDA45}" type="presOf" srcId="{39792534-A2B4-437F-9546-9290D244B3E7}" destId="{DA819C6C-C781-4080-B4FF-AF4329BCCDDF}" srcOrd="0" destOrd="0" presId="urn:microsoft.com/office/officeart/2005/8/layout/hList1"/>
    <dgm:cxn modelId="{115A1464-E9D2-4F66-920D-EF5352F9AAA6}" srcId="{39792534-A2B4-437F-9546-9290D244B3E7}" destId="{C33A58F8-8F8A-4B69-A5F0-6DD51ED42260}" srcOrd="0" destOrd="0" parTransId="{3AAF3467-5463-4051-9265-37213180B933}" sibTransId="{F35938EE-F24C-43E3-8233-C27E8A421B30}"/>
    <dgm:cxn modelId="{DF2D9C46-AED5-4FC0-BA5A-FFFF4577BE5A}" type="presOf" srcId="{C33A58F8-8F8A-4B69-A5F0-6DD51ED42260}" destId="{267AE1B7-FD11-4A69-AE14-0A614F123A45}" srcOrd="0" destOrd="0" presId="urn:microsoft.com/office/officeart/2005/8/layout/hList1"/>
    <dgm:cxn modelId="{758DA249-0328-4E67-8EDD-EAA90A18CBE0}" type="presOf" srcId="{ED035406-FC66-4345-A92F-51D7A8433A3C}" destId="{AA93006D-9F40-4889-93D0-253F21393D26}" srcOrd="0" destOrd="0" presId="urn:microsoft.com/office/officeart/2005/8/layout/hList1"/>
    <dgm:cxn modelId="{579CB369-6BB7-4554-88A2-78FE9D0324C1}" type="presOf" srcId="{8982919D-2AB7-4B3E-8FDF-C9034F736B41}" destId="{C1AB21DA-ABA2-4636-8D90-BD262BB117A2}" srcOrd="0" destOrd="0" presId="urn:microsoft.com/office/officeart/2005/8/layout/hList1"/>
    <dgm:cxn modelId="{4DC64A5A-E376-4E57-B838-C1C5CE10A07A}" srcId="{592D5E79-9830-4227-AB52-312959D02759}" destId="{7C8737AD-B4EF-42F8-AD71-05D5123A34D5}" srcOrd="0" destOrd="0" parTransId="{C00949CC-FDE4-4686-9FFF-FE87B0536E42}" sibTransId="{F4A77293-93D0-4466-9262-4BF9DC4E1D16}"/>
    <dgm:cxn modelId="{61FEC57B-F630-48FF-BE1B-A89AB2980027}" srcId="{CF9FC193-7A05-4631-B681-B56EAB543D38}" destId="{051E7F15-E275-4E95-A768-F13B681B8CE6}" srcOrd="5" destOrd="0" parTransId="{8748BC07-871D-468F-AB43-F96043DF5274}" sibTransId="{6974024F-25CB-4CF5-A086-2C739724F42D}"/>
    <dgm:cxn modelId="{8E1AE67E-D930-4CE4-BAB3-53ACC8954CCB}" srcId="{592D5E79-9830-4227-AB52-312959D02759}" destId="{87AC06EA-C2FB-49C0-9795-B129E8D2E436}" srcOrd="1" destOrd="0" parTransId="{3CBADF4E-2FBF-40FF-BFBB-90815B261D17}" sibTransId="{A111CC0C-1AD8-4D09-A787-BFEDBDE5D802}"/>
    <dgm:cxn modelId="{5CBACB7F-B91E-4E9C-A2FB-93F5249B27BE}" type="presOf" srcId="{6066FC63-7BC6-4DEF-A43B-A6D68C132FB1}" destId="{310BF38C-3C18-4FAB-98E0-BE4E3BF40CD4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2C1418F-0237-406D-A14A-5449D29A0B5F}" type="presOf" srcId="{5F580312-1E2A-4B29-831B-37FDFAF863A8}" destId="{28411E84-9AB0-4ED7-BF2E-F47CE6301EB1}" srcOrd="0" destOrd="0" presId="urn:microsoft.com/office/officeart/2005/8/layout/hList1"/>
    <dgm:cxn modelId="{8F53C691-D205-4401-9E88-B068FEB106E9}" type="presOf" srcId="{73153588-7BDA-4B87-B11E-4AA75AE0B8D2}" destId="{A5AAFA6F-93B5-4C30-9DC9-B3BEAE5EFDAC}" srcOrd="0" destOrd="0" presId="urn:microsoft.com/office/officeart/2005/8/layout/hList1"/>
    <dgm:cxn modelId="{DA6A7693-4441-4E43-8161-AD412920C552}" type="presOf" srcId="{A984AB46-9FD7-4D58-A45E-4EFCB3B19DEB}" destId="{A5AAFA6F-93B5-4C30-9DC9-B3BEAE5EFDAC}" srcOrd="0" destOrd="1" presId="urn:microsoft.com/office/officeart/2005/8/layout/hList1"/>
    <dgm:cxn modelId="{00906396-1CB9-4829-9EFE-4238CAE6127B}" srcId="{5F580312-1E2A-4B29-831B-37FDFAF863A8}" destId="{A984AB46-9FD7-4D58-A45E-4EFCB3B19DEB}" srcOrd="1" destOrd="0" parTransId="{0A194D8E-18CF-4D81-8459-F6415823D221}" sibTransId="{0EEFE14D-EB6B-4EA3-A4C7-AEC8968B796B}"/>
    <dgm:cxn modelId="{052BCBA8-E5B2-4DA0-9128-F4F15A0B2B4F}" type="presOf" srcId="{9DEBADD9-2D50-445C-9A7B-562E0C79F8EF}" destId="{B703AF8C-5F60-48BE-BE83-3FAB1331312A}" srcOrd="0" destOrd="0" presId="urn:microsoft.com/office/officeart/2005/8/layout/hList1"/>
    <dgm:cxn modelId="{9BDA81AE-AFFF-4D01-9298-EAC4709B4AF8}" srcId="{CF9FC193-7A05-4631-B681-B56EAB543D38}" destId="{5F580312-1E2A-4B29-831B-37FDFAF863A8}" srcOrd="2" destOrd="0" parTransId="{21972F07-C0AE-45D8-AD26-B9F6EB93A364}" sibTransId="{1D20BD06-C95F-4FF1-8EE9-A0FC05BD5C4E}"/>
    <dgm:cxn modelId="{117E81B6-6ED2-444E-BAFE-DA0B1E52A59B}" type="presOf" srcId="{051E7F15-E275-4E95-A768-F13B681B8CE6}" destId="{F5FC60DA-38F5-4131-BEDD-C0F0481226E8}" srcOrd="0" destOrd="0" presId="urn:microsoft.com/office/officeart/2005/8/layout/hList1"/>
    <dgm:cxn modelId="{64A2D7B6-FD0F-4D45-A2C4-639C735D3587}" type="presOf" srcId="{592D5E79-9830-4227-AB52-312959D02759}" destId="{A6463F1D-9345-47A2-B357-70F426C19437}" srcOrd="0" destOrd="0" presId="urn:microsoft.com/office/officeart/2005/8/layout/hList1"/>
    <dgm:cxn modelId="{3C5E39DF-2E77-4B45-9F86-03EFE110546F}" srcId="{CF9FC193-7A05-4631-B681-B56EAB543D38}" destId="{39792534-A2B4-437F-9546-9290D244B3E7}" srcOrd="4" destOrd="0" parTransId="{D3DA0A5B-76DB-45F5-A8EC-19A171A33701}" sibTransId="{7718417F-DA93-44B0-8BD1-E3BE54A19697}"/>
    <dgm:cxn modelId="{945688E1-74FB-4943-B742-A8BE7A52167A}" srcId="{5F580312-1E2A-4B29-831B-37FDFAF863A8}" destId="{73153588-7BDA-4B87-B11E-4AA75AE0B8D2}" srcOrd="0" destOrd="0" parTransId="{944162E9-4718-4BFD-8795-C66D2F2833C9}" sibTransId="{A676C98C-B1D8-473B-97AF-C19AFCEB381B}"/>
    <dgm:cxn modelId="{67E31BE7-FE8A-4CB6-B7DD-879C3E41CE2D}" srcId="{051E7F15-E275-4E95-A768-F13B681B8CE6}" destId="{6066FC63-7BC6-4DEF-A43B-A6D68C132FB1}" srcOrd="0" destOrd="0" parTransId="{157B550C-0EC9-46CB-B47F-D90FA19E2A22}" sibTransId="{226FE782-4B6F-461A-A04B-1C791B63055D}"/>
    <dgm:cxn modelId="{6B4759EC-694B-472C-8487-20CB93977FA8}" srcId="{CF9FC193-7A05-4631-B681-B56EAB543D38}" destId="{415269F6-FAAB-4E93-A57D-347DF26E7D77}" srcOrd="1" destOrd="0" parTransId="{5569FA30-C31A-4A45-B0DB-E01CC5F1D03A}" sibTransId="{BB2ADC2C-1B92-434F-B6A4-0ACCB667CA09}"/>
    <dgm:cxn modelId="{2DB42EF8-87BB-4B3E-A357-36BB3E80DC8F}" type="presOf" srcId="{415269F6-FAAB-4E93-A57D-347DF26E7D77}" destId="{8449704B-220F-4BF3-9BCD-22CBC422F525}" srcOrd="0" destOrd="0" presId="urn:microsoft.com/office/officeart/2005/8/layout/hList1"/>
    <dgm:cxn modelId="{453110FA-2412-4523-A52F-E930DA96DAC8}" srcId="{CF9FC193-7A05-4631-B681-B56EAB543D38}" destId="{592D5E79-9830-4227-AB52-312959D02759}" srcOrd="3" destOrd="0" parTransId="{AADF5E42-11D3-4462-AAA7-A8D08C4D1739}" sibTransId="{228FBE18-4044-4615-8B9F-509EA317E493}"/>
    <dgm:cxn modelId="{4EE4E1F8-1AC0-4912-90CD-D97075994BA0}" type="presParOf" srcId="{DE3F77CF-6A8C-4783-A2CE-00E88C4199CB}" destId="{E31B656A-314B-4B26-8ECB-AC217076DC00}" srcOrd="0" destOrd="0" presId="urn:microsoft.com/office/officeart/2005/8/layout/hList1"/>
    <dgm:cxn modelId="{1A88DFAA-6354-4424-BAAB-14AD27480BFC}" type="presParOf" srcId="{E31B656A-314B-4B26-8ECB-AC217076DC00}" destId="{B703AF8C-5F60-48BE-BE83-3FAB1331312A}" srcOrd="0" destOrd="0" presId="urn:microsoft.com/office/officeart/2005/8/layout/hList1"/>
    <dgm:cxn modelId="{4E81117B-CD4A-4F22-A0F4-01CA2156BB13}" type="presParOf" srcId="{E31B656A-314B-4B26-8ECB-AC217076DC00}" destId="{AA93006D-9F40-4889-93D0-253F21393D26}" srcOrd="1" destOrd="0" presId="urn:microsoft.com/office/officeart/2005/8/layout/hList1"/>
    <dgm:cxn modelId="{79956F02-1E09-4A52-A49B-82EBC3B4635C}" type="presParOf" srcId="{DE3F77CF-6A8C-4783-A2CE-00E88C4199CB}" destId="{55BF4404-EF24-419E-B15E-1EFD422772FE}" srcOrd="1" destOrd="0" presId="urn:microsoft.com/office/officeart/2005/8/layout/hList1"/>
    <dgm:cxn modelId="{FE92B2A4-E4E5-42E3-BC7B-5187CDD41CF2}" type="presParOf" srcId="{DE3F77CF-6A8C-4783-A2CE-00E88C4199CB}" destId="{423B16D2-4135-4555-896D-11AEE5F9F3E0}" srcOrd="2" destOrd="0" presId="urn:microsoft.com/office/officeart/2005/8/layout/hList1"/>
    <dgm:cxn modelId="{F29D9F2A-A6F7-4E28-8216-055623D93AE0}" type="presParOf" srcId="{423B16D2-4135-4555-896D-11AEE5F9F3E0}" destId="{8449704B-220F-4BF3-9BCD-22CBC422F525}" srcOrd="0" destOrd="0" presId="urn:microsoft.com/office/officeart/2005/8/layout/hList1"/>
    <dgm:cxn modelId="{4C07AD76-0E20-41AA-8B85-94D95362892B}" type="presParOf" srcId="{423B16D2-4135-4555-896D-11AEE5F9F3E0}" destId="{C1AB21DA-ABA2-4636-8D90-BD262BB117A2}" srcOrd="1" destOrd="0" presId="urn:microsoft.com/office/officeart/2005/8/layout/hList1"/>
    <dgm:cxn modelId="{5ECD9568-DA17-49E1-875F-9FFD014871AA}" type="presParOf" srcId="{DE3F77CF-6A8C-4783-A2CE-00E88C4199CB}" destId="{68AB0289-3783-40CC-88B6-0655F1B283CF}" srcOrd="3" destOrd="0" presId="urn:microsoft.com/office/officeart/2005/8/layout/hList1"/>
    <dgm:cxn modelId="{0ACB24A9-5D0C-40E5-A7E6-2393CBFE288D}" type="presParOf" srcId="{DE3F77CF-6A8C-4783-A2CE-00E88C4199CB}" destId="{4D093D67-46D9-4967-BED5-4E390D4BB85D}" srcOrd="4" destOrd="0" presId="urn:microsoft.com/office/officeart/2005/8/layout/hList1"/>
    <dgm:cxn modelId="{574A7C15-5D25-4B8A-A8EC-F630BA7F7D41}" type="presParOf" srcId="{4D093D67-46D9-4967-BED5-4E390D4BB85D}" destId="{28411E84-9AB0-4ED7-BF2E-F47CE6301EB1}" srcOrd="0" destOrd="0" presId="urn:microsoft.com/office/officeart/2005/8/layout/hList1"/>
    <dgm:cxn modelId="{408154AD-E3DD-45FE-85B4-F0796B6B9F71}" type="presParOf" srcId="{4D093D67-46D9-4967-BED5-4E390D4BB85D}" destId="{A5AAFA6F-93B5-4C30-9DC9-B3BEAE5EFDAC}" srcOrd="1" destOrd="0" presId="urn:microsoft.com/office/officeart/2005/8/layout/hList1"/>
    <dgm:cxn modelId="{C21E99B7-3C55-4823-80EE-BDE9E1FB088C}" type="presParOf" srcId="{DE3F77CF-6A8C-4783-A2CE-00E88C4199CB}" destId="{491489A0-7301-4630-B309-60F980EBB957}" srcOrd="5" destOrd="0" presId="urn:microsoft.com/office/officeart/2005/8/layout/hList1"/>
    <dgm:cxn modelId="{9BB6635F-45D8-4209-AC8C-50E2951B4F26}" type="presParOf" srcId="{DE3F77CF-6A8C-4783-A2CE-00E88C4199CB}" destId="{F58E72AF-D985-4767-9343-695B22FEB145}" srcOrd="6" destOrd="0" presId="urn:microsoft.com/office/officeart/2005/8/layout/hList1"/>
    <dgm:cxn modelId="{8E03F865-6E78-4F08-9935-784F6D443AEF}" type="presParOf" srcId="{F58E72AF-D985-4767-9343-695B22FEB145}" destId="{A6463F1D-9345-47A2-B357-70F426C19437}" srcOrd="0" destOrd="0" presId="urn:microsoft.com/office/officeart/2005/8/layout/hList1"/>
    <dgm:cxn modelId="{878B6FDA-DAF9-42F2-8DCB-65768C0E00F5}" type="presParOf" srcId="{F58E72AF-D985-4767-9343-695B22FEB145}" destId="{CFE8F1CC-399D-4D7C-B10A-AF2ABF3CBAA7}" srcOrd="1" destOrd="0" presId="urn:microsoft.com/office/officeart/2005/8/layout/hList1"/>
    <dgm:cxn modelId="{D6F3D682-39C5-4506-BEE4-284C1C4D0117}" type="presParOf" srcId="{DE3F77CF-6A8C-4783-A2CE-00E88C4199CB}" destId="{8548A1AF-7445-438B-AC48-F2E99A729D90}" srcOrd="7" destOrd="0" presId="urn:microsoft.com/office/officeart/2005/8/layout/hList1"/>
    <dgm:cxn modelId="{3AAA69AF-0B29-46A3-8963-DB8D3D31FCF3}" type="presParOf" srcId="{DE3F77CF-6A8C-4783-A2CE-00E88C4199CB}" destId="{6A227E45-1CF1-4CA0-93B4-8CA2248868CA}" srcOrd="8" destOrd="0" presId="urn:microsoft.com/office/officeart/2005/8/layout/hList1"/>
    <dgm:cxn modelId="{8BB0CC6C-DA58-46A7-A22C-E3FE2ADC3939}" type="presParOf" srcId="{6A227E45-1CF1-4CA0-93B4-8CA2248868CA}" destId="{DA819C6C-C781-4080-B4FF-AF4329BCCDDF}" srcOrd="0" destOrd="0" presId="urn:microsoft.com/office/officeart/2005/8/layout/hList1"/>
    <dgm:cxn modelId="{91DAE498-372A-473F-9E93-2EACCD6FF79C}" type="presParOf" srcId="{6A227E45-1CF1-4CA0-93B4-8CA2248868CA}" destId="{267AE1B7-FD11-4A69-AE14-0A614F123A45}" srcOrd="1" destOrd="0" presId="urn:microsoft.com/office/officeart/2005/8/layout/hList1"/>
    <dgm:cxn modelId="{F597A47C-0D4D-43C0-A4C8-5B5E478D4A48}" type="presParOf" srcId="{DE3F77CF-6A8C-4783-A2CE-00E88C4199CB}" destId="{7E329804-5070-4A20-BA61-11B21C9298FD}" srcOrd="9" destOrd="0" presId="urn:microsoft.com/office/officeart/2005/8/layout/hList1"/>
    <dgm:cxn modelId="{7529597A-29C6-455F-97B9-86293DC5F156}" type="presParOf" srcId="{DE3F77CF-6A8C-4783-A2CE-00E88C4199CB}" destId="{CBEBB65B-5E09-4E7D-871D-B6A144F940AE}" srcOrd="10" destOrd="0" presId="urn:microsoft.com/office/officeart/2005/8/layout/hList1"/>
    <dgm:cxn modelId="{CC6C6146-B7BB-4536-ABD3-2A5BF1188D00}" type="presParOf" srcId="{CBEBB65B-5E09-4E7D-871D-B6A144F940AE}" destId="{F5FC60DA-38F5-4131-BEDD-C0F0481226E8}" srcOrd="0" destOrd="0" presId="urn:microsoft.com/office/officeart/2005/8/layout/hList1"/>
    <dgm:cxn modelId="{653AC001-3B3A-43CF-BEC8-57293ADD78D3}" type="presParOf" srcId="{CBEBB65B-5E09-4E7D-871D-B6A144F940AE}" destId="{310BF38C-3C18-4FAB-98E0-BE4E3BF40C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105170" y="-2544397"/>
          <a:ext cx="1235518" cy="63274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Creates product backlog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Ensures backlog visibility and clarity</a:t>
          </a:r>
        </a:p>
      </dsp:txBody>
      <dsp:txXfrm rot="-5400000">
        <a:off x="3559198" y="61888"/>
        <a:ext cx="6267150" cy="1114892"/>
      </dsp:txXfrm>
    </dsp:sp>
    <dsp:sp modelId="{3230722F-B757-4673-BD2F-9D4BAB5CEE8D}">
      <dsp:nvSpPr>
        <dsp:cNvPr id="0" name=""/>
        <dsp:cNvSpPr/>
      </dsp:nvSpPr>
      <dsp:spPr>
        <a:xfrm>
          <a:off x="0" y="0"/>
          <a:ext cx="3559198" cy="1229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 Owner</a:t>
          </a:r>
        </a:p>
      </dsp:txBody>
      <dsp:txXfrm>
        <a:off x="60002" y="60002"/>
        <a:ext cx="3439194" cy="1109151"/>
      </dsp:txXfrm>
    </dsp:sp>
    <dsp:sp modelId="{329ECF1A-78BE-41CB-B252-8011825B67CD}">
      <dsp:nvSpPr>
        <dsp:cNvPr id="0" name=""/>
        <dsp:cNvSpPr/>
      </dsp:nvSpPr>
      <dsp:spPr>
        <a:xfrm rot="5400000">
          <a:off x="6244417" y="-1256790"/>
          <a:ext cx="98332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Organizes Scrum events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Coaches' teams on Scrum practices</a:t>
          </a:r>
        </a:p>
      </dsp:txBody>
      <dsp:txXfrm rot="-5400000">
        <a:off x="3566159" y="1469470"/>
        <a:ext cx="6291838" cy="887320"/>
      </dsp:txXfrm>
    </dsp:sp>
    <dsp:sp modelId="{8A3FE5E4-2689-4041-B2C5-C63BC276A3EF}">
      <dsp:nvSpPr>
        <dsp:cNvPr id="0" name=""/>
        <dsp:cNvSpPr/>
      </dsp:nvSpPr>
      <dsp:spPr>
        <a:xfrm>
          <a:off x="0" y="1298551"/>
          <a:ext cx="3566160" cy="1229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Scrum Master</a:t>
          </a:r>
        </a:p>
      </dsp:txBody>
      <dsp:txXfrm>
        <a:off x="60002" y="1358553"/>
        <a:ext cx="3446156" cy="1109151"/>
      </dsp:txXfrm>
    </dsp:sp>
    <dsp:sp modelId="{A66EBD3D-E7C5-421C-B8B5-728648057DDC}">
      <dsp:nvSpPr>
        <dsp:cNvPr id="0" name=""/>
        <dsp:cNvSpPr/>
      </dsp:nvSpPr>
      <dsp:spPr>
        <a:xfrm rot="5400000">
          <a:off x="6144910" y="33822"/>
          <a:ext cx="118233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Self-organizing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Cross-functional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 teams have no titles within Scrum</a:t>
          </a:r>
        </a:p>
      </dsp:txBody>
      <dsp:txXfrm rot="-5400000">
        <a:off x="3566160" y="2670290"/>
        <a:ext cx="6282123" cy="1066905"/>
      </dsp:txXfrm>
    </dsp:sp>
    <dsp:sp modelId="{1C763A21-352A-41D1-A2E2-E305DABA275D}">
      <dsp:nvSpPr>
        <dsp:cNvPr id="0" name=""/>
        <dsp:cNvSpPr/>
      </dsp:nvSpPr>
      <dsp:spPr>
        <a:xfrm>
          <a:off x="0" y="2589164"/>
          <a:ext cx="3566160" cy="1229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Development Team</a:t>
          </a:r>
        </a:p>
      </dsp:txBody>
      <dsp:txXfrm>
        <a:off x="60002" y="2649166"/>
        <a:ext cx="3446156" cy="1109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3AF8C-5F60-48BE-BE83-3FAB1331312A}">
      <dsp:nvSpPr>
        <dsp:cNvPr id="0" name=""/>
        <dsp:cNvSpPr/>
      </dsp:nvSpPr>
      <dsp:spPr>
        <a:xfrm>
          <a:off x="3176" y="767331"/>
          <a:ext cx="1687775" cy="564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Requirement Analysis</a:t>
          </a:r>
        </a:p>
      </dsp:txBody>
      <dsp:txXfrm>
        <a:off x="3176" y="767331"/>
        <a:ext cx="1687775" cy="564963"/>
      </dsp:txXfrm>
    </dsp:sp>
    <dsp:sp modelId="{AA93006D-9F40-4889-93D0-253F21393D26}">
      <dsp:nvSpPr>
        <dsp:cNvPr id="0" name=""/>
        <dsp:cNvSpPr/>
      </dsp:nvSpPr>
      <dsp:spPr>
        <a:xfrm>
          <a:off x="3176" y="1332295"/>
          <a:ext cx="1687775" cy="2392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Robust documentation lays out all possible system requirements.</a:t>
          </a:r>
        </a:p>
      </dsp:txBody>
      <dsp:txXfrm>
        <a:off x="3176" y="1332295"/>
        <a:ext cx="1687775" cy="2392629"/>
      </dsp:txXfrm>
    </dsp:sp>
    <dsp:sp modelId="{8449704B-220F-4BF3-9BCD-22CBC422F525}">
      <dsp:nvSpPr>
        <dsp:cNvPr id="0" name=""/>
        <dsp:cNvSpPr/>
      </dsp:nvSpPr>
      <dsp:spPr>
        <a:xfrm>
          <a:off x="1927240" y="767331"/>
          <a:ext cx="1687775" cy="564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System Design</a:t>
          </a:r>
        </a:p>
      </dsp:txBody>
      <dsp:txXfrm>
        <a:off x="1927240" y="767331"/>
        <a:ext cx="1687775" cy="564963"/>
      </dsp:txXfrm>
    </dsp:sp>
    <dsp:sp modelId="{C1AB21DA-ABA2-4636-8D90-BD262BB117A2}">
      <dsp:nvSpPr>
        <dsp:cNvPr id="0" name=""/>
        <dsp:cNvSpPr/>
      </dsp:nvSpPr>
      <dsp:spPr>
        <a:xfrm>
          <a:off x="1927240" y="1332295"/>
          <a:ext cx="1687775" cy="2392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Product requirements are analyzed.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System architecture are designed. </a:t>
          </a:r>
        </a:p>
      </dsp:txBody>
      <dsp:txXfrm>
        <a:off x="1927240" y="1332295"/>
        <a:ext cx="1687775" cy="2392629"/>
      </dsp:txXfrm>
    </dsp:sp>
    <dsp:sp modelId="{28411E84-9AB0-4ED7-BF2E-F47CE6301EB1}">
      <dsp:nvSpPr>
        <dsp:cNvPr id="0" name=""/>
        <dsp:cNvSpPr/>
      </dsp:nvSpPr>
      <dsp:spPr>
        <a:xfrm>
          <a:off x="3851303" y="767331"/>
          <a:ext cx="1687775" cy="564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3851303" y="767331"/>
        <a:ext cx="1687775" cy="564963"/>
      </dsp:txXfrm>
    </dsp:sp>
    <dsp:sp modelId="{A5AAFA6F-93B5-4C30-9DC9-B3BEAE5EFDAC}">
      <dsp:nvSpPr>
        <dsp:cNvPr id="0" name=""/>
        <dsp:cNvSpPr/>
      </dsp:nvSpPr>
      <dsp:spPr>
        <a:xfrm>
          <a:off x="3851303" y="1332295"/>
          <a:ext cx="1687775" cy="2392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Small “Unit” programs are developed.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Once finished each unit gets tested for functionality.</a:t>
          </a:r>
        </a:p>
      </dsp:txBody>
      <dsp:txXfrm>
        <a:off x="3851303" y="1332295"/>
        <a:ext cx="1687775" cy="2392629"/>
      </dsp:txXfrm>
    </dsp:sp>
    <dsp:sp modelId="{A6463F1D-9345-47A2-B357-70F426C19437}">
      <dsp:nvSpPr>
        <dsp:cNvPr id="0" name=""/>
        <dsp:cNvSpPr/>
      </dsp:nvSpPr>
      <dsp:spPr>
        <a:xfrm>
          <a:off x="5775367" y="767331"/>
          <a:ext cx="1687775" cy="564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Testing and Integration</a:t>
          </a:r>
        </a:p>
      </dsp:txBody>
      <dsp:txXfrm>
        <a:off x="5775367" y="767331"/>
        <a:ext cx="1687775" cy="564963"/>
      </dsp:txXfrm>
    </dsp:sp>
    <dsp:sp modelId="{CFE8F1CC-399D-4D7C-B10A-AF2ABF3CBAA7}">
      <dsp:nvSpPr>
        <dsp:cNvPr id="0" name=""/>
        <dsp:cNvSpPr/>
      </dsp:nvSpPr>
      <dsp:spPr>
        <a:xfrm>
          <a:off x="5775367" y="1332295"/>
          <a:ext cx="1687775" cy="2392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Finished units are integrated after testing.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Post integration is done when the entire system gets tested for faults and features.</a:t>
          </a:r>
        </a:p>
      </dsp:txBody>
      <dsp:txXfrm>
        <a:off x="5775367" y="1332295"/>
        <a:ext cx="1687775" cy="2392629"/>
      </dsp:txXfrm>
    </dsp:sp>
    <dsp:sp modelId="{DA819C6C-C781-4080-B4FF-AF4329BCCDDF}">
      <dsp:nvSpPr>
        <dsp:cNvPr id="0" name=""/>
        <dsp:cNvSpPr/>
      </dsp:nvSpPr>
      <dsp:spPr>
        <a:xfrm>
          <a:off x="7699430" y="767331"/>
          <a:ext cx="1687775" cy="564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7699430" y="767331"/>
        <a:ext cx="1687775" cy="564963"/>
      </dsp:txXfrm>
    </dsp:sp>
    <dsp:sp modelId="{267AE1B7-FD11-4A69-AE14-0A614F123A45}">
      <dsp:nvSpPr>
        <dsp:cNvPr id="0" name=""/>
        <dsp:cNvSpPr/>
      </dsp:nvSpPr>
      <dsp:spPr>
        <a:xfrm>
          <a:off x="7699430" y="1332295"/>
          <a:ext cx="1687775" cy="2392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After Post integration a functional product is released to the client or market.</a:t>
          </a:r>
        </a:p>
      </dsp:txBody>
      <dsp:txXfrm>
        <a:off x="7699430" y="1332295"/>
        <a:ext cx="1687775" cy="2392629"/>
      </dsp:txXfrm>
    </dsp:sp>
    <dsp:sp modelId="{F5FC60DA-38F5-4131-BEDD-C0F0481226E8}">
      <dsp:nvSpPr>
        <dsp:cNvPr id="0" name=""/>
        <dsp:cNvSpPr/>
      </dsp:nvSpPr>
      <dsp:spPr>
        <a:xfrm>
          <a:off x="9623494" y="767331"/>
          <a:ext cx="1687775" cy="564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Maintenance</a:t>
          </a:r>
        </a:p>
      </dsp:txBody>
      <dsp:txXfrm>
        <a:off x="9623494" y="767331"/>
        <a:ext cx="1687775" cy="564963"/>
      </dsp:txXfrm>
    </dsp:sp>
    <dsp:sp modelId="{310BF38C-3C18-4FAB-98E0-BE4E3BF40CD4}">
      <dsp:nvSpPr>
        <dsp:cNvPr id="0" name=""/>
        <dsp:cNvSpPr/>
      </dsp:nvSpPr>
      <dsp:spPr>
        <a:xfrm>
          <a:off x="9623494" y="1332295"/>
          <a:ext cx="1687775" cy="23926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Post deployment fixes, or product feature enhancements.</a:t>
          </a:r>
        </a:p>
      </dsp:txBody>
      <dsp:txXfrm>
        <a:off x="9623494" y="1332295"/>
        <a:ext cx="1687775" cy="2392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Sdlc methodologies: agile or waterfall?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Jordan dayedes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agile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36598"/>
              </p:ext>
            </p:extLst>
          </p:nvPr>
        </p:nvGraphicFramePr>
        <p:xfrm>
          <a:off x="1141413" y="1971304"/>
          <a:ext cx="9906000" cy="381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9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8779"/>
            <a:ext cx="9905999" cy="56882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Planning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each sprint begins, teams take on tasks from the product backlog to be completed before the sprint ends.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Stories added to the current sprint are worked on as modular key deliverables.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throughout the development process. Bugs found in tests are added to the backlog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done during the sprint is revealed to stakeholders for feedback and approval.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Retrospective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each sprint the team gathers to discuss key successes and learnings from the last sprint.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Increment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sprint is over, and any finished pieces of the product are delivered to stakeholders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Waterfall model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254922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/>
              <a:t>Waterfall or agile?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C072D4-61F6-F433-60C3-1E8A1B2B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1916982"/>
            <a:ext cx="4649783" cy="823912"/>
          </a:xfrm>
        </p:spPr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3DDDFEA-9CB4-F1BA-2CE6-2554312C7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740893"/>
            <a:ext cx="4878391" cy="35886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Well understood process</a:t>
            </a:r>
          </a:p>
          <a:p>
            <a:pPr lvl="1"/>
            <a:r>
              <a:rPr lang="en-US" dirty="0"/>
              <a:t>Milestones are clearly laid out</a:t>
            </a:r>
          </a:p>
          <a:p>
            <a:pPr lvl="1"/>
            <a:r>
              <a:rPr lang="en-US" dirty="0"/>
              <a:t>Process and documentation are defined in detail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 functional product until late in development stages</a:t>
            </a:r>
          </a:p>
          <a:p>
            <a:pPr lvl="1"/>
            <a:r>
              <a:rPr lang="en-US" dirty="0"/>
              <a:t>Risks of product failing to integrate resulting in no real deliverables</a:t>
            </a:r>
          </a:p>
          <a:p>
            <a:pPr lvl="1"/>
            <a:r>
              <a:rPr lang="en-US" dirty="0"/>
              <a:t>Changes in scope can derail a project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7D30BA4-5B53-5D79-B2BA-F434F73C9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916981"/>
            <a:ext cx="4646602" cy="823912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3C604-2370-25B3-C099-78F9352F9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0893"/>
            <a:ext cx="4875210" cy="35886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Promotes cross collaboration</a:t>
            </a:r>
          </a:p>
          <a:p>
            <a:pPr lvl="1"/>
            <a:r>
              <a:rPr lang="en-US" dirty="0"/>
              <a:t>New running features are spun up quickly</a:t>
            </a:r>
          </a:p>
          <a:p>
            <a:pPr lvl="1"/>
            <a:r>
              <a:rPr lang="en-US" dirty="0"/>
              <a:t>Projects can change scope without a heavy impact on a final deliverable product</a:t>
            </a:r>
          </a:p>
          <a:p>
            <a:pPr lvl="1"/>
            <a:r>
              <a:rPr lang="en-US" dirty="0"/>
              <a:t>flexible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Heavily reliant on client interactions</a:t>
            </a:r>
          </a:p>
          <a:p>
            <a:pPr lvl="1"/>
            <a:r>
              <a:rPr lang="en-US" dirty="0"/>
              <a:t>Lack of well-defined documentation can prove difficult for onboarded personnel</a:t>
            </a:r>
          </a:p>
          <a:p>
            <a:pPr lvl="1"/>
            <a:r>
              <a:rPr lang="en-US" dirty="0"/>
              <a:t>Difficult to deploy at large scales or extremely complex projects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effectLst/>
              </a:rPr>
              <a:t>SDLC - Overview</a:t>
            </a:r>
            <a:r>
              <a:rPr lang="en-US" dirty="0">
                <a:effectLst/>
              </a:rPr>
              <a:t>. Online Courses and eBooks Library. (n.d.). http://www.tutorialspoint.com/sdlc/sdlc_overview.htm </a:t>
            </a:r>
          </a:p>
          <a:p>
            <a:r>
              <a:rPr lang="en-US" dirty="0">
                <a:effectLst/>
              </a:rPr>
              <a:t>Charles G. Cobb. (2015). The Project Manager’s Guide to Mastering Agile : Principles and Practices for an Adaptive Approach. Wiley.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1826</TotalTime>
  <Words>405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Tw Cen MT</vt:lpstr>
      <vt:lpstr>Circuit</vt:lpstr>
      <vt:lpstr>Sdlc methodologies: agile or waterfall?</vt:lpstr>
      <vt:lpstr>agile roles</vt:lpstr>
      <vt:lpstr>Agile phases</vt:lpstr>
      <vt:lpstr>The Waterfall model </vt:lpstr>
      <vt:lpstr>Waterfall or agile?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methodologies: agile or waterfall?</dc:title>
  <dc:creator>Dayedes, Jordan</dc:creator>
  <cp:lastModifiedBy>Dayedes, Jordan</cp:lastModifiedBy>
  <cp:revision>8</cp:revision>
  <dcterms:created xsi:type="dcterms:W3CDTF">2023-10-13T02:11:49Z</dcterms:created>
  <dcterms:modified xsi:type="dcterms:W3CDTF">2023-10-14T11:46:59Z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