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328" autoAdjust="0"/>
  </p:normalViewPr>
  <p:slideViewPr>
    <p:cSldViewPr snapToGrid="0">
      <p:cViewPr varScale="1">
        <p:scale>
          <a:sx n="48" d="100"/>
          <a:sy n="48" d="100"/>
        </p:scale>
        <p:origin x="1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FD681-7F1A-4B13-9B75-EB68BC6DF5B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A1F002F-88DE-4582-B4E3-3243842A924D}">
      <dgm:prSet/>
      <dgm:spPr/>
      <dgm:t>
        <a:bodyPr/>
        <a:lstStyle/>
        <a:p>
          <a:r>
            <a:rPr kumimoji="1" lang="ja-JP"/>
            <a:t>プロジェクトリーダー：草津光一郎</a:t>
          </a:r>
          <a:endParaRPr lang="en-US"/>
        </a:p>
      </dgm:t>
    </dgm:pt>
    <dgm:pt modelId="{CAED0568-7D06-4962-AF9F-FA1954AA3F25}" type="parTrans" cxnId="{BA7AE94E-F2CE-4544-BF11-3E12A8A8EB7A}">
      <dgm:prSet/>
      <dgm:spPr/>
      <dgm:t>
        <a:bodyPr/>
        <a:lstStyle/>
        <a:p>
          <a:endParaRPr lang="en-US"/>
        </a:p>
      </dgm:t>
    </dgm:pt>
    <dgm:pt modelId="{275959A3-E8BC-46F3-95D4-8E1F79D7411F}" type="sibTrans" cxnId="{BA7AE94E-F2CE-4544-BF11-3E12A8A8EB7A}">
      <dgm:prSet/>
      <dgm:spPr/>
      <dgm:t>
        <a:bodyPr/>
        <a:lstStyle/>
        <a:p>
          <a:endParaRPr lang="en-US"/>
        </a:p>
      </dgm:t>
    </dgm:pt>
    <dgm:pt modelId="{286D372A-67CC-496D-A00A-B212F9043519}">
      <dgm:prSet/>
      <dgm:spPr/>
      <dgm:t>
        <a:bodyPr/>
        <a:lstStyle/>
        <a:p>
          <a:r>
            <a:rPr kumimoji="1" lang="ja-JP" dirty="0"/>
            <a:t>進捗管理：草津光一郎</a:t>
          </a:r>
          <a:endParaRPr lang="en-US" dirty="0"/>
        </a:p>
      </dgm:t>
    </dgm:pt>
    <dgm:pt modelId="{2C2577AA-AF9E-443F-A535-CC0EFBCE95B0}" type="parTrans" cxnId="{641B2DD0-C1DF-4FD0-BBC6-A53D39B87677}">
      <dgm:prSet/>
      <dgm:spPr/>
      <dgm:t>
        <a:bodyPr/>
        <a:lstStyle/>
        <a:p>
          <a:endParaRPr lang="en-US"/>
        </a:p>
      </dgm:t>
    </dgm:pt>
    <dgm:pt modelId="{3FB1EC26-3567-4FE0-AE71-F06BA6EA8D0D}" type="sibTrans" cxnId="{641B2DD0-C1DF-4FD0-BBC6-A53D39B87677}">
      <dgm:prSet/>
      <dgm:spPr/>
      <dgm:t>
        <a:bodyPr/>
        <a:lstStyle/>
        <a:p>
          <a:endParaRPr lang="en-US"/>
        </a:p>
      </dgm:t>
    </dgm:pt>
    <dgm:pt modelId="{792A9338-B7AB-4114-A9F7-53422D9E3320}">
      <dgm:prSet/>
      <dgm:spPr/>
      <dgm:t>
        <a:bodyPr/>
        <a:lstStyle/>
        <a:p>
          <a:r>
            <a:rPr kumimoji="1" lang="ja-JP"/>
            <a:t>設計工程：後藤大翔</a:t>
          </a:r>
          <a:endParaRPr lang="en-US"/>
        </a:p>
      </dgm:t>
    </dgm:pt>
    <dgm:pt modelId="{DA1F53B1-CE94-425F-80EF-B778E09BD462}" type="parTrans" cxnId="{541BD0E6-EE31-4A07-9851-8D3CF56F8EF3}">
      <dgm:prSet/>
      <dgm:spPr/>
      <dgm:t>
        <a:bodyPr/>
        <a:lstStyle/>
        <a:p>
          <a:endParaRPr lang="en-US"/>
        </a:p>
      </dgm:t>
    </dgm:pt>
    <dgm:pt modelId="{C2EC4F83-961F-4FDA-84CB-E56DCE663D75}" type="sibTrans" cxnId="{541BD0E6-EE31-4A07-9851-8D3CF56F8EF3}">
      <dgm:prSet/>
      <dgm:spPr/>
      <dgm:t>
        <a:bodyPr/>
        <a:lstStyle/>
        <a:p>
          <a:endParaRPr lang="en-US"/>
        </a:p>
      </dgm:t>
    </dgm:pt>
    <dgm:pt modelId="{50C2BF56-EFD7-4D81-9C30-F99772A72CE8}">
      <dgm:prSet/>
      <dgm:spPr/>
      <dgm:t>
        <a:bodyPr/>
        <a:lstStyle/>
        <a:p>
          <a:r>
            <a:rPr kumimoji="1" lang="ja-JP"/>
            <a:t>実装工程：瀧本大芽</a:t>
          </a:r>
          <a:endParaRPr lang="en-US"/>
        </a:p>
      </dgm:t>
    </dgm:pt>
    <dgm:pt modelId="{E2BC1201-F984-4D18-A7C3-C30BE37DC22F}" type="parTrans" cxnId="{1FCD63B9-1051-4257-B5C0-B55A4997B36B}">
      <dgm:prSet/>
      <dgm:spPr/>
      <dgm:t>
        <a:bodyPr/>
        <a:lstStyle/>
        <a:p>
          <a:endParaRPr lang="en-US"/>
        </a:p>
      </dgm:t>
    </dgm:pt>
    <dgm:pt modelId="{D125CEEE-8DB4-407D-A37D-2F7AEA80D4E4}" type="sibTrans" cxnId="{1FCD63B9-1051-4257-B5C0-B55A4997B36B}">
      <dgm:prSet/>
      <dgm:spPr/>
      <dgm:t>
        <a:bodyPr/>
        <a:lstStyle/>
        <a:p>
          <a:endParaRPr lang="en-US"/>
        </a:p>
      </dgm:t>
    </dgm:pt>
    <dgm:pt modelId="{A0295430-C134-4037-905D-A8ABB96E6E6B}">
      <dgm:prSet/>
      <dgm:spPr/>
      <dgm:t>
        <a:bodyPr/>
        <a:lstStyle/>
        <a:p>
          <a:r>
            <a:rPr kumimoji="1" lang="ja-JP"/>
            <a:t>テスト工程：チョウテツ</a:t>
          </a:r>
          <a:endParaRPr lang="en-US"/>
        </a:p>
      </dgm:t>
    </dgm:pt>
    <dgm:pt modelId="{5192EAA4-7103-4638-B54C-ADA0A88ED607}" type="parTrans" cxnId="{7C1BBB47-0BDD-420B-B797-627E11B6CDAB}">
      <dgm:prSet/>
      <dgm:spPr/>
      <dgm:t>
        <a:bodyPr/>
        <a:lstStyle/>
        <a:p>
          <a:endParaRPr lang="en-US"/>
        </a:p>
      </dgm:t>
    </dgm:pt>
    <dgm:pt modelId="{8DD8E7EF-A20C-4092-B064-F4ED999A8B9A}" type="sibTrans" cxnId="{7C1BBB47-0BDD-420B-B797-627E11B6CDAB}">
      <dgm:prSet/>
      <dgm:spPr/>
      <dgm:t>
        <a:bodyPr/>
        <a:lstStyle/>
        <a:p>
          <a:endParaRPr lang="en-US"/>
        </a:p>
      </dgm:t>
    </dgm:pt>
    <dgm:pt modelId="{3A9B0269-FAF8-48BC-8620-E369CDDCBA2A}">
      <dgm:prSet/>
      <dgm:spPr/>
      <dgm:t>
        <a:bodyPr/>
        <a:lstStyle/>
        <a:p>
          <a:r>
            <a:rPr kumimoji="1" lang="ja-JP"/>
            <a:t>ドキュメント管理：チョウテツ</a:t>
          </a:r>
          <a:endParaRPr lang="en-US"/>
        </a:p>
      </dgm:t>
    </dgm:pt>
    <dgm:pt modelId="{210D8DA0-F999-4A27-A1DE-3874418220B2}" type="parTrans" cxnId="{26240A2F-245F-464B-B55D-24E8CDBB221F}">
      <dgm:prSet/>
      <dgm:spPr/>
      <dgm:t>
        <a:bodyPr/>
        <a:lstStyle/>
        <a:p>
          <a:endParaRPr lang="en-US"/>
        </a:p>
      </dgm:t>
    </dgm:pt>
    <dgm:pt modelId="{7076326E-DD8D-421F-8E6E-DCA70C227464}" type="sibTrans" cxnId="{26240A2F-245F-464B-B55D-24E8CDBB221F}">
      <dgm:prSet/>
      <dgm:spPr/>
      <dgm:t>
        <a:bodyPr/>
        <a:lstStyle/>
        <a:p>
          <a:endParaRPr lang="en-US"/>
        </a:p>
      </dgm:t>
    </dgm:pt>
    <dgm:pt modelId="{2C276729-796E-45FA-A614-4D64E9F33ACA}" type="pres">
      <dgm:prSet presAssocID="{AE5FD681-7F1A-4B13-9B75-EB68BC6DF5B9}" presName="vert0" presStyleCnt="0">
        <dgm:presLayoutVars>
          <dgm:dir/>
          <dgm:animOne val="branch"/>
          <dgm:animLvl val="lvl"/>
        </dgm:presLayoutVars>
      </dgm:prSet>
      <dgm:spPr/>
    </dgm:pt>
    <dgm:pt modelId="{F13FEBFB-439B-4E04-9ACF-436F0CF88BE2}" type="pres">
      <dgm:prSet presAssocID="{2A1F002F-88DE-4582-B4E3-3243842A924D}" presName="thickLine" presStyleLbl="alignNode1" presStyleIdx="0" presStyleCnt="6"/>
      <dgm:spPr/>
    </dgm:pt>
    <dgm:pt modelId="{8389804F-3AF2-46A5-8681-8D0295918A19}" type="pres">
      <dgm:prSet presAssocID="{2A1F002F-88DE-4582-B4E3-3243842A924D}" presName="horz1" presStyleCnt="0"/>
      <dgm:spPr/>
    </dgm:pt>
    <dgm:pt modelId="{C5556607-A2A2-4479-AE0F-3C8E512564A1}" type="pres">
      <dgm:prSet presAssocID="{2A1F002F-88DE-4582-B4E3-3243842A924D}" presName="tx1" presStyleLbl="revTx" presStyleIdx="0" presStyleCnt="6"/>
      <dgm:spPr/>
    </dgm:pt>
    <dgm:pt modelId="{F1E658B6-2F59-45A1-AD47-CE969E5AFA3C}" type="pres">
      <dgm:prSet presAssocID="{2A1F002F-88DE-4582-B4E3-3243842A924D}" presName="vert1" presStyleCnt="0"/>
      <dgm:spPr/>
    </dgm:pt>
    <dgm:pt modelId="{FC34465E-CE06-4EA8-9564-77B6035FCC81}" type="pres">
      <dgm:prSet presAssocID="{286D372A-67CC-496D-A00A-B212F9043519}" presName="thickLine" presStyleLbl="alignNode1" presStyleIdx="1" presStyleCnt="6"/>
      <dgm:spPr/>
    </dgm:pt>
    <dgm:pt modelId="{E1BEFD09-3C20-4A7A-BAD9-F55A8DB45CD0}" type="pres">
      <dgm:prSet presAssocID="{286D372A-67CC-496D-A00A-B212F9043519}" presName="horz1" presStyleCnt="0"/>
      <dgm:spPr/>
    </dgm:pt>
    <dgm:pt modelId="{DAA8BAC8-D284-408E-8512-0A5D9CD07480}" type="pres">
      <dgm:prSet presAssocID="{286D372A-67CC-496D-A00A-B212F9043519}" presName="tx1" presStyleLbl="revTx" presStyleIdx="1" presStyleCnt="6"/>
      <dgm:spPr/>
    </dgm:pt>
    <dgm:pt modelId="{6F6BCA7E-0B64-4907-974C-0AF3EE74DFF6}" type="pres">
      <dgm:prSet presAssocID="{286D372A-67CC-496D-A00A-B212F9043519}" presName="vert1" presStyleCnt="0"/>
      <dgm:spPr/>
    </dgm:pt>
    <dgm:pt modelId="{031BCA9F-6C4C-4C7D-8DB5-F262AB8AA4AE}" type="pres">
      <dgm:prSet presAssocID="{792A9338-B7AB-4114-A9F7-53422D9E3320}" presName="thickLine" presStyleLbl="alignNode1" presStyleIdx="2" presStyleCnt="6"/>
      <dgm:spPr/>
    </dgm:pt>
    <dgm:pt modelId="{E9793C4E-1AAA-4509-933A-FA01C6C0278E}" type="pres">
      <dgm:prSet presAssocID="{792A9338-B7AB-4114-A9F7-53422D9E3320}" presName="horz1" presStyleCnt="0"/>
      <dgm:spPr/>
    </dgm:pt>
    <dgm:pt modelId="{C325882E-5C33-4358-90EB-FE8A755353FD}" type="pres">
      <dgm:prSet presAssocID="{792A9338-B7AB-4114-A9F7-53422D9E3320}" presName="tx1" presStyleLbl="revTx" presStyleIdx="2" presStyleCnt="6"/>
      <dgm:spPr/>
    </dgm:pt>
    <dgm:pt modelId="{03D170F2-8BD1-4E2C-BB90-2030E398A3EE}" type="pres">
      <dgm:prSet presAssocID="{792A9338-B7AB-4114-A9F7-53422D9E3320}" presName="vert1" presStyleCnt="0"/>
      <dgm:spPr/>
    </dgm:pt>
    <dgm:pt modelId="{9C3A0B26-E246-4355-9D60-0D3FD3236D87}" type="pres">
      <dgm:prSet presAssocID="{50C2BF56-EFD7-4D81-9C30-F99772A72CE8}" presName="thickLine" presStyleLbl="alignNode1" presStyleIdx="3" presStyleCnt="6"/>
      <dgm:spPr/>
    </dgm:pt>
    <dgm:pt modelId="{A5C82A3E-5EEC-4FFF-AC88-B2DE04EF4615}" type="pres">
      <dgm:prSet presAssocID="{50C2BF56-EFD7-4D81-9C30-F99772A72CE8}" presName="horz1" presStyleCnt="0"/>
      <dgm:spPr/>
    </dgm:pt>
    <dgm:pt modelId="{40729675-3BA4-4892-A8F2-2488DFE9A9BB}" type="pres">
      <dgm:prSet presAssocID="{50C2BF56-EFD7-4D81-9C30-F99772A72CE8}" presName="tx1" presStyleLbl="revTx" presStyleIdx="3" presStyleCnt="6"/>
      <dgm:spPr/>
    </dgm:pt>
    <dgm:pt modelId="{A3A28AAD-2B43-4BCF-9790-5149CC343FF2}" type="pres">
      <dgm:prSet presAssocID="{50C2BF56-EFD7-4D81-9C30-F99772A72CE8}" presName="vert1" presStyleCnt="0"/>
      <dgm:spPr/>
    </dgm:pt>
    <dgm:pt modelId="{5CAC5272-AB42-42F8-9EA4-201BF146F9A9}" type="pres">
      <dgm:prSet presAssocID="{A0295430-C134-4037-905D-A8ABB96E6E6B}" presName="thickLine" presStyleLbl="alignNode1" presStyleIdx="4" presStyleCnt="6"/>
      <dgm:spPr/>
    </dgm:pt>
    <dgm:pt modelId="{D822F39A-CF4B-44C8-8CF1-ABCBD0F82B31}" type="pres">
      <dgm:prSet presAssocID="{A0295430-C134-4037-905D-A8ABB96E6E6B}" presName="horz1" presStyleCnt="0"/>
      <dgm:spPr/>
    </dgm:pt>
    <dgm:pt modelId="{1EE18257-2FBF-4A2B-9093-08B6A9BD5169}" type="pres">
      <dgm:prSet presAssocID="{A0295430-C134-4037-905D-A8ABB96E6E6B}" presName="tx1" presStyleLbl="revTx" presStyleIdx="4" presStyleCnt="6"/>
      <dgm:spPr/>
    </dgm:pt>
    <dgm:pt modelId="{B82C358E-C1C8-41EF-B4D2-81372DA33BC2}" type="pres">
      <dgm:prSet presAssocID="{A0295430-C134-4037-905D-A8ABB96E6E6B}" presName="vert1" presStyleCnt="0"/>
      <dgm:spPr/>
    </dgm:pt>
    <dgm:pt modelId="{6A760C05-9469-4147-835F-009C91C2FA88}" type="pres">
      <dgm:prSet presAssocID="{3A9B0269-FAF8-48BC-8620-E369CDDCBA2A}" presName="thickLine" presStyleLbl="alignNode1" presStyleIdx="5" presStyleCnt="6"/>
      <dgm:spPr/>
    </dgm:pt>
    <dgm:pt modelId="{72D757DB-5BB2-47AD-B4B4-0DC13E03C6B8}" type="pres">
      <dgm:prSet presAssocID="{3A9B0269-FAF8-48BC-8620-E369CDDCBA2A}" presName="horz1" presStyleCnt="0"/>
      <dgm:spPr/>
    </dgm:pt>
    <dgm:pt modelId="{F34A4659-6EFD-44F6-AFB0-1D4139B4AD29}" type="pres">
      <dgm:prSet presAssocID="{3A9B0269-FAF8-48BC-8620-E369CDDCBA2A}" presName="tx1" presStyleLbl="revTx" presStyleIdx="5" presStyleCnt="6"/>
      <dgm:spPr/>
    </dgm:pt>
    <dgm:pt modelId="{E74C139B-85CD-4B90-8AF8-11F16026BDB6}" type="pres">
      <dgm:prSet presAssocID="{3A9B0269-FAF8-48BC-8620-E369CDDCBA2A}" presName="vert1" presStyleCnt="0"/>
      <dgm:spPr/>
    </dgm:pt>
  </dgm:ptLst>
  <dgm:cxnLst>
    <dgm:cxn modelId="{8007E004-39D7-458E-9706-813A6BAFABE8}" type="presOf" srcId="{A0295430-C134-4037-905D-A8ABB96E6E6B}" destId="{1EE18257-2FBF-4A2B-9093-08B6A9BD5169}" srcOrd="0" destOrd="0" presId="urn:microsoft.com/office/officeart/2008/layout/LinedList"/>
    <dgm:cxn modelId="{26240A2F-245F-464B-B55D-24E8CDBB221F}" srcId="{AE5FD681-7F1A-4B13-9B75-EB68BC6DF5B9}" destId="{3A9B0269-FAF8-48BC-8620-E369CDDCBA2A}" srcOrd="5" destOrd="0" parTransId="{210D8DA0-F999-4A27-A1DE-3874418220B2}" sibTransId="{7076326E-DD8D-421F-8E6E-DCA70C227464}"/>
    <dgm:cxn modelId="{D5DE2139-8D6A-4178-83C8-75611FB289DE}" type="presOf" srcId="{2A1F002F-88DE-4582-B4E3-3243842A924D}" destId="{C5556607-A2A2-4479-AE0F-3C8E512564A1}" srcOrd="0" destOrd="0" presId="urn:microsoft.com/office/officeart/2008/layout/LinedList"/>
    <dgm:cxn modelId="{7C1BBB47-0BDD-420B-B797-627E11B6CDAB}" srcId="{AE5FD681-7F1A-4B13-9B75-EB68BC6DF5B9}" destId="{A0295430-C134-4037-905D-A8ABB96E6E6B}" srcOrd="4" destOrd="0" parTransId="{5192EAA4-7103-4638-B54C-ADA0A88ED607}" sibTransId="{8DD8E7EF-A20C-4092-B064-F4ED999A8B9A}"/>
    <dgm:cxn modelId="{BA7AE94E-F2CE-4544-BF11-3E12A8A8EB7A}" srcId="{AE5FD681-7F1A-4B13-9B75-EB68BC6DF5B9}" destId="{2A1F002F-88DE-4582-B4E3-3243842A924D}" srcOrd="0" destOrd="0" parTransId="{CAED0568-7D06-4962-AF9F-FA1954AA3F25}" sibTransId="{275959A3-E8BC-46F3-95D4-8E1F79D7411F}"/>
    <dgm:cxn modelId="{CDC68D79-4707-4348-87A8-C594521F8C7E}" type="presOf" srcId="{3A9B0269-FAF8-48BC-8620-E369CDDCBA2A}" destId="{F34A4659-6EFD-44F6-AFB0-1D4139B4AD29}" srcOrd="0" destOrd="0" presId="urn:microsoft.com/office/officeart/2008/layout/LinedList"/>
    <dgm:cxn modelId="{ADF2B38C-A032-4706-8F03-F302839C790E}" type="presOf" srcId="{50C2BF56-EFD7-4D81-9C30-F99772A72CE8}" destId="{40729675-3BA4-4892-A8F2-2488DFE9A9BB}" srcOrd="0" destOrd="0" presId="urn:microsoft.com/office/officeart/2008/layout/LinedList"/>
    <dgm:cxn modelId="{D9594998-E2C9-4BC9-9784-D5BAE3B77C8D}" type="presOf" srcId="{AE5FD681-7F1A-4B13-9B75-EB68BC6DF5B9}" destId="{2C276729-796E-45FA-A614-4D64E9F33ACA}" srcOrd="0" destOrd="0" presId="urn:microsoft.com/office/officeart/2008/layout/LinedList"/>
    <dgm:cxn modelId="{23A353B5-7D2C-4C16-A6D1-40CC5701E4A0}" type="presOf" srcId="{792A9338-B7AB-4114-A9F7-53422D9E3320}" destId="{C325882E-5C33-4358-90EB-FE8A755353FD}" srcOrd="0" destOrd="0" presId="urn:microsoft.com/office/officeart/2008/layout/LinedList"/>
    <dgm:cxn modelId="{1FCD63B9-1051-4257-B5C0-B55A4997B36B}" srcId="{AE5FD681-7F1A-4B13-9B75-EB68BC6DF5B9}" destId="{50C2BF56-EFD7-4D81-9C30-F99772A72CE8}" srcOrd="3" destOrd="0" parTransId="{E2BC1201-F984-4D18-A7C3-C30BE37DC22F}" sibTransId="{D125CEEE-8DB4-407D-A37D-2F7AEA80D4E4}"/>
    <dgm:cxn modelId="{641B2DD0-C1DF-4FD0-BBC6-A53D39B87677}" srcId="{AE5FD681-7F1A-4B13-9B75-EB68BC6DF5B9}" destId="{286D372A-67CC-496D-A00A-B212F9043519}" srcOrd="1" destOrd="0" parTransId="{2C2577AA-AF9E-443F-A535-CC0EFBCE95B0}" sibTransId="{3FB1EC26-3567-4FE0-AE71-F06BA6EA8D0D}"/>
    <dgm:cxn modelId="{92397AE6-1B70-482F-A94D-0E0D19FAD3CB}" type="presOf" srcId="{286D372A-67CC-496D-A00A-B212F9043519}" destId="{DAA8BAC8-D284-408E-8512-0A5D9CD07480}" srcOrd="0" destOrd="0" presId="urn:microsoft.com/office/officeart/2008/layout/LinedList"/>
    <dgm:cxn modelId="{541BD0E6-EE31-4A07-9851-8D3CF56F8EF3}" srcId="{AE5FD681-7F1A-4B13-9B75-EB68BC6DF5B9}" destId="{792A9338-B7AB-4114-A9F7-53422D9E3320}" srcOrd="2" destOrd="0" parTransId="{DA1F53B1-CE94-425F-80EF-B778E09BD462}" sibTransId="{C2EC4F83-961F-4FDA-84CB-E56DCE663D75}"/>
    <dgm:cxn modelId="{6262EB5C-FD5F-43DC-8CCD-729F9945FC95}" type="presParOf" srcId="{2C276729-796E-45FA-A614-4D64E9F33ACA}" destId="{F13FEBFB-439B-4E04-9ACF-436F0CF88BE2}" srcOrd="0" destOrd="0" presId="urn:microsoft.com/office/officeart/2008/layout/LinedList"/>
    <dgm:cxn modelId="{B3546345-A12D-47AE-82CE-B8C21C0D2A46}" type="presParOf" srcId="{2C276729-796E-45FA-A614-4D64E9F33ACA}" destId="{8389804F-3AF2-46A5-8681-8D0295918A19}" srcOrd="1" destOrd="0" presId="urn:microsoft.com/office/officeart/2008/layout/LinedList"/>
    <dgm:cxn modelId="{25B108A5-6E0D-4D66-A238-224A3D9F103C}" type="presParOf" srcId="{8389804F-3AF2-46A5-8681-8D0295918A19}" destId="{C5556607-A2A2-4479-AE0F-3C8E512564A1}" srcOrd="0" destOrd="0" presId="urn:microsoft.com/office/officeart/2008/layout/LinedList"/>
    <dgm:cxn modelId="{5D810ED4-1C8D-4AE6-98E6-56F0235353FA}" type="presParOf" srcId="{8389804F-3AF2-46A5-8681-8D0295918A19}" destId="{F1E658B6-2F59-45A1-AD47-CE969E5AFA3C}" srcOrd="1" destOrd="0" presId="urn:microsoft.com/office/officeart/2008/layout/LinedList"/>
    <dgm:cxn modelId="{07956E6A-63E6-4538-B003-92C167D01A20}" type="presParOf" srcId="{2C276729-796E-45FA-A614-4D64E9F33ACA}" destId="{FC34465E-CE06-4EA8-9564-77B6035FCC81}" srcOrd="2" destOrd="0" presId="urn:microsoft.com/office/officeart/2008/layout/LinedList"/>
    <dgm:cxn modelId="{FB15E5B9-8D55-44C9-A2EE-6446D871D426}" type="presParOf" srcId="{2C276729-796E-45FA-A614-4D64E9F33ACA}" destId="{E1BEFD09-3C20-4A7A-BAD9-F55A8DB45CD0}" srcOrd="3" destOrd="0" presId="urn:microsoft.com/office/officeart/2008/layout/LinedList"/>
    <dgm:cxn modelId="{B804FB06-5841-4BC9-986E-A6924E5A31BE}" type="presParOf" srcId="{E1BEFD09-3C20-4A7A-BAD9-F55A8DB45CD0}" destId="{DAA8BAC8-D284-408E-8512-0A5D9CD07480}" srcOrd="0" destOrd="0" presId="urn:microsoft.com/office/officeart/2008/layout/LinedList"/>
    <dgm:cxn modelId="{47B00429-8CAA-4FCD-8E58-F3A320981448}" type="presParOf" srcId="{E1BEFD09-3C20-4A7A-BAD9-F55A8DB45CD0}" destId="{6F6BCA7E-0B64-4907-974C-0AF3EE74DFF6}" srcOrd="1" destOrd="0" presId="urn:microsoft.com/office/officeart/2008/layout/LinedList"/>
    <dgm:cxn modelId="{0EBF8B1B-CBEA-4D91-9500-B133755522FB}" type="presParOf" srcId="{2C276729-796E-45FA-A614-4D64E9F33ACA}" destId="{031BCA9F-6C4C-4C7D-8DB5-F262AB8AA4AE}" srcOrd="4" destOrd="0" presId="urn:microsoft.com/office/officeart/2008/layout/LinedList"/>
    <dgm:cxn modelId="{DD6DB3BC-7E3B-45F8-AD93-72D3F70AA61D}" type="presParOf" srcId="{2C276729-796E-45FA-A614-4D64E9F33ACA}" destId="{E9793C4E-1AAA-4509-933A-FA01C6C0278E}" srcOrd="5" destOrd="0" presId="urn:microsoft.com/office/officeart/2008/layout/LinedList"/>
    <dgm:cxn modelId="{DB38B340-2EF2-4A7A-A50C-A6BBA8CA521C}" type="presParOf" srcId="{E9793C4E-1AAA-4509-933A-FA01C6C0278E}" destId="{C325882E-5C33-4358-90EB-FE8A755353FD}" srcOrd="0" destOrd="0" presId="urn:microsoft.com/office/officeart/2008/layout/LinedList"/>
    <dgm:cxn modelId="{497A517B-07CF-4DCF-8C28-2B986BD0F820}" type="presParOf" srcId="{E9793C4E-1AAA-4509-933A-FA01C6C0278E}" destId="{03D170F2-8BD1-4E2C-BB90-2030E398A3EE}" srcOrd="1" destOrd="0" presId="urn:microsoft.com/office/officeart/2008/layout/LinedList"/>
    <dgm:cxn modelId="{5FB5D19F-2BB5-47E3-A265-00C43A33EA00}" type="presParOf" srcId="{2C276729-796E-45FA-A614-4D64E9F33ACA}" destId="{9C3A0B26-E246-4355-9D60-0D3FD3236D87}" srcOrd="6" destOrd="0" presId="urn:microsoft.com/office/officeart/2008/layout/LinedList"/>
    <dgm:cxn modelId="{56ED85D8-02CD-44B5-ACD1-07F5C5EAE308}" type="presParOf" srcId="{2C276729-796E-45FA-A614-4D64E9F33ACA}" destId="{A5C82A3E-5EEC-4FFF-AC88-B2DE04EF4615}" srcOrd="7" destOrd="0" presId="urn:microsoft.com/office/officeart/2008/layout/LinedList"/>
    <dgm:cxn modelId="{066F4438-C4CD-4477-B151-64562EF22311}" type="presParOf" srcId="{A5C82A3E-5EEC-4FFF-AC88-B2DE04EF4615}" destId="{40729675-3BA4-4892-A8F2-2488DFE9A9BB}" srcOrd="0" destOrd="0" presId="urn:microsoft.com/office/officeart/2008/layout/LinedList"/>
    <dgm:cxn modelId="{07C5628E-C427-42B1-9693-2B7D2166D20E}" type="presParOf" srcId="{A5C82A3E-5EEC-4FFF-AC88-B2DE04EF4615}" destId="{A3A28AAD-2B43-4BCF-9790-5149CC343FF2}" srcOrd="1" destOrd="0" presId="urn:microsoft.com/office/officeart/2008/layout/LinedList"/>
    <dgm:cxn modelId="{FD0B6184-D327-4DF6-85F6-15FA4B8A2FE5}" type="presParOf" srcId="{2C276729-796E-45FA-A614-4D64E9F33ACA}" destId="{5CAC5272-AB42-42F8-9EA4-201BF146F9A9}" srcOrd="8" destOrd="0" presId="urn:microsoft.com/office/officeart/2008/layout/LinedList"/>
    <dgm:cxn modelId="{2717529E-60AE-4221-9F26-615D91F3512E}" type="presParOf" srcId="{2C276729-796E-45FA-A614-4D64E9F33ACA}" destId="{D822F39A-CF4B-44C8-8CF1-ABCBD0F82B31}" srcOrd="9" destOrd="0" presId="urn:microsoft.com/office/officeart/2008/layout/LinedList"/>
    <dgm:cxn modelId="{6953A67D-32D3-4C4E-8E8C-8A4AAF5A35C7}" type="presParOf" srcId="{D822F39A-CF4B-44C8-8CF1-ABCBD0F82B31}" destId="{1EE18257-2FBF-4A2B-9093-08B6A9BD5169}" srcOrd="0" destOrd="0" presId="urn:microsoft.com/office/officeart/2008/layout/LinedList"/>
    <dgm:cxn modelId="{DD8DA8CC-73EF-489F-9795-9B68672EB713}" type="presParOf" srcId="{D822F39A-CF4B-44C8-8CF1-ABCBD0F82B31}" destId="{B82C358E-C1C8-41EF-B4D2-81372DA33BC2}" srcOrd="1" destOrd="0" presId="urn:microsoft.com/office/officeart/2008/layout/LinedList"/>
    <dgm:cxn modelId="{BF516CAA-336F-4BE9-864F-4AB9E820BA77}" type="presParOf" srcId="{2C276729-796E-45FA-A614-4D64E9F33ACA}" destId="{6A760C05-9469-4147-835F-009C91C2FA88}" srcOrd="10" destOrd="0" presId="urn:microsoft.com/office/officeart/2008/layout/LinedList"/>
    <dgm:cxn modelId="{1564B370-1776-422D-AEAF-C5438987BBDF}" type="presParOf" srcId="{2C276729-796E-45FA-A614-4D64E9F33ACA}" destId="{72D757DB-5BB2-47AD-B4B4-0DC13E03C6B8}" srcOrd="11" destOrd="0" presId="urn:microsoft.com/office/officeart/2008/layout/LinedList"/>
    <dgm:cxn modelId="{FE0AA980-8FA9-4F58-8D91-D718F445E01D}" type="presParOf" srcId="{72D757DB-5BB2-47AD-B4B4-0DC13E03C6B8}" destId="{F34A4659-6EFD-44F6-AFB0-1D4139B4AD29}" srcOrd="0" destOrd="0" presId="urn:microsoft.com/office/officeart/2008/layout/LinedList"/>
    <dgm:cxn modelId="{42F93F83-7FD2-4F94-95E1-E93EFE565F6E}" type="presParOf" srcId="{72D757DB-5BB2-47AD-B4B4-0DC13E03C6B8}" destId="{E74C139B-85CD-4B90-8AF8-11F16026BD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FEBFB-439B-4E04-9ACF-436F0CF88BE2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56607-A2A2-4479-AE0F-3C8E512564A1}">
      <dsp:nvSpPr>
        <dsp:cNvPr id="0" name=""/>
        <dsp:cNvSpPr/>
      </dsp:nvSpPr>
      <dsp:spPr>
        <a:xfrm>
          <a:off x="0" y="2700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900" kern="1200"/>
            <a:t>プロジェクトリーダー：草津光一郎</a:t>
          </a:r>
          <a:endParaRPr lang="en-US" sz="2900" kern="1200"/>
        </a:p>
      </dsp:txBody>
      <dsp:txXfrm>
        <a:off x="0" y="2700"/>
        <a:ext cx="6291714" cy="920888"/>
      </dsp:txXfrm>
    </dsp:sp>
    <dsp:sp modelId="{FC34465E-CE06-4EA8-9564-77B6035FCC81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8BAC8-D284-408E-8512-0A5D9CD07480}">
      <dsp:nvSpPr>
        <dsp:cNvPr id="0" name=""/>
        <dsp:cNvSpPr/>
      </dsp:nvSpPr>
      <dsp:spPr>
        <a:xfrm>
          <a:off x="0" y="923589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900" kern="1200" dirty="0"/>
            <a:t>進捗管理：草津光一郎</a:t>
          </a:r>
          <a:endParaRPr lang="en-US" sz="2900" kern="1200" dirty="0"/>
        </a:p>
      </dsp:txBody>
      <dsp:txXfrm>
        <a:off x="0" y="923589"/>
        <a:ext cx="6291714" cy="920888"/>
      </dsp:txXfrm>
    </dsp:sp>
    <dsp:sp modelId="{031BCA9F-6C4C-4C7D-8DB5-F262AB8AA4AE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5882E-5C33-4358-90EB-FE8A755353FD}">
      <dsp:nvSpPr>
        <dsp:cNvPr id="0" name=""/>
        <dsp:cNvSpPr/>
      </dsp:nvSpPr>
      <dsp:spPr>
        <a:xfrm>
          <a:off x="0" y="1844478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900" kern="1200"/>
            <a:t>設計工程：後藤大翔</a:t>
          </a:r>
          <a:endParaRPr lang="en-US" sz="2900" kern="1200"/>
        </a:p>
      </dsp:txBody>
      <dsp:txXfrm>
        <a:off x="0" y="1844478"/>
        <a:ext cx="6291714" cy="920888"/>
      </dsp:txXfrm>
    </dsp:sp>
    <dsp:sp modelId="{9C3A0B26-E246-4355-9D60-0D3FD3236D87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29675-3BA4-4892-A8F2-2488DFE9A9BB}">
      <dsp:nvSpPr>
        <dsp:cNvPr id="0" name=""/>
        <dsp:cNvSpPr/>
      </dsp:nvSpPr>
      <dsp:spPr>
        <a:xfrm>
          <a:off x="0" y="2765367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900" kern="1200"/>
            <a:t>実装工程：瀧本大芽</a:t>
          </a:r>
          <a:endParaRPr lang="en-US" sz="2900" kern="1200"/>
        </a:p>
      </dsp:txBody>
      <dsp:txXfrm>
        <a:off x="0" y="2765367"/>
        <a:ext cx="6291714" cy="920888"/>
      </dsp:txXfrm>
    </dsp:sp>
    <dsp:sp modelId="{5CAC5272-AB42-42F8-9EA4-201BF146F9A9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18257-2FBF-4A2B-9093-08B6A9BD5169}">
      <dsp:nvSpPr>
        <dsp:cNvPr id="0" name=""/>
        <dsp:cNvSpPr/>
      </dsp:nvSpPr>
      <dsp:spPr>
        <a:xfrm>
          <a:off x="0" y="3686256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900" kern="1200"/>
            <a:t>テスト工程：チョウテツ</a:t>
          </a:r>
          <a:endParaRPr lang="en-US" sz="2900" kern="1200"/>
        </a:p>
      </dsp:txBody>
      <dsp:txXfrm>
        <a:off x="0" y="3686256"/>
        <a:ext cx="6291714" cy="920888"/>
      </dsp:txXfrm>
    </dsp:sp>
    <dsp:sp modelId="{6A760C05-9469-4147-835F-009C91C2FA88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A4659-6EFD-44F6-AFB0-1D4139B4AD29}">
      <dsp:nvSpPr>
        <dsp:cNvPr id="0" name=""/>
        <dsp:cNvSpPr/>
      </dsp:nvSpPr>
      <dsp:spPr>
        <a:xfrm>
          <a:off x="0" y="4607145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900" kern="1200"/>
            <a:t>ドキュメント管理：チョウテツ</a:t>
          </a:r>
          <a:endParaRPr lang="en-US" sz="2900" kern="1200"/>
        </a:p>
      </dsp:txBody>
      <dsp:txXfrm>
        <a:off x="0" y="4607145"/>
        <a:ext cx="6291714" cy="920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33404-A453-47A9-83D3-2C4EC3BAAD98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5ED5E-1004-433A-9065-2EE159B11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9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これから、私たちの７グループの「保護猫カフェマップ」の開発計画を発表します。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どうぞよろしくお願いいたします。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5ED5E-1004-433A-9065-2EE159B113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32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まずテーマですが、</a:t>
            </a:r>
          </a:p>
          <a:p>
            <a:pPr marL="0" indent="0">
              <a:buNone/>
            </a:pPr>
            <a:r>
              <a:rPr kumimoji="1" lang="ja-JP" altLang="en-US" dirty="0"/>
              <a:t>このサイトは 「都内の保護猫カフェを紹介し、猫の命を守る活動を支援する」 ことを目的としています。</a:t>
            </a:r>
          </a:p>
          <a:p>
            <a:pPr marL="0" indent="0">
              <a:buNone/>
            </a:pPr>
            <a:r>
              <a:rPr kumimoji="1" lang="ja-JP" altLang="en-US" dirty="0"/>
              <a:t>ただのカフェ紹介ではなく、保護猫に関心を持つきっかけになればと考えています。</a:t>
            </a:r>
          </a:p>
          <a:p>
            <a:pPr marL="0" indent="0">
              <a:buNone/>
            </a:pPr>
            <a:endParaRPr kumimoji="1" lang="ja-JP" altLang="en-US" dirty="0"/>
          </a:p>
          <a:p>
            <a:pPr marL="0" indent="0">
              <a:buNone/>
            </a:pPr>
            <a:r>
              <a:rPr kumimoji="1" lang="ja-JP" altLang="en-US" dirty="0"/>
              <a:t>次にコンセプトについてです。</a:t>
            </a:r>
          </a:p>
          <a:p>
            <a:pPr marL="0" indent="0">
              <a:buNone/>
            </a:pPr>
            <a:r>
              <a:rPr kumimoji="1" lang="ja-JP" altLang="en-US" dirty="0"/>
              <a:t>猫が好きな方、あるいは保護活動に関心のある方が、気になる保護猫カフェを簡単に探せるように、というのがこのサイトの基本の考え方です。</a:t>
            </a:r>
          </a:p>
          <a:p>
            <a:pPr marL="0" indent="0">
              <a:buNone/>
            </a:pPr>
            <a:r>
              <a:rPr kumimoji="1" lang="ja-JP" altLang="en-US" dirty="0"/>
              <a:t>地図から店舗を見つけられるだけでなく、「保護猫ってなに？」「里親になるには？」といった情報も掲載し、知識面のサポートもできる構成にしています。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主なコンテンツは</a:t>
            </a:r>
            <a:r>
              <a:rPr kumimoji="1" lang="en-US" altLang="ja-JP" dirty="0"/>
              <a:t>4</a:t>
            </a:r>
            <a:r>
              <a:rPr kumimoji="1" lang="ja-JP" altLang="en-US" dirty="0"/>
              <a:t>つです。</a:t>
            </a:r>
          </a:p>
          <a:p>
            <a:pPr marL="0" indent="0">
              <a:buNone/>
            </a:pPr>
            <a:r>
              <a:rPr kumimoji="1" lang="en-US" altLang="ja-JP" dirty="0"/>
              <a:t>1</a:t>
            </a:r>
            <a:r>
              <a:rPr kumimoji="1" lang="ja-JP" altLang="en-US" dirty="0"/>
              <a:t>つ目は「全体マップ」で、都内の保護猫カフェを位置情報付きで一覧できます。</a:t>
            </a:r>
          </a:p>
          <a:p>
            <a:pPr marL="0" indent="0">
              <a:buNone/>
            </a:pPr>
            <a:r>
              <a:rPr kumimoji="1" lang="en-US" altLang="ja-JP" dirty="0"/>
              <a:t>2</a:t>
            </a:r>
            <a:r>
              <a:rPr kumimoji="1" lang="ja-JP" altLang="en-US" dirty="0"/>
              <a:t>つ目は「店舗詳細ページ」。営業時間や特徴、カフェで暮らす猫の写真など、詳しい情報を載せます。</a:t>
            </a:r>
          </a:p>
          <a:p>
            <a:pPr marL="0" indent="0">
              <a:buNone/>
            </a:pPr>
            <a:r>
              <a:rPr kumimoji="1" lang="en-US" altLang="ja-JP" dirty="0"/>
              <a:t>3</a:t>
            </a:r>
            <a:r>
              <a:rPr kumimoji="1" lang="ja-JP" altLang="en-US" dirty="0"/>
              <a:t>つ目は「保護猫に関する豆知識」。初めての人でもわかるように、保護猫活動の基本や注意点を紹介します。</a:t>
            </a:r>
          </a:p>
          <a:p>
            <a:pPr marL="0" indent="0">
              <a:buNone/>
            </a:pPr>
            <a:r>
              <a:rPr kumimoji="1" lang="en-US" altLang="ja-JP" dirty="0"/>
              <a:t>4</a:t>
            </a:r>
            <a:r>
              <a:rPr kumimoji="1" lang="ja-JP" altLang="en-US" dirty="0"/>
              <a:t>つ目は「お問い合わせフォーム」で、ユーザーが</a:t>
            </a:r>
            <a:r>
              <a:rPr kumimoji="1" lang="ja-JP" altLang="en-US" sz="1200" dirty="0"/>
              <a:t>サイト運営者や各店舗への質問・相談できるようにします。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5ED5E-1004-433A-9065-2EE159B1133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29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最後に開発体制です。</a:t>
            </a:r>
            <a:endParaRPr kumimoji="1" lang="en-US" altLang="ja-JP" dirty="0"/>
          </a:p>
          <a:p>
            <a:r>
              <a:rPr kumimoji="1" lang="ja-JP" altLang="en-US" dirty="0"/>
              <a:t>プロジェクトリーダーは草津くんで進捗管理も担当します。</a:t>
            </a:r>
            <a:endParaRPr kumimoji="1" lang="en-US" altLang="ja-JP" dirty="0"/>
          </a:p>
          <a:p>
            <a:r>
              <a:rPr kumimoji="1" lang="ja-JP" altLang="en-US" dirty="0"/>
              <a:t>設計工程は後藤くん</a:t>
            </a:r>
            <a:endParaRPr kumimoji="1" lang="en-US" altLang="ja-JP" dirty="0"/>
          </a:p>
          <a:p>
            <a:r>
              <a:rPr kumimoji="1" lang="ja-JP" altLang="en-US" dirty="0"/>
              <a:t>実装工程は瀧本くん</a:t>
            </a:r>
            <a:endParaRPr kumimoji="1" lang="en-US" altLang="ja-JP" dirty="0"/>
          </a:p>
          <a:p>
            <a:r>
              <a:rPr kumimoji="1" lang="ja-JP" altLang="en-US" dirty="0"/>
              <a:t>テスト工程とドキュメント管理はチョウくんが担当します。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以上で発表を終わります。ご清聴ありがとうございました。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5ED5E-1004-433A-9065-2EE159B1133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82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6C616-297B-6D42-0F74-866BF19DF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DC5520-2642-62F5-036B-3A7E82D05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E8C29-5A04-0ADC-C61B-6AA9E060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A0E8-9C55-444A-80D7-E78104B06320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BF41C1-4248-12CF-1083-B0998361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25410-0B87-7DAF-DBD6-C867B9AD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F838-ECAE-4609-8365-0970A0240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87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1E235-069C-B1C9-F8C5-94EE7799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67C5EF-4FF2-1D7E-149D-E554169E5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F68E8C-EEEA-7EFA-D568-5CF2582E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A0E8-9C55-444A-80D7-E78104B06320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E583E-9542-01E8-7625-3701C06D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7E91D-D623-D446-33A3-CF7D6773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F838-ECAE-4609-8365-0970A0240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68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AFB1D3-7378-5511-BEFF-86680B848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6A19D4-2D49-7951-570A-BDDB92B49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46608-1648-3E9B-6F5A-A8C31DE1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A0E8-9C55-444A-80D7-E78104B06320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FCA0A6-7FE4-666A-53B8-24295A1B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2853EE-846E-0C10-6FA5-2EADB931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F838-ECAE-4609-8365-0970A0240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76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EC7D2-46B5-0146-577F-7994D13F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06FDD3-7BF6-5422-953F-C210CC3F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C34C11-7FAB-1423-BAB0-34FDBC3A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A0E8-9C55-444A-80D7-E78104B06320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929779-1EBF-15F0-9163-86542124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98319A-FF37-05FC-491F-EEFD76AD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F838-ECAE-4609-8365-0970A0240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72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E1BD0-BDE2-B874-79B1-6D8184F3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CC81B-0DB6-9CD2-E000-582B58D5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9D1DA-2C72-0E1B-C194-D0DF7169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A0E8-9C55-444A-80D7-E78104B06320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494AEC-8EA2-DB6F-11D6-7B583BF8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27555-8FD7-D179-0814-569C7196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F838-ECAE-4609-8365-0970A0240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08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D29ED-BD8F-ABBF-0F29-2772E54E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CD7C21-092A-27CF-223A-D6C5A0658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19BC24-4A56-BE2B-C9F1-16B549261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6DCED8-A7C5-C5FA-D00A-7C93AE75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A0E8-9C55-444A-80D7-E78104B06320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B6D1EC-CE04-4698-636B-6E6A759A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2CBF03-900F-C5EA-F338-B3DD8D7B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F838-ECAE-4609-8365-0970A0240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38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C9AC3-F12B-7623-D84A-C95D0D46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0887F1-3CD4-2DC8-21A0-5830FB04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CA6E1F-9BCF-8A7F-FFFC-7A510400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0849AB-BE32-4803-5C86-E7E1BB881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D0E912-EF8D-8A0A-5839-5BA3BD793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37C28D-0B57-E482-EBBF-50F30893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A0E8-9C55-444A-80D7-E78104B06320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282CE1-2C71-6F55-F3EC-AFBAFF9A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30EAE8-1A43-5D93-FF2B-6F598BCF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F838-ECAE-4609-8365-0970A0240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37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78DCB-7C3D-BAB0-9B78-D1128B87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D06836-3FAC-1203-5D18-A2F35CAE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A0E8-9C55-444A-80D7-E78104B06320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1F83B9-FC8E-7693-4810-EA8CF3D6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F507B1-E5D0-4D50-FC47-B021FBFC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F838-ECAE-4609-8365-0970A0240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06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55583F-AFC7-375E-8280-74E6BE00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A0E8-9C55-444A-80D7-E78104B06320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C692FF-E841-2A2B-08B6-1EAC92C2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9C209F-1615-53E8-ED52-EAC1104B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F838-ECAE-4609-8365-0970A0240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39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7DE94-5873-1FBD-8404-F8E66378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0E8A9D-0C80-B346-693F-816529602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207B30-B85F-BBE5-A407-9AB970CDD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C4667C-8A9A-CC9A-5827-CAC2F637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A0E8-9C55-444A-80D7-E78104B06320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CDA5CF-0100-9BB1-A2A5-68F2D4CB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84177F-BF7F-8940-BF26-7F592259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F838-ECAE-4609-8365-0970A0240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54F10-48EF-4F17-D0D3-EE61BF9F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537963-66BF-06AA-4E2D-6D62846DB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2AF683-4CB6-0E66-D176-DA8B77E0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F7798D-959C-06F7-626E-124A6DDE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A0E8-9C55-444A-80D7-E78104B06320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209169-4837-0D04-7FD8-EF69A24E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CA9D4F-9B25-60AD-D0A7-1ABF732C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5F838-ECAE-4609-8365-0970A0240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12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830273-B686-28E8-E322-AC27493B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B1B4A7-88EC-D583-0AE1-D3D45A1D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D3EC3A-D559-5721-F702-953691AC0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5AA0E8-9C55-444A-80D7-E78104B06320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3477C1-6245-D72C-5EE5-BE9822843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ECBE01-BE03-08C4-A83E-1EED63A9D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85F838-ECAE-4609-8365-0970A0240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6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EBDAC4-B1AA-2BB4-0267-248A9186A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599120"/>
            <a:ext cx="5561938" cy="1881061"/>
          </a:xfrm>
        </p:spPr>
        <p:txBody>
          <a:bodyPr>
            <a:normAutofit/>
          </a:bodyPr>
          <a:lstStyle/>
          <a:p>
            <a:r>
              <a:rPr lang="ja-JP" altLang="en-US" dirty="0"/>
              <a:t>卒業制作１</a:t>
            </a:r>
            <a:br>
              <a:rPr lang="en-US" altLang="ja-JP" dirty="0"/>
            </a:br>
            <a:r>
              <a:rPr lang="ja-JP" altLang="en-US" dirty="0"/>
              <a:t>開発計画の発表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E72A16-3E2F-D3D1-9ED9-A8C79F806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3789929"/>
            <a:ext cx="5561938" cy="1881060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【</a:t>
            </a:r>
            <a:r>
              <a:rPr kumimoji="1" lang="ja-JP" altLang="en-US" sz="3200" dirty="0"/>
              <a:t>保護猫カフェマップ</a:t>
            </a:r>
            <a:r>
              <a:rPr lang="en-US" altLang="ja-JP" sz="3200" dirty="0"/>
              <a:t>】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lang="ja-JP" altLang="en-US" sz="2600" dirty="0"/>
              <a:t>７グループ：草津 後藤 瀧本 チョウ</a:t>
            </a:r>
            <a:endParaRPr kumimoji="1" lang="ja-JP" altLang="en-US" sz="2600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7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AA273C-366F-D8A3-DD87-05CB51DE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70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FFFFFF"/>
                </a:solidFill>
              </a:rPr>
              <a:t>テーマと</a:t>
            </a:r>
            <a:br>
              <a:rPr lang="en-US" altLang="ja-JP" dirty="0">
                <a:solidFill>
                  <a:srgbClr val="FFFFFF"/>
                </a:solidFill>
              </a:rPr>
            </a:br>
            <a:r>
              <a:rPr lang="ja-JP" altLang="en-US" dirty="0">
                <a:solidFill>
                  <a:srgbClr val="FFFFFF"/>
                </a:solidFill>
              </a:rPr>
              <a:t>コンセプト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C2F451-61C9-C8A3-FC0D-92DE6DF61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906" y="927652"/>
            <a:ext cx="7803460" cy="5830957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●テーマ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都内</a:t>
            </a:r>
            <a:r>
              <a:rPr kumimoji="1" lang="ja-JP" altLang="en-US" sz="2000" dirty="0"/>
              <a:t>の保護猫カフェを紹介し、猫の命を守る活動を支援する</a:t>
            </a:r>
            <a:r>
              <a:rPr kumimoji="1" lang="en-US" altLang="ja-JP" sz="2000" dirty="0"/>
              <a:t>Web</a:t>
            </a:r>
            <a:r>
              <a:rPr kumimoji="1" lang="ja-JP" altLang="en-US" sz="2000" dirty="0"/>
              <a:t>サイト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●コンセプト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猫が好きな人や保護活動に関心がある人が、気になる保護猫カフェを簡単に探せるようにする。マップから店舗を探せるだけでなく、保護猫に関する正しい知識を学べるサイトを目指す。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●主なコンテンツ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①全体マップ：都内の保護猫カフェを地図上に表示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②店舗詳細ページ：営業時間や特徴、猫の写真などを紹介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③保護猫に関する豆知識：里親制度や飼育のポイントなどを解説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④</a:t>
            </a:r>
            <a:r>
              <a:rPr kumimoji="1" lang="ja-JP" altLang="en-US" sz="2000" dirty="0"/>
              <a:t>お問い合わせフォーム：サイト運営者や各店舗への質問・相談を受付</a:t>
            </a:r>
          </a:p>
          <a:p>
            <a:endParaRPr lang="ja-JP" altLang="en-US" sz="2000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156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6B9365-494C-34DB-5299-A23AD2F7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FFFFFF"/>
                </a:solidFill>
              </a:rPr>
              <a:t>開発体制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09CDD116-1133-F8E5-E063-60700C053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11400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091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225</TotalTime>
  <Words>529</Words>
  <Application>Microsoft Office PowerPoint</Application>
  <PresentationFormat>ワイド画面</PresentationFormat>
  <Paragraphs>49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卒業制作１ 開発計画の発表</vt:lpstr>
      <vt:lpstr>テーマと コンセプト</vt:lpstr>
      <vt:lpstr>開発体制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草津　光一郎</dc:creator>
  <cp:lastModifiedBy>草津　光一郎</cp:lastModifiedBy>
  <cp:revision>6</cp:revision>
  <dcterms:created xsi:type="dcterms:W3CDTF">2025-06-03T05:24:21Z</dcterms:created>
  <dcterms:modified xsi:type="dcterms:W3CDTF">2025-06-03T12:10:54Z</dcterms:modified>
</cp:coreProperties>
</file>