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4"/>
  </p:notesMasterIdLst>
  <p:handoutMasterIdLst>
    <p:handoutMasterId r:id="rId25"/>
  </p:handoutMasterIdLst>
  <p:sldIdLst>
    <p:sldId id="394" r:id="rId4"/>
    <p:sldId id="466" r:id="rId5"/>
    <p:sldId id="467" r:id="rId6"/>
    <p:sldId id="397" r:id="rId7"/>
    <p:sldId id="443" r:id="rId8"/>
    <p:sldId id="448" r:id="rId9"/>
    <p:sldId id="488" r:id="rId10"/>
    <p:sldId id="485" r:id="rId11"/>
    <p:sldId id="486" r:id="rId12"/>
    <p:sldId id="487" r:id="rId13"/>
    <p:sldId id="452" r:id="rId14"/>
    <p:sldId id="453" r:id="rId15"/>
    <p:sldId id="479" r:id="rId16"/>
    <p:sldId id="480" r:id="rId17"/>
    <p:sldId id="481" r:id="rId18"/>
    <p:sldId id="482" r:id="rId19"/>
    <p:sldId id="483" r:id="rId20"/>
    <p:sldId id="442" r:id="rId21"/>
    <p:sldId id="484" r:id="rId22"/>
    <p:sldId id="3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946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2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3.jpg"/><Relationship Id="rId5" Type="http://schemas.openxmlformats.org/officeDocument/2006/relationships/image" Target="../media/image28.png"/><Relationship Id="rId10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oftuni.bg/forum" TargetMode="External"/><Relationship Id="rId5" Type="http://schemas.openxmlformats.org/officeDocument/2006/relationships/image" Target="../media/image34.jpeg"/><Relationship Id="rId4" Type="http://schemas.openxmlformats.org/officeDocument/2006/relationships/hyperlink" Target="https://softuni.bg/java-advanced-oo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gif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java-advanced-oop" TargetMode="External"/><Relationship Id="rId21" Type="http://schemas.openxmlformats.org/officeDocument/2006/relationships/image" Target="../media/image40.png"/><Relationship Id="rId7" Type="http://schemas.openxmlformats.org/officeDocument/2006/relationships/image" Target="../media/image1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1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indeav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www.luxoft.com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4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13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065964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OOP </a:t>
            </a:r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345464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5813305" y="3761768"/>
            <a:ext cx="2914250" cy="2410432"/>
            <a:chOff x="5018176" y="3761768"/>
            <a:chExt cx="2914250" cy="24104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8176" y="3810000"/>
              <a:ext cx="2152473" cy="2362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576164">
              <a:off x="6645471" y="3761768"/>
              <a:ext cx="128695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Ivan Ivanov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(2015)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Interests in back-end web development</a:t>
            </a:r>
            <a:r>
              <a:rPr lang="bg-BG" sz="3200" noProof="1"/>
              <a:t>,</a:t>
            </a:r>
            <a:r>
              <a:rPr lang="en-US" sz="3200" noProof="1"/>
              <a:t> Spring</a:t>
            </a:r>
            <a:r>
              <a:rPr lang="bg-BG" sz="3200" noProof="1"/>
              <a:t>,</a:t>
            </a:r>
            <a:r>
              <a:rPr lang="en-GB" sz="3200" noProof="1"/>
              <a:t> Vert.x and Java Technologies in general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Develops APIs and Libraries in his spare time</a:t>
            </a: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689100"/>
            <a:ext cx="2003399" cy="2133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9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86726" y="358972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 problem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1739" y="439311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100</a:t>
            </a:r>
            <a:r>
              <a:rPr lang="en-US" sz="2800" smtClean="0"/>
              <a:t>% Judge </a:t>
            </a:r>
            <a:r>
              <a:rPr lang="en-US" sz="2800" dirty="0"/>
              <a:t>check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882424" cy="61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894522"/>
            <a:ext cx="897411" cy="1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</a:t>
            </a:r>
            <a:r>
              <a:rPr lang="en-US" sz="2800" dirty="0" smtClean="0"/>
              <a:t>Advanced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4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38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51" grpId="0" animBg="1"/>
      <p:bldP spid="51" grpId="1" animBg="1"/>
      <p:bldP spid="64" grpId="0" animBg="1"/>
      <p:bldP spid="64" grpId="1" animBg="1"/>
      <p:bldP spid="50" grpId="0" animBg="1"/>
      <p:bldP spid="50" grpId="1" animBg="1"/>
      <p:bldP spid="40" grpId="0" animBg="1"/>
      <p:bldP spid="40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</a:t>
            </a:r>
            <a:r>
              <a:rPr lang="en-US" sz="2800" dirty="0" smtClean="0"/>
              <a:t>Advanced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4658" y="2165676"/>
            <a:ext cx="2546154" cy="3623372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Advanced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page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>
            <a:hlinkClick r:id="rId3"/>
          </p:cNvPr>
          <p:cNvSpPr/>
          <p:nvPr/>
        </p:nvSpPr>
        <p:spPr>
          <a:xfrm>
            <a:off x="531812" y="1924966"/>
            <a:ext cx="11125202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https://softuni.bg/java-advanced-oop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8412" y="3227514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Advanced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6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JetBrains IntelliJ Idea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JDK 8 (Java Development Kit)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624" y="4876800"/>
            <a:ext cx="2176716" cy="1337460"/>
          </a:xfrm>
          <a:prstGeom prst="roundRect">
            <a:avLst>
              <a:gd name="adj" fmla="val 3303"/>
            </a:avLst>
          </a:prstGeom>
          <a:solidFill>
            <a:srgbClr val="FFFFFF"/>
          </a:solidFill>
          <a:ln>
            <a:noFill/>
          </a:ln>
          <a:effectLst>
            <a:softEdge rad="3175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5108798"/>
            <a:ext cx="4544492" cy="874875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1946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</a:t>
            </a:r>
            <a:r>
              <a:rPr lang="en-US" dirty="0" smtClean="0"/>
              <a:t>Advanced – </a:t>
            </a:r>
            <a:r>
              <a:rPr lang="en-US" dirty="0"/>
              <a:t>Course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59080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>
                <a:hlinkClick r:id="rId4"/>
              </a:rPr>
              <a:t>with Java</a:t>
            </a:r>
            <a:r>
              <a:rPr lang="en-US" sz="2000"/>
              <a:t>" </a:t>
            </a:r>
            <a:r>
              <a:rPr lang="en-US" sz="2000" dirty="0"/>
              <a:t>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2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dirty="0" smtClean="0"/>
              <a:t>4657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54" y="3307299"/>
            <a:ext cx="2895601" cy="1140691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462" y="1559037"/>
            <a:ext cx="2847550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930" y="3427580"/>
            <a:ext cx="3552372" cy="900127"/>
          </a:xfrm>
          <a:prstGeom prst="roundRect">
            <a:avLst>
              <a:gd name="adj" fmla="val 2684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6126" y="5089873"/>
            <a:ext cx="4436484" cy="855857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154" y="4975472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3212" y="1559037"/>
            <a:ext cx="3543976" cy="1093412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7310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93881" y="3427580"/>
            <a:ext cx="4173318" cy="900127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201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</a:t>
            </a:r>
            <a:r>
              <a:rPr lang="en-US" sz="2800" dirty="0" smtClean="0"/>
              <a:t>Advanced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</a:t>
            </a:r>
            <a:r>
              <a:rPr lang="en-US" sz="2800" dirty="0" smtClean="0"/>
              <a:t>Advanced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Algorithmic and Conceptual Courses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Concepts of OOP</a:t>
            </a:r>
          </a:p>
        </p:txBody>
      </p: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</a:t>
            </a:r>
            <a:r>
              <a:rPr lang="en-US" sz="2800" dirty="0" smtClean="0"/>
              <a:t>Advanced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87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Writing high quality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endCxn id="20" idx="0"/>
          </p:cNvCxnSpPr>
          <p:nvPr/>
        </p:nvCxnSpPr>
        <p:spPr>
          <a:xfrm>
            <a:off x="5903912" y="1219199"/>
            <a:ext cx="31275" cy="97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4" idx="0"/>
          </p:cNvCxnSpPr>
          <p:nvPr/>
        </p:nvCxnSpPr>
        <p:spPr>
          <a:xfrm>
            <a:off x="5921535" y="1231892"/>
            <a:ext cx="1530826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0"/>
          </p:cNvCxnSpPr>
          <p:nvPr/>
        </p:nvCxnSpPr>
        <p:spPr>
          <a:xfrm flipH="1">
            <a:off x="4425712" y="1231892"/>
            <a:ext cx="1478202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761" y="2191657"/>
            <a:ext cx="1219200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085" y="2191657"/>
            <a:ext cx="1141253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2259" y="2195248"/>
            <a:ext cx="1125855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973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Ventsislav Ivanov</a:t>
            </a: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 smtClean="0"/>
              <a:t>Knowedge </a:t>
            </a:r>
            <a:r>
              <a:rPr lang="en-GB" sz="3400" noProof="1"/>
              <a:t>at web testing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Experience as QA </a:t>
            </a:r>
            <a:r>
              <a:rPr lang="en-GB" sz="3400" noProof="1" smtClean="0"/>
              <a:t>engineer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3" y="1690916"/>
            <a:ext cx="1981199" cy="21610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Peter Penev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Deep interest in Data Structures &amp; Algorithms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701800"/>
            <a:ext cx="2003399" cy="213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92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487</Words>
  <Application>Microsoft Office PowerPoint</Application>
  <PresentationFormat>Custom</PresentationFormat>
  <Paragraphs>150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Java OOP Advanced</vt:lpstr>
      <vt:lpstr>Questions</vt:lpstr>
      <vt:lpstr>SoftUni Diamond Partners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Trainers Team</vt:lpstr>
      <vt:lpstr>PowerPoint Presentation</vt:lpstr>
      <vt:lpstr>PowerPoint Presentation</vt:lpstr>
      <vt:lpstr>Resources</vt:lpstr>
      <vt:lpstr>Course Web Site &amp; Forums</vt:lpstr>
      <vt:lpstr>The Java Advanced Slides and Videos</vt:lpstr>
      <vt:lpstr>The Free Java Fundamentals Textbook</vt:lpstr>
      <vt:lpstr>Required Software</vt:lpstr>
      <vt:lpstr>Java OOP Advanced – Course Intro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Basics: Course Introduction</dc:title>
  <dc:subject>OOP Basics Course</dc:subject>
  <dc:creator/>
  <cp:keywords>Java, programming, course, SoftUni, Software University</cp:keywords>
  <dc:description>OOP Basics Course @ SoftUni - https://softuni.bg/java-basics-oop</dc:description>
  <cp:lastModifiedBy/>
  <cp:revision>1</cp:revision>
  <dcterms:created xsi:type="dcterms:W3CDTF">2014-01-02T17:00:34Z</dcterms:created>
  <dcterms:modified xsi:type="dcterms:W3CDTF">2017-03-13T11:01:27Z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