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26"/>
  </p:notesMasterIdLst>
  <p:sldIdLst>
    <p:sldId id="256" r:id="rId3"/>
    <p:sldId id="257" r:id="rId4"/>
    <p:sldId id="29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89" r:id="rId13"/>
    <p:sldId id="293" r:id="rId14"/>
    <p:sldId id="269" r:id="rId15"/>
    <p:sldId id="292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24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25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78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marR="0" lvl="2" indent="-63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39750" marR="0" lvl="3" indent="-63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17550" marR="0" lvl="4" indent="-63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1008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228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130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21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22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23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366412" y="314301"/>
            <a:ext cx="7382341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366412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760412" y="416408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3"/>
          </p:nvPr>
        </p:nvSpPr>
        <p:spPr>
          <a:xfrm>
            <a:off x="4366412" y="4191000"/>
            <a:ext cx="7382341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4"/>
          </p:nvPr>
        </p:nvSpPr>
        <p:spPr>
          <a:xfrm>
            <a:off x="760412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127053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0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46212" y="57549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0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29383" y="6400801"/>
            <a:ext cx="10482604" cy="3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410" y="261000"/>
            <a:ext cx="205013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 rot="322982">
            <a:off x="10066442" y="2253544"/>
            <a:ext cx="303288" cy="400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20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7" name="Shape 47"/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20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1500160" y="4679637"/>
            <a:ext cx="25519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9" name="Shape 49"/>
          <p:cNvSpPr txBox="1"/>
          <p:nvPr/>
        </p:nvSpPr>
        <p:spPr>
          <a:xfrm rot="-628738">
            <a:off x="6094411" y="6109080"/>
            <a:ext cx="268022" cy="307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0" name="Shape 50"/>
          <p:cNvSpPr txBox="1"/>
          <p:nvPr/>
        </p:nvSpPr>
        <p:spPr>
          <a:xfrm rot="569019">
            <a:off x="9155996" y="4032735"/>
            <a:ext cx="2920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8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1" name="Shape 51"/>
          <p:cNvSpPr txBox="1"/>
          <p:nvPr/>
        </p:nvSpPr>
        <p:spPr>
          <a:xfrm rot="219682">
            <a:off x="7047354" y="2560118"/>
            <a:ext cx="3273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2" name="Shape 52"/>
          <p:cNvSpPr txBox="1"/>
          <p:nvPr/>
        </p:nvSpPr>
        <p:spPr>
          <a:xfrm rot="-627734">
            <a:off x="11754531" y="2320840"/>
            <a:ext cx="26802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3" name="Shape 53"/>
          <p:cNvSpPr txBox="1"/>
          <p:nvPr/>
        </p:nvSpPr>
        <p:spPr>
          <a:xfrm rot="562174">
            <a:off x="11774595" y="3447924"/>
            <a:ext cx="255198" cy="276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4" name="Shape 54"/>
          <p:cNvSpPr txBox="1"/>
          <p:nvPr/>
        </p:nvSpPr>
        <p:spPr>
          <a:xfrm rot="571210">
            <a:off x="11136783" y="5625910"/>
            <a:ext cx="26802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32286">
            <a:off x="457075" y="2405123"/>
            <a:ext cx="2338944" cy="23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 rot="-650283">
            <a:off x="2718530" y="3306087"/>
            <a:ext cx="4540980" cy="9480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25000"/>
              <a:buFont typeface="Noto Sans Symbols"/>
              <a:buNone/>
            </a:pPr>
            <a:r>
              <a:rPr lang="en-US" sz="66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366412" y="314301"/>
            <a:ext cx="7382341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366412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760412" y="416408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3"/>
          </p:nvPr>
        </p:nvSpPr>
        <p:spPr>
          <a:xfrm>
            <a:off x="4366412" y="4191000"/>
            <a:ext cx="7382341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760412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127053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0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446212" y="57549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0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90403" y="39573"/>
            <a:ext cx="11806431" cy="11115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821" cy="5570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127053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90403" y="39573"/>
            <a:ext cx="11806431" cy="11115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821" cy="5570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127053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s://softuni.bg/java-basics-oop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hyperlink" Target="https://softuni.bg/courses/programming-basics/" TargetMode="External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351212" y="805249"/>
            <a:ext cx="8125250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02920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351212" y="2050960"/>
            <a:ext cx="8125250" cy="1301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a method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760412" y="4604898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4"/>
          </p:nvPr>
        </p:nvSpPr>
        <p:spPr>
          <a:xfrm>
            <a:off x="760412" y="5074798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6"/>
          </p:nvPr>
        </p:nvSpPr>
        <p:spPr>
          <a:xfrm>
            <a:off x="760412" y="5479925"/>
            <a:ext cx="3187613" cy="382788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7"/>
          </p:nvPr>
        </p:nvSpPr>
        <p:spPr>
          <a:xfrm>
            <a:off x="760412" y="5820446"/>
            <a:ext cx="3187613" cy="35175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983" y="30488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l="-2033" t="-11972" r="-4042" b="1046"/>
          <a:stretch/>
        </p:blipFill>
        <p:spPr>
          <a:xfrm>
            <a:off x="825157" y="1752600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15" name="Group 14"/>
          <p:cNvGrpSpPr/>
          <p:nvPr/>
        </p:nvGrpSpPr>
        <p:grpSpPr>
          <a:xfrm>
            <a:off x="5813305" y="3761768"/>
            <a:ext cx="2885172" cy="2410432"/>
            <a:chOff x="5018176" y="3761768"/>
            <a:chExt cx="2885172" cy="24104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18176" y="3810000"/>
              <a:ext cx="2152473" cy="23622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 rot="576164">
              <a:off x="6674549" y="3761768"/>
              <a:ext cx="122879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Basics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048925" y="5420600"/>
            <a:ext cx="800790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 Method Parameters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0644" y="974033"/>
            <a:ext cx="4767537" cy="412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11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6112" y="1114695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Parameters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416" y="1630017"/>
            <a:ext cx="11804694" cy="41247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508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concatenate(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head,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body,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tail) 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+ body + tail;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hape 198"/>
          <p:cNvSpPr txBox="1"/>
          <p:nvPr/>
        </p:nvSpPr>
        <p:spPr>
          <a:xfrm>
            <a:off x="2544417" y="2608197"/>
            <a:ext cx="3674045" cy="1645749"/>
          </a:xfrm>
          <a:prstGeom prst="rect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endParaRPr/>
          </a:p>
        </p:txBody>
      </p:sp>
      <p:sp>
        <p:nvSpPr>
          <p:cNvPr id="7" name="Shape 199"/>
          <p:cNvSpPr/>
          <p:nvPr/>
        </p:nvSpPr>
        <p:spPr>
          <a:xfrm>
            <a:off x="7236867" y="2225594"/>
            <a:ext cx="2419799" cy="714000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51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arameters</a:t>
            </a:r>
          </a:p>
        </p:txBody>
      </p:sp>
    </p:spTree>
    <p:extLst>
      <p:ext uri="{BB962C8B-B14F-4D97-AF65-F5344CB8AC3E}">
        <p14:creationId xmlns:p14="http://schemas.microsoft.com/office/powerpoint/2010/main" val="4065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6112" y="1114695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065" y="2732750"/>
            <a:ext cx="11804694" cy="26098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508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concatenate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3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Pesho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"is"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student"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3600" i="1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Pesho</a:t>
            </a: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student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hape 198"/>
          <p:cNvSpPr txBox="1"/>
          <p:nvPr/>
        </p:nvSpPr>
        <p:spPr>
          <a:xfrm>
            <a:off x="3840480" y="3554598"/>
            <a:ext cx="7193280" cy="47278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endParaRPr/>
          </a:p>
        </p:txBody>
      </p:sp>
      <p:sp>
        <p:nvSpPr>
          <p:cNvPr id="7" name="Shape 199"/>
          <p:cNvSpPr/>
          <p:nvPr/>
        </p:nvSpPr>
        <p:spPr>
          <a:xfrm>
            <a:off x="8429087" y="2191237"/>
            <a:ext cx="2419799" cy="714000"/>
          </a:xfrm>
          <a:prstGeom prst="wedgeRoundRectCallout">
            <a:avLst>
              <a:gd name="adj1" fmla="val -60620"/>
              <a:gd name="adj2" fmla="val 111539"/>
              <a:gd name="adj3" fmla="val 16667"/>
            </a:avLst>
          </a:prstGeom>
          <a:solidFill>
            <a:srgbClr val="663606">
              <a:alpha val="9451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2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048925" y="5420600"/>
            <a:ext cx="800790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Signature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1796" y="1697925"/>
            <a:ext cx="3462173" cy="346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14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6112" y="1114695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Signature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416" y="2126974"/>
            <a:ext cx="11804694" cy="316064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508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3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3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Java!"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US" sz="7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hape 224"/>
          <p:cNvSpPr/>
          <p:nvPr/>
        </p:nvSpPr>
        <p:spPr>
          <a:xfrm>
            <a:off x="5631255" y="2662801"/>
            <a:ext cx="5350172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36000" rIns="180000" bIns="72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1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Shape 224"/>
          <p:cNvSpPr/>
          <p:nvPr/>
        </p:nvSpPr>
        <p:spPr>
          <a:xfrm>
            <a:off x="2895833" y="3212425"/>
            <a:ext cx="4679160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36000" rIns="180000" bIns="72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1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hape 223"/>
          <p:cNvSpPr/>
          <p:nvPr/>
        </p:nvSpPr>
        <p:spPr>
          <a:xfrm>
            <a:off x="7423508" y="877709"/>
            <a:ext cx="2757600" cy="1082399"/>
          </a:xfrm>
          <a:prstGeom prst="wedgeRoundRectCallout">
            <a:avLst>
              <a:gd name="adj1" fmla="val -62900"/>
              <a:gd name="adj2" fmla="val 99131"/>
              <a:gd name="adj3" fmla="val 16667"/>
            </a:avLst>
          </a:prstGeom>
          <a:solidFill>
            <a:srgbClr val="663606">
              <a:alpha val="94509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Method's signature</a:t>
            </a:r>
          </a:p>
        </p:txBody>
      </p:sp>
    </p:spTree>
    <p:extLst>
      <p:ext uri="{BB962C8B-B14F-4D97-AF65-F5344CB8AC3E}">
        <p14:creationId xmlns:p14="http://schemas.microsoft.com/office/powerpoint/2010/main" val="27061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2048925" y="5420600"/>
            <a:ext cx="800790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2743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Varargs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6550" y="1636575"/>
            <a:ext cx="5766950" cy="34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16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6112" y="1114695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 err="1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Varargs</a:t>
            </a: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: Before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415" y="2558473"/>
            <a:ext cx="11804695" cy="24251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508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iterate(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3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varargs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Iterates trough the </a:t>
            </a:r>
            <a:r>
              <a:rPr lang="en-US" altLang="en-US" sz="3600" i="1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varargs</a:t>
            </a:r>
            <a:b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6112" y="1114695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 err="1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Varargs</a:t>
            </a: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: After</a:t>
            </a:r>
          </a:p>
        </p:txBody>
      </p:sp>
      <p:sp>
        <p:nvSpPr>
          <p:cNvPr id="258" name="Shape 258"/>
          <p:cNvSpPr/>
          <p:nvPr/>
        </p:nvSpPr>
        <p:spPr>
          <a:xfrm>
            <a:off x="8808810" y="1313593"/>
            <a:ext cx="2757600" cy="1082399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509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Varargs keyword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415" y="2558473"/>
            <a:ext cx="11804695" cy="24251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iterate(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3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varargs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Iterates trough the </a:t>
            </a:r>
            <a:r>
              <a:rPr lang="en-US" altLang="en-US" sz="3600" i="1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varargs</a:t>
            </a:r>
            <a:b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8925" y="5420600"/>
            <a:ext cx="800790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Overloading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486" y="1443473"/>
            <a:ext cx="6701848" cy="37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19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16112" y="1114695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Overloading </a:t>
            </a:r>
            <a:r>
              <a:rPr lang="en-US" dirty="0"/>
              <a:t>E</a:t>
            </a: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415" y="1401417"/>
            <a:ext cx="11804695" cy="48304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508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text) 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text</a:t>
            </a:r>
            <a:b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text, 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date) 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text + date</a:t>
            </a:r>
            <a:b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7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90411" y="1191466"/>
            <a:ext cx="11804700" cy="5529898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514350" marR="0" lvl="0" indent="-95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Calibri"/>
              <a:buAutoNum type="arabicPeriod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What is a method?</a:t>
            </a:r>
          </a:p>
          <a:p>
            <a:pPr marL="514350" marR="0" lvl="0" indent="-95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Calibri"/>
              <a:buAutoNum type="arabicPeriod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Method return types</a:t>
            </a:r>
          </a:p>
          <a:p>
            <a:pPr marL="514350" marR="0" lvl="0" indent="-95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Calibri"/>
              <a:buAutoNum type="arabicPeriod"/>
            </a:pPr>
            <a:r>
              <a:rPr lang="en-US" dirty="0"/>
              <a:t> Method parameters</a:t>
            </a:r>
          </a:p>
          <a:p>
            <a:pPr marL="514350" marR="0" lvl="0" indent="-95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Calibri"/>
              <a:buAutoNum type="arabicPeriod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Overloading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6967" y="2043406"/>
            <a:ext cx="3083844" cy="397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20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190410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named pieces of code that</a:t>
            </a:r>
            <a:b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invoked later (with parameters)</a:t>
            </a: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could return value or they could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return void</a:t>
            </a: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could have same name but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they must have different signature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0232" y="1780690"/>
            <a:ext cx="318413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529383" y="6400801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https://softuni.bg/java-basics-oop</a:t>
            </a:r>
            <a:endParaRPr lang="en-US" sz="1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80610" y="2729472"/>
            <a:ext cx="1726157" cy="932885"/>
          </a:xfrm>
          <a:prstGeom prst="roundRect">
            <a:avLst>
              <a:gd name="adj" fmla="val 2953"/>
            </a:avLst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764" y="1295400"/>
            <a:ext cx="1752600" cy="804223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68146" y="1295400"/>
            <a:ext cx="2040955" cy="804012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24426" y="1295400"/>
            <a:ext cx="2093873" cy="804012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764" y="5373442"/>
            <a:ext cx="3352799" cy="849555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58562" y="5373442"/>
            <a:ext cx="2753589" cy="849555"/>
          </a:xfrm>
          <a:prstGeom prst="roundRect">
            <a:avLst>
              <a:gd name="adj" fmla="val 2953"/>
            </a:avLst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33728" y="5373442"/>
            <a:ext cx="4073042" cy="849555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075610" y="1316220"/>
            <a:ext cx="3631158" cy="783190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713412" y="4251041"/>
            <a:ext cx="5993358" cy="550371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-US" sz="3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</a:t>
            </a:r>
            <a:r>
              <a:rPr lang="en-US" sz="3400" b="0" i="0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NonCommercial</a:t>
            </a:r>
            <a:r>
              <a:rPr lang="en-US" sz="3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-</a:t>
            </a:r>
            <a:r>
              <a:rPr lang="en-US" sz="3400" b="0" i="0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ShareAlike</a:t>
            </a:r>
            <a:r>
              <a:rPr lang="en-US" sz="3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4.0 International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GB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Fundamentals of Computer Programming with Java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book by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Svetlin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Nakov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Co. under 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CC-BY-SA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22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07637" y="3309767"/>
            <a:ext cx="3170775" cy="1109378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 idx="4294967295"/>
          </p:nvPr>
        </p:nvSpPr>
        <p:spPr>
          <a:xfrm>
            <a:off x="259897" y="103056"/>
            <a:ext cx="9074149" cy="936623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259897" y="1039679"/>
            <a:ext cx="9434512" cy="5639378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lang="en-US"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YouTube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youtube.com/SoftwareUniversity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 – 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forum.softuni.bg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8">
            <a:alphaModFix/>
          </a:blip>
          <a:srcRect t="7214" b="7212"/>
          <a:stretch/>
        </p:blipFill>
        <p:spPr>
          <a:xfrm>
            <a:off x="9659438" y="1594686"/>
            <a:ext cx="1834973" cy="1570200"/>
          </a:xfrm>
          <a:prstGeom prst="rect">
            <a:avLst/>
          </a:prstGeom>
          <a:noFill/>
          <a:ln w="12700" cap="flat" cmpd="sng">
            <a:solidFill>
              <a:srgbClr val="55438F">
                <a:alpha val="6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9">
            <a:alphaModFix/>
          </a:blip>
          <a:srcRect l="-5359" t="-15226" r="-5359" b="-15226"/>
          <a:stretch/>
        </p:blipFill>
        <p:spPr>
          <a:xfrm>
            <a:off x="9457096" y="466964"/>
            <a:ext cx="2269869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75535" y="3385123"/>
            <a:ext cx="1003952" cy="101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6542" y="4589657"/>
            <a:ext cx="1837868" cy="675261"/>
          </a:xfrm>
          <a:prstGeom prst="rect">
            <a:avLst/>
          </a:prstGeom>
          <a:noFill/>
          <a:ln w="25400" cap="flat" cmpd="sng">
            <a:solidFill>
              <a:srgbClr val="7F7F7F">
                <a:alpha val="24313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109334" y="5540171"/>
            <a:ext cx="970155" cy="96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3546" y="3098208"/>
            <a:ext cx="2286198" cy="24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#2831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385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048925" y="5420600"/>
            <a:ext cx="800790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is a Method?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4400" y="991000"/>
            <a:ext cx="4696925" cy="35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5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24777" y="1105770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Simple Methods</a:t>
            </a:r>
          </a:p>
        </p:txBody>
      </p:sp>
      <p:sp>
        <p:nvSpPr>
          <p:cNvPr id="115" name="Shape 115"/>
          <p:cNvSpPr/>
          <p:nvPr/>
        </p:nvSpPr>
        <p:spPr>
          <a:xfrm>
            <a:off x="7010315" y="1121774"/>
            <a:ext cx="2757600" cy="1082399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509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 named </a:t>
            </a:r>
            <a:r>
              <a:rPr lang="en-US" sz="2800" b="1" i="0" u="none" strike="noStrike" cap="none" dirty="0" err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printHeader</a:t>
            </a:r>
            <a:endParaRPr lang="en-US" sz="2800" b="1" i="0" u="none" strike="noStrike" cap="none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415" y="2439122"/>
            <a:ext cx="11804695" cy="2113000"/>
            <a:chOff x="190415" y="3085450"/>
            <a:chExt cx="11804695" cy="1979757"/>
          </a:xfrm>
        </p:grpSpPr>
        <p:sp>
          <p:nvSpPr>
            <p:cNvPr id="2" name="Rectangle 1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03104" y="3239199"/>
              <a:ext cx="10349108" cy="1643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600" b="1" dirty="0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altLang="en-US" sz="3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printHeader</a:t>
              </a:r>
              <a:r>
                <a:rPr lang="en-US" altLang="en-US" sz="3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br>
                <a:rPr lang="en-US" altLang="en-US" sz="3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3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3600" dirty="0">
                  <a:solidFill>
                    <a:srgbClr val="2C8C8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</a:t>
              </a:r>
              <a:r>
                <a:rPr lang="en-US" altLang="en-US" sz="3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altLang="en-US" sz="3600" b="1" i="1" dirty="0">
                  <a:solidFill>
                    <a:srgbClr val="660E7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altLang="en-US" sz="3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.println(</a:t>
              </a:r>
              <a:r>
                <a:rPr lang="en-US" altLang="en-US" sz="3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"----------"</a:t>
              </a:r>
              <a:r>
                <a:rPr lang="en-US" altLang="en-US" sz="3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altLang="en-US" sz="3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3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31083" y="5678767"/>
            <a:ext cx="10568728" cy="7190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31083" y="4849905"/>
            <a:ext cx="10568728" cy="8206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Return Types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4399" y="1190449"/>
            <a:ext cx="5382074" cy="359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4837" y="1105770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Simple Void Method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415" y="2017643"/>
            <a:ext cx="11804695" cy="36973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508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en-US" sz="3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printLetterM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3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"|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/|"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3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"|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 |"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3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"| 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|"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dirty="0">
                <a:solidFill>
                  <a:srgbClr val="2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3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"|  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  |"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8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4112" y="1105770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Return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415" y="1533018"/>
            <a:ext cx="11804695" cy="23579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508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sumNumbers(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US" sz="7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415" y="4723614"/>
            <a:ext cx="11804695" cy="13889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508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sumNumbers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11</a:t>
            </a:r>
            <a:b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sumNumbers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3600" i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hape 150"/>
          <p:cNvSpPr/>
          <p:nvPr/>
        </p:nvSpPr>
        <p:spPr>
          <a:xfrm>
            <a:off x="3828784" y="1140581"/>
            <a:ext cx="6131400" cy="609599"/>
          </a:xfrm>
          <a:prstGeom prst="wedgeRoundRectCallout">
            <a:avLst>
              <a:gd name="adj1" fmla="val -59038"/>
              <a:gd name="adj2" fmla="val 56281"/>
              <a:gd name="adj3" fmla="val 16667"/>
            </a:avLst>
          </a:prstGeom>
          <a:solidFill>
            <a:srgbClr val="663606">
              <a:alpha val="94509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 returns a result of type </a:t>
            </a:r>
            <a:r>
              <a:rPr lang="en-US" sz="2800" b="1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</a:p>
        </p:txBody>
      </p:sp>
      <p:sp>
        <p:nvSpPr>
          <p:cNvPr id="11" name="Shape 151"/>
          <p:cNvSpPr/>
          <p:nvPr/>
        </p:nvSpPr>
        <p:spPr>
          <a:xfrm>
            <a:off x="3828784" y="3124037"/>
            <a:ext cx="4150199" cy="1066799"/>
          </a:xfrm>
          <a:prstGeom prst="wedgeRoundRectCallout">
            <a:avLst>
              <a:gd name="adj1" fmla="val -63630"/>
              <a:gd name="adj2" fmla="val -38069"/>
              <a:gd name="adj3" fmla="val 16667"/>
            </a:avLst>
          </a:prstGeom>
          <a:solidFill>
            <a:srgbClr val="663606">
              <a:alpha val="94509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CC5F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GB" sz="2800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a value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a result of the method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912812" y="4781989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2812" y="5681766"/>
            <a:ext cx="10363200" cy="7190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Live Exercises in Class (Lab)</a:t>
            </a:r>
          </a:p>
        </p:txBody>
      </p:sp>
      <p:sp>
        <p:nvSpPr>
          <p:cNvPr id="166" name="Shape 166"/>
          <p:cNvSpPr txBox="1"/>
          <p:nvPr/>
        </p:nvSpPr>
        <p:spPr>
          <a:xfrm rot="364535">
            <a:off x="8607614" y="3627525"/>
            <a:ext cx="2188420" cy="830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1" i="0" u="none" strike="noStrike" cap="none">
              <a:solidFill>
                <a:srgbClr val="F9D9A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 rot="509281">
            <a:off x="1333638" y="725271"/>
            <a:ext cx="2190022" cy="923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 rot="-724447">
            <a:off x="1631158" y="3525563"/>
            <a:ext cx="1272654" cy="769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9987" y="921712"/>
            <a:ext cx="3524026" cy="36375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 rot="-467559">
            <a:off x="9105343" y="904029"/>
            <a:ext cx="10150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 rot="-78900">
            <a:off x="5592930" y="619507"/>
            <a:ext cx="873059" cy="830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329</Words>
  <Application>Microsoft Office PowerPoint</Application>
  <PresentationFormat>Custom</PresentationFormat>
  <Paragraphs>119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Noto Sans Symbols</vt:lpstr>
      <vt:lpstr>SoftUni 16x9</vt:lpstr>
      <vt:lpstr>1_SoftUni 16x9</vt:lpstr>
      <vt:lpstr>Methods</vt:lpstr>
      <vt:lpstr>Table of Contents</vt:lpstr>
      <vt:lpstr>Questions</vt:lpstr>
      <vt:lpstr>What is a Method?</vt:lpstr>
      <vt:lpstr>Simple Methods</vt:lpstr>
      <vt:lpstr>Method Return Types</vt:lpstr>
      <vt:lpstr>Simple Void Method Example</vt:lpstr>
      <vt:lpstr>Method Return Types</vt:lpstr>
      <vt:lpstr>Methods</vt:lpstr>
      <vt:lpstr>  Method Parameters</vt:lpstr>
      <vt:lpstr>Method Parameters</vt:lpstr>
      <vt:lpstr>Method Arguments</vt:lpstr>
      <vt:lpstr>Method Signature</vt:lpstr>
      <vt:lpstr>Method Signature</vt:lpstr>
      <vt:lpstr>Varargs</vt:lpstr>
      <vt:lpstr>Varargs: Before</vt:lpstr>
      <vt:lpstr>Varargs: After</vt:lpstr>
      <vt:lpstr>Overloading</vt:lpstr>
      <vt:lpstr>Overloading Example</vt:lpstr>
      <vt:lpstr>Summary</vt:lpstr>
      <vt:lpstr>Methods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cp:lastModifiedBy>Stanislav</cp:lastModifiedBy>
  <cp:revision>24</cp:revision>
  <dcterms:modified xsi:type="dcterms:W3CDTF">2016-06-22T09:51:06Z</dcterms:modified>
</cp:coreProperties>
</file>