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402" r:id="rId3"/>
    <p:sldId id="478" r:id="rId4"/>
    <p:sldId id="404" r:id="rId5"/>
    <p:sldId id="479" r:id="rId6"/>
    <p:sldId id="480" r:id="rId7"/>
    <p:sldId id="481" r:id="rId8"/>
    <p:sldId id="482" r:id="rId9"/>
    <p:sldId id="483" r:id="rId10"/>
    <p:sldId id="484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441" r:id="rId33"/>
    <p:sldId id="416" r:id="rId34"/>
    <p:sldId id="400" r:id="rId35"/>
    <p:sldId id="399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8"/>
            <p14:sldId id="404"/>
          </p14:sldIdLst>
        </p14:section>
        <p14:section name="CSS Font Properties" id="{42DFF109-ED40-4A67-8DAE-4A406B89C961}">
          <p14:sldIdLst>
            <p14:sldId id="479"/>
            <p14:sldId id="480"/>
            <p14:sldId id="481"/>
            <p14:sldId id="482"/>
            <p14:sldId id="483"/>
            <p14:sldId id="484"/>
            <p14:sldId id="486"/>
          </p14:sldIdLst>
        </p14:section>
        <p14:section name="Border and Content Box" id="{E4B955AB-1BCB-45FB-BFDB-5B08824D4D65}">
          <p14:sldIdLst>
            <p14:sldId id="487"/>
            <p14:sldId id="488"/>
            <p14:sldId id="489"/>
          </p14:sldIdLst>
        </p14:section>
        <p14:section name="CSS Positioning" id="{76B26796-3DF5-455C-99D0-D46010C94AF9}">
          <p14:sldIdLst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Floating" id="{0F60A6BD-62AC-4C00-9EA0-42F31155EA56}">
          <p14:sldIdLst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Conclusion" id="{10E03AB1-9AA8-4E86-9A64-D741901E50A2}">
          <p14:sldIdLst>
            <p14:sldId id="441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533" autoAdjust="0"/>
  </p:normalViewPr>
  <p:slideViewPr>
    <p:cSldViewPr>
      <p:cViewPr varScale="1">
        <p:scale>
          <a:sx n="86" d="100"/>
          <a:sy n="86" d="100"/>
        </p:scale>
        <p:origin x="39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8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406/Lab-CSS-Presentation-and-Positio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1.png"/><Relationship Id="rId10" Type="http://schemas.openxmlformats.org/officeDocument/2006/relationships/slide" Target="slide23.xml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406/Lab-CSS-Presentation-and-Position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406/Lab-CSS-Presentation-and-Position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web-fundamentals-html5" TargetMode="External"/><Relationship Id="rId7" Type="http://schemas.openxmlformats.org/officeDocument/2006/relationships/image" Target="../media/image3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06/Lab-CSS-Presentation-and-Positio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21308" y="457200"/>
            <a:ext cx="8568803" cy="1199254"/>
          </a:xfrm>
        </p:spPr>
        <p:txBody>
          <a:bodyPr>
            <a:normAutofit/>
          </a:bodyPr>
          <a:lstStyle/>
          <a:p>
            <a:r>
              <a:rPr lang="en-US" dirty="0"/>
              <a:t>CSS Positioning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92637" y="1706173"/>
            <a:ext cx="8993667" cy="953857"/>
          </a:xfrm>
        </p:spPr>
        <p:txBody>
          <a:bodyPr>
            <a:normAutofit/>
          </a:bodyPr>
          <a:lstStyle/>
          <a:p>
            <a:r>
              <a:rPr lang="en-US" sz="3200" dirty="0"/>
              <a:t>CSS Positioning and Floating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102356" y="3660550"/>
            <a:ext cx="30715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CSS Positioning</a:t>
            </a:r>
          </a:p>
        </p:txBody>
      </p:sp>
      <p:pic>
        <p:nvPicPr>
          <p:cNvPr id="15" name="Picture 2" descr="Image result for css positioning">
            <a:extLst>
              <a:ext uri="{FF2B5EF4-FFF2-40B4-BE49-F238E27FC236}">
                <a16:creationId xmlns:a16="http://schemas.microsoft.com/office/drawing/2014/main" id="{C1064F95-51F1-4ABA-BCA4-C358A537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23" y="2885240"/>
            <a:ext cx="4377681" cy="3283261"/>
          </a:xfrm>
          <a:prstGeom prst="roundRect">
            <a:avLst>
              <a:gd name="adj" fmla="val 103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Social Media –</a:t>
            </a:r>
            <a:r>
              <a:rPr lang="en-GB" b="0" dirty="0"/>
              <a:t> </a:t>
            </a:r>
            <a:r>
              <a:rPr lang="en-US" dirty="0"/>
              <a:t>CSS (2)</a:t>
            </a:r>
            <a:endParaRPr lang="en-GB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1013911"/>
            <a:ext cx="11277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&gt; section &gt; div div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70px;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58px;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url("images/social.jpg");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 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5612" y="3223473"/>
            <a:ext cx="112776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.twitter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background-position: 772px 126px;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.linkedin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642px 126px;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.youtube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background-position: 325px 126px;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.facebook, .twitter, .youtube, .linkedin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cursor: pointer;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.facebook:hover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0 60px;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.linkedin:hover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642px 63px;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.youtube:hover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325px 63px;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.twitter:hover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-66px 63px;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0" y="1042602"/>
            <a:ext cx="3962400" cy="978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0" y="2098549"/>
            <a:ext cx="3962400" cy="9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9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4" descr="Image result for css box mode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752600"/>
            <a:ext cx="5710881" cy="455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1" y="762000"/>
            <a:ext cx="12188824" cy="82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Border Box and Content Box</a:t>
            </a:r>
            <a:endParaRPr lang="en-GB" sz="5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1752600"/>
            <a:ext cx="4903310" cy="45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/>
              <a:t>Box-Sizing: Content-Box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8612" y="979538"/>
            <a:ext cx="8915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class="div1"&gt;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div is smaller…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8612" y="1589138"/>
            <a:ext cx="8915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class="div2"&gt;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div is bigger…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8612" y="2198738"/>
            <a:ext cx="7239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blue;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27" y="2514600"/>
            <a:ext cx="4155969" cy="37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CSS Box-Sizing: Border-Box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059974"/>
            <a:ext cx="7239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class="div1"&gt;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divs…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1745774"/>
            <a:ext cx="7239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class="div2"&gt;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Hooray!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431574"/>
            <a:ext cx="7239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box-sizing: border-box;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.div1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blue;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.div2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blue; 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07" y="2757755"/>
            <a:ext cx="4175760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12813" y="5784127"/>
            <a:ext cx="10363200" cy="69287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Positioning of the HTML Elements</a:t>
            </a:r>
            <a:endParaRPr lang="en-GB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11225" y="4982159"/>
            <a:ext cx="10363200" cy="801968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CSS Positioning</a:t>
            </a:r>
            <a:endParaRPr lang="en-US" dirty="0"/>
          </a:p>
        </p:txBody>
      </p:sp>
      <p:pic>
        <p:nvPicPr>
          <p:cNvPr id="12" name="Picture 2" descr="Image result for css positi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725" y="685800"/>
            <a:ext cx="5410200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3573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Positioning: Static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371600"/>
            <a:ext cx="6553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class="static"&gt;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is the default value…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3457134"/>
            <a:ext cx="63246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.static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static;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3px solid green;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457133"/>
            <a:ext cx="4800600" cy="2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Positioning: Relative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4626" y="1151121"/>
            <a:ext cx="54117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&lt;div class="relative1"&gt;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relative behaves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&lt;div class="relative2"&gt;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Setting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the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&lt;/div&gt;</a:t>
            </a:r>
            <a:endParaRPr lang="en-GB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4626" y="3847346"/>
            <a:ext cx="666898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.relative1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relative;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.relative2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20px; left: 30px;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82" y="2672510"/>
            <a:ext cx="6213415" cy="28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Positioning: Absolute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1056144"/>
            <a:ext cx="54864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&lt;div class="relative"&gt;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This element is relatively…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&lt;div class="absolute"&gt;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This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element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&lt;/div&gt;</a:t>
            </a:r>
            <a:endParaRPr lang="en-GB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3723144"/>
            <a:ext cx="5257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.relative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.absolute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100px; right: 0;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79" y="2209800"/>
            <a:ext cx="6335366" cy="33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Positioning: Fixed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68424" y="5041347"/>
            <a:ext cx="5715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class="fixed"&gt;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fixed element is positioned…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class="div"&gt;&lt;/div&gt;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149" y="1040252"/>
            <a:ext cx="6059307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.fixed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40px;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white;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3px solid #8b603d;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#CCCCCC;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opacity: 0.8;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3px solid #0000FF;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67" y="1295400"/>
            <a:ext cx="4510514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Drop Down Menu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466599" cy="5570355"/>
          </a:xfrm>
        </p:spPr>
        <p:txBody>
          <a:bodyPr/>
          <a:lstStyle/>
          <a:p>
            <a:r>
              <a:rPr lang="en-US" dirty="0"/>
              <a:t>Create a Web page (HTML + CSS) like at the screenshot: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6285344"/>
            <a:ext cx="121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https://judge.softuni.bg/Contests/406/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981200"/>
            <a:ext cx="9155925" cy="40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D545271-9628-4531-A166-6ACB8DE0E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3183853"/>
                  </p:ext>
                </p:extLst>
              </p:nvPr>
            </p:nvGraphicFramePr>
            <p:xfrm>
              <a:off x="778148" y="1524000"/>
              <a:ext cx="3555074" cy="2000250"/>
            </p:xfrm>
            <a:graphic>
              <a:graphicData uri="http://schemas.microsoft.com/office/powerpoint/2016/slidezoom">
                <pslz:sldZm>
                  <pslz:sldZmObj sldId="479" cId="1331759499">
                    <pslz:zmPr id="{DC8C37F3-8452-4B58-A86F-F3B04F85869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5074" cy="200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D545271-9628-4531-A166-6ACB8DE0E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148" y="1524000"/>
                <a:ext cx="3555074" cy="200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D207270-DC2F-4D63-8C8D-B3AA8F7F0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6706297"/>
                  </p:ext>
                </p:extLst>
              </p:nvPr>
            </p:nvGraphicFramePr>
            <p:xfrm>
              <a:off x="7906268" y="1524000"/>
              <a:ext cx="3555074" cy="2000250"/>
            </p:xfrm>
            <a:graphic>
              <a:graphicData uri="http://schemas.microsoft.com/office/powerpoint/2016/slidezoom">
                <pslz:sldZm>
                  <pslz:sldZmObj sldId="487" cId="3384408397">
                    <pslz:zmPr id="{A3B7E2A8-75F6-4DDD-AB99-59639AE5B8D7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5074" cy="200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207270-DC2F-4D63-8C8D-B3AA8F7F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6268" y="1524000"/>
                <a:ext cx="3555074" cy="200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68DDEEA-94AD-4B20-AC09-321D4F4CA1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76045"/>
                  </p:ext>
                </p:extLst>
              </p:nvPr>
            </p:nvGraphicFramePr>
            <p:xfrm>
              <a:off x="778148" y="4144779"/>
              <a:ext cx="3555074" cy="2000250"/>
            </p:xfrm>
            <a:graphic>
              <a:graphicData uri="http://schemas.microsoft.com/office/powerpoint/2016/slidezoom">
                <pslz:sldZm>
                  <pslz:sldZmObj sldId="490" cId="2835734695">
                    <pslz:zmPr id="{EDEDD05F-90D7-46F9-80C2-B43AE73DA38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5074" cy="200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8DDEEA-94AD-4B20-AC09-321D4F4CA1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8148" y="4144779"/>
                <a:ext cx="3555074" cy="200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7FFB3136-3225-4186-8494-5AC950E644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9691916"/>
                  </p:ext>
                </p:extLst>
              </p:nvPr>
            </p:nvGraphicFramePr>
            <p:xfrm>
              <a:off x="7906268" y="4146998"/>
              <a:ext cx="3555074" cy="2000250"/>
            </p:xfrm>
            <a:graphic>
              <a:graphicData uri="http://schemas.microsoft.com/office/powerpoint/2016/slidezoom">
                <pslz:sldZm>
                  <pslz:sldZmObj sldId="499" cId="902110892">
                    <pslz:zmPr id="{87FEBFB1-52F1-4FF4-8B90-FF00729B2027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5074" cy="200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FFB3136-3225-4186-8494-5AC950E644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6268" y="4146998"/>
                <a:ext cx="3555074" cy="200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2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en-US" dirty="0"/>
              <a:t>Solution: Drop Down Menu (HTML)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0163" y="1070871"/>
            <a:ext cx="110346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href="#"&gt;Home&lt;/a&gt;&lt;/li&gt;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list item here--&gt;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&lt;li&gt;&lt;a href="#"&gt;Web Design&lt;/a&gt;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list item here--&gt;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&lt;li&gt;&lt;a href="#"&gt;Tutorials&lt;/a&gt;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&lt;ul&gt;</a:t>
            </a:r>
            <a:r>
              <a:rPr lang="en-GB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list item here--&gt;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  <a:r>
              <a:rPr lang="en-GB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list item here--&gt;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279621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Drop Down Menu (CSS)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3670" y="1127827"/>
            <a:ext cx="56388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url(http://fonts.googleapis.com/css?family=Open+Sans);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'Open Sans',   sans-serif;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#1d211e;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22px;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22px;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35757" y="1127827"/>
            <a:ext cx="5645066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50px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#e67c1f;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list-style: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li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#e67c1f;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Drop Down Menu (More CSS)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0495" y="1146800"/>
            <a:ext cx="5486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a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font-size:20px;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60px;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a:hover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#000000;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ul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95495" y="1146800"/>
            <a:ext cx="5867399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li:hover &gt; ul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ul li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170px;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ul ul li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-60px;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left: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85px;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&gt; a::after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content:' +';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&gt; a:only-child::after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content:''; }</a:t>
            </a:r>
          </a:p>
        </p:txBody>
      </p:sp>
    </p:spTree>
    <p:extLst>
      <p:ext uri="{BB962C8B-B14F-4D97-AF65-F5344CB8AC3E}">
        <p14:creationId xmlns:p14="http://schemas.microsoft.com/office/powerpoint/2010/main" val="32325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912812" y="1219200"/>
            <a:ext cx="10363200" cy="82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Floating</a:t>
            </a:r>
            <a:r>
              <a:rPr lang="bg-BG" sz="5400" dirty="0"/>
              <a:t> </a:t>
            </a:r>
            <a:r>
              <a:rPr lang="en-US" sz="5400" dirty="0"/>
              <a:t>Elements</a:t>
            </a:r>
            <a:endParaRPr lang="en-GB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1401317"/>
            <a:ext cx="7988300" cy="498179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211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HTML elements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/>
              <a:t> left and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Floating Elements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4326" y="1853335"/>
            <a:ext cx="3276390" cy="2051802"/>
            <a:chOff x="8151812" y="2377958"/>
            <a:chExt cx="3276390" cy="2051802"/>
          </a:xfrm>
        </p:grpSpPr>
        <p:sp>
          <p:nvSpPr>
            <p:cNvPr id="6" name="Rounded Rectangle 5"/>
            <p:cNvSpPr/>
            <p:nvPr/>
          </p:nvSpPr>
          <p:spPr>
            <a:xfrm>
              <a:off x="8151812" y="2377958"/>
              <a:ext cx="3276390" cy="2051802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6412" y="2576513"/>
              <a:ext cx="1441302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66412" y="2860626"/>
              <a:ext cx="1441302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66412" y="3146881"/>
              <a:ext cx="1441302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766412" y="3430994"/>
              <a:ext cx="1441302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72509" y="371816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72509" y="4002279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3394" y="2594867"/>
              <a:ext cx="1254382" cy="980433"/>
              <a:chOff x="8860388" y="4175129"/>
              <a:chExt cx="1137052" cy="4008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860388" y="4175129"/>
                <a:ext cx="1137052" cy="400800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64862" y="4213310"/>
                <a:ext cx="922303" cy="32138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noProof="1">
                    <a:solidFill>
                      <a:schemeClr val="bg1"/>
                    </a:solidFill>
                  </a:rPr>
                  <a:t>float:left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8228222" y="1853335"/>
            <a:ext cx="3276390" cy="2051802"/>
            <a:chOff x="8151812" y="2377958"/>
            <a:chExt cx="3276390" cy="2051802"/>
          </a:xfrm>
        </p:grpSpPr>
        <p:sp>
          <p:nvSpPr>
            <p:cNvPr id="17" name="Rounded Rectangle 16"/>
            <p:cNvSpPr/>
            <p:nvPr/>
          </p:nvSpPr>
          <p:spPr>
            <a:xfrm>
              <a:off x="8151812" y="2377958"/>
              <a:ext cx="3276390" cy="2051802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72509" y="2576513"/>
              <a:ext cx="1187519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72509" y="2860626"/>
              <a:ext cx="1187519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2509" y="3146881"/>
              <a:ext cx="1187519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72509" y="3430994"/>
              <a:ext cx="1187519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2509" y="371816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2509" y="4002279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715395" y="2602814"/>
              <a:ext cx="1484400" cy="980433"/>
              <a:chOff x="10067799" y="4178378"/>
              <a:chExt cx="1345555" cy="400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0067799" y="4178378"/>
                <a:ext cx="1345555" cy="400800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172272" y="4216559"/>
                <a:ext cx="1091428" cy="32138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noProof="1">
                    <a:solidFill>
                      <a:schemeClr val="bg1"/>
                    </a:solidFill>
                  </a:rPr>
                  <a:t>float:right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461209" y="1853335"/>
            <a:ext cx="3276390" cy="2051802"/>
            <a:chOff x="8151812" y="2377958"/>
            <a:chExt cx="3276390" cy="2051802"/>
          </a:xfrm>
        </p:grpSpPr>
        <p:sp>
          <p:nvSpPr>
            <p:cNvPr id="28" name="Rounded Rectangle 27"/>
            <p:cNvSpPr/>
            <p:nvPr/>
          </p:nvSpPr>
          <p:spPr>
            <a:xfrm>
              <a:off x="8151812" y="2377958"/>
              <a:ext cx="3276390" cy="2051802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2509" y="257651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2509" y="4002279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029595" y="2912766"/>
              <a:ext cx="1524514" cy="980433"/>
              <a:chOff x="9446146" y="4305086"/>
              <a:chExt cx="1381917" cy="4008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9446146" y="4305086"/>
                <a:ext cx="1381917" cy="400800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557487" y="4343267"/>
                <a:ext cx="1120922" cy="32138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noProof="1">
                    <a:solidFill>
                      <a:schemeClr val="bg1"/>
                    </a:solidFill>
                  </a:rPr>
                  <a:t>no floating block</a:t>
                </a:r>
              </a:p>
            </p:txBody>
          </p:sp>
        </p:grp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84326" y="4182879"/>
            <a:ext cx="327638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text around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float:left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float:left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461208" y="4182879"/>
            <a:ext cx="327639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text before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no floating block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228222" y="4182879"/>
            <a:ext cx="327639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text around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float:right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float:left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6692035" cy="5570355"/>
          </a:xfrm>
        </p:spPr>
        <p:txBody>
          <a:bodyPr/>
          <a:lstStyle/>
          <a:p>
            <a:r>
              <a:rPr lang="en-US" dirty="0"/>
              <a:t>Create a Web page (HTML + CSS) like at the screenshot: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Floating Elements (HTML)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1" y="2277879"/>
            <a:ext cx="7035179" cy="38318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class="left"&gt;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float CSS property …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class="right"&gt;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float CSS property …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Without floating …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class="center"&gt;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 float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Without floating …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&lt;/main&gt;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6240279"/>
            <a:ext cx="121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https://judge.softuni.bg/Contests/406/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1806234"/>
            <a:ext cx="3946407" cy="43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Floating Elements (CSS)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8012" y="1094731"/>
            <a:ext cx="6019800" cy="549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width: 400px;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justify;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.left, .right, .center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120px; height: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CornflowerBlue;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text-shadow: 0px 0px 5px white; 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2355" y="1094731"/>
            <a:ext cx="4479812" cy="549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.left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float: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margin-right: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.right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float: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margin-left: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.center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You are given the HTML for this page. Write the missing CSS.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 floating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floating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clearing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Clear Floating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87" y="2549833"/>
            <a:ext cx="6317073" cy="39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2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Clear Floating (HTML)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7972" y="948061"/>
            <a:ext cx="11386464" cy="57800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&lt;h1&gt;Chania&lt;/h1&gt;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&lt;main class="clearfix"&gt;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&lt;aside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class="float-left menu"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&lt;li&gt;The Flight&lt;/li&gt;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&lt;li&gt;The City&lt;/li&gt;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&lt;li&gt;The Island&lt;/li&gt;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&lt;li&gt;The Food&lt;/li&gt;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&lt;/aside&gt;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3092" y="61719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https://judge.softuni.bg/Contests/406/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65" y="1384663"/>
            <a:ext cx="4555532" cy="28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Clear Floating (HTML)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8012" y="1151121"/>
            <a:ext cx="10890638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class="float-right content"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&lt;h2&gt;The City&lt;/h2&gt;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&lt;p&gt;Chania is the capital of the Chania…&lt;/p&gt;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&lt;p&gt;You will learn more about web layout…&lt;/p&gt;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&lt;p&gt;Footer Text&lt;/p&gt;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&lt;/footer&gt;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17" y="3452877"/>
            <a:ext cx="4876800" cy="30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Clear Floating (CSS)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3212" y="1131068"/>
            <a:ext cx="60960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box-sizing: border-box;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header, footer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#8b603d;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2px solid #4B4B4B;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.menu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width: 25%;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.float-left</a:t>
            </a: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15px;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.float-right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float: right;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.content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width: 75%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2612" y="1100334"/>
            <a:ext cx="4914803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.menu ul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list-style-type: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.menu li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8px;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margin-bottom: 8px;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#33b5e5;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.clearfix::after</a:t>
            </a:r>
            <a:r>
              <a:rPr lang="en-GB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content: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clear: both; height: 0; }</a:t>
            </a:r>
          </a:p>
        </p:txBody>
      </p:sp>
    </p:spTree>
    <p:extLst>
      <p:ext uri="{BB962C8B-B14F-4D97-AF65-F5344CB8AC3E}">
        <p14:creationId xmlns:p14="http://schemas.microsoft.com/office/powerpoint/2010/main" val="329362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12" y="1400393"/>
            <a:ext cx="2040128" cy="1303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66412" y="1904418"/>
            <a:ext cx="1946833" cy="2106962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379412" y="1059045"/>
            <a:ext cx="11615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Margins and Paddings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CSS Positioning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Float and Clear</a:t>
            </a: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06084" y="5272311"/>
            <a:ext cx="44987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.left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float: left; }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98963" y="5898690"/>
            <a:ext cx="44987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.clearfix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clear: left; 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24" y="1275727"/>
            <a:ext cx="1905000" cy="1289456"/>
          </a:xfrm>
          <a:prstGeom prst="rect">
            <a:avLst/>
          </a:prstGeom>
        </p:spPr>
      </p:pic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11129" y="1874205"/>
            <a:ext cx="461451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5px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3px 5px 8px 10px;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911129" y="3422610"/>
            <a:ext cx="461451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absolute; …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097" y="3208019"/>
            <a:ext cx="2527050" cy="31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Fundamentals – CSS Positioning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https://softuni.bg/courses/web-fundamentals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margin and padd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990600"/>
            <a:ext cx="5343526" cy="438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4"/>
          <p:cNvSpPr txBox="1">
            <a:spLocks/>
          </p:cNvSpPr>
          <p:nvPr/>
        </p:nvSpPr>
        <p:spPr>
          <a:xfrm>
            <a:off x="912813" y="5656400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Margins and Paddings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75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05" y="1447800"/>
            <a:ext cx="8737241" cy="2687765"/>
          </a:xfrm>
          <a:prstGeom prst="rect">
            <a:avLst/>
          </a:prstGeom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80412" y="3271039"/>
            <a:ext cx="2133600" cy="765813"/>
          </a:xfrm>
          <a:prstGeom prst="wedgeRoundRectCallout">
            <a:avLst>
              <a:gd name="adj1" fmla="val -122434"/>
              <a:gd name="adj2" fmla="val -466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padding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03212" y="2196105"/>
            <a:ext cx="1631155" cy="636522"/>
          </a:xfrm>
          <a:prstGeom prst="wedgeRoundRectCallout">
            <a:avLst>
              <a:gd name="adj1" fmla="val 80920"/>
              <a:gd name="adj2" fmla="val 605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18499" y="5535067"/>
            <a:ext cx="734399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20px 20px 20px 20px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padding: 30px 30px 30px 30px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9946052" y="5506094"/>
            <a:ext cx="1849748" cy="983080"/>
          </a:xfrm>
          <a:prstGeom prst="wedgeRoundRectCallout">
            <a:avLst>
              <a:gd name="adj1" fmla="val -96005"/>
              <a:gd name="adj2" fmla="val -2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margin-left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745323" y="4234868"/>
            <a:ext cx="2819400" cy="715056"/>
          </a:xfrm>
          <a:prstGeom prst="wedgeRoundRectCallout">
            <a:avLst>
              <a:gd name="adj1" fmla="val -47520"/>
              <a:gd name="adj2" fmla="val 146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margin-bottom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4687079" y="4235120"/>
            <a:ext cx="2606838" cy="715056"/>
          </a:xfrm>
          <a:prstGeom prst="wedgeRoundRectCallout">
            <a:avLst>
              <a:gd name="adj1" fmla="val 21748"/>
              <a:gd name="adj2" fmla="val 139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margin-right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1658652" y="4234868"/>
            <a:ext cx="2606838" cy="715056"/>
          </a:xfrm>
          <a:prstGeom prst="wedgeRoundRectCallout">
            <a:avLst>
              <a:gd name="adj1" fmla="val 78775"/>
              <a:gd name="adj2" fmla="val 1529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margin-top</a:t>
            </a:r>
          </a:p>
        </p:txBody>
      </p:sp>
    </p:spTree>
    <p:extLst>
      <p:ext uri="{BB962C8B-B14F-4D97-AF65-F5344CB8AC3E}">
        <p14:creationId xmlns:p14="http://schemas.microsoft.com/office/powerpoint/2010/main" val="201999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Social Media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295400"/>
            <a:ext cx="8996427" cy="22223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4096078"/>
            <a:ext cx="8996427" cy="22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Social Media – HTML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1447800"/>
            <a:ext cx="11125200" cy="4585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&lt;h2&gt;my account&lt;/h2&gt;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  &lt;li&gt;&lt;a href="#"&gt;orders&lt;/a&gt;&lt;/li&gt;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  &lt;li&gt;&lt;a href="#"&gt;profile details&lt;/a&gt;&lt;/li&gt;</a:t>
            </a:r>
            <a:endParaRPr lang="en-US" sz="26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put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rest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&lt;section&gt;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here --&gt;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put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rest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&lt;ul&gt;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here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put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rest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here --&gt;</a:t>
            </a:r>
          </a:p>
        </p:txBody>
      </p:sp>
    </p:spTree>
    <p:extLst>
      <p:ext uri="{BB962C8B-B14F-4D97-AF65-F5344CB8AC3E}">
        <p14:creationId xmlns:p14="http://schemas.microsoft.com/office/powerpoint/2010/main" val="116320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Social Media – HTML (2)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315" y="1151121"/>
            <a:ext cx="1183419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&lt;h2&gt;let's get in touch&lt;/h2&gt;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 class="facebook"&gt;&lt;a href="#"&gt;&lt;/a&gt;&lt;/div&gt;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 class="linkedin"&gt;&lt;a href="#"&gt;&lt;/a&gt;&lt;/div&gt;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 class="youtube"&gt;&lt;a href="#"&gt;&lt;/a&gt;&lt;/div&gt;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 class="twitter"&gt;&lt;a href="#"&gt;&lt;/a&gt;&lt;/div&gt;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&lt;/footer&gt;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6223329"/>
            <a:ext cx="121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https://judge.softuni.bg/Contests/406/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90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Social Media –</a:t>
            </a:r>
            <a:r>
              <a:rPr lang="en-GB" b="0" dirty="0"/>
              <a:t> </a:t>
            </a:r>
            <a:r>
              <a:rPr lang="en-US" dirty="0"/>
              <a:t>CSS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246" y="1166739"/>
            <a:ext cx="5981797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ul, li, div, section, a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 rgb(41, 41, 41);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auto;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margin-left: 10px;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82647" y="1166740"/>
            <a:ext cx="5519822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list-style: none;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rgb(181, 180, 152);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text-transform: capitalize;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3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432</TotalTime>
  <Words>2320</Words>
  <Application>Microsoft Office PowerPoint</Application>
  <PresentationFormat>Custom</PresentationFormat>
  <Paragraphs>416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CSS Positioning</vt:lpstr>
      <vt:lpstr>Table of Contents</vt:lpstr>
      <vt:lpstr>Have a Question?</vt:lpstr>
      <vt:lpstr>PowerPoint Presentation</vt:lpstr>
      <vt:lpstr>Margins and Paddings</vt:lpstr>
      <vt:lpstr>Problem: Social Media</vt:lpstr>
      <vt:lpstr>Solution: Social Media – HTML</vt:lpstr>
      <vt:lpstr>Solution: Social Media – HTML (2)</vt:lpstr>
      <vt:lpstr>Solution: Social Media – CSS</vt:lpstr>
      <vt:lpstr>Solution: Social Media – CSS (2)</vt:lpstr>
      <vt:lpstr>Border Box and Content Box</vt:lpstr>
      <vt:lpstr>CSS Box-Sizing: Content-Box</vt:lpstr>
      <vt:lpstr>CSS Box-Sizing: Border-Box</vt:lpstr>
      <vt:lpstr>PowerPoint Presentation</vt:lpstr>
      <vt:lpstr>Positioning: Static</vt:lpstr>
      <vt:lpstr>Positioning: Relative</vt:lpstr>
      <vt:lpstr>Positioning: Absolute</vt:lpstr>
      <vt:lpstr>Positioning: Fixed</vt:lpstr>
      <vt:lpstr>Problem: Drop Down Menu</vt:lpstr>
      <vt:lpstr>Solution: Drop Down Menu (HTML)</vt:lpstr>
      <vt:lpstr>Solution: Drop Down Menu (CSS)</vt:lpstr>
      <vt:lpstr>Solution: Drop Down Menu (More CSS)</vt:lpstr>
      <vt:lpstr>Floating Elements</vt:lpstr>
      <vt:lpstr>Floating Elements</vt:lpstr>
      <vt:lpstr>Problem: Floating Elements (HTML)</vt:lpstr>
      <vt:lpstr>Solution: Floating Elements (CSS)</vt:lpstr>
      <vt:lpstr>Problem: Clear Floating</vt:lpstr>
      <vt:lpstr>Solution: Clear Floating (HTML)</vt:lpstr>
      <vt:lpstr>Solution: Clear Floating (HTML)</vt:lpstr>
      <vt:lpstr>Solution: Clear Floating (CSS)</vt:lpstr>
      <vt:lpstr>Summary</vt:lpstr>
      <vt:lpstr>Web Fundamentals – CSS Positioning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125</cp:revision>
  <dcterms:created xsi:type="dcterms:W3CDTF">2014-01-02T17:00:34Z</dcterms:created>
  <dcterms:modified xsi:type="dcterms:W3CDTF">2017-10-06T10:24:48Z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