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79" r:id="rId3"/>
    <p:sldId id="280" r:id="rId4"/>
    <p:sldId id="281" r:id="rId5"/>
    <p:sldId id="282" r:id="rId6"/>
    <p:sldId id="276" r:id="rId7"/>
    <p:sldId id="285" r:id="rId8"/>
    <p:sldId id="286" r:id="rId9"/>
    <p:sldId id="287" r:id="rId10"/>
    <p:sldId id="288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8DA96-64CE-4129-90C4-D8E34B3C0958}" v="117" dt="2023-04-11T15:26:31.127"/>
    <p1510:client id="{41B680B4-CDAC-4D27-82D1-7A5D7D341550}" v="583" dt="2023-04-11T16:03:43.637"/>
    <p1510:client id="{A63F975B-9847-45A1-B425-21F61E16FDA4}" v="181" dt="2023-04-11T16:02:55.326"/>
    <p1510:client id="{EC53A7DC-93A1-4ADB-A0C3-6449D7BC620F}" v="469" dt="2023-04-04T19:39:27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i Venelinov" userId="d15cf778e13f9d51" providerId="Windows Live" clId="Web-{EC53A7DC-93A1-4ADB-A0C3-6449D7BC620F}"/>
    <pc:docChg chg="addSld delSld modSld sldOrd">
      <pc:chgData name="Veni Venelinov" userId="d15cf778e13f9d51" providerId="Windows Live" clId="Web-{EC53A7DC-93A1-4ADB-A0C3-6449D7BC620F}" dt="2023-04-04T19:39:26.736" v="418" actId="20577"/>
      <pc:docMkLst>
        <pc:docMk/>
      </pc:docMkLst>
      <pc:sldChg chg="modSp add del">
        <pc:chgData name="Veni Venelinov" userId="d15cf778e13f9d51" providerId="Windows Live" clId="Web-{EC53A7DC-93A1-4ADB-A0C3-6449D7BC620F}" dt="2023-04-04T19:32:02.567" v="274"/>
        <pc:sldMkLst>
          <pc:docMk/>
          <pc:sldMk cId="3394014402" sldId="257"/>
        </pc:sldMkLst>
        <pc:spChg chg="mod">
          <ac:chgData name="Veni Venelinov" userId="d15cf778e13f9d51" providerId="Windows Live" clId="Web-{EC53A7DC-93A1-4ADB-A0C3-6449D7BC620F}" dt="2023-04-04T19:05:23.068" v="23" actId="20577"/>
          <ac:spMkLst>
            <pc:docMk/>
            <pc:sldMk cId="3394014402" sldId="257"/>
            <ac:spMk id="2" creationId="{00000000-0000-0000-0000-000000000000}"/>
          </ac:spMkLst>
        </pc:spChg>
      </pc:sldChg>
      <pc:sldChg chg="del">
        <pc:chgData name="Veni Venelinov" userId="d15cf778e13f9d51" providerId="Windows Live" clId="Web-{EC53A7DC-93A1-4ADB-A0C3-6449D7BC620F}" dt="2023-04-04T19:05:39.053" v="24"/>
        <pc:sldMkLst>
          <pc:docMk/>
          <pc:sldMk cId="3060418849" sldId="275"/>
        </pc:sldMkLst>
      </pc:sldChg>
      <pc:sldChg chg="addSp delSp modSp">
        <pc:chgData name="Veni Venelinov" userId="d15cf778e13f9d51" providerId="Windows Live" clId="Web-{EC53A7DC-93A1-4ADB-A0C3-6449D7BC620F}" dt="2023-04-04T19:31:05.987" v="271" actId="14100"/>
        <pc:sldMkLst>
          <pc:docMk/>
          <pc:sldMk cId="2959539559" sldId="276"/>
        </pc:sldMkLst>
        <pc:spChg chg="mod">
          <ac:chgData name="Veni Venelinov" userId="d15cf778e13f9d51" providerId="Windows Live" clId="Web-{EC53A7DC-93A1-4ADB-A0C3-6449D7BC620F}" dt="2023-04-04T19:29:27.469" v="249" actId="20577"/>
          <ac:spMkLst>
            <pc:docMk/>
            <pc:sldMk cId="2959539559" sldId="276"/>
            <ac:spMk id="2" creationId="{00000000-0000-0000-0000-000000000000}"/>
          </ac:spMkLst>
        </pc:spChg>
        <pc:spChg chg="add del mod">
          <ac:chgData name="Veni Venelinov" userId="d15cf778e13f9d51" providerId="Windows Live" clId="Web-{EC53A7DC-93A1-4ADB-A0C3-6449D7BC620F}" dt="2023-04-04T19:28:18.920" v="236"/>
          <ac:spMkLst>
            <pc:docMk/>
            <pc:sldMk cId="2959539559" sldId="276"/>
            <ac:spMk id="3" creationId="{D19FCC6A-3A4B-3A1C-DF28-76C77C50D145}"/>
          </ac:spMkLst>
        </pc:spChg>
        <pc:spChg chg="add del mod">
          <ac:chgData name="Veni Venelinov" userId="d15cf778e13f9d51" providerId="Windows Live" clId="Web-{EC53A7DC-93A1-4ADB-A0C3-6449D7BC620F}" dt="2023-04-04T19:28:26.889" v="240"/>
          <ac:spMkLst>
            <pc:docMk/>
            <pc:sldMk cId="2959539559" sldId="276"/>
            <ac:spMk id="4" creationId="{8CCD4116-CE20-0812-40A7-6A522086E00C}"/>
          </ac:spMkLst>
        </pc:spChg>
        <pc:spChg chg="add mod">
          <ac:chgData name="Veni Venelinov" userId="d15cf778e13f9d51" providerId="Windows Live" clId="Web-{EC53A7DC-93A1-4ADB-A0C3-6449D7BC620F}" dt="2023-04-04T19:30:46.815" v="262" actId="1076"/>
          <ac:spMkLst>
            <pc:docMk/>
            <pc:sldMk cId="2959539559" sldId="276"/>
            <ac:spMk id="8" creationId="{54BD2371-6D9A-2A46-E973-D79A3CCED1F6}"/>
          </ac:spMkLst>
        </pc:spChg>
        <pc:spChg chg="del">
          <ac:chgData name="Veni Venelinov" userId="d15cf778e13f9d51" providerId="Windows Live" clId="Web-{EC53A7DC-93A1-4ADB-A0C3-6449D7BC620F}" dt="2023-04-04T19:30:40.862" v="261"/>
          <ac:spMkLst>
            <pc:docMk/>
            <pc:sldMk cId="2959539559" sldId="276"/>
            <ac:spMk id="10" creationId="{902D1A37-7C2A-4258-95A8-919D781C6992}"/>
          </ac:spMkLst>
        </pc:spChg>
        <pc:spChg chg="add">
          <ac:chgData name="Veni Venelinov" userId="d15cf778e13f9d51" providerId="Windows Live" clId="Web-{EC53A7DC-93A1-4ADB-A0C3-6449D7BC620F}" dt="2023-04-04T19:30:40.862" v="261"/>
          <ac:spMkLst>
            <pc:docMk/>
            <pc:sldMk cId="2959539559" sldId="276"/>
            <ac:spMk id="17" creationId="{902D1A37-7C2A-4258-95A8-919D781C6992}"/>
          </ac:spMkLst>
        </pc:spChg>
        <pc:picChg chg="add mod">
          <ac:chgData name="Veni Venelinov" userId="d15cf778e13f9d51" providerId="Windows Live" clId="Web-{EC53A7DC-93A1-4ADB-A0C3-6449D7BC620F}" dt="2023-04-04T19:30:53.143" v="267" actId="14100"/>
          <ac:picMkLst>
            <pc:docMk/>
            <pc:sldMk cId="2959539559" sldId="276"/>
            <ac:picMk id="5" creationId="{8A96786A-7A3A-9645-C21B-5BDCB8280765}"/>
          </ac:picMkLst>
        </pc:picChg>
        <pc:picChg chg="add mod">
          <ac:chgData name="Veni Venelinov" userId="d15cf778e13f9d51" providerId="Windows Live" clId="Web-{EC53A7DC-93A1-4ADB-A0C3-6449D7BC620F}" dt="2023-04-04T19:31:05.987" v="271" actId="14100"/>
          <ac:picMkLst>
            <pc:docMk/>
            <pc:sldMk cId="2959539559" sldId="276"/>
            <ac:picMk id="6" creationId="{FBFE70CA-1BA5-128D-68BD-FD80BFB9FC8E}"/>
          </ac:picMkLst>
        </pc:picChg>
        <pc:picChg chg="del">
          <ac:chgData name="Veni Venelinov" userId="d15cf778e13f9d51" providerId="Windows Live" clId="Web-{EC53A7DC-93A1-4ADB-A0C3-6449D7BC620F}" dt="2023-04-04T19:29:16.734" v="242"/>
          <ac:picMkLst>
            <pc:docMk/>
            <pc:sldMk cId="2959539559" sldId="276"/>
            <ac:picMk id="7" creationId="{759855A6-D49D-6469-8EC6-FC538FEC2C30}"/>
          </ac:picMkLst>
        </pc:picChg>
        <pc:cxnChg chg="del">
          <ac:chgData name="Veni Venelinov" userId="d15cf778e13f9d51" providerId="Windows Live" clId="Web-{EC53A7DC-93A1-4ADB-A0C3-6449D7BC620F}" dt="2023-04-04T19:30:40.862" v="261"/>
          <ac:cxnSpMkLst>
            <pc:docMk/>
            <pc:sldMk cId="2959539559" sldId="276"/>
            <ac:cxnSpMk id="12" creationId="{B0AA360F-DECB-4836-8FB6-22C4BC3FB02D}"/>
          </ac:cxnSpMkLst>
        </pc:cxnChg>
        <pc:cxnChg chg="add">
          <ac:chgData name="Veni Venelinov" userId="d15cf778e13f9d51" providerId="Windows Live" clId="Web-{EC53A7DC-93A1-4ADB-A0C3-6449D7BC620F}" dt="2023-04-04T19:30:40.862" v="261"/>
          <ac:cxnSpMkLst>
            <pc:docMk/>
            <pc:sldMk cId="2959539559" sldId="276"/>
            <ac:cxnSpMk id="19" creationId="{B0AA360F-DECB-4836-8FB6-22C4BC3FB02D}"/>
          </ac:cxnSpMkLst>
        </pc:cxnChg>
      </pc:sldChg>
      <pc:sldChg chg="del">
        <pc:chgData name="Veni Venelinov" userId="d15cf778e13f9d51" providerId="Windows Live" clId="Web-{EC53A7DC-93A1-4ADB-A0C3-6449D7BC620F}" dt="2023-04-04T19:31:12.456" v="272"/>
        <pc:sldMkLst>
          <pc:docMk/>
          <pc:sldMk cId="2105719674" sldId="277"/>
        </pc:sldMkLst>
      </pc:sldChg>
      <pc:sldChg chg="modSp">
        <pc:chgData name="Veni Venelinov" userId="d15cf778e13f9d51" providerId="Windows Live" clId="Web-{EC53A7DC-93A1-4ADB-A0C3-6449D7BC620F}" dt="2023-04-04T19:39:26.736" v="418" actId="20577"/>
        <pc:sldMkLst>
          <pc:docMk/>
          <pc:sldMk cId="2925607941" sldId="278"/>
        </pc:sldMkLst>
        <pc:spChg chg="mod">
          <ac:chgData name="Veni Venelinov" userId="d15cf778e13f9d51" providerId="Windows Live" clId="Web-{EC53A7DC-93A1-4ADB-A0C3-6449D7BC620F}" dt="2023-04-04T19:39:26.736" v="418" actId="20577"/>
          <ac:spMkLst>
            <pc:docMk/>
            <pc:sldMk cId="2925607941" sldId="278"/>
            <ac:spMk id="2" creationId="{00000000-0000-0000-0000-000000000000}"/>
          </ac:spMkLst>
        </pc:spChg>
      </pc:sldChg>
      <pc:sldChg chg="addSp delSp modSp add replId">
        <pc:chgData name="Veni Venelinov" userId="d15cf778e13f9d51" providerId="Windows Live" clId="Web-{EC53A7DC-93A1-4ADB-A0C3-6449D7BC620F}" dt="2023-04-04T19:11:50.345" v="112"/>
        <pc:sldMkLst>
          <pc:docMk/>
          <pc:sldMk cId="628770805" sldId="279"/>
        </pc:sldMkLst>
        <pc:spChg chg="del mod ord">
          <ac:chgData name="Veni Venelinov" userId="d15cf778e13f9d51" providerId="Windows Live" clId="Web-{EC53A7DC-93A1-4ADB-A0C3-6449D7BC620F}" dt="2023-04-04T19:06:01.335" v="26"/>
          <ac:spMkLst>
            <pc:docMk/>
            <pc:sldMk cId="628770805" sldId="279"/>
            <ac:spMk id="2" creationId="{00000000-0000-0000-0000-000000000000}"/>
          </ac:spMkLst>
        </pc:spChg>
        <pc:spChg chg="add mod">
          <ac:chgData name="Veni Venelinov" userId="d15cf778e13f9d51" providerId="Windows Live" clId="Web-{EC53A7DC-93A1-4ADB-A0C3-6449D7BC620F}" dt="2023-04-04T19:11:50.345" v="112"/>
          <ac:spMkLst>
            <pc:docMk/>
            <pc:sldMk cId="628770805" sldId="279"/>
            <ac:spMk id="4" creationId="{D6B6A4C8-210E-9EAA-A0E1-B808BFE16140}"/>
          </ac:spMkLst>
        </pc:spChg>
        <pc:spChg chg="add mod ord">
          <ac:chgData name="Veni Venelinov" userId="d15cf778e13f9d51" providerId="Windows Live" clId="Web-{EC53A7DC-93A1-4ADB-A0C3-6449D7BC620F}" dt="2023-04-04T19:11:50.345" v="112"/>
          <ac:spMkLst>
            <pc:docMk/>
            <pc:sldMk cId="628770805" sldId="279"/>
            <ac:spMk id="5" creationId="{C9A1FF21-57EF-7383-235B-BEBCB4E52B37}"/>
          </ac:spMkLst>
        </pc:spChg>
        <pc:spChg chg="add del">
          <ac:chgData name="Veni Venelinov" userId="d15cf778e13f9d51" providerId="Windows Live" clId="Web-{EC53A7DC-93A1-4ADB-A0C3-6449D7BC620F}" dt="2023-04-04T19:03:50.581" v="3"/>
          <ac:spMkLst>
            <pc:docMk/>
            <pc:sldMk cId="628770805" sldId="279"/>
            <ac:spMk id="9" creationId="{0B243D86-12F0-453D-A6EB-74BDD2269252}"/>
          </ac:spMkLst>
        </pc:spChg>
        <pc:spChg chg="add del">
          <ac:chgData name="Veni Venelinov" userId="d15cf778e13f9d51" providerId="Windows Live" clId="Web-{EC53A7DC-93A1-4ADB-A0C3-6449D7BC620F}" dt="2023-04-04T19:03:50.566" v="2"/>
          <ac:spMkLst>
            <pc:docMk/>
            <pc:sldMk cId="628770805" sldId="279"/>
            <ac:spMk id="16" creationId="{41D7B59F-C43F-435D-A754-00854140FD6E}"/>
          </ac:spMkLst>
        </pc:spChg>
        <pc:spChg chg="add del">
          <ac:chgData name="Veni Venelinov" userId="d15cf778e13f9d51" providerId="Windows Live" clId="Web-{EC53A7DC-93A1-4ADB-A0C3-6449D7BC620F}" dt="2023-04-04T19:03:50.566" v="2"/>
          <ac:spMkLst>
            <pc:docMk/>
            <pc:sldMk cId="628770805" sldId="279"/>
            <ac:spMk id="18" creationId="{7EEAEB7F-657B-DEB0-ADDC-03CAE43EFA24}"/>
          </ac:spMkLst>
        </pc:spChg>
        <pc:spChg chg="add del">
          <ac:chgData name="Veni Venelinov" userId="d15cf778e13f9d51" providerId="Windows Live" clId="Web-{EC53A7DC-93A1-4ADB-A0C3-6449D7BC620F}" dt="2023-04-04T19:03:50.566" v="2"/>
          <ac:spMkLst>
            <pc:docMk/>
            <pc:sldMk cId="628770805" sldId="279"/>
            <ac:spMk id="20" creationId="{FC542542-348B-FB37-590A-1A0C034F4ED6}"/>
          </ac:spMkLst>
        </pc:spChg>
        <pc:spChg chg="add del">
          <ac:chgData name="Veni Venelinov" userId="d15cf778e13f9d51" providerId="Windows Live" clId="Web-{EC53A7DC-93A1-4ADB-A0C3-6449D7BC620F}" dt="2023-04-04T19:11:50.345" v="112"/>
          <ac:spMkLst>
            <pc:docMk/>
            <pc:sldMk cId="628770805" sldId="279"/>
            <ac:spMk id="24" creationId="{A37F4A8A-7B54-4D8D-933A-8921996A0F38}"/>
          </ac:spMkLst>
        </pc:spChg>
        <pc:spChg chg="add del">
          <ac:chgData name="Veni Venelinov" userId="d15cf778e13f9d51" providerId="Windows Live" clId="Web-{EC53A7DC-93A1-4ADB-A0C3-6449D7BC620F}" dt="2023-04-04T19:09:58.998" v="74"/>
          <ac:spMkLst>
            <pc:docMk/>
            <pc:sldMk cId="628770805" sldId="279"/>
            <ac:spMk id="32" creationId="{A12145F0-5149-412D-9A3F-1E3051B3979C}"/>
          </ac:spMkLst>
        </pc:spChg>
        <pc:spChg chg="add del ord">
          <ac:chgData name="Veni Venelinov" userId="d15cf778e13f9d51" providerId="Windows Live" clId="Web-{EC53A7DC-93A1-4ADB-A0C3-6449D7BC620F}" dt="2023-04-04T19:11:50.345" v="112"/>
          <ac:spMkLst>
            <pc:docMk/>
            <pc:sldMk cId="628770805" sldId="279"/>
            <ac:spMk id="37" creationId="{DB5C2445-A2BD-4CBE-922B-C487E1DF659D}"/>
          </ac:spMkLst>
        </pc:spChg>
        <pc:spChg chg="add del">
          <ac:chgData name="Veni Venelinov" userId="d15cf778e13f9d51" providerId="Windows Live" clId="Web-{EC53A7DC-93A1-4ADB-A0C3-6449D7BC620F}" dt="2023-04-04T19:10:59.859" v="91"/>
          <ac:spMkLst>
            <pc:docMk/>
            <pc:sldMk cId="628770805" sldId="279"/>
            <ac:spMk id="45" creationId="{DB5C2445-A2BD-4CBE-922B-C487E1DF659D}"/>
          </ac:spMkLst>
        </pc:spChg>
        <pc:spChg chg="add del">
          <ac:chgData name="Veni Venelinov" userId="d15cf778e13f9d51" providerId="Windows Live" clId="Web-{EC53A7DC-93A1-4ADB-A0C3-6449D7BC620F}" dt="2023-04-04T19:11:02.734" v="93"/>
          <ac:spMkLst>
            <pc:docMk/>
            <pc:sldMk cId="628770805" sldId="279"/>
            <ac:spMk id="50" creationId="{ADE94C08-1DE8-4A12-BA2C-D1EA7E44F98D}"/>
          </ac:spMkLst>
        </pc:spChg>
        <pc:spChg chg="add del">
          <ac:chgData name="Veni Venelinov" userId="d15cf778e13f9d51" providerId="Windows Live" clId="Web-{EC53A7DC-93A1-4ADB-A0C3-6449D7BC620F}" dt="2023-04-04T19:11:05.203" v="95"/>
          <ac:spMkLst>
            <pc:docMk/>
            <pc:sldMk cId="628770805" sldId="279"/>
            <ac:spMk id="54" creationId="{A12145F0-5149-412D-9A3F-1E3051B3979C}"/>
          </ac:spMkLst>
        </pc:spChg>
        <pc:spChg chg="add del">
          <ac:chgData name="Veni Venelinov" userId="d15cf778e13f9d51" providerId="Windows Live" clId="Web-{EC53A7DC-93A1-4ADB-A0C3-6449D7BC620F}" dt="2023-04-04T19:11:17.953" v="97"/>
          <ac:spMkLst>
            <pc:docMk/>
            <pc:sldMk cId="628770805" sldId="279"/>
            <ac:spMk id="58" creationId="{561B1731-39D9-4145-8343-C209E1F09BC7}"/>
          </ac:spMkLst>
        </pc:spChg>
        <pc:picChg chg="mod ord">
          <ac:chgData name="Veni Venelinov" userId="d15cf778e13f9d51" providerId="Windows Live" clId="Web-{EC53A7DC-93A1-4ADB-A0C3-6449D7BC620F}" dt="2023-04-04T19:11:50.345" v="112"/>
          <ac:picMkLst>
            <pc:docMk/>
            <pc:sldMk cId="628770805" sldId="279"/>
            <ac:picMk id="3" creationId="{49C7098C-5DBF-2145-D3BC-4B30300F7722}"/>
          </ac:picMkLst>
        </pc:picChg>
        <pc:picChg chg="add mod ord">
          <ac:chgData name="Veni Venelinov" userId="d15cf778e13f9d51" providerId="Windows Live" clId="Web-{EC53A7DC-93A1-4ADB-A0C3-6449D7BC620F}" dt="2023-04-04T19:11:50.345" v="112"/>
          <ac:picMkLst>
            <pc:docMk/>
            <pc:sldMk cId="628770805" sldId="279"/>
            <ac:picMk id="6" creationId="{24711D0F-C3C6-1471-6A78-831364CB70E3}"/>
          </ac:picMkLst>
        </pc:picChg>
        <pc:picChg chg="add mod ord">
          <ac:chgData name="Veni Venelinov" userId="d15cf778e13f9d51" providerId="Windows Live" clId="Web-{EC53A7DC-93A1-4ADB-A0C3-6449D7BC620F}" dt="2023-04-04T19:11:50.345" v="112"/>
          <ac:picMkLst>
            <pc:docMk/>
            <pc:sldMk cId="628770805" sldId="279"/>
            <ac:picMk id="7" creationId="{40CA8483-D036-5E01-5C8A-134AD3A1457B}"/>
          </ac:picMkLst>
        </pc:picChg>
        <pc:cxnChg chg="add del">
          <ac:chgData name="Veni Venelinov" userId="d15cf778e13f9d51" providerId="Windows Live" clId="Web-{EC53A7DC-93A1-4ADB-A0C3-6449D7BC620F}" dt="2023-04-04T19:03:50.581" v="3"/>
          <ac:cxnSpMkLst>
            <pc:docMk/>
            <pc:sldMk cId="628770805" sldId="279"/>
            <ac:cxnSpMk id="11" creationId="{B0AA360F-DECB-4836-8FB6-22C4BC3FB02D}"/>
          </ac:cxnSpMkLst>
        </pc:cxnChg>
        <pc:cxnChg chg="add del">
          <ac:chgData name="Veni Venelinov" userId="d15cf778e13f9d51" providerId="Windows Live" clId="Web-{EC53A7DC-93A1-4ADB-A0C3-6449D7BC620F}" dt="2023-04-04T19:03:50.566" v="2"/>
          <ac:cxnSpMkLst>
            <pc:docMk/>
            <pc:sldMk cId="628770805" sldId="279"/>
            <ac:cxnSpMk id="22" creationId="{B0AA360F-DECB-4836-8FB6-22C4BC3FB02D}"/>
          </ac:cxnSpMkLst>
        </pc:cxnChg>
        <pc:cxnChg chg="add del">
          <ac:chgData name="Veni Venelinov" userId="d15cf778e13f9d51" providerId="Windows Live" clId="Web-{EC53A7DC-93A1-4ADB-A0C3-6449D7BC620F}" dt="2023-04-04T19:11:50.345" v="112"/>
          <ac:cxnSpMkLst>
            <pc:docMk/>
            <pc:sldMk cId="628770805" sldId="279"/>
            <ac:cxnSpMk id="25" creationId="{B0AA360F-DECB-4836-8FB6-22C4BC3FB02D}"/>
          </ac:cxnSpMkLst>
        </pc:cxnChg>
        <pc:cxnChg chg="add del">
          <ac:chgData name="Veni Venelinov" userId="d15cf778e13f9d51" providerId="Windows Live" clId="Web-{EC53A7DC-93A1-4ADB-A0C3-6449D7BC620F}" dt="2023-04-04T19:09:58.998" v="74"/>
          <ac:cxnSpMkLst>
            <pc:docMk/>
            <pc:sldMk cId="628770805" sldId="279"/>
            <ac:cxnSpMk id="30" creationId="{D8689CE0-64D2-447C-9C1F-872D111D8AC3}"/>
          </ac:cxnSpMkLst>
        </pc:cxnChg>
        <pc:cxnChg chg="add del">
          <ac:chgData name="Veni Venelinov" userId="d15cf778e13f9d51" providerId="Windows Live" clId="Web-{EC53A7DC-93A1-4ADB-A0C3-6449D7BC620F}" dt="2023-04-04T19:09:58.998" v="74"/>
          <ac:cxnSpMkLst>
            <pc:docMk/>
            <pc:sldMk cId="628770805" sldId="279"/>
            <ac:cxnSpMk id="34" creationId="{F0748755-DDBC-46D0-91EC-1212A8EE2B40}"/>
          </ac:cxnSpMkLst>
        </pc:cxnChg>
        <pc:cxnChg chg="add del ord">
          <ac:chgData name="Veni Venelinov" userId="d15cf778e13f9d51" providerId="Windows Live" clId="Web-{EC53A7DC-93A1-4ADB-A0C3-6449D7BC620F}" dt="2023-04-04T19:11:50.345" v="112"/>
          <ac:cxnSpMkLst>
            <pc:docMk/>
            <pc:sldMk cId="628770805" sldId="279"/>
            <ac:cxnSpMk id="36" creationId="{D8689CE0-64D2-447C-9C1F-872D111D8AC3}"/>
          </ac:cxnSpMkLst>
        </pc:cxnChg>
        <pc:cxnChg chg="add del">
          <ac:chgData name="Veni Venelinov" userId="d15cf778e13f9d51" providerId="Windows Live" clId="Web-{EC53A7DC-93A1-4ADB-A0C3-6449D7BC620F}" dt="2023-04-04T19:11:50.345" v="112"/>
          <ac:cxnSpMkLst>
            <pc:docMk/>
            <pc:sldMk cId="628770805" sldId="279"/>
            <ac:cxnSpMk id="38" creationId="{F0748755-DDBC-46D0-91EC-1212A8EE2B40}"/>
          </ac:cxnSpMkLst>
        </pc:cxnChg>
        <pc:cxnChg chg="add del">
          <ac:chgData name="Veni Venelinov" userId="d15cf778e13f9d51" providerId="Windows Live" clId="Web-{EC53A7DC-93A1-4ADB-A0C3-6449D7BC620F}" dt="2023-04-04T19:10:59.859" v="91"/>
          <ac:cxnSpMkLst>
            <pc:docMk/>
            <pc:sldMk cId="628770805" sldId="279"/>
            <ac:cxnSpMk id="43" creationId="{D8689CE0-64D2-447C-9C1F-872D111D8AC3}"/>
          </ac:cxnSpMkLst>
        </pc:cxnChg>
        <pc:cxnChg chg="add del">
          <ac:chgData name="Veni Venelinov" userId="d15cf778e13f9d51" providerId="Windows Live" clId="Web-{EC53A7DC-93A1-4ADB-A0C3-6449D7BC620F}" dt="2023-04-04T19:10:59.859" v="91"/>
          <ac:cxnSpMkLst>
            <pc:docMk/>
            <pc:sldMk cId="628770805" sldId="279"/>
            <ac:cxnSpMk id="47" creationId="{F0748755-DDBC-46D0-91EC-1212A8EE2B40}"/>
          </ac:cxnSpMkLst>
        </pc:cxnChg>
        <pc:cxnChg chg="add del">
          <ac:chgData name="Veni Venelinov" userId="d15cf778e13f9d51" providerId="Windows Live" clId="Web-{EC53A7DC-93A1-4ADB-A0C3-6449D7BC620F}" dt="2023-04-04T19:11:02.734" v="93"/>
          <ac:cxnSpMkLst>
            <pc:docMk/>
            <pc:sldMk cId="628770805" sldId="279"/>
            <ac:cxnSpMk id="49" creationId="{D8689CE0-64D2-447C-9C1F-872D111D8AC3}"/>
          </ac:cxnSpMkLst>
        </pc:cxnChg>
        <pc:cxnChg chg="add del">
          <ac:chgData name="Veni Venelinov" userId="d15cf778e13f9d51" providerId="Windows Live" clId="Web-{EC53A7DC-93A1-4ADB-A0C3-6449D7BC620F}" dt="2023-04-04T19:11:02.734" v="93"/>
          <ac:cxnSpMkLst>
            <pc:docMk/>
            <pc:sldMk cId="628770805" sldId="279"/>
            <ac:cxnSpMk id="51" creationId="{F0748755-DDBC-46D0-91EC-1212A8EE2B40}"/>
          </ac:cxnSpMkLst>
        </pc:cxnChg>
        <pc:cxnChg chg="add del">
          <ac:chgData name="Veni Venelinov" userId="d15cf778e13f9d51" providerId="Windows Live" clId="Web-{EC53A7DC-93A1-4ADB-A0C3-6449D7BC620F}" dt="2023-04-04T19:11:05.203" v="95"/>
          <ac:cxnSpMkLst>
            <pc:docMk/>
            <pc:sldMk cId="628770805" sldId="279"/>
            <ac:cxnSpMk id="53" creationId="{D8689CE0-64D2-447C-9C1F-872D111D8AC3}"/>
          </ac:cxnSpMkLst>
        </pc:cxnChg>
        <pc:cxnChg chg="add del">
          <ac:chgData name="Veni Venelinov" userId="d15cf778e13f9d51" providerId="Windows Live" clId="Web-{EC53A7DC-93A1-4ADB-A0C3-6449D7BC620F}" dt="2023-04-04T19:11:05.203" v="95"/>
          <ac:cxnSpMkLst>
            <pc:docMk/>
            <pc:sldMk cId="628770805" sldId="279"/>
            <ac:cxnSpMk id="55" creationId="{F0748755-DDBC-46D0-91EC-1212A8EE2B40}"/>
          </ac:cxnSpMkLst>
        </pc:cxnChg>
        <pc:cxnChg chg="add del">
          <ac:chgData name="Veni Venelinov" userId="d15cf778e13f9d51" providerId="Windows Live" clId="Web-{EC53A7DC-93A1-4ADB-A0C3-6449D7BC620F}" dt="2023-04-04T19:11:17.953" v="97"/>
          <ac:cxnSpMkLst>
            <pc:docMk/>
            <pc:sldMk cId="628770805" sldId="279"/>
            <ac:cxnSpMk id="57" creationId="{D8689CE0-64D2-447C-9C1F-872D111D8AC3}"/>
          </ac:cxnSpMkLst>
        </pc:cxnChg>
        <pc:cxnChg chg="add del">
          <ac:chgData name="Veni Venelinov" userId="d15cf778e13f9d51" providerId="Windows Live" clId="Web-{EC53A7DC-93A1-4ADB-A0C3-6449D7BC620F}" dt="2023-04-04T19:11:17.953" v="97"/>
          <ac:cxnSpMkLst>
            <pc:docMk/>
            <pc:sldMk cId="628770805" sldId="279"/>
            <ac:cxnSpMk id="59" creationId="{F0748755-DDBC-46D0-91EC-1212A8EE2B40}"/>
          </ac:cxnSpMkLst>
        </pc:cxnChg>
      </pc:sldChg>
      <pc:sldChg chg="addSp delSp modSp add replId">
        <pc:chgData name="Veni Venelinov" userId="d15cf778e13f9d51" providerId="Windows Live" clId="Web-{EC53A7DC-93A1-4ADB-A0C3-6449D7BC620F}" dt="2023-04-04T19:15:42.242" v="151" actId="1076"/>
        <pc:sldMkLst>
          <pc:docMk/>
          <pc:sldMk cId="2407267151" sldId="280"/>
        </pc:sldMkLst>
        <pc:spChg chg="add del mod">
          <ac:chgData name="Veni Venelinov" userId="d15cf778e13f9d51" providerId="Windows Live" clId="Web-{EC53A7DC-93A1-4ADB-A0C3-6449D7BC620F}" dt="2023-04-04T19:13:25.473" v="125" actId="20577"/>
          <ac:spMkLst>
            <pc:docMk/>
            <pc:sldMk cId="2407267151" sldId="280"/>
            <ac:spMk id="4" creationId="{D6B6A4C8-210E-9EAA-A0E1-B808BFE16140}"/>
          </ac:spMkLst>
        </pc:spChg>
        <pc:spChg chg="add del mod ord">
          <ac:chgData name="Veni Venelinov" userId="d15cf778e13f9d51" providerId="Windows Live" clId="Web-{EC53A7DC-93A1-4ADB-A0C3-6449D7BC620F}" dt="2023-04-04T19:13:53.161" v="134" actId="1076"/>
          <ac:spMkLst>
            <pc:docMk/>
            <pc:sldMk cId="2407267151" sldId="280"/>
            <ac:spMk id="5" creationId="{C9A1FF21-57EF-7383-235B-BEBCB4E52B37}"/>
          </ac:spMkLst>
        </pc:spChg>
        <pc:spChg chg="add mod">
          <ac:chgData name="Veni Venelinov" userId="d15cf778e13f9d51" providerId="Windows Live" clId="Web-{EC53A7DC-93A1-4ADB-A0C3-6449D7BC620F}" dt="2023-04-04T19:15:42.242" v="151" actId="1076"/>
          <ac:spMkLst>
            <pc:docMk/>
            <pc:sldMk cId="2407267151" sldId="280"/>
            <ac:spMk id="9" creationId="{4B84D03D-AD90-F522-B0C4-FB344C393932}"/>
          </ac:spMkLst>
        </pc:spChg>
        <pc:spChg chg="add del">
          <ac:chgData name="Veni Venelinov" userId="d15cf778e13f9d51" providerId="Windows Live" clId="Web-{EC53A7DC-93A1-4ADB-A0C3-6449D7BC620F}" dt="2023-04-04T19:08:41.777" v="58"/>
          <ac:spMkLst>
            <pc:docMk/>
            <pc:sldMk cId="2407267151" sldId="280"/>
            <ac:spMk id="24" creationId="{A37F4A8A-7B54-4D8D-933A-8921996A0F38}"/>
          </ac:spMkLst>
        </pc:spChg>
        <pc:spChg chg="add del">
          <ac:chgData name="Veni Venelinov" userId="d15cf778e13f9d51" providerId="Windows Live" clId="Web-{EC53A7DC-93A1-4ADB-A0C3-6449D7BC620F}" dt="2023-04-04T19:08:41.730" v="57"/>
          <ac:spMkLst>
            <pc:docMk/>
            <pc:sldMk cId="2407267151" sldId="280"/>
            <ac:spMk id="32" creationId="{561B1731-39D9-4145-8343-C209E1F09BC7}"/>
          </ac:spMkLst>
        </pc:spChg>
        <pc:spChg chg="add">
          <ac:chgData name="Veni Venelinov" userId="d15cf778e13f9d51" providerId="Windows Live" clId="Web-{EC53A7DC-93A1-4ADB-A0C3-6449D7BC620F}" dt="2023-04-04T19:08:41.777" v="58"/>
          <ac:spMkLst>
            <pc:docMk/>
            <pc:sldMk cId="2407267151" sldId="280"/>
            <ac:spMk id="37" creationId="{302F9B76-EAD0-4590-99F1-B6F64C0A884D}"/>
          </ac:spMkLst>
        </pc:spChg>
        <pc:picChg chg="add mod">
          <ac:chgData name="Veni Venelinov" userId="d15cf778e13f9d51" providerId="Windows Live" clId="Web-{EC53A7DC-93A1-4ADB-A0C3-6449D7BC620F}" dt="2023-04-04T19:14:22.427" v="146" actId="1076"/>
          <ac:picMkLst>
            <pc:docMk/>
            <pc:sldMk cId="2407267151" sldId="280"/>
            <ac:picMk id="2" creationId="{8D00C468-E8FB-5440-7702-DDA1259A6A8E}"/>
          </ac:picMkLst>
        </pc:picChg>
        <pc:picChg chg="mod ord">
          <ac:chgData name="Veni Venelinov" userId="d15cf778e13f9d51" providerId="Windows Live" clId="Web-{EC53A7DC-93A1-4ADB-A0C3-6449D7BC620F}" dt="2023-04-04T19:08:41.777" v="58"/>
          <ac:picMkLst>
            <pc:docMk/>
            <pc:sldMk cId="2407267151" sldId="280"/>
            <ac:picMk id="3" creationId="{49C7098C-5DBF-2145-D3BC-4B30300F7722}"/>
          </ac:picMkLst>
        </pc:picChg>
        <pc:picChg chg="del mod">
          <ac:chgData name="Veni Venelinov" userId="d15cf778e13f9d51" providerId="Windows Live" clId="Web-{EC53A7DC-93A1-4ADB-A0C3-6449D7BC620F}" dt="2023-04-04T19:09:19.591" v="67"/>
          <ac:picMkLst>
            <pc:docMk/>
            <pc:sldMk cId="2407267151" sldId="280"/>
            <ac:picMk id="6" creationId="{24711D0F-C3C6-1471-6A78-831364CB70E3}"/>
          </ac:picMkLst>
        </pc:picChg>
        <pc:picChg chg="del mod ord">
          <ac:chgData name="Veni Venelinov" userId="d15cf778e13f9d51" providerId="Windows Live" clId="Web-{EC53A7DC-93A1-4ADB-A0C3-6449D7BC620F}" dt="2023-04-04T19:09:22.169" v="68"/>
          <ac:picMkLst>
            <pc:docMk/>
            <pc:sldMk cId="2407267151" sldId="280"/>
            <ac:picMk id="7" creationId="{40CA8483-D036-5E01-5C8A-134AD3A1457B}"/>
          </ac:picMkLst>
        </pc:picChg>
        <pc:picChg chg="add mod">
          <ac:chgData name="Veni Venelinov" userId="d15cf778e13f9d51" providerId="Windows Live" clId="Web-{EC53A7DC-93A1-4ADB-A0C3-6449D7BC620F}" dt="2023-04-04T19:14:30.381" v="148" actId="1076"/>
          <ac:picMkLst>
            <pc:docMk/>
            <pc:sldMk cId="2407267151" sldId="280"/>
            <ac:picMk id="8" creationId="{F4CE817B-01D3-BA31-6625-BA3591E27152}"/>
          </ac:picMkLst>
        </pc:picChg>
        <pc:cxnChg chg="add del">
          <ac:chgData name="Veni Venelinov" userId="d15cf778e13f9d51" providerId="Windows Live" clId="Web-{EC53A7DC-93A1-4ADB-A0C3-6449D7BC620F}" dt="2023-04-04T19:08:41.777" v="58"/>
          <ac:cxnSpMkLst>
            <pc:docMk/>
            <pc:sldMk cId="2407267151" sldId="280"/>
            <ac:cxnSpMk id="25" creationId="{B0AA360F-DECB-4836-8FB6-22C4BC3FB02D}"/>
          </ac:cxnSpMkLst>
        </pc:cxnChg>
        <pc:cxnChg chg="add del">
          <ac:chgData name="Veni Venelinov" userId="d15cf778e13f9d51" providerId="Windows Live" clId="Web-{EC53A7DC-93A1-4ADB-A0C3-6449D7BC620F}" dt="2023-04-04T19:08:41.730" v="57"/>
          <ac:cxnSpMkLst>
            <pc:docMk/>
            <pc:sldMk cId="2407267151" sldId="280"/>
            <ac:cxnSpMk id="30" creationId="{D8689CE0-64D2-447C-9C1F-872D111D8AC3}"/>
          </ac:cxnSpMkLst>
        </pc:cxnChg>
        <pc:cxnChg chg="add del">
          <ac:chgData name="Veni Venelinov" userId="d15cf778e13f9d51" providerId="Windows Live" clId="Web-{EC53A7DC-93A1-4ADB-A0C3-6449D7BC620F}" dt="2023-04-04T19:08:41.730" v="57"/>
          <ac:cxnSpMkLst>
            <pc:docMk/>
            <pc:sldMk cId="2407267151" sldId="280"/>
            <ac:cxnSpMk id="34" creationId="{F0748755-DDBC-46D0-91EC-1212A8EE2B40}"/>
          </ac:cxnSpMkLst>
        </pc:cxnChg>
        <pc:cxnChg chg="add">
          <ac:chgData name="Veni Venelinov" userId="d15cf778e13f9d51" providerId="Windows Live" clId="Web-{EC53A7DC-93A1-4ADB-A0C3-6449D7BC620F}" dt="2023-04-04T19:08:41.777" v="58"/>
          <ac:cxnSpMkLst>
            <pc:docMk/>
            <pc:sldMk cId="2407267151" sldId="280"/>
            <ac:cxnSpMk id="36" creationId="{D8689CE0-64D2-447C-9C1F-872D111D8AC3}"/>
          </ac:cxnSpMkLst>
        </pc:cxnChg>
        <pc:cxnChg chg="add">
          <ac:chgData name="Veni Venelinov" userId="d15cf778e13f9d51" providerId="Windows Live" clId="Web-{EC53A7DC-93A1-4ADB-A0C3-6449D7BC620F}" dt="2023-04-04T19:08:41.777" v="58"/>
          <ac:cxnSpMkLst>
            <pc:docMk/>
            <pc:sldMk cId="2407267151" sldId="280"/>
            <ac:cxnSpMk id="38" creationId="{F0748755-DDBC-46D0-91EC-1212A8EE2B40}"/>
          </ac:cxnSpMkLst>
        </pc:cxnChg>
      </pc:sldChg>
      <pc:sldChg chg="addSp delSp modSp add ord replId">
        <pc:chgData name="Veni Venelinov" userId="d15cf778e13f9d51" providerId="Windows Live" clId="Web-{EC53A7DC-93A1-4ADB-A0C3-6449D7BC620F}" dt="2023-04-04T19:19:15.123" v="224" actId="1076"/>
        <pc:sldMkLst>
          <pc:docMk/>
          <pc:sldMk cId="286882486" sldId="281"/>
        </pc:sldMkLst>
        <pc:spChg chg="add mod">
          <ac:chgData name="Veni Venelinov" userId="d15cf778e13f9d51" providerId="Windows Live" clId="Web-{EC53A7DC-93A1-4ADB-A0C3-6449D7BC620F}" dt="2023-04-04T19:19:11.123" v="223" actId="20577"/>
          <ac:spMkLst>
            <pc:docMk/>
            <pc:sldMk cId="286882486" sldId="281"/>
            <ac:spMk id="2" creationId="{FDBAEC26-8051-8C1F-4C26-F494C9AB53F8}"/>
          </ac:spMkLst>
        </pc:spChg>
        <pc:spChg chg="del mod">
          <ac:chgData name="Veni Venelinov" userId="d15cf778e13f9d51" providerId="Windows Live" clId="Web-{EC53A7DC-93A1-4ADB-A0C3-6449D7BC620F}" dt="2023-04-04T19:18:29.403" v="211"/>
          <ac:spMkLst>
            <pc:docMk/>
            <pc:sldMk cId="286882486" sldId="281"/>
            <ac:spMk id="4" creationId="{D6B6A4C8-210E-9EAA-A0E1-B808BFE16140}"/>
          </ac:spMkLst>
        </pc:spChg>
        <pc:spChg chg="del">
          <ac:chgData name="Veni Venelinov" userId="d15cf778e13f9d51" providerId="Windows Live" clId="Web-{EC53A7DC-93A1-4ADB-A0C3-6449D7BC620F}" dt="2023-04-04T19:15:57.680" v="156"/>
          <ac:spMkLst>
            <pc:docMk/>
            <pc:sldMk cId="286882486" sldId="281"/>
            <ac:spMk id="5" creationId="{C9A1FF21-57EF-7383-235B-BEBCB4E52B37}"/>
          </ac:spMkLst>
        </pc:spChg>
        <pc:spChg chg="add mod">
          <ac:chgData name="Veni Venelinov" userId="d15cf778e13f9d51" providerId="Windows Live" clId="Web-{EC53A7DC-93A1-4ADB-A0C3-6449D7BC620F}" dt="2023-04-04T19:19:15.123" v="224" actId="1076"/>
          <ac:spMkLst>
            <pc:docMk/>
            <pc:sldMk cId="286882486" sldId="281"/>
            <ac:spMk id="10" creationId="{EC96F28E-39C8-7A2A-53CF-1CB6CF671506}"/>
          </ac:spMkLst>
        </pc:spChg>
        <pc:picChg chg="del">
          <ac:chgData name="Veni Venelinov" userId="d15cf778e13f9d51" providerId="Windows Live" clId="Web-{EC53A7DC-93A1-4ADB-A0C3-6449D7BC620F}" dt="2023-04-04T19:15:53.164" v="154"/>
          <ac:picMkLst>
            <pc:docMk/>
            <pc:sldMk cId="286882486" sldId="281"/>
            <ac:picMk id="6" creationId="{24711D0F-C3C6-1471-6A78-831364CB70E3}"/>
          </ac:picMkLst>
        </pc:picChg>
        <pc:picChg chg="del">
          <ac:chgData name="Veni Venelinov" userId="d15cf778e13f9d51" providerId="Windows Live" clId="Web-{EC53A7DC-93A1-4ADB-A0C3-6449D7BC620F}" dt="2023-04-04T19:15:55.368" v="155"/>
          <ac:picMkLst>
            <pc:docMk/>
            <pc:sldMk cId="286882486" sldId="281"/>
            <ac:picMk id="7" creationId="{40CA8483-D036-5E01-5C8A-134AD3A1457B}"/>
          </ac:picMkLst>
        </pc:picChg>
        <pc:picChg chg="add mod">
          <ac:chgData name="Veni Venelinov" userId="d15cf778e13f9d51" providerId="Windows Live" clId="Web-{EC53A7DC-93A1-4ADB-A0C3-6449D7BC620F}" dt="2023-04-04T19:18:31.794" v="212" actId="1076"/>
          <ac:picMkLst>
            <pc:docMk/>
            <pc:sldMk cId="286882486" sldId="281"/>
            <ac:picMk id="8" creationId="{B6C24CF7-CF4D-9549-B924-06E082FFFA2B}"/>
          </ac:picMkLst>
        </pc:picChg>
        <pc:picChg chg="add mod">
          <ac:chgData name="Veni Venelinov" userId="d15cf778e13f9d51" providerId="Windows Live" clId="Web-{EC53A7DC-93A1-4ADB-A0C3-6449D7BC620F}" dt="2023-04-04T19:18:35.732" v="213" actId="1076"/>
          <ac:picMkLst>
            <pc:docMk/>
            <pc:sldMk cId="286882486" sldId="281"/>
            <ac:picMk id="9" creationId="{748AAD66-E2C2-11FE-EB3A-2E18DC57A60A}"/>
          </ac:picMkLst>
        </pc:picChg>
      </pc:sldChg>
      <pc:sldChg chg="add ord replId">
        <pc:chgData name="Veni Venelinov" userId="d15cf778e13f9d51" providerId="Windows Live" clId="Web-{EC53A7DC-93A1-4ADB-A0C3-6449D7BC620F}" dt="2023-04-04T19:19:54.765" v="226"/>
        <pc:sldMkLst>
          <pc:docMk/>
          <pc:sldMk cId="3093039072" sldId="282"/>
        </pc:sldMkLst>
      </pc:sldChg>
      <pc:sldChg chg="modSp add ord replId">
        <pc:chgData name="Veni Venelinov" userId="d15cf778e13f9d51" providerId="Windows Live" clId="Web-{EC53A7DC-93A1-4ADB-A0C3-6449D7BC620F}" dt="2023-04-04T19:32:46.568" v="297"/>
        <pc:sldMkLst>
          <pc:docMk/>
          <pc:sldMk cId="2535122445" sldId="283"/>
        </pc:sldMkLst>
        <pc:spChg chg="mod">
          <ac:chgData name="Veni Venelinov" userId="d15cf778e13f9d51" providerId="Windows Live" clId="Web-{EC53A7DC-93A1-4ADB-A0C3-6449D7BC620F}" dt="2023-04-04T19:32:43.865" v="296" actId="20577"/>
          <ac:spMkLst>
            <pc:docMk/>
            <pc:sldMk cId="2535122445" sldId="283"/>
            <ac:spMk id="2" creationId="{00000000-0000-0000-0000-000000000000}"/>
          </ac:spMkLst>
        </pc:spChg>
        <pc:picChg chg="mod">
          <ac:chgData name="Veni Venelinov" userId="d15cf778e13f9d51" providerId="Windows Live" clId="Web-{EC53A7DC-93A1-4ADB-A0C3-6449D7BC620F}" dt="2023-04-04T19:32:30.068" v="282" actId="14100"/>
          <ac:picMkLst>
            <pc:docMk/>
            <pc:sldMk cId="2535122445" sldId="283"/>
            <ac:picMk id="3" creationId="{49C7098C-5DBF-2145-D3BC-4B30300F7722}"/>
          </ac:picMkLst>
        </pc:picChg>
      </pc:sldChg>
      <pc:sldChg chg="delSp modSp add del replId">
        <pc:chgData name="Veni Venelinov" userId="d15cf778e13f9d51" providerId="Windows Live" clId="Web-{EC53A7DC-93A1-4ADB-A0C3-6449D7BC620F}" dt="2023-04-04T19:33:24.679" v="308"/>
        <pc:sldMkLst>
          <pc:docMk/>
          <pc:sldMk cId="1670733056" sldId="284"/>
        </pc:sldMkLst>
        <pc:spChg chg="mod">
          <ac:chgData name="Veni Venelinov" userId="d15cf778e13f9d51" providerId="Windows Live" clId="Web-{EC53A7DC-93A1-4ADB-A0C3-6449D7BC620F}" dt="2023-04-04T19:33:13.835" v="305" actId="20577"/>
          <ac:spMkLst>
            <pc:docMk/>
            <pc:sldMk cId="1670733056" sldId="284"/>
            <ac:spMk id="2" creationId="{00000000-0000-0000-0000-000000000000}"/>
          </ac:spMkLst>
        </pc:spChg>
        <pc:spChg chg="del">
          <ac:chgData name="Veni Venelinov" userId="d15cf778e13f9d51" providerId="Windows Live" clId="Web-{EC53A7DC-93A1-4ADB-A0C3-6449D7BC620F}" dt="2023-04-04T19:33:03.256" v="301"/>
          <ac:spMkLst>
            <pc:docMk/>
            <pc:sldMk cId="1670733056" sldId="284"/>
            <ac:spMk id="8" creationId="{54BD2371-6D9A-2A46-E973-D79A3CCED1F6}"/>
          </ac:spMkLst>
        </pc:spChg>
        <pc:picChg chg="del">
          <ac:chgData name="Veni Venelinov" userId="d15cf778e13f9d51" providerId="Windows Live" clId="Web-{EC53A7DC-93A1-4ADB-A0C3-6449D7BC620F}" dt="2023-04-04T19:33:01.819" v="300"/>
          <ac:picMkLst>
            <pc:docMk/>
            <pc:sldMk cId="1670733056" sldId="284"/>
            <ac:picMk id="5" creationId="{8A96786A-7A3A-9645-C21B-5BDCB8280765}"/>
          </ac:picMkLst>
        </pc:picChg>
        <pc:picChg chg="del">
          <ac:chgData name="Veni Venelinov" userId="d15cf778e13f9d51" providerId="Windows Live" clId="Web-{EC53A7DC-93A1-4ADB-A0C3-6449D7BC620F}" dt="2023-04-04T19:33:01.147" v="299"/>
          <ac:picMkLst>
            <pc:docMk/>
            <pc:sldMk cId="1670733056" sldId="284"/>
            <ac:picMk id="6" creationId="{FBFE70CA-1BA5-128D-68BD-FD80BFB9FC8E}"/>
          </ac:picMkLst>
        </pc:picChg>
      </pc:sldChg>
      <pc:sldChg chg="addSp delSp modSp add ord replId">
        <pc:chgData name="Veni Venelinov" userId="d15cf778e13f9d51" providerId="Windows Live" clId="Web-{EC53A7DC-93A1-4ADB-A0C3-6449D7BC620F}" dt="2023-04-04T19:39:07.439" v="400" actId="1076"/>
        <pc:sldMkLst>
          <pc:docMk/>
          <pc:sldMk cId="645356681" sldId="285"/>
        </pc:sldMkLst>
        <pc:spChg chg="del mod">
          <ac:chgData name="Veni Venelinov" userId="d15cf778e13f9d51" providerId="Windows Live" clId="Web-{EC53A7DC-93A1-4ADB-A0C3-6449D7BC620F}" dt="2023-04-04T19:33:52.680" v="319"/>
          <ac:spMkLst>
            <pc:docMk/>
            <pc:sldMk cId="645356681" sldId="285"/>
            <ac:spMk id="4" creationId="{D6B6A4C8-210E-9EAA-A0E1-B808BFE16140}"/>
          </ac:spMkLst>
        </pc:spChg>
        <pc:spChg chg="del mod">
          <ac:chgData name="Veni Venelinov" userId="d15cf778e13f9d51" providerId="Windows Live" clId="Web-{EC53A7DC-93A1-4ADB-A0C3-6449D7BC620F}" dt="2023-04-04T19:34:12.868" v="330"/>
          <ac:spMkLst>
            <pc:docMk/>
            <pc:sldMk cId="645356681" sldId="285"/>
            <ac:spMk id="5" creationId="{C9A1FF21-57EF-7383-235B-BEBCB4E52B37}"/>
          </ac:spMkLst>
        </pc:spChg>
        <pc:spChg chg="add mod">
          <ac:chgData name="Veni Venelinov" userId="d15cf778e13f9d51" providerId="Windows Live" clId="Web-{EC53A7DC-93A1-4ADB-A0C3-6449D7BC620F}" dt="2023-04-04T19:35:42.198" v="339" actId="1076"/>
          <ac:spMkLst>
            <pc:docMk/>
            <pc:sldMk cId="645356681" sldId="285"/>
            <ac:spMk id="8" creationId="{CCA3C3BE-71A1-6B7C-04FC-209C54E44CA6}"/>
          </ac:spMkLst>
        </pc:spChg>
        <pc:spChg chg="add mod">
          <ac:chgData name="Veni Venelinov" userId="d15cf778e13f9d51" providerId="Windows Live" clId="Web-{EC53A7DC-93A1-4ADB-A0C3-6449D7BC620F}" dt="2023-04-04T19:36:22.434" v="351" actId="14100"/>
          <ac:spMkLst>
            <pc:docMk/>
            <pc:sldMk cId="645356681" sldId="285"/>
            <ac:spMk id="9" creationId="{1B4FE80A-4455-C9B9-DFA6-D10BD745C0C2}"/>
          </ac:spMkLst>
        </pc:spChg>
        <pc:spChg chg="add mod">
          <ac:chgData name="Veni Venelinov" userId="d15cf778e13f9d51" providerId="Windows Live" clId="Web-{EC53A7DC-93A1-4ADB-A0C3-6449D7BC620F}" dt="2023-04-04T19:37:48.718" v="376" actId="1076"/>
          <ac:spMkLst>
            <pc:docMk/>
            <pc:sldMk cId="645356681" sldId="285"/>
            <ac:spMk id="10" creationId="{D765E7B5-110E-5F25-56A1-FDA7EFD66B16}"/>
          </ac:spMkLst>
        </pc:spChg>
        <pc:spChg chg="add mod">
          <ac:chgData name="Veni Venelinov" userId="d15cf778e13f9d51" providerId="Windows Live" clId="Web-{EC53A7DC-93A1-4ADB-A0C3-6449D7BC620F}" dt="2023-04-04T19:38:41.516" v="392" actId="1076"/>
          <ac:spMkLst>
            <pc:docMk/>
            <pc:sldMk cId="645356681" sldId="285"/>
            <ac:spMk id="11" creationId="{74B7D790-18C8-5181-5123-AD5F58E4FF83}"/>
          </ac:spMkLst>
        </pc:spChg>
        <pc:spChg chg="add mod">
          <ac:chgData name="Veni Venelinov" userId="d15cf778e13f9d51" providerId="Windows Live" clId="Web-{EC53A7DC-93A1-4ADB-A0C3-6449D7BC620F}" dt="2023-04-04T19:39:07.439" v="400" actId="1076"/>
          <ac:spMkLst>
            <pc:docMk/>
            <pc:sldMk cId="645356681" sldId="285"/>
            <ac:spMk id="12" creationId="{F56D63F2-BB21-0D9A-B04A-6C52C5FD773F}"/>
          </ac:spMkLst>
        </pc:spChg>
        <pc:picChg chg="del">
          <ac:chgData name="Veni Venelinov" userId="d15cf778e13f9d51" providerId="Windows Live" clId="Web-{EC53A7DC-93A1-4ADB-A0C3-6449D7BC620F}" dt="2023-04-04T19:33:28.538" v="310"/>
          <ac:picMkLst>
            <pc:docMk/>
            <pc:sldMk cId="645356681" sldId="285"/>
            <ac:picMk id="6" creationId="{24711D0F-C3C6-1471-6A78-831364CB70E3}"/>
          </ac:picMkLst>
        </pc:picChg>
        <pc:picChg chg="del">
          <ac:chgData name="Veni Venelinov" userId="d15cf778e13f9d51" providerId="Windows Live" clId="Web-{EC53A7DC-93A1-4ADB-A0C3-6449D7BC620F}" dt="2023-04-04T19:33:27.804" v="309"/>
          <ac:picMkLst>
            <pc:docMk/>
            <pc:sldMk cId="645356681" sldId="285"/>
            <ac:picMk id="7" creationId="{40CA8483-D036-5E01-5C8A-134AD3A1457B}"/>
          </ac:picMkLst>
        </pc:picChg>
      </pc:sldChg>
    </pc:docChg>
  </pc:docChgLst>
  <pc:docChgLst>
    <pc:chgData name="Kalina Katrapelova" userId="5c4ab75eb2078973" providerId="Windows Live" clId="Web-{A63F975B-9847-45A1-B425-21F61E16FDA4}"/>
    <pc:docChg chg="modSld">
      <pc:chgData name="Kalina Katrapelova" userId="5c4ab75eb2078973" providerId="Windows Live" clId="Web-{A63F975B-9847-45A1-B425-21F61E16FDA4}" dt="2023-04-11T16:02:53.873" v="96" actId="20577"/>
      <pc:docMkLst>
        <pc:docMk/>
      </pc:docMkLst>
      <pc:sldChg chg="modSp">
        <pc:chgData name="Kalina Katrapelova" userId="5c4ab75eb2078973" providerId="Windows Live" clId="Web-{A63F975B-9847-45A1-B425-21F61E16FDA4}" dt="2023-04-11T15:56:21.804" v="3" actId="20577"/>
        <pc:sldMkLst>
          <pc:docMk/>
          <pc:sldMk cId="2959539559" sldId="276"/>
        </pc:sldMkLst>
        <pc:spChg chg="mod">
          <ac:chgData name="Kalina Katrapelova" userId="5c4ab75eb2078973" providerId="Windows Live" clId="Web-{A63F975B-9847-45A1-B425-21F61E16FDA4}" dt="2023-04-11T15:56:21.804" v="3" actId="20577"/>
          <ac:spMkLst>
            <pc:docMk/>
            <pc:sldMk cId="2959539559" sldId="276"/>
            <ac:spMk id="8" creationId="{54BD2371-6D9A-2A46-E973-D79A3CCED1F6}"/>
          </ac:spMkLst>
        </pc:spChg>
      </pc:sldChg>
      <pc:sldChg chg="modSp">
        <pc:chgData name="Kalina Katrapelova" userId="5c4ab75eb2078973" providerId="Windows Live" clId="Web-{A63F975B-9847-45A1-B425-21F61E16FDA4}" dt="2023-04-11T16:02:53.873" v="96" actId="20577"/>
        <pc:sldMkLst>
          <pc:docMk/>
          <pc:sldMk cId="628770805" sldId="279"/>
        </pc:sldMkLst>
        <pc:spChg chg="mod">
          <ac:chgData name="Kalina Katrapelova" userId="5c4ab75eb2078973" providerId="Windows Live" clId="Web-{A63F975B-9847-45A1-B425-21F61E16FDA4}" dt="2023-04-11T16:02:53.873" v="96" actId="20577"/>
          <ac:spMkLst>
            <pc:docMk/>
            <pc:sldMk cId="628770805" sldId="279"/>
            <ac:spMk id="5" creationId="{C9A1FF21-57EF-7383-235B-BEBCB4E52B37}"/>
          </ac:spMkLst>
        </pc:spChg>
      </pc:sldChg>
      <pc:sldChg chg="modSp">
        <pc:chgData name="Kalina Katrapelova" userId="5c4ab75eb2078973" providerId="Windows Live" clId="Web-{A63F975B-9847-45A1-B425-21F61E16FDA4}" dt="2023-04-11T16:02:14.105" v="80" actId="1076"/>
        <pc:sldMkLst>
          <pc:docMk/>
          <pc:sldMk cId="2535122445" sldId="283"/>
        </pc:sldMkLst>
        <pc:spChg chg="mod">
          <ac:chgData name="Kalina Katrapelova" userId="5c4ab75eb2078973" providerId="Windows Live" clId="Web-{A63F975B-9847-45A1-B425-21F61E16FDA4}" dt="2023-04-11T16:02:14.105" v="80" actId="1076"/>
          <ac:spMkLst>
            <pc:docMk/>
            <pc:sldMk cId="2535122445" sldId="283"/>
            <ac:spMk id="2" creationId="{00000000-0000-0000-0000-000000000000}"/>
          </ac:spMkLst>
        </pc:spChg>
        <pc:spChg chg="mod">
          <ac:chgData name="Kalina Katrapelova" userId="5c4ab75eb2078973" providerId="Windows Live" clId="Web-{A63F975B-9847-45A1-B425-21F61E16FDA4}" dt="2023-04-11T16:01:22.743" v="75" actId="20577"/>
          <ac:spMkLst>
            <pc:docMk/>
            <pc:sldMk cId="2535122445" sldId="283"/>
            <ac:spMk id="4" creationId="{677660FF-A129-1340-7687-84D4CEA75081}"/>
          </ac:spMkLst>
        </pc:spChg>
      </pc:sldChg>
      <pc:sldChg chg="modSp">
        <pc:chgData name="Kalina Katrapelova" userId="5c4ab75eb2078973" providerId="Windows Live" clId="Web-{A63F975B-9847-45A1-B425-21F61E16FDA4}" dt="2023-04-11T15:56:01.693" v="1" actId="1076"/>
        <pc:sldMkLst>
          <pc:docMk/>
          <pc:sldMk cId="3110254996" sldId="286"/>
        </pc:sldMkLst>
        <pc:picChg chg="mod">
          <ac:chgData name="Kalina Katrapelova" userId="5c4ab75eb2078973" providerId="Windows Live" clId="Web-{A63F975B-9847-45A1-B425-21F61E16FDA4}" dt="2023-04-11T15:56:01.693" v="1" actId="1076"/>
          <ac:picMkLst>
            <pc:docMk/>
            <pc:sldMk cId="3110254996" sldId="286"/>
            <ac:picMk id="2" creationId="{21A83FA0-F0F3-B3E8-871E-63A1D99829E0}"/>
          </ac:picMkLst>
        </pc:picChg>
      </pc:sldChg>
    </pc:docChg>
  </pc:docChgLst>
  <pc:docChgLst>
    <pc:chgData name="Veni Venelinov" userId="d15cf778e13f9d51" providerId="Windows Live" clId="Web-{41B680B4-CDAC-4D27-82D1-7A5D7D341550}"/>
    <pc:docChg chg="addSld modSld">
      <pc:chgData name="Veni Venelinov" userId="d15cf778e13f9d51" providerId="Windows Live" clId="Web-{41B680B4-CDAC-4D27-82D1-7A5D7D341550}" dt="2023-04-11T16:03:43.637" v="343" actId="20577"/>
      <pc:docMkLst>
        <pc:docMk/>
      </pc:docMkLst>
      <pc:sldChg chg="modSp">
        <pc:chgData name="Veni Venelinov" userId="d15cf778e13f9d51" providerId="Windows Live" clId="Web-{41B680B4-CDAC-4D27-82D1-7A5D7D341550}" dt="2023-04-11T16:01:28.367" v="314" actId="20577"/>
        <pc:sldMkLst>
          <pc:docMk/>
          <pc:sldMk cId="286882486" sldId="281"/>
        </pc:sldMkLst>
        <pc:spChg chg="mod">
          <ac:chgData name="Veni Venelinov" userId="d15cf778e13f9d51" providerId="Windows Live" clId="Web-{41B680B4-CDAC-4D27-82D1-7A5D7D341550}" dt="2023-04-11T16:01:28.367" v="314" actId="20577"/>
          <ac:spMkLst>
            <pc:docMk/>
            <pc:sldMk cId="286882486" sldId="281"/>
            <ac:spMk id="10" creationId="{EC96F28E-39C8-7A2A-53CF-1CB6CF671506}"/>
          </ac:spMkLst>
        </pc:spChg>
      </pc:sldChg>
      <pc:sldChg chg="addSp modSp">
        <pc:chgData name="Veni Venelinov" userId="d15cf778e13f9d51" providerId="Windows Live" clId="Web-{41B680B4-CDAC-4D27-82D1-7A5D7D341550}" dt="2023-04-11T16:03:43.637" v="343" actId="20577"/>
        <pc:sldMkLst>
          <pc:docMk/>
          <pc:sldMk cId="2535122445" sldId="283"/>
        </pc:sldMkLst>
        <pc:spChg chg="mod">
          <ac:chgData name="Veni Venelinov" userId="d15cf778e13f9d51" providerId="Windows Live" clId="Web-{41B680B4-CDAC-4D27-82D1-7A5D7D341550}" dt="2023-04-11T16:03:43.637" v="343" actId="20577"/>
          <ac:spMkLst>
            <pc:docMk/>
            <pc:sldMk cId="2535122445" sldId="283"/>
            <ac:spMk id="2" creationId="{00000000-0000-0000-0000-000000000000}"/>
          </ac:spMkLst>
        </pc:spChg>
        <pc:spChg chg="add mod">
          <ac:chgData name="Veni Venelinov" userId="d15cf778e13f9d51" providerId="Windows Live" clId="Web-{41B680B4-CDAC-4D27-82D1-7A5D7D341550}" dt="2023-04-11T16:00:07.802" v="312" actId="20577"/>
          <ac:spMkLst>
            <pc:docMk/>
            <pc:sldMk cId="2535122445" sldId="283"/>
            <ac:spMk id="4" creationId="{677660FF-A129-1340-7687-84D4CEA75081}"/>
          </ac:spMkLst>
        </pc:spChg>
        <pc:spChg chg="add">
          <ac:chgData name="Veni Venelinov" userId="d15cf778e13f9d51" providerId="Windows Live" clId="Web-{41B680B4-CDAC-4D27-82D1-7A5D7D341550}" dt="2023-04-11T16:00:07.974" v="313"/>
          <ac:spMkLst>
            <pc:docMk/>
            <pc:sldMk cId="2535122445" sldId="283"/>
            <ac:spMk id="5" creationId="{31C6B275-D043-C6E9-47D6-B7A2F7955DDB}"/>
          </ac:spMkLst>
        </pc:spChg>
        <pc:spChg chg="add mod">
          <ac:chgData name="Veni Venelinov" userId="d15cf778e13f9d51" providerId="Windows Live" clId="Web-{41B680B4-CDAC-4D27-82D1-7A5D7D341550}" dt="2023-04-11T16:03:08.714" v="330" actId="1076"/>
          <ac:spMkLst>
            <pc:docMk/>
            <pc:sldMk cId="2535122445" sldId="283"/>
            <ac:spMk id="6" creationId="{E8EB1845-9F63-254B-D710-44CB27912367}"/>
          </ac:spMkLst>
        </pc:spChg>
        <pc:picChg chg="mod">
          <ac:chgData name="Veni Venelinov" userId="d15cf778e13f9d51" providerId="Windows Live" clId="Web-{41B680B4-CDAC-4D27-82D1-7A5D7D341550}" dt="2023-04-11T16:03:03.011" v="329" actId="1076"/>
          <ac:picMkLst>
            <pc:docMk/>
            <pc:sldMk cId="2535122445" sldId="283"/>
            <ac:picMk id="3" creationId="{49C7098C-5DBF-2145-D3BC-4B30300F7722}"/>
          </ac:picMkLst>
        </pc:picChg>
      </pc:sldChg>
      <pc:sldChg chg="addSp delSp modSp add replId modTransition delAnim">
        <pc:chgData name="Veni Venelinov" userId="d15cf778e13f9d51" providerId="Windows Live" clId="Web-{41B680B4-CDAC-4D27-82D1-7A5D7D341550}" dt="2023-04-11T15:55:55.513" v="72"/>
        <pc:sldMkLst>
          <pc:docMk/>
          <pc:sldMk cId="3110254996" sldId="286"/>
        </pc:sldMkLst>
        <pc:spChg chg="mod">
          <ac:chgData name="Veni Venelinov" userId="d15cf778e13f9d51" providerId="Windows Live" clId="Web-{41B680B4-CDAC-4D27-82D1-7A5D7D341550}" dt="2023-04-11T15:53:19.446" v="15" actId="20577"/>
          <ac:spMkLst>
            <pc:docMk/>
            <pc:sldMk cId="3110254996" sldId="286"/>
            <ac:spMk id="8" creationId="{CCA3C3BE-71A1-6B7C-04FC-209C54E44CA6}"/>
          </ac:spMkLst>
        </pc:spChg>
        <pc:spChg chg="del">
          <ac:chgData name="Veni Venelinov" userId="d15cf778e13f9d51" providerId="Windows Live" clId="Web-{41B680B4-CDAC-4D27-82D1-7A5D7D341550}" dt="2023-04-11T15:53:24.493" v="16"/>
          <ac:spMkLst>
            <pc:docMk/>
            <pc:sldMk cId="3110254996" sldId="286"/>
            <ac:spMk id="9" creationId="{1B4FE80A-4455-C9B9-DFA6-D10BD745C0C2}"/>
          </ac:spMkLst>
        </pc:spChg>
        <pc:spChg chg="del">
          <ac:chgData name="Veni Venelinov" userId="d15cf778e13f9d51" providerId="Windows Live" clId="Web-{41B680B4-CDAC-4D27-82D1-7A5D7D341550}" dt="2023-04-11T15:53:26.290" v="17"/>
          <ac:spMkLst>
            <pc:docMk/>
            <pc:sldMk cId="3110254996" sldId="286"/>
            <ac:spMk id="10" creationId="{D765E7B5-110E-5F25-56A1-FDA7EFD66B16}"/>
          </ac:spMkLst>
        </pc:spChg>
        <pc:spChg chg="del">
          <ac:chgData name="Veni Venelinov" userId="d15cf778e13f9d51" providerId="Windows Live" clId="Web-{41B680B4-CDAC-4D27-82D1-7A5D7D341550}" dt="2023-04-11T15:53:27.852" v="18"/>
          <ac:spMkLst>
            <pc:docMk/>
            <pc:sldMk cId="3110254996" sldId="286"/>
            <ac:spMk id="11" creationId="{74B7D790-18C8-5181-5123-AD5F58E4FF83}"/>
          </ac:spMkLst>
        </pc:spChg>
        <pc:spChg chg="del">
          <ac:chgData name="Veni Venelinov" userId="d15cf778e13f9d51" providerId="Windows Live" clId="Web-{41B680B4-CDAC-4D27-82D1-7A5D7D341550}" dt="2023-04-11T15:53:29.337" v="19"/>
          <ac:spMkLst>
            <pc:docMk/>
            <pc:sldMk cId="3110254996" sldId="286"/>
            <ac:spMk id="12" creationId="{F56D63F2-BB21-0D9A-B04A-6C52C5FD773F}"/>
          </ac:spMkLst>
        </pc:spChg>
        <pc:picChg chg="add mod">
          <ac:chgData name="Veni Venelinov" userId="d15cf778e13f9d51" providerId="Windows Live" clId="Web-{41B680B4-CDAC-4D27-82D1-7A5D7D341550}" dt="2023-04-11T15:54:06.103" v="31" actId="14100"/>
          <ac:picMkLst>
            <pc:docMk/>
            <pc:sldMk cId="3110254996" sldId="286"/>
            <ac:picMk id="2" creationId="{21A83FA0-F0F3-B3E8-871E-63A1D99829E0}"/>
          </ac:picMkLst>
        </pc:picChg>
      </pc:sldChg>
      <pc:sldChg chg="addSp delSp modSp add replId modTransition delAnim">
        <pc:chgData name="Veni Venelinov" userId="d15cf778e13f9d51" providerId="Windows Live" clId="Web-{41B680B4-CDAC-4D27-82D1-7A5D7D341550}" dt="2023-04-11T15:55:59.732" v="73"/>
        <pc:sldMkLst>
          <pc:docMk/>
          <pc:sldMk cId="4291090218" sldId="287"/>
        </pc:sldMkLst>
        <pc:spChg chg="add del mod">
          <ac:chgData name="Veni Venelinov" userId="d15cf778e13f9d51" providerId="Windows Live" clId="Web-{41B680B4-CDAC-4D27-82D1-7A5D7D341550}" dt="2023-04-11T15:54:29.260" v="36"/>
          <ac:spMkLst>
            <pc:docMk/>
            <pc:sldMk cId="4291090218" sldId="287"/>
            <ac:spMk id="5" creationId="{F0C9429D-F3E2-CBCE-24BD-61B03921F2BF}"/>
          </ac:spMkLst>
        </pc:spChg>
        <pc:spChg chg="del mod">
          <ac:chgData name="Veni Venelinov" userId="d15cf778e13f9d51" providerId="Windows Live" clId="Web-{41B680B4-CDAC-4D27-82D1-7A5D7D341550}" dt="2023-04-11T15:54:21.744" v="35"/>
          <ac:spMkLst>
            <pc:docMk/>
            <pc:sldMk cId="4291090218" sldId="287"/>
            <ac:spMk id="8" creationId="{CCA3C3BE-71A1-6B7C-04FC-209C54E44CA6}"/>
          </ac:spMkLst>
        </pc:spChg>
        <pc:picChg chg="del">
          <ac:chgData name="Veni Venelinov" userId="d15cf778e13f9d51" providerId="Windows Live" clId="Web-{41B680B4-CDAC-4D27-82D1-7A5D7D341550}" dt="2023-04-11T15:54:18.369" v="33"/>
          <ac:picMkLst>
            <pc:docMk/>
            <pc:sldMk cId="4291090218" sldId="287"/>
            <ac:picMk id="2" creationId="{21A83FA0-F0F3-B3E8-871E-63A1D99829E0}"/>
          </ac:picMkLst>
        </pc:picChg>
        <pc:picChg chg="add mod">
          <ac:chgData name="Veni Venelinov" userId="d15cf778e13f9d51" providerId="Windows Live" clId="Web-{41B680B4-CDAC-4D27-82D1-7A5D7D341550}" dt="2023-04-11T15:55:13.902" v="59" actId="1076"/>
          <ac:picMkLst>
            <pc:docMk/>
            <pc:sldMk cId="4291090218" sldId="287"/>
            <ac:picMk id="6" creationId="{DF3DB71A-566B-90B5-3730-5F1AF3E91B23}"/>
          </ac:picMkLst>
        </pc:picChg>
      </pc:sldChg>
      <pc:sldChg chg="addSp delSp modSp add replId modTransition">
        <pc:chgData name="Veni Venelinov" userId="d15cf778e13f9d51" providerId="Windows Live" clId="Web-{41B680B4-CDAC-4D27-82D1-7A5D7D341550}" dt="2023-04-11T15:56:03.357" v="74"/>
        <pc:sldMkLst>
          <pc:docMk/>
          <pc:sldMk cId="1477783876" sldId="288"/>
        </pc:sldMkLst>
        <pc:picChg chg="add mod">
          <ac:chgData name="Veni Venelinov" userId="d15cf778e13f9d51" providerId="Windows Live" clId="Web-{41B680B4-CDAC-4D27-82D1-7A5D7D341550}" dt="2023-04-11T15:55:37.044" v="71" actId="14100"/>
          <ac:picMkLst>
            <pc:docMk/>
            <pc:sldMk cId="1477783876" sldId="288"/>
            <ac:picMk id="2" creationId="{1526DA3D-123A-8A8B-F5E0-FDB363FDC253}"/>
          </ac:picMkLst>
        </pc:picChg>
        <pc:picChg chg="del">
          <ac:chgData name="Veni Venelinov" userId="d15cf778e13f9d51" providerId="Windows Live" clId="Web-{41B680B4-CDAC-4D27-82D1-7A5D7D341550}" dt="2023-04-11T15:55:20.574" v="61"/>
          <ac:picMkLst>
            <pc:docMk/>
            <pc:sldMk cId="1477783876" sldId="288"/>
            <ac:picMk id="6" creationId="{DF3DB71A-566B-90B5-3730-5F1AF3E91B23}"/>
          </ac:picMkLst>
        </pc:picChg>
      </pc:sldChg>
    </pc:docChg>
  </pc:docChgLst>
  <pc:docChgLst>
    <pc:chgData name="Veni Venelinov" userId="d15cf778e13f9d51" providerId="Windows Live" clId="Web-{3028DA96-64CE-4129-90C4-D8E34B3C0958}"/>
    <pc:docChg chg="delSld modSld">
      <pc:chgData name="Veni Venelinov" userId="d15cf778e13f9d51" providerId="Windows Live" clId="Web-{3028DA96-64CE-4129-90C4-D8E34B3C0958}" dt="2023-04-11T15:26:31.127" v="109"/>
      <pc:docMkLst>
        <pc:docMk/>
      </pc:docMkLst>
      <pc:sldChg chg="del">
        <pc:chgData name="Veni Venelinov" userId="d15cf778e13f9d51" providerId="Windows Live" clId="Web-{3028DA96-64CE-4129-90C4-D8E34B3C0958}" dt="2023-04-11T15:20:51.135" v="0"/>
        <pc:sldMkLst>
          <pc:docMk/>
          <pc:sldMk cId="3394014402" sldId="257"/>
        </pc:sldMkLst>
      </pc:sldChg>
      <pc:sldChg chg="modSp modTransition addAnim modAnim">
        <pc:chgData name="Veni Venelinov" userId="d15cf778e13f9d51" providerId="Windows Live" clId="Web-{3028DA96-64CE-4129-90C4-D8E34B3C0958}" dt="2023-04-11T15:26:10.330" v="107"/>
        <pc:sldMkLst>
          <pc:docMk/>
          <pc:sldMk cId="2959539559" sldId="276"/>
        </pc:sldMkLst>
        <pc:spChg chg="mod">
          <ac:chgData name="Veni Venelinov" userId="d15cf778e13f9d51" providerId="Windows Live" clId="Web-{3028DA96-64CE-4129-90C4-D8E34B3C0958}" dt="2023-04-11T15:22:09.043" v="67" actId="20577"/>
          <ac:spMkLst>
            <pc:docMk/>
            <pc:sldMk cId="2959539559" sldId="276"/>
            <ac:spMk id="2" creationId="{00000000-0000-0000-0000-000000000000}"/>
          </ac:spMkLst>
        </pc:spChg>
      </pc:sldChg>
      <pc:sldChg chg="modTransition">
        <pc:chgData name="Veni Venelinov" userId="d15cf778e13f9d51" providerId="Windows Live" clId="Web-{3028DA96-64CE-4129-90C4-D8E34B3C0958}" dt="2023-04-11T15:23:25.123" v="92"/>
        <pc:sldMkLst>
          <pc:docMk/>
          <pc:sldMk cId="2925607941" sldId="278"/>
        </pc:sldMkLst>
      </pc:sldChg>
      <pc:sldChg chg="modSp modTransition addAnim modAnim">
        <pc:chgData name="Veni Venelinov" userId="d15cf778e13f9d51" providerId="Windows Live" clId="Web-{3028DA96-64CE-4129-90C4-D8E34B3C0958}" dt="2023-04-11T15:25:00.469" v="99"/>
        <pc:sldMkLst>
          <pc:docMk/>
          <pc:sldMk cId="628770805" sldId="279"/>
        </pc:sldMkLst>
        <pc:spChg chg="mod">
          <ac:chgData name="Veni Venelinov" userId="d15cf778e13f9d51" providerId="Windows Live" clId="Web-{3028DA96-64CE-4129-90C4-D8E34B3C0958}" dt="2023-04-11T15:21:51.715" v="59" actId="20577"/>
          <ac:spMkLst>
            <pc:docMk/>
            <pc:sldMk cId="628770805" sldId="279"/>
            <ac:spMk id="4" creationId="{D6B6A4C8-210E-9EAA-A0E1-B808BFE16140}"/>
          </ac:spMkLst>
        </pc:spChg>
      </pc:sldChg>
      <pc:sldChg chg="modTransition addAnim modAnim">
        <pc:chgData name="Veni Venelinov" userId="d15cf778e13f9d51" providerId="Windows Live" clId="Web-{3028DA96-64CE-4129-90C4-D8E34B3C0958}" dt="2023-04-11T15:25:15.782" v="101"/>
        <pc:sldMkLst>
          <pc:docMk/>
          <pc:sldMk cId="2407267151" sldId="280"/>
        </pc:sldMkLst>
      </pc:sldChg>
      <pc:sldChg chg="modTransition addAnim modAnim">
        <pc:chgData name="Veni Venelinov" userId="d15cf778e13f9d51" providerId="Windows Live" clId="Web-{3028DA96-64CE-4129-90C4-D8E34B3C0958}" dt="2023-04-11T15:25:32.579" v="103"/>
        <pc:sldMkLst>
          <pc:docMk/>
          <pc:sldMk cId="286882486" sldId="281"/>
        </pc:sldMkLst>
      </pc:sldChg>
      <pc:sldChg chg="modTransition addAnim modAnim">
        <pc:chgData name="Veni Venelinov" userId="d15cf778e13f9d51" providerId="Windows Live" clId="Web-{3028DA96-64CE-4129-90C4-D8E34B3C0958}" dt="2023-04-11T15:25:43.204" v="105"/>
        <pc:sldMkLst>
          <pc:docMk/>
          <pc:sldMk cId="3093039072" sldId="282"/>
        </pc:sldMkLst>
      </pc:sldChg>
      <pc:sldChg chg="modSp modTransition addAnim modAnim">
        <pc:chgData name="Veni Venelinov" userId="d15cf778e13f9d51" providerId="Windows Live" clId="Web-{3028DA96-64CE-4129-90C4-D8E34B3C0958}" dt="2023-04-11T15:24:20.265" v="97"/>
        <pc:sldMkLst>
          <pc:docMk/>
          <pc:sldMk cId="2535122445" sldId="283"/>
        </pc:sldMkLst>
        <pc:spChg chg="mod">
          <ac:chgData name="Veni Venelinov" userId="d15cf778e13f9d51" providerId="Windows Live" clId="Web-{3028DA96-64CE-4129-90C4-D8E34B3C0958}" dt="2023-04-11T15:21:43.683" v="55" actId="20577"/>
          <ac:spMkLst>
            <pc:docMk/>
            <pc:sldMk cId="2535122445" sldId="283"/>
            <ac:spMk id="2" creationId="{00000000-0000-0000-0000-000000000000}"/>
          </ac:spMkLst>
        </pc:spChg>
      </pc:sldChg>
      <pc:sldChg chg="modSp modTransition addAnim modAnim">
        <pc:chgData name="Veni Venelinov" userId="d15cf778e13f9d51" providerId="Windows Live" clId="Web-{3028DA96-64CE-4129-90C4-D8E34B3C0958}" dt="2023-04-11T15:26:31.127" v="109"/>
        <pc:sldMkLst>
          <pc:docMk/>
          <pc:sldMk cId="645356681" sldId="285"/>
        </pc:sldMkLst>
        <pc:spChg chg="mod">
          <ac:chgData name="Veni Venelinov" userId="d15cf778e13f9d51" providerId="Windows Live" clId="Web-{3028DA96-64CE-4129-90C4-D8E34B3C0958}" dt="2023-04-11T15:22:41.544" v="82" actId="1076"/>
          <ac:spMkLst>
            <pc:docMk/>
            <pc:sldMk cId="645356681" sldId="285"/>
            <ac:spMk id="8" creationId="{CCA3C3BE-71A1-6B7C-04FC-209C54E44C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7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8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6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8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6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2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243D86-12F0-453D-A6EB-74BDD2269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877646" y="3215393"/>
            <a:ext cx="8713797" cy="280341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/>
              <a:t> </a:t>
            </a:r>
            <a:br>
              <a:rPr lang="en-US"/>
            </a:br>
            <a:r>
              <a:rPr lang="en-US" sz="1600" b="0"/>
              <a:t>6. </a:t>
            </a:r>
            <a:r>
              <a:rPr lang="en-US" sz="1600" b="0" err="1"/>
              <a:t>Да</a:t>
            </a:r>
            <a:r>
              <a:rPr lang="en-US" sz="1600" b="0"/>
              <a:t> </a:t>
            </a:r>
            <a:r>
              <a:rPr lang="en-US" sz="1600" b="0" err="1"/>
              <a:t>се</a:t>
            </a:r>
            <a:r>
              <a:rPr lang="en-US" sz="1600" b="0"/>
              <a:t> </a:t>
            </a:r>
            <a:r>
              <a:rPr lang="en-US" sz="1600" b="0" err="1"/>
              <a:t>състави</a:t>
            </a:r>
            <a:r>
              <a:rPr lang="en-US" sz="1600" b="0"/>
              <a:t> </a:t>
            </a:r>
            <a:r>
              <a:rPr lang="en-US" sz="1600" b="0" err="1"/>
              <a:t>програма</a:t>
            </a:r>
            <a:r>
              <a:rPr lang="en-US" sz="1600" b="0"/>
              <a:t> </a:t>
            </a:r>
            <a:r>
              <a:rPr lang="en-US" sz="1600" b="0" err="1"/>
              <a:t>за</a:t>
            </a:r>
            <a:r>
              <a:rPr lang="en-US" sz="1600" b="0"/>
              <a:t> </a:t>
            </a:r>
            <a:r>
              <a:rPr lang="en-US" sz="1600" b="0" err="1"/>
              <a:t>обработка</a:t>
            </a:r>
            <a:r>
              <a:rPr lang="en-US" sz="1600" b="0"/>
              <a:t> </a:t>
            </a:r>
            <a:r>
              <a:rPr lang="en-US" sz="1600" b="0" err="1"/>
              <a:t>на</a:t>
            </a:r>
            <a:r>
              <a:rPr lang="en-US" sz="1600" b="0"/>
              <a:t> </a:t>
            </a:r>
            <a:r>
              <a:rPr lang="en-US" sz="1600" b="0" err="1"/>
              <a:t>масива</a:t>
            </a:r>
            <a:r>
              <a:rPr lang="en-US" sz="1600" b="0"/>
              <a:t> A[N,N], </a:t>
            </a:r>
            <a:r>
              <a:rPr lang="en-US" sz="1600" b="0" err="1"/>
              <a:t>където</a:t>
            </a:r>
            <a:r>
              <a:rPr lang="en-US" sz="1600" b="0"/>
              <a:t> </a:t>
            </a:r>
            <a:r>
              <a:rPr lang="en-US" sz="1600" b="0" err="1"/>
              <a:t>данните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са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цели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числа</a:t>
            </a:r>
            <a:r>
              <a:rPr lang="en-US" sz="1600" b="0">
                <a:ea typeface="+mj-lt"/>
                <a:cs typeface="+mj-lt"/>
              </a:rPr>
              <a:t> в </a:t>
            </a:r>
            <a:r>
              <a:rPr lang="en-US" sz="1600" b="0" err="1">
                <a:ea typeface="+mj-lt"/>
                <a:cs typeface="+mj-lt"/>
              </a:rPr>
              <a:t>интервала</a:t>
            </a:r>
            <a:r>
              <a:rPr lang="en-US" sz="1600" b="0">
                <a:ea typeface="+mj-lt"/>
                <a:cs typeface="+mj-lt"/>
              </a:rPr>
              <a:t> [-500;500]. </a:t>
            </a:r>
            <a:r>
              <a:rPr lang="en-US" sz="1600" b="0" err="1">
                <a:ea typeface="+mj-lt"/>
                <a:cs typeface="+mj-lt"/>
              </a:rPr>
              <a:t>Програмата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да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извърши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следните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действия</a:t>
            </a:r>
            <a:r>
              <a:rPr lang="en-US" sz="1600" b="0">
                <a:ea typeface="+mj-lt"/>
                <a:cs typeface="+mj-lt"/>
              </a:rPr>
              <a:t>: </a:t>
            </a:r>
            <a:br>
              <a:rPr lang="en-US" sz="1600" b="0">
                <a:ea typeface="+mj-lt"/>
                <a:cs typeface="+mj-lt"/>
              </a:rPr>
            </a:br>
            <a:r>
              <a:rPr lang="en-US" sz="1600" b="0">
                <a:ea typeface="+mj-lt"/>
                <a:cs typeface="+mj-lt"/>
              </a:rPr>
              <a:t>• </a:t>
            </a:r>
            <a:r>
              <a:rPr lang="en-US" sz="1600" b="0" err="1">
                <a:ea typeface="+mj-lt"/>
                <a:cs typeface="+mj-lt"/>
              </a:rPr>
              <a:t>отпечатване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на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условието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на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задачата</a:t>
            </a:r>
            <a:r>
              <a:rPr lang="en-US" sz="1600" b="0">
                <a:ea typeface="+mj-lt"/>
                <a:cs typeface="+mj-lt"/>
              </a:rPr>
              <a:t>; </a:t>
            </a:r>
            <a:br>
              <a:rPr lang="en-US" sz="1600" b="0">
                <a:ea typeface="+mj-lt"/>
                <a:cs typeface="+mj-lt"/>
              </a:rPr>
            </a:br>
            <a:r>
              <a:rPr lang="en-US" sz="1600" b="0">
                <a:ea typeface="+mj-lt"/>
                <a:cs typeface="+mj-lt"/>
              </a:rPr>
              <a:t>• </a:t>
            </a:r>
            <a:r>
              <a:rPr lang="en-US" sz="1600" b="0" err="1">
                <a:ea typeface="+mj-lt"/>
                <a:cs typeface="+mj-lt"/>
              </a:rPr>
              <a:t>отпечатване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на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имената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на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автора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на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програмата</a:t>
            </a:r>
            <a:r>
              <a:rPr lang="en-US" sz="1600" b="0">
                <a:ea typeface="+mj-lt"/>
                <a:cs typeface="+mj-lt"/>
              </a:rPr>
              <a:t>; </a:t>
            </a:r>
            <a:br>
              <a:rPr lang="en-US" sz="1600" b="0">
                <a:ea typeface="+mj-lt"/>
                <a:cs typeface="+mj-lt"/>
              </a:rPr>
            </a:br>
            <a:r>
              <a:rPr lang="en-US" sz="1600" b="0">
                <a:ea typeface="+mj-lt"/>
                <a:cs typeface="+mj-lt"/>
              </a:rPr>
              <a:t>• </a:t>
            </a:r>
            <a:r>
              <a:rPr lang="en-US" sz="1600" b="0" err="1">
                <a:ea typeface="+mj-lt"/>
                <a:cs typeface="+mj-lt"/>
              </a:rPr>
              <a:t>въвеждане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на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входните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данни</a:t>
            </a:r>
            <a:r>
              <a:rPr lang="en-US" sz="1600" b="0">
                <a:ea typeface="+mj-lt"/>
                <a:cs typeface="+mj-lt"/>
              </a:rPr>
              <a:t>; </a:t>
            </a:r>
            <a:br>
              <a:rPr lang="en-US" sz="1600" b="0">
                <a:ea typeface="+mj-lt"/>
                <a:cs typeface="+mj-lt"/>
              </a:rPr>
            </a:br>
            <a:r>
              <a:rPr lang="en-US" sz="1600" b="0">
                <a:ea typeface="+mj-lt"/>
                <a:cs typeface="+mj-lt"/>
              </a:rPr>
              <a:t>• </a:t>
            </a:r>
            <a:r>
              <a:rPr lang="en-US" sz="1600" b="0" err="1">
                <a:ea typeface="+mj-lt"/>
                <a:cs typeface="+mj-lt"/>
              </a:rPr>
              <a:t>отпечатване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на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входните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данни</a:t>
            </a:r>
            <a:r>
              <a:rPr lang="en-US" sz="1600" b="0">
                <a:ea typeface="+mj-lt"/>
                <a:cs typeface="+mj-lt"/>
              </a:rPr>
              <a:t>; </a:t>
            </a:r>
            <a:br>
              <a:rPr lang="en-US" sz="1600" b="0">
                <a:ea typeface="+mj-lt"/>
                <a:cs typeface="+mj-lt"/>
              </a:rPr>
            </a:br>
            <a:r>
              <a:rPr lang="en-US" sz="1600" b="0">
                <a:ea typeface="+mj-lt"/>
                <a:cs typeface="+mj-lt"/>
              </a:rPr>
              <a:t>• а) </a:t>
            </a:r>
            <a:r>
              <a:rPr lang="en-US" sz="1600" b="0" err="1">
                <a:ea typeface="+mj-lt"/>
                <a:cs typeface="+mj-lt"/>
              </a:rPr>
              <a:t>да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се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образува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едномерен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масив</a:t>
            </a:r>
            <a:r>
              <a:rPr lang="en-US" sz="1600" b="0">
                <a:ea typeface="+mj-lt"/>
                <a:cs typeface="+mj-lt"/>
              </a:rPr>
              <a:t> C[N], </a:t>
            </a:r>
            <a:r>
              <a:rPr lang="en-US" sz="1600" b="0" err="1">
                <a:ea typeface="+mj-lt"/>
                <a:cs typeface="+mj-lt"/>
              </a:rPr>
              <a:t>елементите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на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който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са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максималните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елементи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от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всяка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колона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на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масива</a:t>
            </a:r>
            <a:r>
              <a:rPr lang="en-US" sz="1600" b="0">
                <a:ea typeface="+mj-lt"/>
                <a:cs typeface="+mj-lt"/>
              </a:rPr>
              <a:t> А; </a:t>
            </a:r>
            <a:br>
              <a:rPr lang="en-US" sz="1600" b="0">
                <a:ea typeface="+mj-lt"/>
                <a:cs typeface="+mj-lt"/>
              </a:rPr>
            </a:br>
            <a:r>
              <a:rPr lang="en-US" sz="1600" b="0">
                <a:ea typeface="+mj-lt"/>
                <a:cs typeface="+mj-lt"/>
              </a:rPr>
              <a:t>• б) </a:t>
            </a:r>
            <a:r>
              <a:rPr lang="en-US" sz="1600" b="0" err="1">
                <a:ea typeface="+mj-lt"/>
                <a:cs typeface="+mj-lt"/>
              </a:rPr>
              <a:t>полученият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масив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да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се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сортира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по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големина</a:t>
            </a:r>
            <a:r>
              <a:rPr lang="en-US" sz="1600" b="0">
                <a:ea typeface="+mj-lt"/>
                <a:cs typeface="+mj-lt"/>
              </a:rPr>
              <a:t>; </a:t>
            </a:r>
            <a:br>
              <a:rPr lang="en-US" sz="1600" b="0">
                <a:ea typeface="+mj-lt"/>
                <a:cs typeface="+mj-lt"/>
              </a:rPr>
            </a:br>
            <a:r>
              <a:rPr lang="en-US" sz="1600" b="0">
                <a:ea typeface="+mj-lt"/>
                <a:cs typeface="+mj-lt"/>
              </a:rPr>
              <a:t>• </a:t>
            </a:r>
            <a:r>
              <a:rPr lang="en-US" sz="1600" b="0" err="1">
                <a:ea typeface="+mj-lt"/>
                <a:cs typeface="+mj-lt"/>
              </a:rPr>
              <a:t>отпечатване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на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получените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резултати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след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обработка</a:t>
            </a:r>
            <a:r>
              <a:rPr lang="en-US" sz="1600" b="0">
                <a:ea typeface="+mj-lt"/>
                <a:cs typeface="+mj-lt"/>
              </a:rPr>
              <a:t> а) и </a:t>
            </a:r>
            <a:r>
              <a:rPr lang="en-US" sz="1600" b="0" err="1">
                <a:ea typeface="+mj-lt"/>
                <a:cs typeface="+mj-lt"/>
              </a:rPr>
              <a:t>след</a:t>
            </a:r>
            <a:r>
              <a:rPr lang="en-US" sz="1600" b="0">
                <a:ea typeface="+mj-lt"/>
                <a:cs typeface="+mj-lt"/>
              </a:rPr>
              <a:t> </a:t>
            </a:r>
            <a:r>
              <a:rPr lang="en-US" sz="1600" b="0" err="1">
                <a:ea typeface="+mj-lt"/>
                <a:cs typeface="+mj-lt"/>
              </a:rPr>
              <a:t>обработка</a:t>
            </a:r>
            <a:r>
              <a:rPr lang="en-US" sz="1600" b="0">
                <a:ea typeface="+mj-lt"/>
                <a:cs typeface="+mj-lt"/>
              </a:rPr>
              <a:t> б)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7098C-5DBF-2145-D3BC-4B30300F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5602" r="-2" b="21554"/>
          <a:stretch/>
        </p:blipFill>
        <p:spPr>
          <a:xfrm>
            <a:off x="20" y="-32761"/>
            <a:ext cx="12191979" cy="293818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3761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7660FF-A129-1340-7687-84D4CEA75081}"/>
              </a:ext>
            </a:extLst>
          </p:cNvPr>
          <p:cNvSpPr txBox="1"/>
          <p:nvPr/>
        </p:nvSpPr>
        <p:spPr>
          <a:xfrm>
            <a:off x="280865" y="216551"/>
            <a:ext cx="596411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Венелин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Венелинов</a:t>
            </a:r>
            <a:r>
              <a:rPr lang="en-US">
                <a:solidFill>
                  <a:schemeClr val="bg1"/>
                </a:solidFill>
              </a:rPr>
              <a:t> </a:t>
            </a:r>
          </a:p>
          <a:p>
            <a:r>
              <a:rPr lang="en-US" err="1">
                <a:solidFill>
                  <a:schemeClr val="bg1"/>
                </a:solidFill>
              </a:rPr>
              <a:t>Факултететен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номер</a:t>
            </a:r>
            <a:r>
              <a:rPr lang="en-US">
                <a:solidFill>
                  <a:schemeClr val="bg1"/>
                </a:solidFill>
              </a:rPr>
              <a:t>: 361222018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Група: 20а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r>
              <a:rPr lang="en-US" err="1">
                <a:solidFill>
                  <a:schemeClr val="bg1"/>
                </a:solidFill>
              </a:rPr>
              <a:t>Факултет</a:t>
            </a:r>
            <a:r>
              <a:rPr lang="en-US">
                <a:solidFill>
                  <a:schemeClr val="bg1"/>
                </a:solidFill>
              </a:rPr>
              <a:t>: ФИТ</a:t>
            </a:r>
          </a:p>
          <a:p>
            <a:r>
              <a:rPr lang="en-US" err="1">
                <a:solidFill>
                  <a:schemeClr val="bg1"/>
                </a:solidFill>
              </a:rPr>
              <a:t>Специалност</a:t>
            </a:r>
            <a:r>
              <a:rPr lang="en-US">
                <a:solidFill>
                  <a:schemeClr val="bg1"/>
                </a:solidFill>
              </a:rPr>
              <a:t>: ИСИИ </a:t>
            </a:r>
            <a:r>
              <a:rPr lang="en-US" err="1">
                <a:solidFill>
                  <a:schemeClr val="bg1"/>
                </a:solidFill>
              </a:rPr>
              <a:t>на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български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език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err="1">
                <a:solidFill>
                  <a:schemeClr val="bg1"/>
                </a:solidFill>
              </a:rPr>
              <a:t>Дата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на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получаване</a:t>
            </a:r>
            <a:r>
              <a:rPr lang="en-US">
                <a:solidFill>
                  <a:schemeClr val="bg1"/>
                </a:solidFill>
              </a:rPr>
              <a:t>: 08.03.2023г.</a:t>
            </a:r>
          </a:p>
          <a:p>
            <a:r>
              <a:rPr lang="en-US" err="1">
                <a:solidFill>
                  <a:schemeClr val="bg1"/>
                </a:solidFill>
              </a:rPr>
              <a:t>Възложил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 err="1">
                <a:solidFill>
                  <a:schemeClr val="bg1"/>
                </a:solidFill>
              </a:rPr>
              <a:t>гл</a:t>
            </a:r>
            <a:r>
              <a:rPr lang="en-US">
                <a:solidFill>
                  <a:schemeClr val="bg1"/>
                </a:solidFill>
              </a:rPr>
              <a:t>. </a:t>
            </a:r>
            <a:r>
              <a:rPr lang="en-US" err="1">
                <a:solidFill>
                  <a:schemeClr val="bg1"/>
                </a:solidFill>
              </a:rPr>
              <a:t>ас</a:t>
            </a:r>
            <a:r>
              <a:rPr lang="en-US">
                <a:solidFill>
                  <a:schemeClr val="bg1"/>
                </a:solidFill>
              </a:rPr>
              <a:t>. </a:t>
            </a:r>
            <a:r>
              <a:rPr lang="en-US" err="1">
                <a:solidFill>
                  <a:schemeClr val="bg1"/>
                </a:solidFill>
              </a:rPr>
              <a:t>Кирил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Копаранов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6B275-D043-C6E9-47D6-B7A2F7955DDB}"/>
              </a:ext>
            </a:extLst>
          </p:cNvPr>
          <p:cNvSpPr txBox="1"/>
          <p:nvPr/>
        </p:nvSpPr>
        <p:spPr>
          <a:xfrm>
            <a:off x="2637692" y="2505807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B1845-9F63-254B-D710-44CB27912367}"/>
              </a:ext>
            </a:extLst>
          </p:cNvPr>
          <p:cNvSpPr txBox="1"/>
          <p:nvPr/>
        </p:nvSpPr>
        <p:spPr>
          <a:xfrm>
            <a:off x="4340471" y="225668"/>
            <a:ext cx="86867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 cap="all">
                <a:solidFill>
                  <a:schemeClr val="bg1"/>
                </a:solidFill>
                <a:ea typeface="+mn-lt"/>
                <a:cs typeface="+mn-lt"/>
              </a:rPr>
              <a:t>КУРСОВ ПРОЕКТ</a:t>
            </a:r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22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C7098C-5DBF-2145-D3BC-4B30300F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6" r="33980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1526DA3D-123A-8A8B-F5E0-FDB363FDC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31" y="349390"/>
            <a:ext cx="9706707" cy="633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8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C875A6B1-AFA1-45EF-9E6F-BEC6F321B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057"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4314" y="1088571"/>
            <a:ext cx="9958356" cy="2050908"/>
          </a:xfrm>
        </p:spPr>
        <p:txBody>
          <a:bodyPr anchor="t">
            <a:normAutofit/>
          </a:bodyPr>
          <a:lstStyle/>
          <a:p>
            <a:r>
              <a:rPr lang="en-US" sz="4000" err="1">
                <a:solidFill>
                  <a:srgbClr val="FFFFFF"/>
                </a:solidFill>
              </a:rPr>
              <a:t>Благодаря</a:t>
            </a:r>
            <a:r>
              <a:rPr lang="en-US" sz="4000">
                <a:solidFill>
                  <a:srgbClr val="FFFFFF"/>
                </a:solidFill>
              </a:rPr>
              <a:t> </a:t>
            </a:r>
            <a:r>
              <a:rPr lang="en-US" sz="4000" err="1">
                <a:solidFill>
                  <a:srgbClr val="FFFFFF"/>
                </a:solidFill>
              </a:rPr>
              <a:t>за</a:t>
            </a:r>
            <a:r>
              <a:rPr lang="en-US" sz="4000">
                <a:solidFill>
                  <a:srgbClr val="FFFFFF"/>
                </a:solidFill>
              </a:rPr>
              <a:t> </a:t>
            </a:r>
            <a:r>
              <a:rPr lang="en-US" sz="4000" err="1">
                <a:solidFill>
                  <a:srgbClr val="FFFFFF"/>
                </a:solidFill>
              </a:rPr>
              <a:t>вниманието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07941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C7098C-5DBF-2145-D3BC-4B30300F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6" r="33980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B6A4C8-210E-9EAA-A0E1-B808BFE16140}"/>
              </a:ext>
            </a:extLst>
          </p:cNvPr>
          <p:cNvSpPr txBox="1"/>
          <p:nvPr/>
        </p:nvSpPr>
        <p:spPr>
          <a:xfrm>
            <a:off x="1301302" y="590281"/>
            <a:ext cx="67882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err="1">
                <a:ea typeface="+mn-lt"/>
                <a:cs typeface="+mn-lt"/>
              </a:rPr>
              <a:t>Обяснение</a:t>
            </a:r>
            <a:r>
              <a:rPr lang="en-US" sz="2000" b="1" i="1">
                <a:ea typeface="+mn-lt"/>
                <a:cs typeface="+mn-lt"/>
              </a:rPr>
              <a:t> </a:t>
            </a:r>
            <a:r>
              <a:rPr lang="en-US" sz="2000" b="1" i="1" err="1">
                <a:ea typeface="+mn-lt"/>
                <a:cs typeface="+mn-lt"/>
              </a:rPr>
              <a:t>на</a:t>
            </a:r>
            <a:r>
              <a:rPr lang="en-US" sz="2000" b="1" i="1">
                <a:ea typeface="+mn-lt"/>
                <a:cs typeface="+mn-lt"/>
              </a:rPr>
              <a:t> </a:t>
            </a:r>
            <a:r>
              <a:rPr lang="en-US" sz="2000" b="1" i="1" err="1">
                <a:ea typeface="+mn-lt"/>
                <a:cs typeface="+mn-lt"/>
              </a:rPr>
              <a:t>кода</a:t>
            </a:r>
            <a:r>
              <a:rPr lang="en-US" sz="2000" b="1" i="1">
                <a:ea typeface="+mn-lt"/>
                <a:cs typeface="+mn-lt"/>
              </a:rPr>
              <a:t> и </a:t>
            </a:r>
            <a:r>
              <a:rPr lang="en-US" sz="2000" b="1" i="1" err="1">
                <a:ea typeface="+mn-lt"/>
                <a:cs typeface="+mn-lt"/>
              </a:rPr>
              <a:t>неговата</a:t>
            </a:r>
            <a:r>
              <a:rPr lang="en-US" sz="2000" b="1" i="1">
                <a:ea typeface="+mn-lt"/>
                <a:cs typeface="+mn-lt"/>
              </a:rPr>
              <a:t> </a:t>
            </a:r>
            <a:r>
              <a:rPr lang="en-US" sz="2000" b="1" i="1" err="1">
                <a:ea typeface="+mn-lt"/>
                <a:cs typeface="+mn-lt"/>
              </a:rPr>
              <a:t>работа</a:t>
            </a:r>
            <a:r>
              <a:rPr lang="en-US" sz="2000" b="1" i="1">
                <a:ea typeface="+mn-lt"/>
                <a:cs typeface="+mn-lt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1FF21-57EF-7383-235B-BEBCB4E52B37}"/>
              </a:ext>
            </a:extLst>
          </p:cNvPr>
          <p:cNvSpPr txBox="1"/>
          <p:nvPr/>
        </p:nvSpPr>
        <p:spPr>
          <a:xfrm>
            <a:off x="491007" y="4775916"/>
            <a:ext cx="6667500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В </a:t>
            </a:r>
            <a:r>
              <a:rPr lang="en-US" sz="1400" err="1">
                <a:ea typeface="+mn-lt"/>
                <a:cs typeface="+mn-lt"/>
              </a:rPr>
              <a:t>началото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кода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вкарват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библиотеките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които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ще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влязат</a:t>
            </a:r>
            <a:r>
              <a:rPr lang="en-US" sz="1400">
                <a:ea typeface="+mn-lt"/>
                <a:cs typeface="+mn-lt"/>
              </a:rPr>
              <a:t> в </a:t>
            </a:r>
            <a:r>
              <a:rPr lang="en-US" sz="1400" err="1">
                <a:ea typeface="+mn-lt"/>
                <a:cs typeface="+mn-lt"/>
              </a:rPr>
              <a:t>употреба</a:t>
            </a:r>
            <a:r>
              <a:rPr lang="en-US" sz="1400">
                <a:ea typeface="+mn-lt"/>
                <a:cs typeface="+mn-lt"/>
              </a:rPr>
              <a:t>. </a:t>
            </a:r>
            <a:r>
              <a:rPr lang="en-US" sz="1400" err="1">
                <a:ea typeface="+mn-lt"/>
                <a:cs typeface="+mn-lt"/>
              </a:rPr>
              <a:t>След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това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козолата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изписва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името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автора</a:t>
            </a:r>
            <a:r>
              <a:rPr lang="en-US" sz="1400">
                <a:ea typeface="+mn-lt"/>
                <a:cs typeface="+mn-lt"/>
              </a:rPr>
              <a:t> и </a:t>
            </a:r>
            <a:r>
              <a:rPr lang="en-US" sz="1400" err="1">
                <a:ea typeface="+mn-lt"/>
                <a:cs typeface="+mn-lt"/>
              </a:rPr>
              <a:t>какво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изисква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от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потребителя</a:t>
            </a:r>
            <a:r>
              <a:rPr lang="en-US" sz="1400">
                <a:ea typeface="+mn-lt"/>
                <a:cs typeface="+mn-lt"/>
              </a:rPr>
              <a:t>. </a:t>
            </a:r>
            <a:r>
              <a:rPr lang="en-US" sz="1400" err="1">
                <a:ea typeface="+mn-lt"/>
                <a:cs typeface="+mn-lt"/>
              </a:rPr>
              <a:t>Програмата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изчаква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потребителя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да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въведе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стойноста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</a:t>
            </a:r>
            <a:r>
              <a:rPr lang="en-US" sz="1400">
                <a:ea typeface="+mn-lt"/>
                <a:cs typeface="+mn-lt"/>
              </a:rPr>
              <a:t> N </a:t>
            </a:r>
            <a:r>
              <a:rPr lang="en-US" sz="1400" err="1">
                <a:ea typeface="+mn-lt"/>
                <a:cs typeface="+mn-lt"/>
              </a:rPr>
              <a:t>от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клавиатурата</a:t>
            </a:r>
            <a:r>
              <a:rPr lang="en-US" sz="1400">
                <a:ea typeface="+mn-lt"/>
                <a:cs typeface="+mn-lt"/>
              </a:rPr>
              <a:t>. </a:t>
            </a:r>
            <a:r>
              <a:rPr lang="en-US" sz="1400" err="1">
                <a:ea typeface="+mn-lt"/>
                <a:cs typeface="+mn-lt"/>
              </a:rPr>
              <a:t>Когото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бива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въведена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стойността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</a:t>
            </a:r>
            <a:r>
              <a:rPr lang="en-US" sz="1400">
                <a:ea typeface="+mn-lt"/>
                <a:cs typeface="+mn-lt"/>
              </a:rPr>
              <a:t> N </a:t>
            </a:r>
            <a:r>
              <a:rPr lang="en-US" sz="1400" err="1">
                <a:ea typeface="+mn-lt"/>
                <a:cs typeface="+mn-lt"/>
              </a:rPr>
              <a:t>програмата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казва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потрибетля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коя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стойност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ще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въвежда</a:t>
            </a:r>
            <a:r>
              <a:rPr lang="en-US" sz="1400">
                <a:ea typeface="+mn-lt"/>
                <a:cs typeface="+mn-lt"/>
              </a:rPr>
              <a:t> в </a:t>
            </a:r>
            <a:r>
              <a:rPr lang="en-US" sz="1400" err="1">
                <a:ea typeface="+mn-lt"/>
                <a:cs typeface="+mn-lt"/>
              </a:rPr>
              <a:t>даденият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интервал</a:t>
            </a:r>
            <a:r>
              <a:rPr lang="en-US" sz="1400">
                <a:ea typeface="+mn-lt"/>
                <a:cs typeface="+mn-lt"/>
              </a:rPr>
              <a:t>. </a:t>
            </a:r>
            <a:r>
              <a:rPr lang="en-US" sz="1400" err="1">
                <a:ea typeface="+mn-lt"/>
                <a:cs typeface="+mn-lt"/>
              </a:rPr>
              <a:t>След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което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матрицата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се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извежда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</a:t>
            </a:r>
            <a:r>
              <a:rPr lang="en-US" sz="1400">
                <a:ea typeface="+mn-lt"/>
                <a:cs typeface="+mn-lt"/>
              </a:rPr>
              <a:t> екрана.</a:t>
            </a:r>
          </a:p>
          <a:p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4711D0F-C3C6-1471-6A78-831364CB7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4995"/>
            <a:ext cx="4964805" cy="335674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0CA8483-D036-5E01-5C8A-134AD3A1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499" y="2707590"/>
            <a:ext cx="3333480" cy="20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7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2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302F9B76-EAD0-4590-99F1-B6F64C0A8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6A4C8-210E-9EAA-A0E1-B808BFE16140}"/>
              </a:ext>
            </a:extLst>
          </p:cNvPr>
          <p:cNvSpPr txBox="1"/>
          <p:nvPr/>
        </p:nvSpPr>
        <p:spPr>
          <a:xfrm>
            <a:off x="1088136" y="1086265"/>
            <a:ext cx="9914372" cy="11997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cap="none" baseline="0">
              <a:latin typeface="+mj-lt"/>
              <a:ea typeface="+mj-ea"/>
              <a:cs typeface="+mj-cs"/>
            </a:endParaRPr>
          </a:p>
        </p:txBody>
      </p:sp>
      <p:cxnSp>
        <p:nvCxnSpPr>
          <p:cNvPr id="38" name="Straight Connector 3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791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C7098C-5DBF-2145-D3BC-4B30300F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3" r="22135" b="-3"/>
          <a:stretch/>
        </p:blipFill>
        <p:spPr>
          <a:xfrm>
            <a:off x="1" y="2657474"/>
            <a:ext cx="4024009" cy="4215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1FF21-57EF-7383-235B-BEBCB4E52B37}"/>
              </a:ext>
            </a:extLst>
          </p:cNvPr>
          <p:cNvSpPr txBox="1"/>
          <p:nvPr/>
        </p:nvSpPr>
        <p:spPr>
          <a:xfrm>
            <a:off x="4843959" y="370912"/>
            <a:ext cx="3741420" cy="36890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sz="1500">
                <a:ea typeface="+mn-lt"/>
                <a:cs typeface="+mn-lt"/>
              </a:rPr>
              <a:t>С </a:t>
            </a:r>
            <a:r>
              <a:rPr lang="en-US" sz="1500" err="1">
                <a:ea typeface="+mn-lt"/>
                <a:cs typeface="+mn-lt"/>
              </a:rPr>
              <a:t>помоща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на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два</a:t>
            </a:r>
            <a:r>
              <a:rPr lang="en-US" sz="1500">
                <a:ea typeface="+mn-lt"/>
                <a:cs typeface="+mn-lt"/>
              </a:rPr>
              <a:t> for </a:t>
            </a:r>
            <a:r>
              <a:rPr lang="en-US" sz="1500" err="1">
                <a:ea typeface="+mn-lt"/>
                <a:cs typeface="+mn-lt"/>
              </a:rPr>
              <a:t>цикъла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обхождаме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цялата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матрица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по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колони</a:t>
            </a:r>
            <a:r>
              <a:rPr lang="en-US" sz="1500">
                <a:ea typeface="+mn-lt"/>
                <a:cs typeface="+mn-lt"/>
              </a:rPr>
              <a:t> и </a:t>
            </a:r>
            <a:r>
              <a:rPr lang="en-US" sz="1500" err="1">
                <a:ea typeface="+mn-lt"/>
                <a:cs typeface="+mn-lt"/>
              </a:rPr>
              <a:t>чрез</a:t>
            </a:r>
            <a:r>
              <a:rPr lang="en-US" sz="1500">
                <a:ea typeface="+mn-lt"/>
                <a:cs typeface="+mn-lt"/>
              </a:rPr>
              <a:t> if </a:t>
            </a:r>
            <a:r>
              <a:rPr lang="en-US" sz="1500" err="1">
                <a:ea typeface="+mn-lt"/>
                <a:cs typeface="+mn-lt"/>
              </a:rPr>
              <a:t>проверка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следим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кое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от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числата</a:t>
            </a:r>
            <a:r>
              <a:rPr lang="en-US" sz="1500">
                <a:ea typeface="+mn-lt"/>
                <a:cs typeface="+mn-lt"/>
              </a:rPr>
              <a:t> е  с </a:t>
            </a:r>
            <a:r>
              <a:rPr lang="en-US" sz="1500" err="1">
                <a:ea typeface="+mn-lt"/>
                <a:cs typeface="+mn-lt"/>
              </a:rPr>
              <a:t>най-голяма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стойност</a:t>
            </a:r>
            <a:r>
              <a:rPr lang="en-US" sz="1500">
                <a:ea typeface="+mn-lt"/>
                <a:cs typeface="+mn-lt"/>
              </a:rPr>
              <a:t>. </a:t>
            </a:r>
            <a:r>
              <a:rPr lang="en-US" sz="1500" err="1">
                <a:ea typeface="+mn-lt"/>
                <a:cs typeface="+mn-lt"/>
              </a:rPr>
              <a:t>Запазва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се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най-голямото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от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числата</a:t>
            </a:r>
            <a:r>
              <a:rPr lang="en-US" sz="1500">
                <a:ea typeface="+mn-lt"/>
                <a:cs typeface="+mn-lt"/>
              </a:rPr>
              <a:t> в </a:t>
            </a:r>
            <a:r>
              <a:rPr lang="en-US" sz="1500" err="1">
                <a:ea typeface="+mn-lt"/>
                <a:cs typeface="+mn-lt"/>
              </a:rPr>
              <a:t>отделен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масив</a:t>
            </a:r>
            <a:r>
              <a:rPr lang="en-US" sz="1500">
                <a:ea typeface="+mn-lt"/>
                <a:cs typeface="+mn-lt"/>
              </a:rPr>
              <a:t> и </a:t>
            </a:r>
            <a:r>
              <a:rPr lang="en-US" sz="1500" err="1">
                <a:ea typeface="+mn-lt"/>
                <a:cs typeface="+mn-lt"/>
              </a:rPr>
              <a:t>едновременно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се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принтира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на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козолата</a:t>
            </a:r>
            <a:r>
              <a:rPr lang="en-US" sz="1500">
                <a:ea typeface="+mn-lt"/>
                <a:cs typeface="+mn-lt"/>
              </a:rPr>
              <a:t> в </a:t>
            </a:r>
            <a:r>
              <a:rPr lang="en-US" sz="1500" err="1">
                <a:ea typeface="+mn-lt"/>
                <a:cs typeface="+mn-lt"/>
              </a:rPr>
              <a:t>коя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колона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кое</a:t>
            </a:r>
            <a:r>
              <a:rPr lang="en-US" sz="1500">
                <a:ea typeface="+mn-lt"/>
                <a:cs typeface="+mn-lt"/>
              </a:rPr>
              <a:t> е </a:t>
            </a:r>
            <a:r>
              <a:rPr lang="en-US" sz="1500" err="1">
                <a:ea typeface="+mn-lt"/>
                <a:cs typeface="+mn-lt"/>
              </a:rPr>
              <a:t>най-голямото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число</a:t>
            </a:r>
            <a:r>
              <a:rPr lang="en-US" sz="1500">
                <a:ea typeface="+mn-lt"/>
                <a:cs typeface="+mn-lt"/>
              </a:rPr>
              <a:t>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endParaRPr lang="en-US" sz="1500"/>
          </a:p>
        </p:txBody>
      </p:sp>
      <p:pic>
        <p:nvPicPr>
          <p:cNvPr id="2" name="Picture 7" descr="Text&#10;&#10;Description automatically generated">
            <a:extLst>
              <a:ext uri="{FF2B5EF4-FFF2-40B4-BE49-F238E27FC236}">
                <a16:creationId xmlns:a16="http://schemas.microsoft.com/office/drawing/2014/main" id="{8D00C468-E8FB-5440-7702-DDA1259A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5" y="51474"/>
            <a:ext cx="3816438" cy="2965486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4CE817B-01D3-BA31-6625-BA3591E27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" y="3838571"/>
            <a:ext cx="5318974" cy="1477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84D03D-AD90-F522-B0C4-FB344C393932}"/>
              </a:ext>
            </a:extLst>
          </p:cNvPr>
          <p:cNvSpPr txBox="1"/>
          <p:nvPr/>
        </p:nvSpPr>
        <p:spPr>
          <a:xfrm>
            <a:off x="5452056" y="4110507"/>
            <a:ext cx="48832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z-Cyrl-AZ">
                <a:latin typeface="Avenir Next LT Pro"/>
                <a:ea typeface="Avenir Next LT Pro"/>
                <a:cs typeface="Avenir Next LT Pro"/>
              </a:rPr>
              <a:t>С един </a:t>
            </a:r>
            <a:r>
              <a:rPr lang="en-US">
                <a:latin typeface="Avenir Next LT Pro"/>
                <a:ea typeface="Avenir Next LT Pro"/>
                <a:cs typeface="Avenir Next LT Pro"/>
              </a:rPr>
              <a:t>for </a:t>
            </a:r>
            <a:r>
              <a:rPr lang="az-Cyrl-AZ">
                <a:latin typeface="Avenir Next LT Pro"/>
                <a:ea typeface="Avenir Next LT Pro"/>
                <a:cs typeface="Avenir Next LT Pro"/>
              </a:rPr>
              <a:t>цикъл се принитира запазеният масив от всички максимални елементи от матрицата.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C7098C-5DBF-2145-D3BC-4B30300F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6" r="33980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BAEC26-8051-8C1F-4C26-F494C9AB53F8}"/>
              </a:ext>
            </a:extLst>
          </p:cNvPr>
          <p:cNvSpPr txBox="1"/>
          <p:nvPr/>
        </p:nvSpPr>
        <p:spPr>
          <a:xfrm>
            <a:off x="8532254" y="1341548"/>
            <a:ext cx="32519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z-Cyrl-AZ">
                <a:solidFill>
                  <a:schemeClr val="bg1"/>
                </a:solidFill>
                <a:latin typeface="Avenir Next LT Pro"/>
              </a:rPr>
              <a:t>С два </a:t>
            </a:r>
            <a:r>
              <a:rPr lang="en-US">
                <a:solidFill>
                  <a:schemeClr val="bg1"/>
                </a:solidFill>
                <a:latin typeface="Avenir Next LT Pro"/>
              </a:rPr>
              <a:t>for </a:t>
            </a:r>
            <a:r>
              <a:rPr lang="az-Cyrl-AZ">
                <a:solidFill>
                  <a:schemeClr val="bg1"/>
                </a:solidFill>
                <a:latin typeface="Avenir Next LT Pro"/>
              </a:rPr>
              <a:t>цикъла си осигоряваме достатъчно итерации да подредим масива от максималните числа с помоща на допълнителна променлива.</a:t>
            </a:r>
            <a:r>
              <a:rPr lang="az-Cyrl-AZ">
                <a:solidFill>
                  <a:schemeClr val="bg1"/>
                </a:solidFill>
                <a:latin typeface="Avenir Next LT Pro"/>
                <a:ea typeface="Avenir Next LT Pro"/>
                <a:cs typeface="Avenir Next LT Pro"/>
              </a:rPr>
              <a:t> 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B6C24CF7-CF4D-9549-B924-06E082FFF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77" y="1249670"/>
            <a:ext cx="4438917" cy="2931252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48AAD66-E2C2-11FE-EB3A-2E18DC57A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76" y="4183379"/>
            <a:ext cx="6188298" cy="1303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96F28E-39C8-7A2A-53CF-1CB6CF671506}"/>
              </a:ext>
            </a:extLst>
          </p:cNvPr>
          <p:cNvSpPr txBox="1"/>
          <p:nvPr/>
        </p:nvSpPr>
        <p:spPr>
          <a:xfrm>
            <a:off x="8569816" y="4314422"/>
            <a:ext cx="30748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Принтира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се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на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конзолата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подрединият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масив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след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което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програмата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приключва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своята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работа</a:t>
            </a:r>
            <a:r>
              <a:rPr lang="en-US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8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C7098C-5DBF-2145-D3BC-4B30300F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6" r="33980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B6A4C8-210E-9EAA-A0E1-B808BFE16140}"/>
              </a:ext>
            </a:extLst>
          </p:cNvPr>
          <p:cNvSpPr txBox="1"/>
          <p:nvPr/>
        </p:nvSpPr>
        <p:spPr>
          <a:xfrm>
            <a:off x="1301302" y="590281"/>
            <a:ext cx="67882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ea typeface="+mn-lt"/>
                <a:cs typeface="+mn-lt"/>
              </a:rPr>
              <a:t>Обяснение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на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кода</a:t>
            </a:r>
            <a:r>
              <a:rPr lang="en-US" sz="2000">
                <a:ea typeface="+mn-lt"/>
                <a:cs typeface="+mn-lt"/>
              </a:rPr>
              <a:t> и </a:t>
            </a:r>
            <a:r>
              <a:rPr lang="en-US" sz="2000" err="1">
                <a:ea typeface="+mn-lt"/>
                <a:cs typeface="+mn-lt"/>
              </a:rPr>
              <a:t>неговата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работа</a:t>
            </a:r>
            <a:r>
              <a:rPr lang="en-US" sz="2000">
                <a:ea typeface="+mn-lt"/>
                <a:cs typeface="+mn-lt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1FF21-57EF-7383-235B-BEBCB4E52B37}"/>
              </a:ext>
            </a:extLst>
          </p:cNvPr>
          <p:cNvSpPr txBox="1"/>
          <p:nvPr/>
        </p:nvSpPr>
        <p:spPr>
          <a:xfrm>
            <a:off x="491007" y="4775916"/>
            <a:ext cx="66675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В </a:t>
            </a:r>
            <a:r>
              <a:rPr lang="en-US" sz="1400" err="1">
                <a:ea typeface="+mn-lt"/>
                <a:cs typeface="+mn-lt"/>
              </a:rPr>
              <a:t>началото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кода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вкарват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библиотеките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които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ще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влязат</a:t>
            </a:r>
            <a:r>
              <a:rPr lang="en-US" sz="1400">
                <a:ea typeface="+mn-lt"/>
                <a:cs typeface="+mn-lt"/>
              </a:rPr>
              <a:t> в </a:t>
            </a:r>
            <a:r>
              <a:rPr lang="en-US" sz="1400" err="1">
                <a:ea typeface="+mn-lt"/>
                <a:cs typeface="+mn-lt"/>
              </a:rPr>
              <a:t>употреба</a:t>
            </a:r>
            <a:r>
              <a:rPr lang="en-US" sz="1400">
                <a:ea typeface="+mn-lt"/>
                <a:cs typeface="+mn-lt"/>
              </a:rPr>
              <a:t>. </a:t>
            </a:r>
            <a:r>
              <a:rPr lang="en-US" sz="1400" err="1">
                <a:ea typeface="+mn-lt"/>
                <a:cs typeface="+mn-lt"/>
              </a:rPr>
              <a:t>След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това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козолата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изписва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името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автора</a:t>
            </a:r>
            <a:r>
              <a:rPr lang="en-US" sz="1400">
                <a:ea typeface="+mn-lt"/>
                <a:cs typeface="+mn-lt"/>
              </a:rPr>
              <a:t> и </a:t>
            </a:r>
            <a:r>
              <a:rPr lang="en-US" sz="1400" err="1">
                <a:ea typeface="+mn-lt"/>
                <a:cs typeface="+mn-lt"/>
              </a:rPr>
              <a:t>какво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изисква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от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потребителя</a:t>
            </a:r>
            <a:r>
              <a:rPr lang="en-US" sz="1400">
                <a:ea typeface="+mn-lt"/>
                <a:cs typeface="+mn-lt"/>
              </a:rPr>
              <a:t>. </a:t>
            </a:r>
            <a:r>
              <a:rPr lang="en-US" sz="1400" err="1">
                <a:ea typeface="+mn-lt"/>
                <a:cs typeface="+mn-lt"/>
              </a:rPr>
              <a:t>Програмата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изчаква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потребителя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да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въведе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стойноста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</a:t>
            </a:r>
            <a:r>
              <a:rPr lang="en-US" sz="1400">
                <a:ea typeface="+mn-lt"/>
                <a:cs typeface="+mn-lt"/>
              </a:rPr>
              <a:t> N </a:t>
            </a:r>
            <a:r>
              <a:rPr lang="en-US" sz="1400" err="1">
                <a:ea typeface="+mn-lt"/>
                <a:cs typeface="+mn-lt"/>
              </a:rPr>
              <a:t>от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клавиатурата</a:t>
            </a:r>
            <a:r>
              <a:rPr lang="en-US" sz="1400">
                <a:ea typeface="+mn-lt"/>
                <a:cs typeface="+mn-lt"/>
              </a:rPr>
              <a:t>. </a:t>
            </a:r>
            <a:r>
              <a:rPr lang="en-US" sz="1400" err="1">
                <a:ea typeface="+mn-lt"/>
                <a:cs typeface="+mn-lt"/>
              </a:rPr>
              <a:t>Когото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бива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въведена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стойността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</a:t>
            </a:r>
            <a:r>
              <a:rPr lang="en-US" sz="1400">
                <a:ea typeface="+mn-lt"/>
                <a:cs typeface="+mn-lt"/>
              </a:rPr>
              <a:t> N </a:t>
            </a:r>
            <a:r>
              <a:rPr lang="en-US" sz="1400" err="1">
                <a:ea typeface="+mn-lt"/>
                <a:cs typeface="+mn-lt"/>
              </a:rPr>
              <a:t>програмата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казва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потрибетля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коя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стойност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ще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се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въвежда</a:t>
            </a:r>
            <a:r>
              <a:rPr lang="en-US" sz="1400">
                <a:ea typeface="+mn-lt"/>
                <a:cs typeface="+mn-lt"/>
              </a:rPr>
              <a:t> в </a:t>
            </a:r>
            <a:r>
              <a:rPr lang="en-US" sz="1400" err="1">
                <a:ea typeface="+mn-lt"/>
                <a:cs typeface="+mn-lt"/>
              </a:rPr>
              <a:t>даденият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интервал</a:t>
            </a:r>
            <a:r>
              <a:rPr lang="en-US" sz="1400">
                <a:ea typeface="+mn-lt"/>
                <a:cs typeface="+mn-lt"/>
              </a:rPr>
              <a:t>. </a:t>
            </a:r>
            <a:r>
              <a:rPr lang="en-US" sz="1400" err="1">
                <a:ea typeface="+mn-lt"/>
                <a:cs typeface="+mn-lt"/>
              </a:rPr>
              <a:t>След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което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матрицата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бива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изпринтирана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конзолата</a:t>
            </a:r>
            <a:r>
              <a:rPr lang="en-US" sz="1400">
                <a:ea typeface="+mn-lt"/>
                <a:cs typeface="+mn-lt"/>
              </a:rPr>
              <a:t>.</a:t>
            </a:r>
          </a:p>
          <a:p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4711D0F-C3C6-1471-6A78-831364CB7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4995"/>
            <a:ext cx="4964805" cy="335674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0CA8483-D036-5E01-5C8A-134AD3A1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499" y="2707590"/>
            <a:ext cx="3333480" cy="20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39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9646" y="1092848"/>
            <a:ext cx="9958753" cy="680144"/>
          </a:xfrm>
        </p:spPr>
        <p:txBody>
          <a:bodyPr anchor="t">
            <a:normAutofit/>
          </a:bodyPr>
          <a:lstStyle/>
          <a:p>
            <a:r>
              <a:rPr lang="en-US" sz="4000" err="1"/>
              <a:t>Пробен</a:t>
            </a:r>
            <a:r>
              <a:rPr lang="en-US" sz="4000"/>
              <a:t> </a:t>
            </a:r>
            <a:r>
              <a:rPr lang="en-US" sz="4000" err="1"/>
              <a:t>тест</a:t>
            </a:r>
            <a:r>
              <a:rPr lang="en-US" sz="4000"/>
              <a:t> 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A96786A-7A3A-9645-C21B-5BDCB828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18" y="2846575"/>
            <a:ext cx="5313887" cy="3917247"/>
          </a:xfrm>
          <a:prstGeom prst="rect">
            <a:avLst/>
          </a:prstGeom>
        </p:spPr>
      </p:pic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FBFE70CA-1BA5-128D-68BD-FD80BFB9F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894" y="2953898"/>
            <a:ext cx="5590936" cy="3809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BD2371-6D9A-2A46-E973-D79A3CCED1F6}"/>
              </a:ext>
            </a:extLst>
          </p:cNvPr>
          <p:cNvSpPr txBox="1"/>
          <p:nvPr/>
        </p:nvSpPr>
        <p:spPr>
          <a:xfrm>
            <a:off x="1065190" y="1711816"/>
            <a:ext cx="101957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+mn-lt"/>
                <a:cs typeface="+mn-lt"/>
              </a:rPr>
              <a:t>От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клавиaтурата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въвежда</a:t>
            </a:r>
            <a:r>
              <a:rPr lang="en-US">
                <a:ea typeface="+mn-lt"/>
                <a:cs typeface="+mn-lt"/>
              </a:rPr>
              <a:t> N </a:t>
            </a:r>
            <a:r>
              <a:rPr lang="en-US" err="1">
                <a:ea typeface="+mn-lt"/>
                <a:cs typeface="+mn-lt"/>
              </a:rPr>
              <a:t>което</a:t>
            </a:r>
            <a:r>
              <a:rPr lang="en-US">
                <a:ea typeface="+mn-lt"/>
                <a:cs typeface="+mn-lt"/>
              </a:rPr>
              <a:t> е </a:t>
            </a:r>
            <a:r>
              <a:rPr lang="en-US" err="1">
                <a:ea typeface="+mn-lt"/>
                <a:cs typeface="+mn-lt"/>
              </a:rPr>
              <a:t>равно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</a:t>
            </a:r>
            <a:r>
              <a:rPr lang="en-US">
                <a:ea typeface="+mn-lt"/>
                <a:cs typeface="+mn-lt"/>
              </a:rPr>
              <a:t> 3. </a:t>
            </a:r>
            <a:r>
              <a:rPr lang="en-US" err="1">
                <a:ea typeface="+mn-lt"/>
                <a:cs typeface="+mn-lt"/>
              </a:rPr>
              <a:t>След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което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въвеждат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чилсата</a:t>
            </a:r>
            <a:r>
              <a:rPr lang="en-US">
                <a:ea typeface="+mn-lt"/>
                <a:cs typeface="+mn-lt"/>
              </a:rPr>
              <a:t> в </a:t>
            </a:r>
            <a:r>
              <a:rPr lang="en-US" err="1">
                <a:ea typeface="+mn-lt"/>
                <a:cs typeface="+mn-lt"/>
              </a:rPr>
              <a:t>матрицата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След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тяхното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въвеждане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принтира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цялата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матрица</a:t>
            </a:r>
            <a:r>
              <a:rPr lang="en-US">
                <a:ea typeface="+mn-lt"/>
                <a:cs typeface="+mn-lt"/>
              </a:rPr>
              <a:t> и </a:t>
            </a:r>
            <a:r>
              <a:rPr lang="en-US" err="1">
                <a:ea typeface="+mn-lt"/>
                <a:cs typeface="+mn-lt"/>
              </a:rPr>
              <a:t>максималните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числа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от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всяка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колона</a:t>
            </a:r>
            <a:r>
              <a:rPr lang="en-US">
                <a:ea typeface="+mn-lt"/>
                <a:cs typeface="+mn-lt"/>
              </a:rPr>
              <a:t>. В </a:t>
            </a:r>
            <a:r>
              <a:rPr lang="en-US" err="1">
                <a:ea typeface="+mn-lt"/>
                <a:cs typeface="+mn-lt"/>
              </a:rPr>
              <a:t>края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програмата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принтира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масива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от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всички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максимални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числа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по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колони</a:t>
            </a:r>
            <a:r>
              <a:rPr lang="en-US">
                <a:ea typeface="+mn-lt"/>
                <a:cs typeface="+mn-lt"/>
              </a:rPr>
              <a:t> и </a:t>
            </a:r>
            <a:r>
              <a:rPr lang="en-US" err="1">
                <a:ea typeface="+mn-lt"/>
                <a:cs typeface="+mn-lt"/>
              </a:rPr>
              <a:t>след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това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същият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масив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обаче</a:t>
            </a:r>
            <a:r>
              <a:rPr lang="en-US">
                <a:ea typeface="+mn-lt"/>
                <a:cs typeface="+mn-lt"/>
              </a:rPr>
              <a:t> в </a:t>
            </a:r>
            <a:r>
              <a:rPr lang="en-US" err="1">
                <a:ea typeface="+mn-lt"/>
                <a:cs typeface="+mn-lt"/>
              </a:rPr>
              <a:t>низходящ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ред</a:t>
            </a:r>
            <a:r>
              <a:rPr lang="en-US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9595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C7098C-5DBF-2145-D3BC-4B30300F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6" r="33980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CCA3C3BE-71A1-6B7C-04FC-209C54E44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07" y="195149"/>
            <a:ext cx="4499493" cy="3878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err="1"/>
              <a:t>Програмен</a:t>
            </a:r>
            <a:r>
              <a:rPr lang="en-US" sz="2800"/>
              <a:t> </a:t>
            </a:r>
            <a:r>
              <a:rPr lang="en-US" sz="2800" err="1"/>
              <a:t>код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FE80A-4455-C9B9-DFA6-D10BD745C0C2}"/>
              </a:ext>
            </a:extLst>
          </p:cNvPr>
          <p:cNvSpPr txBox="1"/>
          <p:nvPr/>
        </p:nvSpPr>
        <p:spPr>
          <a:xfrm>
            <a:off x="801144" y="576719"/>
            <a:ext cx="2977541" cy="7232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#include&lt;stdio.h&gt;</a:t>
            </a:r>
          </a:p>
          <a:p>
            <a:r>
              <a:rPr lang="en-US" sz="1600">
                <a:ea typeface="+mn-lt"/>
                <a:cs typeface="+mn-lt"/>
              </a:rPr>
              <a:t>#include&lt;stdlib.h&gt;</a:t>
            </a:r>
          </a:p>
          <a:p>
            <a:r>
              <a:rPr lang="en-US" sz="1600">
                <a:ea typeface="+mn-lt"/>
                <a:cs typeface="+mn-lt"/>
              </a:rPr>
              <a:t>int main()</a:t>
            </a:r>
          </a:p>
          <a:p>
            <a:r>
              <a:rPr lang="en-US" sz="1600">
                <a:ea typeface="+mn-lt"/>
                <a:cs typeface="+mn-lt"/>
              </a:rPr>
              <a:t>{</a:t>
            </a:r>
          </a:p>
          <a:p>
            <a:r>
              <a:rPr lang="en-US" sz="1600">
                <a:ea typeface="+mn-lt"/>
                <a:cs typeface="+mn-lt"/>
              </a:rPr>
              <a:t>int </a:t>
            </a:r>
            <a:r>
              <a:rPr lang="en-US" sz="1600" err="1">
                <a:ea typeface="+mn-lt"/>
                <a:cs typeface="+mn-lt"/>
              </a:rPr>
              <a:t>N,i,j</a:t>
            </a:r>
            <a:r>
              <a:rPr lang="en-US" sz="1600">
                <a:ea typeface="+mn-lt"/>
                <a:cs typeface="+mn-lt"/>
              </a:rPr>
              <a:t>;</a:t>
            </a:r>
          </a:p>
          <a:p>
            <a:r>
              <a:rPr lang="en-US" sz="1600" err="1">
                <a:ea typeface="+mn-lt"/>
                <a:cs typeface="+mn-lt"/>
              </a:rPr>
              <a:t>printf</a:t>
            </a:r>
            <a:r>
              <a:rPr lang="en-US" sz="1600">
                <a:ea typeface="+mn-lt"/>
                <a:cs typeface="+mn-lt"/>
              </a:rPr>
              <a:t>("Venelin </a:t>
            </a:r>
            <a:r>
              <a:rPr lang="en-US" sz="1600" err="1">
                <a:ea typeface="+mn-lt"/>
                <a:cs typeface="+mn-lt"/>
              </a:rPr>
              <a:t>Vladislavov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Venelinov</a:t>
            </a:r>
            <a:r>
              <a:rPr lang="en-US" sz="1600">
                <a:ea typeface="+mn-lt"/>
                <a:cs typeface="+mn-lt"/>
              </a:rPr>
              <a:t>\n");</a:t>
            </a:r>
          </a:p>
          <a:p>
            <a:r>
              <a:rPr lang="en-US" sz="1600" err="1">
                <a:ea typeface="+mn-lt"/>
                <a:cs typeface="+mn-lt"/>
              </a:rPr>
              <a:t>printf</a:t>
            </a:r>
            <a:r>
              <a:rPr lang="en-US" sz="1600">
                <a:ea typeface="+mn-lt"/>
                <a:cs typeface="+mn-lt"/>
              </a:rPr>
              <a:t>("</a:t>
            </a:r>
            <a:r>
              <a:rPr lang="en-US" sz="1600" err="1">
                <a:ea typeface="+mn-lt"/>
                <a:cs typeface="+mn-lt"/>
              </a:rPr>
              <a:t>vuvedete</a:t>
            </a:r>
            <a:r>
              <a:rPr lang="en-US" sz="1600">
                <a:ea typeface="+mn-lt"/>
                <a:cs typeface="+mn-lt"/>
              </a:rPr>
              <a:t> N=");</a:t>
            </a:r>
          </a:p>
          <a:p>
            <a:r>
              <a:rPr lang="en-US" sz="1600" err="1">
                <a:ea typeface="+mn-lt"/>
                <a:cs typeface="+mn-lt"/>
              </a:rPr>
              <a:t>scanf</a:t>
            </a:r>
            <a:r>
              <a:rPr lang="en-US" sz="1600">
                <a:ea typeface="+mn-lt"/>
                <a:cs typeface="+mn-lt"/>
              </a:rPr>
              <a:t>("%</a:t>
            </a:r>
            <a:r>
              <a:rPr lang="en-US" sz="1600" err="1">
                <a:ea typeface="+mn-lt"/>
                <a:cs typeface="+mn-lt"/>
              </a:rPr>
              <a:t>d",&amp;N</a:t>
            </a:r>
            <a:r>
              <a:rPr lang="en-US" sz="1600">
                <a:ea typeface="+mn-lt"/>
                <a:cs typeface="+mn-lt"/>
              </a:rPr>
              <a:t>);</a:t>
            </a:r>
          </a:p>
          <a:p>
            <a:r>
              <a:rPr lang="en-US" sz="1600">
                <a:ea typeface="+mn-lt"/>
                <a:cs typeface="+mn-lt"/>
              </a:rPr>
              <a:t>int </a:t>
            </a:r>
            <a:r>
              <a:rPr lang="en-US" sz="1600" err="1">
                <a:ea typeface="+mn-lt"/>
                <a:cs typeface="+mn-lt"/>
              </a:rPr>
              <a:t>max,minimax,maxArrayPosition</a:t>
            </a:r>
            <a:r>
              <a:rPr lang="en-US" sz="1600">
                <a:ea typeface="+mn-lt"/>
                <a:cs typeface="+mn-lt"/>
              </a:rPr>
              <a:t>=0,maxArray[N],A[N][N],helper;</a:t>
            </a: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for(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=0;i&lt;</a:t>
            </a:r>
            <a:r>
              <a:rPr lang="en-US" sz="1600" err="1">
                <a:ea typeface="+mn-lt"/>
                <a:cs typeface="+mn-lt"/>
              </a:rPr>
              <a:t>N;i</a:t>
            </a:r>
            <a:r>
              <a:rPr lang="en-US" sz="1600">
                <a:ea typeface="+mn-lt"/>
                <a:cs typeface="+mn-lt"/>
              </a:rPr>
              <a:t>++)</a:t>
            </a:r>
          </a:p>
          <a:p>
            <a:r>
              <a:rPr lang="en-US" sz="1600">
                <a:ea typeface="+mn-lt"/>
                <a:cs typeface="+mn-lt"/>
              </a:rPr>
              <a:t>{</a:t>
            </a:r>
          </a:p>
          <a:p>
            <a:r>
              <a:rPr lang="en-US" sz="1600">
                <a:ea typeface="+mn-lt"/>
                <a:cs typeface="+mn-lt"/>
              </a:rPr>
              <a:t>for(j=0;j&lt;</a:t>
            </a:r>
            <a:r>
              <a:rPr lang="en-US" sz="1600" err="1">
                <a:ea typeface="+mn-lt"/>
                <a:cs typeface="+mn-lt"/>
              </a:rPr>
              <a:t>N;j</a:t>
            </a:r>
            <a:r>
              <a:rPr lang="en-US" sz="1600">
                <a:ea typeface="+mn-lt"/>
                <a:cs typeface="+mn-lt"/>
              </a:rPr>
              <a:t>++)</a:t>
            </a:r>
          </a:p>
          <a:p>
            <a:r>
              <a:rPr lang="en-US" sz="1600">
                <a:ea typeface="+mn-lt"/>
                <a:cs typeface="+mn-lt"/>
              </a:rPr>
              <a:t>{</a:t>
            </a:r>
          </a:p>
          <a:p>
            <a:r>
              <a:rPr lang="en-US" sz="1600">
                <a:ea typeface="+mn-lt"/>
                <a:cs typeface="+mn-lt"/>
              </a:rPr>
              <a:t>do{</a:t>
            </a:r>
          </a:p>
          <a:p>
            <a:r>
              <a:rPr lang="en-US" sz="1600" err="1">
                <a:ea typeface="+mn-lt"/>
                <a:cs typeface="+mn-lt"/>
              </a:rPr>
              <a:t>printf</a:t>
            </a:r>
            <a:r>
              <a:rPr lang="en-US" sz="1600">
                <a:ea typeface="+mn-lt"/>
                <a:cs typeface="+mn-lt"/>
              </a:rPr>
              <a:t>("</a:t>
            </a:r>
            <a:r>
              <a:rPr lang="en-US" sz="1600" err="1">
                <a:ea typeface="+mn-lt"/>
                <a:cs typeface="+mn-lt"/>
              </a:rPr>
              <a:t>vavedete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chislata</a:t>
            </a:r>
            <a:r>
              <a:rPr lang="en-US" sz="1600">
                <a:ea typeface="+mn-lt"/>
                <a:cs typeface="+mn-lt"/>
              </a:rPr>
              <a:t> [%d] [%d]=",</a:t>
            </a:r>
            <a:r>
              <a:rPr lang="en-US" sz="1600" err="1">
                <a:ea typeface="+mn-lt"/>
                <a:cs typeface="+mn-lt"/>
              </a:rPr>
              <a:t>i,j</a:t>
            </a:r>
            <a:r>
              <a:rPr lang="en-US" sz="1600">
                <a:ea typeface="+mn-lt"/>
                <a:cs typeface="+mn-lt"/>
              </a:rPr>
              <a:t>);</a:t>
            </a:r>
          </a:p>
          <a:p>
            <a:r>
              <a:rPr lang="en-US" sz="1600" err="1">
                <a:ea typeface="+mn-lt"/>
                <a:cs typeface="+mn-lt"/>
              </a:rPr>
              <a:t>scanf</a:t>
            </a:r>
            <a:r>
              <a:rPr lang="en-US" sz="1600">
                <a:ea typeface="+mn-lt"/>
                <a:cs typeface="+mn-lt"/>
              </a:rPr>
              <a:t>("%</a:t>
            </a:r>
            <a:r>
              <a:rPr lang="en-US" sz="1600" err="1">
                <a:ea typeface="+mn-lt"/>
                <a:cs typeface="+mn-lt"/>
              </a:rPr>
              <a:t>d",&amp;A</a:t>
            </a:r>
            <a:r>
              <a:rPr lang="en-US" sz="1600">
                <a:ea typeface="+mn-lt"/>
                <a:cs typeface="+mn-lt"/>
              </a:rPr>
              <a:t>[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][j]);}</a:t>
            </a:r>
          </a:p>
          <a:p>
            <a:r>
              <a:rPr lang="en-US" sz="1600">
                <a:ea typeface="+mn-lt"/>
                <a:cs typeface="+mn-lt"/>
              </a:rPr>
              <a:t>while( (A[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][j]&gt;500) || (A[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][j]&lt;-500));</a:t>
            </a:r>
          </a:p>
          <a:p>
            <a:r>
              <a:rPr lang="en-US" sz="1600">
                <a:ea typeface="+mn-lt"/>
                <a:cs typeface="+mn-lt"/>
              </a:rPr>
              <a:t>} </a:t>
            </a: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5E7B5-110E-5F25-56A1-FDA7EFD66B16}"/>
              </a:ext>
            </a:extLst>
          </p:cNvPr>
          <p:cNvSpPr txBox="1"/>
          <p:nvPr/>
        </p:nvSpPr>
        <p:spPr>
          <a:xfrm>
            <a:off x="3703006" y="122650"/>
            <a:ext cx="2492157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ea typeface="+mn-lt"/>
                <a:cs typeface="+mn-lt"/>
              </a:rPr>
              <a:t>printf</a:t>
            </a:r>
            <a:r>
              <a:rPr lang="en-US" sz="1600">
                <a:ea typeface="+mn-lt"/>
                <a:cs typeface="+mn-lt"/>
              </a:rPr>
              <a:t>("\n");}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for(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=0;i&lt;</a:t>
            </a:r>
            <a:r>
              <a:rPr lang="en-US" sz="1600" err="1">
                <a:ea typeface="+mn-lt"/>
                <a:cs typeface="+mn-lt"/>
              </a:rPr>
              <a:t>N;i</a:t>
            </a:r>
            <a:r>
              <a:rPr lang="en-US" sz="1600">
                <a:ea typeface="+mn-lt"/>
                <a:cs typeface="+mn-lt"/>
              </a:rPr>
              <a:t>++){</a:t>
            </a:r>
          </a:p>
          <a:p>
            <a:r>
              <a:rPr lang="en-US" sz="1600">
                <a:ea typeface="+mn-lt"/>
                <a:cs typeface="+mn-lt"/>
              </a:rPr>
              <a:t>for(j=0;j&lt;</a:t>
            </a:r>
            <a:r>
              <a:rPr lang="en-US" sz="1600" err="1">
                <a:ea typeface="+mn-lt"/>
                <a:cs typeface="+mn-lt"/>
              </a:rPr>
              <a:t>N;j</a:t>
            </a:r>
            <a:r>
              <a:rPr lang="en-US" sz="1600">
                <a:ea typeface="+mn-lt"/>
                <a:cs typeface="+mn-lt"/>
              </a:rPr>
              <a:t>++){</a:t>
            </a:r>
          </a:p>
          <a:p>
            <a:r>
              <a:rPr lang="en-US" sz="1600" err="1">
                <a:ea typeface="+mn-lt"/>
                <a:cs typeface="+mn-lt"/>
              </a:rPr>
              <a:t>printf</a:t>
            </a:r>
            <a:r>
              <a:rPr lang="en-US" sz="1600">
                <a:ea typeface="+mn-lt"/>
                <a:cs typeface="+mn-lt"/>
              </a:rPr>
              <a:t>("%d" " ",A[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][j]);</a:t>
            </a:r>
          </a:p>
          <a:p>
            <a:r>
              <a:rPr lang="en-US" sz="1600">
                <a:ea typeface="+mn-lt"/>
                <a:cs typeface="+mn-lt"/>
              </a:rPr>
              <a:t>} </a:t>
            </a:r>
          </a:p>
          <a:p>
            <a:r>
              <a:rPr lang="en-US" sz="1600" err="1">
                <a:ea typeface="+mn-lt"/>
                <a:cs typeface="+mn-lt"/>
              </a:rPr>
              <a:t>printf</a:t>
            </a:r>
            <a:r>
              <a:rPr lang="en-US" sz="1600">
                <a:ea typeface="+mn-lt"/>
                <a:cs typeface="+mn-lt"/>
              </a:rPr>
              <a:t>("\n");</a:t>
            </a:r>
          </a:p>
          <a:p>
            <a:r>
              <a:rPr lang="en-US" sz="1600">
                <a:ea typeface="+mn-lt"/>
                <a:cs typeface="+mn-lt"/>
              </a:rPr>
              <a:t>}</a:t>
            </a:r>
          </a:p>
          <a:p>
            <a:r>
              <a:rPr lang="en-US" sz="1600" err="1">
                <a:ea typeface="+mn-lt"/>
                <a:cs typeface="+mn-lt"/>
              </a:rPr>
              <a:t>printf</a:t>
            </a:r>
            <a:r>
              <a:rPr lang="en-US" sz="1600">
                <a:ea typeface="+mn-lt"/>
                <a:cs typeface="+mn-lt"/>
              </a:rPr>
              <a:t>("\n");</a:t>
            </a:r>
          </a:p>
          <a:p>
            <a:r>
              <a:rPr lang="en-US" sz="1600">
                <a:ea typeface="+mn-lt"/>
                <a:cs typeface="+mn-lt"/>
              </a:rPr>
              <a:t>for(j=0;j&lt;</a:t>
            </a:r>
            <a:r>
              <a:rPr lang="en-US" sz="1600" err="1">
                <a:ea typeface="+mn-lt"/>
                <a:cs typeface="+mn-lt"/>
              </a:rPr>
              <a:t>N;j</a:t>
            </a:r>
            <a:r>
              <a:rPr lang="en-US" sz="1600">
                <a:ea typeface="+mn-lt"/>
                <a:cs typeface="+mn-lt"/>
              </a:rPr>
              <a:t>++){</a:t>
            </a:r>
          </a:p>
          <a:p>
            <a:r>
              <a:rPr lang="en-US" sz="1600">
                <a:ea typeface="+mn-lt"/>
                <a:cs typeface="+mn-lt"/>
              </a:rPr>
              <a:t>max=A[0][j];</a:t>
            </a:r>
          </a:p>
          <a:p>
            <a:r>
              <a:rPr lang="en-US" sz="1600">
                <a:ea typeface="+mn-lt"/>
                <a:cs typeface="+mn-lt"/>
              </a:rPr>
              <a:t>for(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=0;i&lt;</a:t>
            </a:r>
            <a:r>
              <a:rPr lang="en-US" sz="1600" err="1">
                <a:ea typeface="+mn-lt"/>
                <a:cs typeface="+mn-lt"/>
              </a:rPr>
              <a:t>N;i</a:t>
            </a:r>
            <a:r>
              <a:rPr lang="en-US" sz="1600">
                <a:ea typeface="+mn-lt"/>
                <a:cs typeface="+mn-lt"/>
              </a:rPr>
              <a:t>++){</a:t>
            </a:r>
          </a:p>
          <a:p>
            <a:r>
              <a:rPr lang="en-US" sz="1600">
                <a:ea typeface="+mn-lt"/>
                <a:cs typeface="+mn-lt"/>
              </a:rPr>
              <a:t>if(max&lt;A[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][j]){</a:t>
            </a:r>
          </a:p>
          <a:p>
            <a:r>
              <a:rPr lang="en-US" sz="1600">
                <a:ea typeface="+mn-lt"/>
                <a:cs typeface="+mn-lt"/>
              </a:rPr>
              <a:t>max=A[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][j];</a:t>
            </a:r>
          </a:p>
          <a:p>
            <a:r>
              <a:rPr lang="en-US" sz="1600">
                <a:ea typeface="+mn-lt"/>
                <a:cs typeface="+mn-lt"/>
              </a:rPr>
              <a:t>} </a:t>
            </a:r>
          </a:p>
          <a:p>
            <a:r>
              <a:rPr lang="en-US" sz="1600">
                <a:ea typeface="+mn-lt"/>
                <a:cs typeface="+mn-lt"/>
              </a:rPr>
              <a:t>}</a:t>
            </a:r>
          </a:p>
          <a:p>
            <a:r>
              <a:rPr lang="en-US" sz="1600" err="1">
                <a:ea typeface="+mn-lt"/>
                <a:cs typeface="+mn-lt"/>
              </a:rPr>
              <a:t>printf</a:t>
            </a:r>
            <a:r>
              <a:rPr lang="en-US" sz="1600">
                <a:ea typeface="+mn-lt"/>
                <a:cs typeface="+mn-lt"/>
              </a:rPr>
              <a:t>("za </a:t>
            </a:r>
            <a:r>
              <a:rPr lang="en-US" sz="1600" err="1">
                <a:ea typeface="+mn-lt"/>
                <a:cs typeface="+mn-lt"/>
              </a:rPr>
              <a:t>kolona</a:t>
            </a:r>
            <a:r>
              <a:rPr lang="en-US" sz="1600">
                <a:ea typeface="+mn-lt"/>
                <a:cs typeface="+mn-lt"/>
              </a:rPr>
              <a:t> %d max element e %d\n",</a:t>
            </a:r>
            <a:r>
              <a:rPr lang="en-US" sz="1600" err="1">
                <a:ea typeface="+mn-lt"/>
                <a:cs typeface="+mn-lt"/>
              </a:rPr>
              <a:t>j,max</a:t>
            </a:r>
            <a:r>
              <a:rPr lang="en-US" sz="1600">
                <a:ea typeface="+mn-lt"/>
                <a:cs typeface="+mn-lt"/>
              </a:rPr>
              <a:t>);</a:t>
            </a:r>
          </a:p>
          <a:p>
            <a:r>
              <a:rPr lang="en-US" sz="1600" err="1">
                <a:ea typeface="+mn-lt"/>
                <a:cs typeface="+mn-lt"/>
              </a:rPr>
              <a:t>maxArray</a:t>
            </a:r>
            <a:r>
              <a:rPr lang="en-US" sz="1600">
                <a:ea typeface="+mn-lt"/>
                <a:cs typeface="+mn-lt"/>
              </a:rPr>
              <a:t>[</a:t>
            </a:r>
            <a:r>
              <a:rPr lang="en-US" sz="1600" err="1">
                <a:ea typeface="+mn-lt"/>
                <a:cs typeface="+mn-lt"/>
              </a:rPr>
              <a:t>maxArrayPosition</a:t>
            </a:r>
            <a:r>
              <a:rPr lang="en-US" sz="1600">
                <a:ea typeface="+mn-lt"/>
                <a:cs typeface="+mn-lt"/>
              </a:rPr>
              <a:t>]=max;</a:t>
            </a:r>
          </a:p>
          <a:p>
            <a:r>
              <a:rPr lang="en-US" sz="1600" err="1">
                <a:ea typeface="+mn-lt"/>
                <a:cs typeface="+mn-lt"/>
              </a:rPr>
              <a:t>maxArrayPosition</a:t>
            </a:r>
            <a:r>
              <a:rPr lang="en-US" sz="1600">
                <a:ea typeface="+mn-lt"/>
                <a:cs typeface="+mn-lt"/>
              </a:rPr>
              <a:t>++;</a:t>
            </a:r>
          </a:p>
          <a:p>
            <a:r>
              <a:rPr lang="en-US" sz="1600">
                <a:ea typeface="+mn-lt"/>
                <a:cs typeface="+mn-lt"/>
              </a:rPr>
              <a:t>}</a:t>
            </a:r>
          </a:p>
          <a:p>
            <a:r>
              <a:rPr lang="en-US" sz="1600" err="1">
                <a:ea typeface="+mn-lt"/>
                <a:cs typeface="+mn-lt"/>
              </a:rPr>
              <a:t>printf</a:t>
            </a:r>
            <a:r>
              <a:rPr lang="en-US" sz="1600">
                <a:ea typeface="+mn-lt"/>
                <a:cs typeface="+mn-lt"/>
              </a:rPr>
              <a:t>("\n");</a:t>
            </a:r>
          </a:p>
          <a:p>
            <a:r>
              <a:rPr lang="en-US" sz="1600" err="1">
                <a:ea typeface="+mn-lt"/>
                <a:cs typeface="+mn-lt"/>
              </a:rPr>
              <a:t>printf</a:t>
            </a:r>
            <a:r>
              <a:rPr lang="en-US" sz="1600">
                <a:ea typeface="+mn-lt"/>
                <a:cs typeface="+mn-lt"/>
              </a:rPr>
              <a:t>("</a:t>
            </a:r>
            <a:r>
              <a:rPr lang="en-US" sz="1600" err="1">
                <a:ea typeface="+mn-lt"/>
                <a:cs typeface="+mn-lt"/>
              </a:rPr>
              <a:t>Masiva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ot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maximalnite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chisla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ot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vsichki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koloni</a:t>
            </a:r>
            <a:r>
              <a:rPr lang="en-US" sz="1600">
                <a:ea typeface="+mn-lt"/>
                <a:cs typeface="+mn-lt"/>
              </a:rPr>
              <a:t> e:");</a:t>
            </a:r>
          </a:p>
          <a:p>
            <a:endParaRPr lang="en-US" sz="1600"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7D790-18C8-5181-5123-AD5F58E4FF83}"/>
              </a:ext>
            </a:extLst>
          </p:cNvPr>
          <p:cNvSpPr txBox="1"/>
          <p:nvPr/>
        </p:nvSpPr>
        <p:spPr>
          <a:xfrm>
            <a:off x="6093391" y="80898"/>
            <a:ext cx="2244246" cy="6278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for (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=0;i&lt;</a:t>
            </a:r>
            <a:r>
              <a:rPr lang="en-US" sz="1600" err="1">
                <a:ea typeface="+mn-lt"/>
                <a:cs typeface="+mn-lt"/>
              </a:rPr>
              <a:t>N;i</a:t>
            </a:r>
            <a:r>
              <a:rPr lang="en-US" sz="1600">
                <a:ea typeface="+mn-lt"/>
                <a:cs typeface="+mn-lt"/>
              </a:rPr>
              <a:t>++){</a:t>
            </a:r>
            <a:endParaRPr lang="en-US"/>
          </a:p>
          <a:p>
            <a:r>
              <a:rPr lang="en-US" sz="1600" err="1">
                <a:ea typeface="+mn-lt"/>
                <a:cs typeface="+mn-lt"/>
              </a:rPr>
              <a:t>printf</a:t>
            </a:r>
            <a:r>
              <a:rPr lang="en-US" sz="1600">
                <a:ea typeface="+mn-lt"/>
                <a:cs typeface="+mn-lt"/>
              </a:rPr>
              <a:t>("%d ",</a:t>
            </a:r>
            <a:r>
              <a:rPr lang="en-US" sz="1600" err="1">
                <a:ea typeface="+mn-lt"/>
                <a:cs typeface="+mn-lt"/>
              </a:rPr>
              <a:t>maxArray</a:t>
            </a:r>
            <a:r>
              <a:rPr lang="en-US" sz="1600">
                <a:ea typeface="+mn-lt"/>
                <a:cs typeface="+mn-lt"/>
              </a:rPr>
              <a:t>[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]);</a:t>
            </a:r>
          </a:p>
          <a:p>
            <a:r>
              <a:rPr lang="en-US" sz="1600">
                <a:ea typeface="+mn-lt"/>
                <a:cs typeface="+mn-lt"/>
              </a:rPr>
              <a:t>}</a:t>
            </a:r>
          </a:p>
          <a:p>
            <a:r>
              <a:rPr lang="en-US" sz="1600" err="1">
                <a:ea typeface="+mn-lt"/>
                <a:cs typeface="+mn-lt"/>
              </a:rPr>
              <a:t>printf</a:t>
            </a:r>
            <a:r>
              <a:rPr lang="en-US" sz="1600">
                <a:ea typeface="+mn-lt"/>
                <a:cs typeface="+mn-lt"/>
              </a:rPr>
              <a:t>("\n");</a:t>
            </a:r>
          </a:p>
          <a:p>
            <a:r>
              <a:rPr lang="en-US" sz="1600">
                <a:ea typeface="+mn-lt"/>
                <a:cs typeface="+mn-lt"/>
              </a:rPr>
              <a:t>for (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 = 0; 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 &lt; N-1; 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++) {</a:t>
            </a:r>
          </a:p>
          <a:p>
            <a:r>
              <a:rPr lang="en-US" sz="1600">
                <a:ea typeface="+mn-lt"/>
                <a:cs typeface="+mn-lt"/>
              </a:rPr>
              <a:t>   for (j = 0; j &lt; N-i-1; </a:t>
            </a:r>
            <a:r>
              <a:rPr lang="en-US" sz="1600" err="1">
                <a:ea typeface="+mn-lt"/>
                <a:cs typeface="+mn-lt"/>
              </a:rPr>
              <a:t>j++</a:t>
            </a:r>
            <a:r>
              <a:rPr lang="en-US" sz="1600">
                <a:ea typeface="+mn-lt"/>
                <a:cs typeface="+mn-lt"/>
              </a:rPr>
              <a:t>){</a:t>
            </a:r>
          </a:p>
          <a:p>
            <a:r>
              <a:rPr lang="en-US" sz="1600">
                <a:ea typeface="+mn-lt"/>
                <a:cs typeface="+mn-lt"/>
              </a:rPr>
              <a:t>        if (</a:t>
            </a:r>
            <a:r>
              <a:rPr lang="en-US" sz="1600" err="1">
                <a:ea typeface="+mn-lt"/>
                <a:cs typeface="+mn-lt"/>
              </a:rPr>
              <a:t>maxArray</a:t>
            </a:r>
            <a:r>
              <a:rPr lang="en-US" sz="1600">
                <a:ea typeface="+mn-lt"/>
                <a:cs typeface="+mn-lt"/>
              </a:rPr>
              <a:t>[j] &lt; </a:t>
            </a:r>
            <a:r>
              <a:rPr lang="en-US" sz="1600" err="1">
                <a:ea typeface="+mn-lt"/>
                <a:cs typeface="+mn-lt"/>
              </a:rPr>
              <a:t>maxArray</a:t>
            </a:r>
            <a:r>
              <a:rPr lang="en-US" sz="1600">
                <a:ea typeface="+mn-lt"/>
                <a:cs typeface="+mn-lt"/>
              </a:rPr>
              <a:t>[j+1]) {</a:t>
            </a:r>
          </a:p>
          <a:p>
            <a:r>
              <a:rPr lang="en-US" sz="1600">
                <a:ea typeface="+mn-lt"/>
                <a:cs typeface="+mn-lt"/>
              </a:rPr>
              <a:t>            helper = </a:t>
            </a:r>
            <a:r>
              <a:rPr lang="en-US" sz="1600" err="1">
                <a:ea typeface="+mn-lt"/>
                <a:cs typeface="+mn-lt"/>
              </a:rPr>
              <a:t>maxArray</a:t>
            </a:r>
            <a:r>
              <a:rPr lang="en-US" sz="1600">
                <a:ea typeface="+mn-lt"/>
                <a:cs typeface="+mn-lt"/>
              </a:rPr>
              <a:t>[j];</a:t>
            </a:r>
          </a:p>
          <a:p>
            <a:r>
              <a:rPr lang="en-US" sz="1600">
                <a:ea typeface="+mn-lt"/>
                <a:cs typeface="+mn-lt"/>
              </a:rPr>
              <a:t>            </a:t>
            </a:r>
            <a:r>
              <a:rPr lang="en-US" sz="1600" err="1">
                <a:ea typeface="+mn-lt"/>
                <a:cs typeface="+mn-lt"/>
              </a:rPr>
              <a:t>maxArray</a:t>
            </a:r>
            <a:r>
              <a:rPr lang="en-US" sz="1600">
                <a:ea typeface="+mn-lt"/>
                <a:cs typeface="+mn-lt"/>
              </a:rPr>
              <a:t>[j] = </a:t>
            </a:r>
            <a:r>
              <a:rPr lang="en-US" sz="1600" err="1">
                <a:ea typeface="+mn-lt"/>
                <a:cs typeface="+mn-lt"/>
              </a:rPr>
              <a:t>maxArray</a:t>
            </a:r>
            <a:r>
              <a:rPr lang="en-US" sz="1600">
                <a:ea typeface="+mn-lt"/>
                <a:cs typeface="+mn-lt"/>
              </a:rPr>
              <a:t>[j+1];</a:t>
            </a:r>
          </a:p>
          <a:p>
            <a:r>
              <a:rPr lang="en-US" sz="1600">
                <a:ea typeface="+mn-lt"/>
                <a:cs typeface="+mn-lt"/>
              </a:rPr>
              <a:t>            </a:t>
            </a:r>
            <a:r>
              <a:rPr lang="en-US" sz="1600" err="1">
                <a:ea typeface="+mn-lt"/>
                <a:cs typeface="+mn-lt"/>
              </a:rPr>
              <a:t>maxArray</a:t>
            </a:r>
            <a:r>
              <a:rPr lang="en-US" sz="1600">
                <a:ea typeface="+mn-lt"/>
                <a:cs typeface="+mn-lt"/>
              </a:rPr>
              <a:t>[j+1] = helper;</a:t>
            </a:r>
          </a:p>
          <a:p>
            <a:r>
              <a:rPr lang="en-US" sz="1600">
                <a:ea typeface="+mn-lt"/>
                <a:cs typeface="+mn-lt"/>
              </a:rPr>
              <a:t>            }</a:t>
            </a:r>
          </a:p>
          <a:p>
            <a:r>
              <a:rPr lang="en-US" sz="1600">
                <a:ea typeface="+mn-lt"/>
                <a:cs typeface="+mn-lt"/>
              </a:rPr>
              <a:t>        }</a:t>
            </a:r>
          </a:p>
          <a:p>
            <a:r>
              <a:rPr lang="en-US" sz="1600">
                <a:ea typeface="+mn-lt"/>
                <a:cs typeface="+mn-lt"/>
              </a:rPr>
              <a:t>    }</a:t>
            </a:r>
          </a:p>
          <a:p>
            <a:r>
              <a:rPr lang="en-US" sz="1600">
                <a:ea typeface="+mn-lt"/>
                <a:cs typeface="+mn-lt"/>
              </a:rPr>
              <a:t>    </a:t>
            </a:r>
            <a:r>
              <a:rPr lang="en-US" sz="1600" err="1">
                <a:ea typeface="+mn-lt"/>
                <a:cs typeface="+mn-lt"/>
              </a:rPr>
              <a:t>printf</a:t>
            </a:r>
            <a:r>
              <a:rPr lang="en-US" sz="1600">
                <a:ea typeface="+mn-lt"/>
                <a:cs typeface="+mn-lt"/>
              </a:rPr>
              <a:t>("</a:t>
            </a:r>
            <a:r>
              <a:rPr lang="en-US" sz="1600" err="1">
                <a:ea typeface="+mn-lt"/>
                <a:cs typeface="+mn-lt"/>
              </a:rPr>
              <a:t>Masiva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ot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maximalnite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chisla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ot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vsichki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koloni</a:t>
            </a:r>
            <a:r>
              <a:rPr lang="en-US" sz="1600">
                <a:ea typeface="+mn-lt"/>
                <a:cs typeface="+mn-lt"/>
              </a:rPr>
              <a:t> v </a:t>
            </a:r>
            <a:r>
              <a:rPr lang="en-US" sz="1600" err="1">
                <a:ea typeface="+mn-lt"/>
                <a:cs typeface="+mn-lt"/>
              </a:rPr>
              <a:t>nizhodyasht</a:t>
            </a:r>
            <a:r>
              <a:rPr lang="en-US" sz="1600">
                <a:ea typeface="+mn-lt"/>
                <a:cs typeface="+mn-lt"/>
              </a:rPr>
              <a:t> red e:");</a:t>
            </a:r>
          </a:p>
          <a:p>
            <a:r>
              <a:rPr lang="en-US" sz="1600">
                <a:ea typeface="+mn-lt"/>
                <a:cs typeface="+mn-lt"/>
              </a:rPr>
              <a:t>   </a:t>
            </a:r>
          </a:p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6D63F2-BB21-0D9A-B04A-6C52C5FD773F}"/>
              </a:ext>
            </a:extLst>
          </p:cNvPr>
          <p:cNvSpPr txBox="1"/>
          <p:nvPr/>
        </p:nvSpPr>
        <p:spPr>
          <a:xfrm>
            <a:off x="8541184" y="221814"/>
            <a:ext cx="2948835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 for (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=0;i&lt;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N;i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++)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    {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    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printf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("%d ",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maxArray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[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]);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    }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    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printf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("\n");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system ("pause");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return 0;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}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C7098C-5DBF-2145-D3BC-4B30300F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6" r="33980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CCA3C3BE-71A1-6B7C-04FC-209C54E44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07" y="195149"/>
            <a:ext cx="4499493" cy="3878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err="1"/>
              <a:t>Блок</a:t>
            </a:r>
            <a:r>
              <a:rPr lang="en-US" sz="2800"/>
              <a:t> </a:t>
            </a:r>
            <a:r>
              <a:rPr lang="en-US" sz="2800" err="1"/>
              <a:t>схема</a:t>
            </a:r>
            <a:r>
              <a:rPr lang="en-US" sz="2800"/>
              <a:t> </a:t>
            </a:r>
            <a:br>
              <a:rPr lang="en-US" sz="2800"/>
            </a:br>
            <a:endParaRPr lang="en-US" sz="2800"/>
          </a:p>
        </p:txBody>
      </p:sp>
      <p:pic>
        <p:nvPicPr>
          <p:cNvPr id="2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1A83FA0-F0F3-B3E8-871E-63A1D9982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2" y="695451"/>
            <a:ext cx="7408983" cy="62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54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C7098C-5DBF-2145-D3BC-4B30300F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6" r="33980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DF3DB71A-566B-90B5-3730-5F1AF3E9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22" y="281354"/>
            <a:ext cx="8804026" cy="62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90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1B3029"/>
      </a:dk2>
      <a:lt2>
        <a:srgbClr val="F2F3F0"/>
      </a:lt2>
      <a:accent1>
        <a:srgbClr val="6C2CE7"/>
      </a:accent1>
      <a:accent2>
        <a:srgbClr val="2634D8"/>
      </a:accent2>
      <a:accent3>
        <a:srgbClr val="2986E7"/>
      </a:accent3>
      <a:accent4>
        <a:srgbClr val="16BDCE"/>
      </a:accent4>
      <a:accent5>
        <a:srgbClr val="23C48F"/>
      </a:accent5>
      <a:accent6>
        <a:srgbClr val="16C844"/>
      </a:accent6>
      <a:hlink>
        <a:srgbClr val="339B8B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Neue Haas Grotesk Text Pro</vt:lpstr>
      <vt:lpstr>BjornVTI</vt:lpstr>
      <vt:lpstr>  6. Да се състави програма за обработка на масива A[N,N], където данните са цели числа в интервала [-500;500]. Програмата да извърши следните действия:  • отпечатване на условието на задачата;  • отпечатване на имената на автора на програмата;  • въвеждане на входните данни;  • отпечатване на входните данни;  • а) да се образува едномерен масив C[N], елементите на който са максималните елементи от всяка колона на масива А;  • б) полученият масив да се сортира по големина;  • отпечатване на получените резултати след обработка а) и след обработка б)</vt:lpstr>
      <vt:lpstr>PowerPoint Presentation</vt:lpstr>
      <vt:lpstr>PowerPoint Presentation</vt:lpstr>
      <vt:lpstr>PowerPoint Presentation</vt:lpstr>
      <vt:lpstr>PowerPoint Presentation</vt:lpstr>
      <vt:lpstr>Пробен тест </vt:lpstr>
      <vt:lpstr>Програмен код</vt:lpstr>
      <vt:lpstr>Блок схема  </vt:lpstr>
      <vt:lpstr>PowerPoint Presentation</vt:lpstr>
      <vt:lpstr>PowerPoint Presentation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Admin</cp:lastModifiedBy>
  <cp:revision>1</cp:revision>
  <dcterms:created xsi:type="dcterms:W3CDTF">2023-04-04T19:03:11Z</dcterms:created>
  <dcterms:modified xsi:type="dcterms:W3CDTF">2023-04-11T16:12:59Z</dcterms:modified>
</cp:coreProperties>
</file>