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B2309-8C37-4395-9E70-4F2F220B6376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F9165-9802-420E-A3B2-FA743FB9A9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25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4E5EA-35DA-ABAB-679F-5112BDEED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5D49E7-B086-D497-97A7-0B23630E1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E670F3-E793-2E06-40DC-C66107BB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E9AB38-5CA8-7B58-861B-E7F1B67B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FDA685-0E9C-A21C-03B9-BD5252A8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01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2AFF7-70FD-D04D-966E-9AA972D0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9C0A75F-BA33-81D0-5FB0-762AC24D4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B9D5D6-B512-CE0E-0600-18B1983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25F8BD-365F-C7F2-0812-3AE2E688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190FD6-1C98-C1B3-F045-0C53DDA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430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144C2E0-0FDB-FE87-910C-68729EE2F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61A303D-0F5C-2662-9A5B-3968723F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21EF1E-41E8-0110-B1A0-53435A5C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8633E-8CA8-A0D2-95DA-1490D3D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3CC7A-62AD-B0D2-A6CD-550828F8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618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88F2CB-35CE-438A-2B16-9971989A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9E142F-1E1B-6438-C36C-6F254EEB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A9C717-C801-2A05-E25E-32682551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60583F-7834-E6FE-13BD-F60C0E8D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E51B3C-B1C6-0AD6-1BDA-3A8B9A74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6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E3CB4-43EC-434E-A69E-9442F8B6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306155-7AAD-53F6-AF68-69DBD717F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C0C63B-714B-0C68-3573-D1EE54EB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02DF63-8769-CA7D-D921-51B2B736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CF48E0-3E3B-D64C-A51D-3C381FDF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08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D4449-3E79-E42E-A079-CE951687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B93706-FB4A-5044-8EA9-541863E0B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BDA1BA-87A1-CB45-B577-F2923989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E66F62-E9B9-9931-8005-87843D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C0E4B8-0C60-E9F4-4A87-EB4FC2AB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0429DA-E335-EB1B-7C29-D342F3F7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99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76278-A23F-E490-D3D7-24F41844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CDDAC1-DFE1-DE0E-44CE-C5CA980D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164DFA-3CEA-623F-0DAE-AEB87945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9E0FC8C-D298-917C-8D45-2DC58306F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FA5D334-EC69-A2DA-82B9-B53F26E2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119D93-5F50-4EA6-DACF-CF7513E4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AAFDBE-185D-9AFD-3D62-4F5B2ABB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ECCCFE-C338-678C-9BF3-5AE3030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4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B7851-7BD6-118A-4C8C-693C6E48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73C359-400B-A1AA-7670-B7742785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49BBB4B-3AE0-B66A-D4D1-A28FDEDF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35A13E8-D4FA-680D-1684-DDA22CE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90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FC4FA9-600D-8771-F5EB-2D81F1E4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7C6EE81-21BA-89B8-B7B9-D27CA1BE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525A0A-87A2-3D8E-956F-E533490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7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039FE2-A3F3-CFBF-C92B-CAD19494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9417A3-C3F3-16C9-FB7E-B61456CE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00825-6B92-B18F-37CD-888E6203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6C6F995-9616-130F-4596-00074F69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F84788-36E6-6FF5-1193-25A8E0BB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630EAE-ADCC-D299-33F7-CFEAEAF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44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4704B-83EC-FAB4-7338-85557186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E1B78D-DC2B-C3FD-9A00-5B6FAE16E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0C06C7-E2D4-C5C6-5825-98C56E203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CBCAD0-0EDB-7396-204A-28A143F1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6B5609-863A-E751-68AD-436C9FF7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515700-876B-FABE-EAA1-3783DAD9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8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81CD51-A346-83B0-B74F-A4DB5E11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A5E547-F3AD-6549-ED56-7CF3020D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5B68BA-2226-611F-E176-579EE75EC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DD695-BF04-47CD-99F3-9BFE05AAD0F5}" type="datetimeFigureOut">
              <a:rPr lang="it-IT" smtClean="0"/>
              <a:t>23/03/2024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E2FD05-2700-6370-FBFD-A72C9728A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923B7-3973-58B4-E58D-328645FF4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4DE22-79D5-47CA-93F0-8D1F107585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1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14F60C-3BEF-C767-FFC1-575FF667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2946"/>
            <a:ext cx="9144000" cy="1565780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MINI-HOMEWORK1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53E18B-D639-51AF-C2AD-17699C67C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447" y="2881238"/>
            <a:ext cx="9144000" cy="2121493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A.A. 2023/2024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Musumeci Venerando Pio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308830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F4C9B-2338-96FE-0FC1-753DF11F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82766"/>
          </a:xfrm>
        </p:spPr>
        <p:txBody>
          <a:bodyPr>
            <a:normAutofit fontScale="90000"/>
          </a:bodyPr>
          <a:lstStyle/>
          <a:p>
            <a:r>
              <a:rPr lang="it-I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Sito replicato: </a:t>
            </a:r>
            <a:br>
              <a:rPr lang="it-I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leghe</a:t>
            </a:r>
            <a:r>
              <a:rPr lang="it-IT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.fantacalcio.it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7243B11-4C7D-3ECC-5E46-D097579A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2" y="982767"/>
            <a:ext cx="11288995" cy="56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3D6A33D-770D-D7AC-8A81-B82C06A9C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61" y="1444835"/>
            <a:ext cx="5131974" cy="3968329"/>
          </a:xfr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16D3154-A5C5-6D16-8740-C80C89E0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3" y="900618"/>
            <a:ext cx="5769878" cy="45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C216DD-A1C7-DF76-2D54-D0D81779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42"/>
            <a:ext cx="10515600" cy="854580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Sito replicato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3C8DB65-EB48-3853-B810-490EDF83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93" y="997096"/>
            <a:ext cx="10602814" cy="5109589"/>
          </a:xfrm>
        </p:spPr>
      </p:pic>
    </p:spTree>
    <p:extLst>
      <p:ext uri="{BB962C8B-B14F-4D97-AF65-F5344CB8AC3E}">
        <p14:creationId xmlns:p14="http://schemas.microsoft.com/office/powerpoint/2010/main" val="329067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20C8959-3466-775D-BD2E-84F30ABB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723" y="1039124"/>
            <a:ext cx="4499505" cy="1845527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9389ECB-E4EF-1DA4-9C3D-B52C7699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89" y="3187581"/>
            <a:ext cx="5901765" cy="304443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1D7B56-E8F3-F526-E9DD-3CD5C976E401}"/>
              </a:ext>
            </a:extLst>
          </p:cNvPr>
          <p:cNvSpPr txBox="1"/>
          <p:nvPr/>
        </p:nvSpPr>
        <p:spPr>
          <a:xfrm>
            <a:off x="5719562" y="4113997"/>
            <a:ext cx="5261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Le notizie relative a </a:t>
            </a:r>
            <a:r>
              <a:rPr lang="it-IT" sz="1600" i="1" dirty="0">
                <a:latin typeface="Arial" panose="020B0604020202020204" pitchFamily="34" charset="0"/>
                <a:cs typeface="Arial" panose="020B0604020202020204" pitchFamily="34" charset="0"/>
              </a:rPr>
              <a:t>fantacalcio.it 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risultano differenti dallo screen in quanto questa parte è stata implementata precedentemente alla data della foto della facciata del sito originale.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A7C7BF-DFA7-2AF1-0082-D581C962A8C2}"/>
              </a:ext>
            </a:extLst>
          </p:cNvPr>
          <p:cNvSpPr txBox="1"/>
          <p:nvPr/>
        </p:nvSpPr>
        <p:spPr>
          <a:xfrm>
            <a:off x="5719563" y="1233397"/>
            <a:ext cx="547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Nella replica del sito, è presente un blocco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pubblicità.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Questo blocco vuole simboleggiare 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La componente pubblicitaria che compare all’interno 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Del sito originale.</a:t>
            </a:r>
          </a:p>
        </p:txBody>
      </p:sp>
    </p:spTree>
    <p:extLst>
      <p:ext uri="{BB962C8B-B14F-4D97-AF65-F5344CB8AC3E}">
        <p14:creationId xmlns:p14="http://schemas.microsoft.com/office/powerpoint/2010/main" val="295234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8D5D41F5-4276-8FD1-118C-02F7561F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419725"/>
            <a:ext cx="7767782" cy="60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4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MINI-HOMEWORK1</vt:lpstr>
      <vt:lpstr>Sito replicato:  leghe.fantacalcio.it</vt:lpstr>
      <vt:lpstr>Presentazione standard di PowerPoint</vt:lpstr>
      <vt:lpstr>Sito replicato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MINI-HOMEWORK1</dc:title>
  <dc:creator>VENERANDO PIO MUSUMECI</dc:creator>
  <cp:lastModifiedBy>VENERANDO PIO MUSUMECI</cp:lastModifiedBy>
  <cp:revision>9</cp:revision>
  <dcterms:created xsi:type="dcterms:W3CDTF">2024-03-22T16:30:15Z</dcterms:created>
  <dcterms:modified xsi:type="dcterms:W3CDTF">2024-03-23T17:29:16Z</dcterms:modified>
</cp:coreProperties>
</file>