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12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66714"/>
            <a:ext cx="1671638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7" y="366714"/>
            <a:ext cx="4849813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9" y="2133601"/>
            <a:ext cx="3260725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7304" y="2133601"/>
            <a:ext cx="3260725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4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4" y="273053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4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2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06FF-3511-46BC-A318-6C9642C432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DC3E3-FEA8-3B3A-C698-56F9F4AF2B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" y="6300597"/>
            <a:ext cx="9906000" cy="5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 Tan</dc:creator>
  <cp:lastModifiedBy>Tan Zi Qing</cp:lastModifiedBy>
  <cp:revision>5</cp:revision>
  <dcterms:created xsi:type="dcterms:W3CDTF">2021-07-16T12:17:32Z</dcterms:created>
  <dcterms:modified xsi:type="dcterms:W3CDTF">2022-07-08T03:23:19Z</dcterms:modified>
</cp:coreProperties>
</file>