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198" y="6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B0DF95-62F4-C7E6-4E34-849AD1EE8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1836"/>
            <a:ext cx="6858000" cy="774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 Tan</dc:creator>
  <cp:lastModifiedBy>Tan Zi Qing</cp:lastModifiedBy>
  <cp:revision>3</cp:revision>
  <dcterms:created xsi:type="dcterms:W3CDTF">2021-07-16T12:17:32Z</dcterms:created>
  <dcterms:modified xsi:type="dcterms:W3CDTF">2022-07-08T03:25:25Z</dcterms:modified>
</cp:coreProperties>
</file>