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302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701"/>
  </p:normalViewPr>
  <p:slideViewPr>
    <p:cSldViewPr>
      <p:cViewPr varScale="1">
        <p:scale>
          <a:sx n="71" d="100"/>
          <a:sy n="71" d="100"/>
        </p:scale>
        <p:origin x="696" y="60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Katalog</a:t>
            </a:r>
            <a:r>
              <a:rPr lang="en-US" dirty="0"/>
              <a:t> </a:t>
            </a:r>
            <a:r>
              <a:rPr lang="en-US" dirty="0" err="1"/>
              <a:t>Rajut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Venezya </a:t>
            </a:r>
            <a:r>
              <a:rPr lang="en-US" dirty="0" err="1"/>
              <a:t>Pricilya</a:t>
            </a:r>
            <a:r>
              <a:rPr lang="en-US" dirty="0"/>
              <a:t> Solisa </a:t>
            </a:r>
          </a:p>
          <a:p>
            <a:r>
              <a:rPr lang="en-US" dirty="0"/>
              <a:t>221510017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Aliran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640A05-A075-B6F7-8485-59230584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Katalog</a:t>
            </a:r>
            <a:r>
              <a:rPr lang="en-US" dirty="0"/>
              <a:t> </a:t>
            </a:r>
            <a:r>
              <a:rPr lang="en-US" dirty="0" err="1"/>
              <a:t>Rajut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87392F-7EC2-4D45-10CB-836374EBBB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96200" y="210857"/>
            <a:ext cx="3258410" cy="645293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475134" y="2750893"/>
            <a:ext cx="6142680" cy="1356213"/>
          </a:xfrm>
        </p:spPr>
        <p:txBody>
          <a:bodyPr vert="vert270" anchor="t">
            <a:noAutofit/>
          </a:bodyPr>
          <a:lstStyle/>
          <a:p>
            <a:pPr algn="ctr"/>
            <a:r>
              <a:rPr lang="en-US" sz="11500" dirty="0"/>
              <a:t>SWOT</a:t>
            </a:r>
            <a:endParaRPr lang="en-US" sz="11500" spc="300" dirty="0">
              <a:ln w="28575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74BFEE-4B1D-47B2-63D4-0E32959828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33855" y="2264658"/>
            <a:ext cx="75400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checkout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otomatis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800" b="0" dirty="0">
                <a:latin typeface="Arial" panose="020B0604020202020204" pitchFamily="34" charset="0"/>
              </a:rPr>
              <a:t>Admin </a:t>
            </a:r>
            <a:r>
              <a:rPr lang="en-US" altLang="en-US" sz="1800" b="0" dirty="0" err="1">
                <a:latin typeface="Arial" panose="020B0604020202020204" pitchFamily="34" charset="0"/>
              </a:rPr>
              <a:t>harus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memperbarui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stok</a:t>
            </a:r>
            <a:r>
              <a:rPr lang="en-US" altLang="en-US" sz="1800" b="0" dirty="0">
                <a:latin typeface="Arial" panose="020B0604020202020204" pitchFamily="34" charset="0"/>
              </a:rPr>
              <a:t> manual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Fitur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sederhana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64BA843-ACBC-9504-6346-3A8CAD05D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55" y="609690"/>
            <a:ext cx="75400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b="0" dirty="0" err="1">
                <a:latin typeface="Arial" panose="020B0604020202020204" pitchFamily="34" charset="0"/>
              </a:rPr>
              <a:t>Mudah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digunakan</a:t>
            </a:r>
            <a:r>
              <a:rPr lang="en-US" altLang="en-US" sz="1800" b="0" dirty="0">
                <a:latin typeface="Arial" panose="020B0604020202020204" pitchFamily="34" charset="0"/>
              </a:rPr>
              <a:t>, </a:t>
            </a:r>
            <a:r>
              <a:rPr lang="en-US" altLang="en-US" sz="1800" b="0" dirty="0" err="1">
                <a:latin typeface="Arial" panose="020B0604020202020204" pitchFamily="34" charset="0"/>
              </a:rPr>
              <a:t>cukup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klik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untuk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pesan</a:t>
            </a:r>
            <a:r>
              <a:rPr lang="en-US" altLang="en-US" sz="1800" b="0" dirty="0">
                <a:latin typeface="Arial" panose="020B0604020202020204" pitchFamily="34" charset="0"/>
              </a:rPr>
              <a:t> Via </a:t>
            </a:r>
            <a:r>
              <a:rPr lang="en-US" altLang="en-US" sz="1800" b="0" dirty="0" err="1">
                <a:latin typeface="Arial" panose="020B0604020202020204" pitchFamily="34" charset="0"/>
              </a:rPr>
              <a:t>Whatsapp</a:t>
            </a:r>
            <a:endParaRPr lang="en-US" altLang="en-US" sz="1800" b="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b="0" dirty="0" err="1">
                <a:latin typeface="Arial" panose="020B0604020202020204" pitchFamily="34" charset="0"/>
              </a:rPr>
              <a:t>Biaya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pengembangan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rendah</a:t>
            </a:r>
            <a:r>
              <a:rPr lang="en-US" altLang="en-US" sz="1800" b="0" dirty="0">
                <a:latin typeface="Arial" panose="020B0604020202020204" pitchFamily="34" charset="0"/>
              </a:rPr>
              <a:t>, </a:t>
            </a:r>
            <a:r>
              <a:rPr lang="en-US" altLang="en-US" sz="1800" b="0" dirty="0" err="1">
                <a:latin typeface="Arial" panose="020B0604020202020204" pitchFamily="34" charset="0"/>
              </a:rPr>
              <a:t>tidak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butuh</a:t>
            </a:r>
            <a:r>
              <a:rPr lang="en-US" altLang="en-US" sz="1800" b="0" dirty="0">
                <a:latin typeface="Arial" panose="020B0604020202020204" pitchFamily="34" charset="0"/>
              </a:rPr>
              <a:t> system </a:t>
            </a:r>
            <a:r>
              <a:rPr lang="en-US" altLang="en-US" sz="1800" b="0" dirty="0" err="1">
                <a:latin typeface="Arial" panose="020B0604020202020204" pitchFamily="34" charset="0"/>
              </a:rPr>
              <a:t>pembayara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kompleks</a:t>
            </a:r>
            <a:endParaRPr lang="en-US" altLang="en-US" sz="1800" b="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b="0" dirty="0">
                <a:latin typeface="Arial" panose="020B0604020202020204" pitchFamily="34" charset="0"/>
              </a:rPr>
              <a:t>Stok dan </a:t>
            </a:r>
            <a:r>
              <a:rPr lang="en-US" altLang="en-US" sz="1800" b="0" dirty="0" err="1">
                <a:latin typeface="Arial" panose="020B0604020202020204" pitchFamily="34" charset="0"/>
              </a:rPr>
              <a:t>produk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dapat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dikelola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lewat</a:t>
            </a:r>
            <a:r>
              <a:rPr lang="en-US" altLang="en-US" sz="1800" b="0" dirty="0">
                <a:latin typeface="Arial" panose="020B0604020202020204" pitchFamily="34" charset="0"/>
              </a:rPr>
              <a:t> database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CC34126-35B3-5282-7BA6-91D539566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55" y="3684786"/>
            <a:ext cx="75400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b="0" dirty="0">
                <a:latin typeface="Arial" panose="020B0604020202020204" pitchFamily="34" charset="0"/>
              </a:rPr>
              <a:t>Pasar </a:t>
            </a:r>
            <a:r>
              <a:rPr lang="en-US" altLang="en-US" sz="1800" b="0" dirty="0" err="1">
                <a:latin typeface="Arial" panose="020B0604020202020204" pitchFamily="34" charset="0"/>
              </a:rPr>
              <a:t>komunitas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rajut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terus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berkembang</a:t>
            </a:r>
            <a:endParaRPr lang="en-US" altLang="en-US" sz="1800" b="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b="0" dirty="0">
                <a:latin typeface="Arial" panose="020B0604020202020204" pitchFamily="34" charset="0"/>
              </a:rPr>
              <a:t>Bisa </a:t>
            </a:r>
            <a:r>
              <a:rPr lang="en-US" altLang="en-US" sz="1800" b="0" dirty="0" err="1">
                <a:latin typeface="Arial" panose="020B0604020202020204" pitchFamily="34" charset="0"/>
              </a:rPr>
              <a:t>dikembangkann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menjadi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katalog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komunitas</a:t>
            </a:r>
            <a:endParaRPr lang="en-US" altLang="en-US" sz="1800" b="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b="0" dirty="0" err="1">
                <a:latin typeface="Arial" panose="020B0604020202020204" pitchFamily="34" charset="0"/>
              </a:rPr>
              <a:t>Potensi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promosi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melalui</a:t>
            </a:r>
            <a:r>
              <a:rPr lang="en-US" altLang="en-US" sz="1800" b="0" dirty="0">
                <a:latin typeface="Arial" panose="020B0604020202020204" pitchFamily="34" charset="0"/>
              </a:rPr>
              <a:t> media social 	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198B614-5AC7-7038-2488-E131DB8A0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55" y="5104914"/>
            <a:ext cx="75400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b="0" dirty="0" err="1">
                <a:latin typeface="Arial" panose="020B0604020202020204" pitchFamily="34" charset="0"/>
              </a:rPr>
              <a:t>Saingan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dari</a:t>
            </a:r>
            <a:r>
              <a:rPr lang="en-US" altLang="en-US" sz="1800" b="0" dirty="0">
                <a:latin typeface="Arial" panose="020B0604020202020204" pitchFamily="34" charset="0"/>
              </a:rPr>
              <a:t> marketplace </a:t>
            </a:r>
            <a:r>
              <a:rPr lang="en-US" altLang="en-US" sz="1800" b="0" dirty="0" err="1">
                <a:latin typeface="Arial" panose="020B0604020202020204" pitchFamily="34" charset="0"/>
              </a:rPr>
              <a:t>besar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seperti</a:t>
            </a:r>
            <a:r>
              <a:rPr lang="en-US" altLang="en-US" sz="1800" b="0" dirty="0">
                <a:latin typeface="Arial" panose="020B0604020202020204" pitchFamily="34" charset="0"/>
              </a:rPr>
              <a:t> Shopee/Tokopedia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b="0" dirty="0" err="1">
                <a:latin typeface="Arial" panose="020B0604020202020204" pitchFamily="34" charset="0"/>
              </a:rPr>
              <a:t>Ketergantungan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kepada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Whatsapp</a:t>
            </a:r>
            <a:endParaRPr lang="en-US" altLang="en-US" sz="1800" b="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b="0" dirty="0" err="1">
                <a:latin typeface="Arial" panose="020B0604020202020204" pitchFamily="34" charset="0"/>
              </a:rPr>
              <a:t>Kesalahan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stok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bisa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mengecewakan</a:t>
            </a:r>
            <a:r>
              <a:rPr lang="en-US" altLang="en-US" sz="1800" b="0" dirty="0">
                <a:latin typeface="Arial" panose="020B0604020202020204" pitchFamily="34" charset="0"/>
              </a:rPr>
              <a:t> </a:t>
            </a:r>
            <a:r>
              <a:rPr lang="en-US" altLang="en-US" sz="1800" b="0" dirty="0" err="1">
                <a:latin typeface="Arial" panose="020B0604020202020204" pitchFamily="34" charset="0"/>
              </a:rPr>
              <a:t>pelanggan</a:t>
            </a:r>
            <a:endParaRPr lang="en-US" altLang="en-US" sz="18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7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332" y="2692908"/>
            <a:ext cx="7969336" cy="1472184"/>
          </a:xfrm>
        </p:spPr>
        <p:txBody>
          <a:bodyPr anchor="t">
            <a:noAutofit/>
          </a:bodyPr>
          <a:lstStyle/>
          <a:p>
            <a:pPr algn="l"/>
            <a:r>
              <a:rPr lang="en-US" sz="9600" spc="300" dirty="0">
                <a:ln w="28575">
                  <a:solidFill>
                    <a:schemeClr val="tx1"/>
                  </a:solidFill>
                </a:ln>
                <a:noFill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773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4C371580-6163-46D2-96AA-0DCC330A1B9A}" vid="{FC8D8AFF-D381-4C29-B9DC-A81BA0CD1B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21B937-7172-47A3-B8EF-010B04CBBB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4FA603-F875-4A03-93C9-402691CFAD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BCCC5ED-FDC5-47FC-8E7E-D334979F1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Droplet design</Template>
  <TotalTime>1827</TotalTime>
  <Words>88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Katalog Rajut</vt:lpstr>
      <vt:lpstr>Aliran system informasi</vt:lpstr>
      <vt:lpstr>SWOT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Venezya Solisa</dc:creator>
  <cp:lastModifiedBy>Venezya Solisa</cp:lastModifiedBy>
  <cp:revision>2</cp:revision>
  <dcterms:created xsi:type="dcterms:W3CDTF">2025-05-27T05:05:46Z</dcterms:created>
  <dcterms:modified xsi:type="dcterms:W3CDTF">2025-06-15T11:44:56Z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