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32BD-3780-5D8E-143A-B6F7D5963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CF9EB-F561-534E-B395-922521783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8F12-3D30-9B01-E58C-5D2A7706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7A9B-22B3-269A-C2A3-C62327D2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CA34-CA49-6AC3-FCC3-696F7F11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47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A93D-27A7-85AF-0462-0FBCFCA2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6BBDF-2229-BC95-CC87-6656D6FC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C27D-4FD5-2E6D-3FD2-CC7EC83A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3B43-4C27-F917-919B-8C59330E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9A05-BE3D-4444-0C61-5E6B8BE5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40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17A90-339C-3A13-7031-14D5B39ED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8EB42-3E52-9D56-EE6D-C3AF4405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5A2B6-F816-2210-E47B-53FB2486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D334-9493-0C66-14CE-F871B423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DBE63-4E00-1706-DE99-6A69B406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95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426D-D7B8-35E1-0D23-A0A44537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C9B8-4CD7-A8F8-2DB3-946969C3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7529-F369-07AC-3966-239E26AE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C890-5FD3-33E5-2A5F-9B0CE4C5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6790-6B19-930B-3826-6D068C04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6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6E4B-9ACB-2EAA-3674-C53BF140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C88C6-52CB-727F-B030-1CAC8BF5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3636-51ED-E853-914A-009EE4B1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DA2EC-07B3-50C4-FE44-EF53BF0F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0E26E-1B81-27AD-3FCF-3C16F130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4DC0-DA8A-90D1-829B-40806030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82F3-4125-26F6-1146-1C3814056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46DE0-E365-E8C9-8373-D7E67965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A1C7-C8AB-369F-A8F4-06B495E7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BD81B-3B06-8BE9-28C2-5E2F8CAB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F5AC3-467E-07AC-D287-26DCAE9C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1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D254-64C5-1690-B240-17E63B54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D7E4-F9A3-DE83-5852-A1A5129B1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EB08B-3040-C3C7-1F71-6BFDB993C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32752-9F17-108F-D0AC-0B50FE79D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0A9E2-AA64-C6B6-4522-BBA26EADB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15885-6900-E45D-9746-7460D885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A7656-ECF0-990D-5551-B9F91AB4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29315-7EC1-2BE0-3203-AD739574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9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E992-6D9A-8199-5ED6-D7923EC6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35152-BC70-69FC-37F4-8C4613675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26EDA-3645-2B55-3985-FC0A4176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88397-BD08-B35F-8045-E28257A3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6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18562-4BC6-2E83-2B72-21C7BCA5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CCC63-F29D-40B8-82D3-9795F739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CE582-56C1-7EE4-EE61-1F6A4505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8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E69C-AF10-518E-E8DD-8A04122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30F0-C375-9030-BD35-3A2EF6E5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AD386-C9D2-A7F3-747D-DE03F6B33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0B959-4B2B-97D8-CFF6-3693CD8D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E93B3-F4B0-9F33-13EF-FE5EBA3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D567A-3523-A790-8B23-6C5BA905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73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2160-4305-7584-F838-24D28131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96B09-E519-382B-2189-0CF6DCFB5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51D8E-52EC-1BD2-2D6E-5F2BCEF9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ECC38-6C45-675C-50CF-7EBF537C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432D4-835E-75A8-AFA2-93A95A7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0A39D-AC0A-8A91-2F3C-9405B8A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8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02F15-927E-F794-6C23-82D2EEBE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42B72-2D12-F90A-8D9F-2B78839E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9BE8-CD79-994D-3254-F15AE70A9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A964-DB5B-4366-AF39-72773CE4DB94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1E84C-D598-14CC-0166-7C3A82A5C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B0F72-5D70-44E6-7F0A-9A898B8C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43A7-0549-49CD-983E-95B38D42C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8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A7245-7B8E-1AF2-1BAB-DB98ABA4E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80407-3142-66DF-375B-B3CC405A6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2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D6BC2-352C-0B4A-3DB6-1E45DEA16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C5AD39-AFBD-FF57-BA4D-0CA50F72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1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3F999-44C3-0C3A-5EFF-EAA510987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E3F98-725B-5E92-A354-E53096424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6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D640-6AAF-C0FD-7B0B-CF155B4F6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E0985-B8F7-12A3-6557-05F5140F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4A549-54CD-375F-56FD-8DE84F08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7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85AF-9ACC-8487-D490-90C74A78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55398F-A2F3-EB05-111D-170AF5F36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" y="0"/>
            <a:ext cx="12189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3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9C881-AAB0-D049-0976-323571C1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" y="3117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8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27EBC-40EB-9BAA-BBF9-7681FC45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1"/>
            <a:ext cx="12192000" cy="68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4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C9C5A-211B-68A1-9424-84154BE4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57BBA8-EFDE-0B80-93C9-D8DD8225A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8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EB5B-7AEB-D555-9B08-A6365F002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3551F-F206-F2C1-D9B9-0006A03D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0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EF37-7B36-1DAD-693E-33383FE7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64131-9D4A-C790-49D4-DB60BAE14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4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FF50B-9BBD-960E-81AA-15EBD5A1A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1827D-1C30-9BF8-00DF-FFA537290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0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0016-3AA1-5406-DF1C-75CA7E22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75958-9BE1-166F-4432-825F586E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6CD2-BB61-5BBE-2C06-41C7825E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4A8A4-8CF7-1B00-7568-220B385E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7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Prajesh Ram Vinoh</dc:creator>
  <cp:lastModifiedBy>Vengadesan G</cp:lastModifiedBy>
  <cp:revision>5</cp:revision>
  <dcterms:created xsi:type="dcterms:W3CDTF">2025-02-21T13:42:33Z</dcterms:created>
  <dcterms:modified xsi:type="dcterms:W3CDTF">2025-05-24T05:31:47Z</dcterms:modified>
</cp:coreProperties>
</file>