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7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9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2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A03F-C519-4684-99DE-2A858043A50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04D3-AAAF-4EDC-8477-786704A5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b="1" dirty="0"/>
              <a:t>Analyzing Personal Expenses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1752600"/>
          </a:xfrm>
        </p:spPr>
        <p:txBody>
          <a:bodyPr/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Programming Language: Python</a:t>
            </a:r>
          </a:p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Database: MySQL</a:t>
            </a:r>
          </a:p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Application: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Arial"/>
              </a:rPr>
              <a:t>Streamlit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14800"/>
            <a:ext cx="31908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3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6324600" cy="957263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aims to simulate an expense tracker for an </a:t>
            </a:r>
            <a:r>
              <a:rPr lang="en-US" dirty="0" smtClean="0"/>
              <a:t>individual.</a:t>
            </a:r>
          </a:p>
          <a:p>
            <a:r>
              <a:rPr lang="en-US" dirty="0"/>
              <a:t>The tracker will highlight expenses across categories like bills, groceries, subscriptions, and personal spending, providing a comprehensive overview of financial habits over a year.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4357687"/>
            <a:ext cx="41624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5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generate fake expenses for a year using Python.</a:t>
            </a:r>
          </a:p>
          <a:p>
            <a:r>
              <a:rPr lang="en-US" dirty="0" smtClean="0"/>
              <a:t>Create a MySQL connector from Python to MySQL Database.</a:t>
            </a:r>
          </a:p>
          <a:p>
            <a:r>
              <a:rPr lang="en-US" dirty="0" smtClean="0"/>
              <a:t>Upload the data from Python into MySQL.</a:t>
            </a:r>
          </a:p>
          <a:p>
            <a:r>
              <a:rPr lang="en-US" dirty="0" smtClean="0"/>
              <a:t>Generate MySQL queries </a:t>
            </a:r>
            <a:r>
              <a:rPr lang="en-US" dirty="0"/>
              <a:t>to derive insights into spending behavior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Python and </a:t>
            </a:r>
            <a:r>
              <a:rPr lang="en-US" dirty="0" err="1" smtClean="0"/>
              <a:t>Streamlit</a:t>
            </a:r>
            <a:r>
              <a:rPr lang="en-US" dirty="0" smtClean="0"/>
              <a:t> app to output the MySQL query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Fake Expense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Fake Expense data generated in Python: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65003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9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MySQL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91200"/>
          </a:xfrm>
        </p:spPr>
        <p:txBody>
          <a:bodyPr/>
          <a:lstStyle/>
          <a:p>
            <a:r>
              <a:rPr lang="en-US" sz="2800" dirty="0" smtClean="0"/>
              <a:t>Create a MySQL Connector from python to MySQL Database.</a:t>
            </a:r>
          </a:p>
          <a:p>
            <a:r>
              <a:rPr lang="en-US" sz="2800" dirty="0" smtClean="0"/>
              <a:t>Create a Database called </a:t>
            </a:r>
            <a:r>
              <a:rPr lang="en-US" sz="2800" dirty="0" err="1" smtClean="0"/>
              <a:t>Expense_Database</a:t>
            </a:r>
            <a:r>
              <a:rPr lang="en-US" sz="2800" dirty="0" smtClean="0"/>
              <a:t> and a table called expense </a:t>
            </a:r>
            <a:r>
              <a:rPr lang="en-US" sz="2800" dirty="0" smtClean="0"/>
              <a:t>from Python.</a:t>
            </a:r>
          </a:p>
          <a:p>
            <a:r>
              <a:rPr lang="en-US" sz="2800" dirty="0" smtClean="0"/>
              <a:t>Move data from Python to MySQL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36027"/>
            <a:ext cx="4095750" cy="354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3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Streamlit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791200"/>
          </a:xfrm>
        </p:spPr>
        <p:txBody>
          <a:bodyPr/>
          <a:lstStyle/>
          <a:p>
            <a:r>
              <a:rPr lang="en-US" sz="2400" dirty="0" smtClean="0"/>
              <a:t>Generate various MySQL queries to develop insights on the spending pattern.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Streamlit</a:t>
            </a:r>
            <a:r>
              <a:rPr lang="en-US" sz="2400" dirty="0" smtClean="0"/>
              <a:t>  “Select Option” – drop down list to create 16 set of questionnaire and integrate a MySQL query to each question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181600" cy="33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4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Streamlit</a:t>
            </a:r>
            <a:r>
              <a:rPr lang="en-US" dirty="0" smtClean="0"/>
              <a:t> App Results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535164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5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8" y="838200"/>
            <a:ext cx="4114800" cy="414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46" y="833437"/>
            <a:ext cx="454435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5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43053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45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191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Analyzing Personal Expenses </vt:lpstr>
      <vt:lpstr>Objective</vt:lpstr>
      <vt:lpstr>Plan</vt:lpstr>
      <vt:lpstr>Fake Expense Data</vt:lpstr>
      <vt:lpstr>MySQL Database</vt:lpstr>
      <vt:lpstr>Streamlit App</vt:lpstr>
      <vt:lpstr>Sample Streamlit App Results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Personal Expenses</dc:title>
  <dc:creator>Harish</dc:creator>
  <cp:lastModifiedBy>Harish</cp:lastModifiedBy>
  <cp:revision>7</cp:revision>
  <dcterms:created xsi:type="dcterms:W3CDTF">2025-01-10T05:53:49Z</dcterms:created>
  <dcterms:modified xsi:type="dcterms:W3CDTF">2025-01-10T06:44:33Z</dcterms:modified>
</cp:coreProperties>
</file>