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5" name="Google Shape;595;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6" name="Google Shape;596;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98" name="Google Shape;598;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9" name="Google Shape;599;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2" name="Google Shape;112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77a0c37bb894505a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77a0c37bb894505a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g77a0c37bb894505a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0" name="Google Shape;10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5" name="Google Shape;10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2" name="Google Shape;1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0" name="Shape 620"/>
        <p:cNvGrpSpPr/>
        <p:nvPr/>
      </p:nvGrpSpPr>
      <p:grpSpPr>
        <a:xfrm>
          <a:off x="0" y="0"/>
          <a:ext cx="0" cy="0"/>
          <a:chOff x="0" y="0"/>
          <a:chExt cx="0" cy="0"/>
        </a:xfrm>
      </p:grpSpPr>
      <p:sp>
        <p:nvSpPr>
          <p:cNvPr id="621" name="Google Shape;621;p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23" name="Google Shape;623;p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4" name="Google Shape;624;p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5" name="Google Shape;625;p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6" name="Google Shape;626;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27" name="Google Shape;627;p2"/>
          <p:cNvGrpSpPr/>
          <p:nvPr/>
        </p:nvGrpSpPr>
        <p:grpSpPr>
          <a:xfrm>
            <a:off x="-2269586" y="-752436"/>
            <a:ext cx="14461588" cy="7610436"/>
            <a:chOff x="-2269586" y="-752436"/>
            <a:chExt cx="14461588" cy="7610436"/>
          </a:xfrm>
        </p:grpSpPr>
        <p:grpSp>
          <p:nvGrpSpPr>
            <p:cNvPr id="628" name="Google Shape;628;p2"/>
            <p:cNvGrpSpPr/>
            <p:nvPr/>
          </p:nvGrpSpPr>
          <p:grpSpPr>
            <a:xfrm>
              <a:off x="-16297" y="0"/>
              <a:ext cx="12208298" cy="6858000"/>
              <a:chOff x="-16297" y="0"/>
              <a:chExt cx="12208298" cy="6858000"/>
            </a:xfrm>
          </p:grpSpPr>
          <p:sp>
            <p:nvSpPr>
              <p:cNvPr id="629" name="Google Shape;629;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0" name="Google Shape;630;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1" name="Google Shape;631;p2"/>
              <p:cNvSpPr/>
              <p:nvPr/>
            </p:nvSpPr>
            <p:spPr>
              <a:xfrm rot="5400000">
                <a:off x="24570" y="-4800"/>
                <a:ext cx="2819400" cy="28290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2" name="Google Shape;632;p2"/>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3" name="Google Shape;633;p2"/>
              <p:cNvSpPr/>
              <p:nvPr/>
            </p:nvSpPr>
            <p:spPr>
              <a:xfrm rot="5400000">
                <a:off x="-12190" y="-4049"/>
                <a:ext cx="2397000" cy="2405100"/>
              </a:xfrm>
              <a:prstGeom prst="rtTriangle">
                <a:avLst/>
              </a:prstGeom>
              <a:solidFill>
                <a:schemeClr val="accent2">
                  <a:alpha val="4784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4" name="Google Shape;634;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35" name="Google Shape;635;p2"/>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6" name="Google Shape;636;p2"/>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7" name="Google Shape;637;p2"/>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38" name="Google Shape;638;p2"/>
            <p:cNvGrpSpPr/>
            <p:nvPr/>
          </p:nvGrpSpPr>
          <p:grpSpPr>
            <a:xfrm>
              <a:off x="-1075340" y="4358037"/>
              <a:ext cx="2150681" cy="2150681"/>
              <a:chOff x="-2269586" y="2347782"/>
              <a:chExt cx="4541133" cy="4541133"/>
            </a:xfrm>
          </p:grpSpPr>
          <p:sp>
            <p:nvSpPr>
              <p:cNvPr id="639" name="Google Shape;639;p2"/>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0" name="Google Shape;640;p2"/>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0" name="Shape 770"/>
        <p:cNvGrpSpPr/>
        <p:nvPr/>
      </p:nvGrpSpPr>
      <p:grpSpPr>
        <a:xfrm>
          <a:off x="0" y="0"/>
          <a:ext cx="0" cy="0"/>
          <a:chOff x="0" y="0"/>
          <a:chExt cx="0" cy="0"/>
        </a:xfrm>
      </p:grpSpPr>
      <p:sp>
        <p:nvSpPr>
          <p:cNvPr id="771" name="Google Shape;771;p1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2" name="Google Shape;772;p1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773" name="Google Shape;773;p1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74" name="Google Shape;774;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5" name="Google Shape;775;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6" name="Google Shape;776;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7" name="Google Shape;777;p1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Google Shape;778;p1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Google Shape;779;p1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Google Shape;780;p1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1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82" name="Google Shape;782;p11"/>
          <p:cNvGrpSpPr/>
          <p:nvPr/>
        </p:nvGrpSpPr>
        <p:grpSpPr>
          <a:xfrm rot="-5400000">
            <a:off x="390172" y="-431754"/>
            <a:ext cx="757070" cy="863478"/>
            <a:chOff x="10432088" y="6818229"/>
            <a:chExt cx="3511457" cy="4004998"/>
          </a:xfrm>
        </p:grpSpPr>
        <p:sp>
          <p:nvSpPr>
            <p:cNvPr id="783" name="Google Shape;783;p1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4" name="Google Shape;784;p1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85" name="Google Shape;785;p11"/>
          <p:cNvGrpSpPr/>
          <p:nvPr/>
        </p:nvGrpSpPr>
        <p:grpSpPr>
          <a:xfrm>
            <a:off x="-1" y="1357299"/>
            <a:ext cx="12192000" cy="4846295"/>
            <a:chOff x="-1" y="1357327"/>
            <a:chExt cx="12192000" cy="4917600"/>
          </a:xfrm>
        </p:grpSpPr>
        <p:sp>
          <p:nvSpPr>
            <p:cNvPr id="786" name="Google Shape;786;p1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Google Shape;787;p1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88" name="Google Shape;788;p1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9" name="Shape 789"/>
        <p:cNvGrpSpPr/>
        <p:nvPr/>
      </p:nvGrpSpPr>
      <p:grpSpPr>
        <a:xfrm>
          <a:off x="0" y="0"/>
          <a:ext cx="0" cy="0"/>
          <a:chOff x="0" y="0"/>
          <a:chExt cx="0" cy="0"/>
        </a:xfrm>
      </p:grpSpPr>
      <p:sp>
        <p:nvSpPr>
          <p:cNvPr id="790" name="Google Shape;790;p1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1" name="Google Shape;791;p12"/>
          <p:cNvSpPr/>
          <p:nvPr>
            <p:ph idx="2" type="pic"/>
          </p:nvPr>
        </p:nvSpPr>
        <p:spPr>
          <a:xfrm>
            <a:off x="5183188" y="987425"/>
            <a:ext cx="6172200" cy="4873500"/>
          </a:xfrm>
          <a:prstGeom prst="rect">
            <a:avLst/>
          </a:prstGeom>
          <a:noFill/>
          <a:ln>
            <a:noFill/>
          </a:ln>
        </p:spPr>
      </p:sp>
      <p:sp>
        <p:nvSpPr>
          <p:cNvPr id="792" name="Google Shape;792;p1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93" name="Google Shape;793;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4" name="Google Shape;794;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5" name="Google Shape;795;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6" name="Google Shape;796;p1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Google Shape;799;p1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p1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01" name="Google Shape;801;p12"/>
          <p:cNvGrpSpPr/>
          <p:nvPr/>
        </p:nvGrpSpPr>
        <p:grpSpPr>
          <a:xfrm rot="-5400000">
            <a:off x="390172" y="-431754"/>
            <a:ext cx="757070" cy="863478"/>
            <a:chOff x="10432088" y="6818229"/>
            <a:chExt cx="3511457" cy="4004998"/>
          </a:xfrm>
        </p:grpSpPr>
        <p:sp>
          <p:nvSpPr>
            <p:cNvPr id="802" name="Google Shape;802;p1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p1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04" name="Google Shape;804;p12"/>
          <p:cNvGrpSpPr/>
          <p:nvPr/>
        </p:nvGrpSpPr>
        <p:grpSpPr>
          <a:xfrm>
            <a:off x="-1" y="1357299"/>
            <a:ext cx="12192000" cy="4846295"/>
            <a:chOff x="-1" y="1357327"/>
            <a:chExt cx="12192000" cy="4917600"/>
          </a:xfrm>
        </p:grpSpPr>
        <p:sp>
          <p:nvSpPr>
            <p:cNvPr id="805" name="Google Shape;805;p1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Google Shape;806;p1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07" name="Google Shape;807;p1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8" name="Shape 808"/>
        <p:cNvGrpSpPr/>
        <p:nvPr/>
      </p:nvGrpSpPr>
      <p:grpSpPr>
        <a:xfrm>
          <a:off x="0" y="0"/>
          <a:ext cx="0" cy="0"/>
          <a:chOff x="0" y="0"/>
          <a:chExt cx="0" cy="0"/>
        </a:xfrm>
      </p:grpSpPr>
      <p:sp>
        <p:nvSpPr>
          <p:cNvPr id="809" name="Google Shape;809;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0" name="Google Shape;810;p1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1" name="Google Shape;811;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2" name="Google Shape;812;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3" name="Google Shape;813;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4" name="Shape 814"/>
        <p:cNvGrpSpPr/>
        <p:nvPr/>
      </p:nvGrpSpPr>
      <p:grpSpPr>
        <a:xfrm>
          <a:off x="0" y="0"/>
          <a:ext cx="0" cy="0"/>
          <a:chOff x="0" y="0"/>
          <a:chExt cx="0" cy="0"/>
        </a:xfrm>
      </p:grpSpPr>
      <p:sp>
        <p:nvSpPr>
          <p:cNvPr id="815" name="Google Shape;815;p1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6" name="Google Shape;816;p1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7" name="Google Shape;817;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8" name="Google Shape;818;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9" name="Google Shape;819;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820" name="Shape 820"/>
        <p:cNvGrpSpPr/>
        <p:nvPr/>
      </p:nvGrpSpPr>
      <p:grpSpPr>
        <a:xfrm>
          <a:off x="0" y="0"/>
          <a:ext cx="0" cy="0"/>
          <a:chOff x="0" y="0"/>
          <a:chExt cx="0" cy="0"/>
        </a:xfrm>
      </p:grpSpPr>
      <p:sp>
        <p:nvSpPr>
          <p:cNvPr id="821" name="Google Shape;821;p15"/>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15"/>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15"/>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Google Shape;824;p15"/>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1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Google Shape;826;p15"/>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Google Shape;827;p15"/>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Google Shape;828;p15"/>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Google Shape;829;p15"/>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30" name="Google Shape;830;p15"/>
          <p:cNvGrpSpPr/>
          <p:nvPr/>
        </p:nvGrpSpPr>
        <p:grpSpPr>
          <a:xfrm rot="-5400000">
            <a:off x="115448" y="-1233671"/>
            <a:ext cx="2167342" cy="2459431"/>
            <a:chOff x="10224638" y="6571570"/>
            <a:chExt cx="3926345" cy="4455491"/>
          </a:xfrm>
        </p:grpSpPr>
        <p:sp>
          <p:nvSpPr>
            <p:cNvPr id="831" name="Google Shape;831;p15"/>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2" name="Google Shape;832;p15"/>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33" name="Google Shape;833;p15"/>
          <p:cNvGrpSpPr/>
          <p:nvPr/>
        </p:nvGrpSpPr>
        <p:grpSpPr>
          <a:xfrm rot="-5400000">
            <a:off x="1826095" y="-664222"/>
            <a:ext cx="1157025" cy="1319647"/>
            <a:chOff x="10432088" y="6818229"/>
            <a:chExt cx="3511457" cy="4004998"/>
          </a:xfrm>
        </p:grpSpPr>
        <p:sp>
          <p:nvSpPr>
            <p:cNvPr id="834" name="Google Shape;834;p1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Google Shape;835;p1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36" name="Google Shape;836;p15"/>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D8E2F3"/>
              </a:buClr>
              <a:buSzPts val="1600"/>
              <a:buNone/>
              <a:defRPr sz="1600">
                <a:solidFill>
                  <a:srgbClr val="D8E2F3"/>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7" name="Google Shape;837;p1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38" name="Google Shape;838;p15"/>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839" name="Shape 839"/>
        <p:cNvGrpSpPr/>
        <p:nvPr/>
      </p:nvGrpSpPr>
      <p:grpSpPr>
        <a:xfrm>
          <a:off x="0" y="0"/>
          <a:ext cx="0" cy="0"/>
          <a:chOff x="0" y="0"/>
          <a:chExt cx="0" cy="0"/>
        </a:xfrm>
      </p:grpSpPr>
      <p:sp>
        <p:nvSpPr>
          <p:cNvPr id="840" name="Google Shape;840;p16"/>
          <p:cNvSpPr/>
          <p:nvPr/>
        </p:nvSpPr>
        <p:spPr>
          <a:xfrm>
            <a:off x="0" y="0"/>
            <a:ext cx="12192000" cy="68580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Google Shape;841;p16"/>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16"/>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1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471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16"/>
          <p:cNvSpPr/>
          <p:nvPr/>
        </p:nvSpPr>
        <p:spPr>
          <a:xfrm>
            <a:off x="533399" y="914400"/>
            <a:ext cx="1944900" cy="1944900"/>
          </a:xfrm>
          <a:prstGeom prst="ellipse">
            <a:avLst/>
          </a:prstGeom>
          <a:solidFill>
            <a:srgbClr val="1F3864"/>
          </a:solidFill>
          <a:ln cap="flat" cmpd="sng" w="76200">
            <a:solidFill>
              <a:schemeClr val="accent1">
                <a:alpha val="5490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16"/>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DA9DB"/>
              </a:buClr>
              <a:buSzPts val="18400"/>
              <a:buFont typeface="Calibri"/>
              <a:buNone/>
            </a:pPr>
            <a:r>
              <a:rPr b="0" i="0" lang="en-US" sz="18400">
                <a:solidFill>
                  <a:srgbClr val="8DA9DB"/>
                </a:solidFill>
                <a:latin typeface="Calibri"/>
                <a:ea typeface="Calibri"/>
                <a:cs typeface="Calibri"/>
                <a:sym typeface="Calibri"/>
              </a:rPr>
              <a:t>“</a:t>
            </a:r>
            <a:endParaRPr/>
          </a:p>
        </p:txBody>
      </p:sp>
      <p:sp>
        <p:nvSpPr>
          <p:cNvPr id="846" name="Google Shape;846;p16"/>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lt1"/>
              </a:buClr>
              <a:buSzPts val="3200"/>
              <a:buFont typeface="Calibri"/>
              <a:buNone/>
              <a:defRPr b="0" i="0"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7" name="Google Shape;847;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848" name="Shape 848"/>
        <p:cNvGrpSpPr/>
        <p:nvPr/>
      </p:nvGrpSpPr>
      <p:grpSpPr>
        <a:xfrm>
          <a:off x="0" y="0"/>
          <a:ext cx="0" cy="0"/>
          <a:chOff x="0" y="0"/>
          <a:chExt cx="0" cy="0"/>
        </a:xfrm>
      </p:grpSpPr>
      <p:sp>
        <p:nvSpPr>
          <p:cNvPr id="849" name="Google Shape;849;p1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Google Shape;852;p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Google Shape;853;p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55" name="Google Shape;855;p17"/>
          <p:cNvGrpSpPr/>
          <p:nvPr/>
        </p:nvGrpSpPr>
        <p:grpSpPr>
          <a:xfrm rot="-5400000">
            <a:off x="390172" y="-431754"/>
            <a:ext cx="757070" cy="863478"/>
            <a:chOff x="10432088" y="6818229"/>
            <a:chExt cx="3511457" cy="4004998"/>
          </a:xfrm>
        </p:grpSpPr>
        <p:sp>
          <p:nvSpPr>
            <p:cNvPr id="856" name="Google Shape;856;p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58" name="Google Shape;858;p17"/>
          <p:cNvGrpSpPr/>
          <p:nvPr/>
        </p:nvGrpSpPr>
        <p:grpSpPr>
          <a:xfrm>
            <a:off x="-1" y="1357299"/>
            <a:ext cx="12192000" cy="4846295"/>
            <a:chOff x="-1" y="1357327"/>
            <a:chExt cx="12192000" cy="4917600"/>
          </a:xfrm>
        </p:grpSpPr>
        <p:sp>
          <p:nvSpPr>
            <p:cNvPr id="859" name="Google Shape;859;p1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1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61" name="Google Shape;861;p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Google Shape;862;p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chemeClr val="accent2"/>
        </a:solidFill>
      </p:bgPr>
    </p:bg>
    <p:spTree>
      <p:nvGrpSpPr>
        <p:cNvPr id="863" name="Shape 863"/>
        <p:cNvGrpSpPr/>
        <p:nvPr/>
      </p:nvGrpSpPr>
      <p:grpSpPr>
        <a:xfrm>
          <a:off x="0" y="0"/>
          <a:ext cx="0" cy="0"/>
          <a:chOff x="0" y="0"/>
          <a:chExt cx="0" cy="0"/>
        </a:xfrm>
      </p:grpSpPr>
      <p:sp>
        <p:nvSpPr>
          <p:cNvPr id="864" name="Google Shape;864;p1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1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1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1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70" name="Google Shape;870;p18"/>
          <p:cNvGrpSpPr/>
          <p:nvPr/>
        </p:nvGrpSpPr>
        <p:grpSpPr>
          <a:xfrm rot="-5400000">
            <a:off x="390172" y="-431754"/>
            <a:ext cx="757070" cy="863478"/>
            <a:chOff x="10432088" y="6818229"/>
            <a:chExt cx="3511457" cy="4004998"/>
          </a:xfrm>
        </p:grpSpPr>
        <p:sp>
          <p:nvSpPr>
            <p:cNvPr id="871" name="Google Shape;871;p1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1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73" name="Google Shape;873;p18"/>
          <p:cNvGrpSpPr/>
          <p:nvPr/>
        </p:nvGrpSpPr>
        <p:grpSpPr>
          <a:xfrm>
            <a:off x="-1" y="1357299"/>
            <a:ext cx="12192000" cy="4846295"/>
            <a:chOff x="-1" y="1357327"/>
            <a:chExt cx="12192000" cy="4917600"/>
          </a:xfrm>
        </p:grpSpPr>
        <p:sp>
          <p:nvSpPr>
            <p:cNvPr id="874" name="Google Shape;874;p1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Google Shape;875;p1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6" name="Google Shape;876;p1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Google Shape;877;p1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78" name="Google Shape;878;p18"/>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6000"/>
              <a:buNone/>
              <a:defRPr sz="6000">
                <a:solidFill>
                  <a:schemeClr val="lt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accent2"/>
        </a:solidFill>
      </p:bgPr>
    </p:bg>
    <p:spTree>
      <p:nvGrpSpPr>
        <p:cNvPr id="879" name="Shape 879"/>
        <p:cNvGrpSpPr/>
        <p:nvPr/>
      </p:nvGrpSpPr>
      <p:grpSpPr>
        <a:xfrm>
          <a:off x="0" y="0"/>
          <a:ext cx="0" cy="0"/>
          <a:chOff x="0" y="0"/>
          <a:chExt cx="0" cy="0"/>
        </a:xfrm>
      </p:grpSpPr>
      <p:sp>
        <p:nvSpPr>
          <p:cNvPr id="880" name="Google Shape;880;p1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1" name="Google Shape;881;p1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Google Shape;882;p1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Google Shape;883;p1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Google Shape;884;p1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1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6" name="Google Shape;886;p19"/>
          <p:cNvGrpSpPr/>
          <p:nvPr/>
        </p:nvGrpSpPr>
        <p:grpSpPr>
          <a:xfrm rot="-5400000">
            <a:off x="390172" y="-431754"/>
            <a:ext cx="757070" cy="863478"/>
            <a:chOff x="10432088" y="6818229"/>
            <a:chExt cx="3511457" cy="4004998"/>
          </a:xfrm>
        </p:grpSpPr>
        <p:sp>
          <p:nvSpPr>
            <p:cNvPr id="887" name="Google Shape;887;p1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1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89" name="Google Shape;889;p19"/>
          <p:cNvGrpSpPr/>
          <p:nvPr/>
        </p:nvGrpSpPr>
        <p:grpSpPr>
          <a:xfrm>
            <a:off x="-1" y="1357299"/>
            <a:ext cx="12192000" cy="4846295"/>
            <a:chOff x="-1" y="1357327"/>
            <a:chExt cx="12192000" cy="4917600"/>
          </a:xfrm>
        </p:grpSpPr>
        <p:sp>
          <p:nvSpPr>
            <p:cNvPr id="890" name="Google Shape;890;p1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1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92" name="Google Shape;892;p1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Google Shape;893;p1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94" name="Google Shape;894;p19"/>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rtl="0" algn="l">
              <a:lnSpc>
                <a:spcPct val="90000"/>
              </a:lnSpc>
              <a:spcBef>
                <a:spcPts val="1000"/>
              </a:spcBef>
              <a:spcAft>
                <a:spcPts val="0"/>
              </a:spcAft>
              <a:buClr>
                <a:schemeClr val="lt1"/>
              </a:buClr>
              <a:buSzPts val="2800"/>
              <a:buChar char="•"/>
              <a:defRPr>
                <a:solidFill>
                  <a:schemeClr val="lt1"/>
                </a:solidFill>
              </a:defRPr>
            </a:lvl1pPr>
            <a:lvl2pPr indent="-381000" lvl="1" marL="914400" rtl="0" algn="l">
              <a:lnSpc>
                <a:spcPct val="90000"/>
              </a:lnSpc>
              <a:spcBef>
                <a:spcPts val="500"/>
              </a:spcBef>
              <a:spcAft>
                <a:spcPts val="0"/>
              </a:spcAft>
              <a:buClr>
                <a:schemeClr val="lt1"/>
              </a:buClr>
              <a:buSzPts val="2400"/>
              <a:buChar char="•"/>
              <a:defRPr>
                <a:solidFill>
                  <a:schemeClr val="lt1"/>
                </a:solidFill>
              </a:defRPr>
            </a:lvl2pPr>
            <a:lvl3pPr indent="-355600" lvl="2" marL="1371600" rtl="0" algn="l">
              <a:lnSpc>
                <a:spcPct val="90000"/>
              </a:lnSpc>
              <a:spcBef>
                <a:spcPts val="500"/>
              </a:spcBef>
              <a:spcAft>
                <a:spcPts val="0"/>
              </a:spcAft>
              <a:buClr>
                <a:schemeClr val="lt1"/>
              </a:buClr>
              <a:buSzPts val="2000"/>
              <a:buChar char="•"/>
              <a:defRPr>
                <a:solidFill>
                  <a:schemeClr val="lt1"/>
                </a:solidFill>
              </a:defRPr>
            </a:lvl3pPr>
            <a:lvl4pPr indent="-342900" lvl="3" marL="1828800" rtl="0" algn="l">
              <a:lnSpc>
                <a:spcPct val="90000"/>
              </a:lnSpc>
              <a:spcBef>
                <a:spcPts val="500"/>
              </a:spcBef>
              <a:spcAft>
                <a:spcPts val="0"/>
              </a:spcAft>
              <a:buClr>
                <a:schemeClr val="lt1"/>
              </a:buClr>
              <a:buSzPts val="1800"/>
              <a:buChar char="•"/>
              <a:defRPr>
                <a:solidFill>
                  <a:schemeClr val="lt1"/>
                </a:solidFill>
              </a:defRPr>
            </a:lvl4pPr>
            <a:lvl5pPr indent="-342900" lvl="4" marL="2286000" rtl="0" algn="l">
              <a:lnSpc>
                <a:spcPct val="90000"/>
              </a:lnSpc>
              <a:spcBef>
                <a:spcPts val="500"/>
              </a:spcBef>
              <a:spcAft>
                <a:spcPts val="0"/>
              </a:spcAft>
              <a:buClr>
                <a:schemeClr val="lt1"/>
              </a:buClr>
              <a:buSzPts val="18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solidFill>
          <a:schemeClr val="accent2"/>
        </a:solidFill>
      </p:bgPr>
    </p:bg>
    <p:spTree>
      <p:nvGrpSpPr>
        <p:cNvPr id="895" name="Shape 895"/>
        <p:cNvGrpSpPr/>
        <p:nvPr/>
      </p:nvGrpSpPr>
      <p:grpSpPr>
        <a:xfrm>
          <a:off x="0" y="0"/>
          <a:ext cx="0" cy="0"/>
          <a:chOff x="0" y="0"/>
          <a:chExt cx="0" cy="0"/>
        </a:xfrm>
      </p:grpSpPr>
      <p:sp>
        <p:nvSpPr>
          <p:cNvPr id="896" name="Google Shape;896;p2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2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2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2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2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2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02" name="Google Shape;902;p20"/>
          <p:cNvGrpSpPr/>
          <p:nvPr/>
        </p:nvGrpSpPr>
        <p:grpSpPr>
          <a:xfrm rot="-5400000">
            <a:off x="390172" y="-431754"/>
            <a:ext cx="757070" cy="863478"/>
            <a:chOff x="10432088" y="6818229"/>
            <a:chExt cx="3511457" cy="4004998"/>
          </a:xfrm>
        </p:grpSpPr>
        <p:sp>
          <p:nvSpPr>
            <p:cNvPr id="903" name="Google Shape;903;p2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2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05" name="Google Shape;905;p20"/>
          <p:cNvGrpSpPr/>
          <p:nvPr/>
        </p:nvGrpSpPr>
        <p:grpSpPr>
          <a:xfrm>
            <a:off x="-1" y="1357299"/>
            <a:ext cx="12192000" cy="4846295"/>
            <a:chOff x="-1" y="1357327"/>
            <a:chExt cx="12192000" cy="4917600"/>
          </a:xfrm>
        </p:grpSpPr>
        <p:sp>
          <p:nvSpPr>
            <p:cNvPr id="906" name="Google Shape;906;p20"/>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7" name="Google Shape;907;p20"/>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08" name="Google Shape;908;p2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2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10" name="Google Shape;910;p20"/>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1" name="Google Shape;911;p20"/>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000"/>
              <a:buFont typeface="Arial"/>
              <a:buNone/>
              <a:defRPr b="1" sz="2000">
                <a:solidFill>
                  <a:schemeClr val="lt1"/>
                </a:solidFill>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912" name="Google Shape;912;p20"/>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3" name="Google Shape;913;p20"/>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sz="1800">
                <a:solidFill>
                  <a:schemeClr val="lt1"/>
                </a:solidFill>
              </a:defRPr>
            </a:lvl1pPr>
            <a:lvl2pPr indent="-330200" lvl="1" marL="914400" rtl="0" algn="l">
              <a:lnSpc>
                <a:spcPct val="90000"/>
              </a:lnSpc>
              <a:spcBef>
                <a:spcPts val="500"/>
              </a:spcBef>
              <a:spcAft>
                <a:spcPts val="0"/>
              </a:spcAft>
              <a:buClr>
                <a:schemeClr val="lt1"/>
              </a:buClr>
              <a:buSzPts val="1600"/>
              <a:buChar char="•"/>
              <a:defRPr sz="1600">
                <a:solidFill>
                  <a:schemeClr val="lt1"/>
                </a:solidFill>
              </a:defRPr>
            </a:lvl2pPr>
            <a:lvl3pPr indent="-317500" lvl="2" marL="1371600" rtl="0" algn="l">
              <a:lnSpc>
                <a:spcPct val="90000"/>
              </a:lnSpc>
              <a:spcBef>
                <a:spcPts val="500"/>
              </a:spcBef>
              <a:spcAft>
                <a:spcPts val="0"/>
              </a:spcAft>
              <a:buClr>
                <a:schemeClr val="lt1"/>
              </a:buClr>
              <a:buSzPts val="1400"/>
              <a:buChar char="•"/>
              <a:defRPr sz="1400">
                <a:solidFill>
                  <a:schemeClr val="lt1"/>
                </a:solidFill>
              </a:defRPr>
            </a:lvl3pPr>
            <a:lvl4pPr indent="-304800" lvl="3" marL="1828800" rtl="0" algn="l">
              <a:lnSpc>
                <a:spcPct val="90000"/>
              </a:lnSpc>
              <a:spcBef>
                <a:spcPts val="500"/>
              </a:spcBef>
              <a:spcAft>
                <a:spcPts val="0"/>
              </a:spcAft>
              <a:buClr>
                <a:schemeClr val="lt1"/>
              </a:buClr>
              <a:buSzPts val="1200"/>
              <a:buChar char="•"/>
              <a:defRPr sz="1200">
                <a:solidFill>
                  <a:schemeClr val="lt1"/>
                </a:solidFill>
              </a:defRPr>
            </a:lvl4pPr>
            <a:lvl5pPr indent="-304800" lvl="4" marL="2286000" rtl="0" algn="l">
              <a:lnSpc>
                <a:spcPct val="90000"/>
              </a:lnSpc>
              <a:spcBef>
                <a:spcPts val="500"/>
              </a:spcBef>
              <a:spcAft>
                <a:spcPts val="0"/>
              </a:spcAft>
              <a:buClr>
                <a:schemeClr val="lt1"/>
              </a:buClr>
              <a:buSzPts val="1200"/>
              <a:buChar char="•"/>
              <a:defRPr sz="12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1" name="Shape 641"/>
        <p:cNvGrpSpPr/>
        <p:nvPr/>
      </p:nvGrpSpPr>
      <p:grpSpPr>
        <a:xfrm>
          <a:off x="0" y="0"/>
          <a:ext cx="0" cy="0"/>
          <a:chOff x="0" y="0"/>
          <a:chExt cx="0" cy="0"/>
        </a:xfrm>
      </p:grpSpPr>
      <p:sp>
        <p:nvSpPr>
          <p:cNvPr id="642" name="Google Shape;642;p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3" name="Google Shape;643;p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44" name="Google Shape;644;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5" name="Google Shape;645;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6" name="Google Shape;646;p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7" name="Google Shape;647;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8" name="Google Shape;648;p3"/>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9" name="Google Shape;649;p3"/>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0" name="Google Shape;650;p3"/>
          <p:cNvSpPr/>
          <p:nvPr/>
        </p:nvSpPr>
        <p:spPr>
          <a:xfrm flipH="1" rot="-5400000">
            <a:off x="5851011" y="-10650"/>
            <a:ext cx="6326100" cy="63474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1" name="Google Shape;651;p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2" name="Google Shape;652;p3"/>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3" name="Google Shape;653;p3"/>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4" name="Google Shape;654;p3"/>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5" name="Google Shape;655;p3"/>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656" name="Google Shape;656;p3"/>
          <p:cNvGrpSpPr/>
          <p:nvPr/>
        </p:nvGrpSpPr>
        <p:grpSpPr>
          <a:xfrm rot="-5400000">
            <a:off x="115448" y="-1233671"/>
            <a:ext cx="2167342" cy="2459431"/>
            <a:chOff x="10224638" y="6571570"/>
            <a:chExt cx="3926345" cy="4455491"/>
          </a:xfrm>
        </p:grpSpPr>
        <p:sp>
          <p:nvSpPr>
            <p:cNvPr id="657" name="Google Shape;657;p3"/>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8" name="Google Shape;658;p3"/>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59" name="Google Shape;659;p3"/>
          <p:cNvGrpSpPr/>
          <p:nvPr/>
        </p:nvGrpSpPr>
        <p:grpSpPr>
          <a:xfrm rot="-5400000">
            <a:off x="1826095" y="-664222"/>
            <a:ext cx="1157025" cy="1319647"/>
            <a:chOff x="10432088" y="6818229"/>
            <a:chExt cx="3511457" cy="4004998"/>
          </a:xfrm>
        </p:grpSpPr>
        <p:sp>
          <p:nvSpPr>
            <p:cNvPr id="660" name="Google Shape;660;p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1" name="Google Shape;661;p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chemeClr val="accent2"/>
        </a:solidFill>
      </p:bgPr>
    </p:bg>
    <p:spTree>
      <p:nvGrpSpPr>
        <p:cNvPr id="914" name="Shape 914"/>
        <p:cNvGrpSpPr/>
        <p:nvPr/>
      </p:nvGrpSpPr>
      <p:grpSpPr>
        <a:xfrm>
          <a:off x="0" y="0"/>
          <a:ext cx="0" cy="0"/>
          <a:chOff x="0" y="0"/>
          <a:chExt cx="0" cy="0"/>
        </a:xfrm>
      </p:grpSpPr>
      <p:sp>
        <p:nvSpPr>
          <p:cNvPr id="915" name="Google Shape;915;p21"/>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6" name="Google Shape;916;p2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7" name="Google Shape;917;p2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Google Shape;918;p2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2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Google Shape;920;p2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21" name="Google Shape;921;p21"/>
          <p:cNvGrpSpPr/>
          <p:nvPr/>
        </p:nvGrpSpPr>
        <p:grpSpPr>
          <a:xfrm rot="-5400000">
            <a:off x="390172" y="-431754"/>
            <a:ext cx="757070" cy="863478"/>
            <a:chOff x="10432088" y="6818229"/>
            <a:chExt cx="3511457" cy="4004998"/>
          </a:xfrm>
        </p:grpSpPr>
        <p:sp>
          <p:nvSpPr>
            <p:cNvPr id="922" name="Google Shape;922;p2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Google Shape;923;p2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24" name="Google Shape;924;p21"/>
          <p:cNvGrpSpPr/>
          <p:nvPr/>
        </p:nvGrpSpPr>
        <p:grpSpPr>
          <a:xfrm>
            <a:off x="-1" y="1357299"/>
            <a:ext cx="12192000" cy="4846295"/>
            <a:chOff x="-1" y="1357327"/>
            <a:chExt cx="12192000" cy="4917600"/>
          </a:xfrm>
        </p:grpSpPr>
        <p:sp>
          <p:nvSpPr>
            <p:cNvPr id="925" name="Google Shape;925;p2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2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27" name="Google Shape;927;p2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2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29" name="Google Shape;929;p21"/>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Font typeface="Arial"/>
              <a:buChar char="•"/>
              <a:defRPr sz="2000">
                <a:solidFill>
                  <a:schemeClr val="lt1"/>
                </a:solidFill>
              </a:defRPr>
            </a:lvl1pPr>
            <a:lvl2pPr indent="-342900" lvl="1" marL="914400" rtl="0" algn="l">
              <a:lnSpc>
                <a:spcPct val="90000"/>
              </a:lnSpc>
              <a:spcBef>
                <a:spcPts val="500"/>
              </a:spcBef>
              <a:spcAft>
                <a:spcPts val="0"/>
              </a:spcAft>
              <a:buClr>
                <a:schemeClr val="lt1"/>
              </a:buClr>
              <a:buSzPts val="1800"/>
              <a:buFont typeface="Arial"/>
              <a:buChar char="•"/>
              <a:defRPr sz="1800">
                <a:solidFill>
                  <a:schemeClr val="lt1"/>
                </a:solidFill>
              </a:defRPr>
            </a:lvl2pPr>
            <a:lvl3pPr indent="-330200" lvl="2" marL="1371600" rtl="0" algn="l">
              <a:lnSpc>
                <a:spcPct val="90000"/>
              </a:lnSpc>
              <a:spcBef>
                <a:spcPts val="500"/>
              </a:spcBef>
              <a:spcAft>
                <a:spcPts val="0"/>
              </a:spcAft>
              <a:buClr>
                <a:schemeClr val="lt1"/>
              </a:buClr>
              <a:buSzPts val="1600"/>
              <a:buFont typeface="Arial"/>
              <a:buChar char="•"/>
              <a:defRPr sz="1600">
                <a:solidFill>
                  <a:schemeClr val="lt1"/>
                </a:solidFill>
              </a:defRPr>
            </a:lvl3pPr>
            <a:lvl4pPr indent="-317500" lvl="3" marL="1828800" rtl="0" algn="l">
              <a:lnSpc>
                <a:spcPct val="90000"/>
              </a:lnSpc>
              <a:spcBef>
                <a:spcPts val="500"/>
              </a:spcBef>
              <a:spcAft>
                <a:spcPts val="0"/>
              </a:spcAft>
              <a:buClr>
                <a:schemeClr val="lt1"/>
              </a:buClr>
              <a:buSzPts val="1400"/>
              <a:buFont typeface="Arial"/>
              <a:buChar char="•"/>
              <a:defRPr sz="1400">
                <a:solidFill>
                  <a:schemeClr val="lt1"/>
                </a:solidFill>
              </a:defRPr>
            </a:lvl4pPr>
            <a:lvl5pPr indent="-317500" lvl="4" marL="2286000" rtl="0" algn="l">
              <a:lnSpc>
                <a:spcPct val="90000"/>
              </a:lnSpc>
              <a:spcBef>
                <a:spcPts val="500"/>
              </a:spcBef>
              <a:spcAft>
                <a:spcPts val="0"/>
              </a:spcAft>
              <a:buClr>
                <a:schemeClr val="lt1"/>
              </a:buClr>
              <a:buSzPts val="1400"/>
              <a:buFont typeface="Arial"/>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0" name="Google Shape;930;p21"/>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rtl="0" algn="l">
              <a:lnSpc>
                <a:spcPct val="90000"/>
              </a:lnSpc>
              <a:spcBef>
                <a:spcPts val="1000"/>
              </a:spcBef>
              <a:spcAft>
                <a:spcPts val="0"/>
              </a:spcAft>
              <a:buClr>
                <a:schemeClr val="lt1"/>
              </a:buClr>
              <a:buSzPts val="2000"/>
              <a:buChar char="•"/>
              <a:defRPr sz="2000">
                <a:solidFill>
                  <a:schemeClr val="lt1"/>
                </a:solidFill>
              </a:defRPr>
            </a:lvl1pPr>
            <a:lvl2pPr indent="-342900" lvl="1" marL="914400" rtl="0" algn="l">
              <a:lnSpc>
                <a:spcPct val="90000"/>
              </a:lnSpc>
              <a:spcBef>
                <a:spcPts val="500"/>
              </a:spcBef>
              <a:spcAft>
                <a:spcPts val="0"/>
              </a:spcAft>
              <a:buClr>
                <a:schemeClr val="lt1"/>
              </a:buClr>
              <a:buSzPts val="1800"/>
              <a:buChar char="•"/>
              <a:defRPr sz="1800">
                <a:solidFill>
                  <a:schemeClr val="lt1"/>
                </a:solidFill>
              </a:defRPr>
            </a:lvl2pPr>
            <a:lvl3pPr indent="-330200" lvl="2" marL="1371600" rtl="0" algn="l">
              <a:lnSpc>
                <a:spcPct val="90000"/>
              </a:lnSpc>
              <a:spcBef>
                <a:spcPts val="500"/>
              </a:spcBef>
              <a:spcAft>
                <a:spcPts val="0"/>
              </a:spcAft>
              <a:buClr>
                <a:schemeClr val="lt1"/>
              </a:buClr>
              <a:buSzPts val="1600"/>
              <a:buChar char="•"/>
              <a:defRPr sz="1600">
                <a:solidFill>
                  <a:schemeClr val="lt1"/>
                </a:solidFill>
              </a:defRPr>
            </a:lvl3pPr>
            <a:lvl4pPr indent="-317500" lvl="3" marL="1828800" rtl="0" algn="l">
              <a:lnSpc>
                <a:spcPct val="90000"/>
              </a:lnSpc>
              <a:spcBef>
                <a:spcPts val="500"/>
              </a:spcBef>
              <a:spcAft>
                <a:spcPts val="0"/>
              </a:spcAft>
              <a:buClr>
                <a:schemeClr val="lt1"/>
              </a:buClr>
              <a:buSzPts val="1400"/>
              <a:buChar char="•"/>
              <a:defRPr sz="1400">
                <a:solidFill>
                  <a:schemeClr val="lt1"/>
                </a:solidFill>
              </a:defRPr>
            </a:lvl4pPr>
            <a:lvl5pPr indent="-317500" lvl="4" marL="2286000" rtl="0" algn="l">
              <a:lnSpc>
                <a:spcPct val="90000"/>
              </a:lnSpc>
              <a:spcBef>
                <a:spcPts val="500"/>
              </a:spcBef>
              <a:spcAft>
                <a:spcPts val="0"/>
              </a:spcAft>
              <a:buClr>
                <a:schemeClr val="lt1"/>
              </a:buClr>
              <a:buSzPts val="1400"/>
              <a:buChar char="•"/>
              <a:defRPr sz="14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931" name="Shape 931"/>
        <p:cNvGrpSpPr/>
        <p:nvPr/>
      </p:nvGrpSpPr>
      <p:grpSpPr>
        <a:xfrm>
          <a:off x="0" y="0"/>
          <a:ext cx="0" cy="0"/>
          <a:chOff x="0" y="0"/>
          <a:chExt cx="0" cy="0"/>
        </a:xfrm>
      </p:grpSpPr>
      <p:sp>
        <p:nvSpPr>
          <p:cNvPr id="932" name="Google Shape;932;p22"/>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2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Google Shape;934;p2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Google Shape;935;p2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2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7" name="Google Shape;937;p2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38" name="Google Shape;938;p22"/>
          <p:cNvGrpSpPr/>
          <p:nvPr/>
        </p:nvGrpSpPr>
        <p:grpSpPr>
          <a:xfrm rot="-5400000">
            <a:off x="390172" y="-431754"/>
            <a:ext cx="757070" cy="863478"/>
            <a:chOff x="10432088" y="6818229"/>
            <a:chExt cx="3511457" cy="4004998"/>
          </a:xfrm>
        </p:grpSpPr>
        <p:sp>
          <p:nvSpPr>
            <p:cNvPr id="939" name="Google Shape;939;p2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Google Shape;940;p2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41" name="Google Shape;941;p22"/>
          <p:cNvGrpSpPr/>
          <p:nvPr/>
        </p:nvGrpSpPr>
        <p:grpSpPr>
          <a:xfrm>
            <a:off x="-1" y="1357299"/>
            <a:ext cx="12192000" cy="4846295"/>
            <a:chOff x="-1" y="1357327"/>
            <a:chExt cx="12192000" cy="4917600"/>
          </a:xfrm>
        </p:grpSpPr>
        <p:sp>
          <p:nvSpPr>
            <p:cNvPr id="942" name="Google Shape;942;p22"/>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Google Shape;943;p22"/>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44" name="Google Shape;944;p22"/>
          <p:cNvSpPr/>
          <p:nvPr>
            <p:ph idx="2" type="pic"/>
          </p:nvPr>
        </p:nvSpPr>
        <p:spPr>
          <a:xfrm>
            <a:off x="978212"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5" name="Google Shape;945;p22"/>
          <p:cNvSpPr/>
          <p:nvPr>
            <p:ph idx="3" type="pic"/>
          </p:nvPr>
        </p:nvSpPr>
        <p:spPr>
          <a:xfrm>
            <a:off x="3222230"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6" name="Google Shape;946;p22"/>
          <p:cNvSpPr/>
          <p:nvPr>
            <p:ph idx="4" type="pic"/>
          </p:nvPr>
        </p:nvSpPr>
        <p:spPr>
          <a:xfrm>
            <a:off x="5466248"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7" name="Google Shape;947;p22"/>
          <p:cNvSpPr/>
          <p:nvPr>
            <p:ph idx="5" type="pic"/>
          </p:nvPr>
        </p:nvSpPr>
        <p:spPr>
          <a:xfrm>
            <a:off x="7710266"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8" name="Google Shape;948;p22"/>
          <p:cNvSpPr/>
          <p:nvPr>
            <p:ph idx="6" type="pic"/>
          </p:nvPr>
        </p:nvSpPr>
        <p:spPr>
          <a:xfrm>
            <a:off x="9954283" y="2096716"/>
            <a:ext cx="1259400" cy="1259400"/>
          </a:xfrm>
          <a:prstGeom prst="ellipse">
            <a:avLst/>
          </a:prstGeom>
          <a:solidFill>
            <a:srgbClr val="1F3864"/>
          </a:solidFill>
          <a:ln cap="flat" cmpd="sng" w="38100">
            <a:solidFill>
              <a:schemeClr val="accent2"/>
            </a:solidFill>
            <a:prstDash val="solid"/>
            <a:round/>
            <a:headEnd len="sm" w="sm" type="none"/>
            <a:tailEnd len="sm" w="sm" type="none"/>
          </a:ln>
        </p:spPr>
      </p:sp>
      <p:sp>
        <p:nvSpPr>
          <p:cNvPr id="949" name="Google Shape;949;p22"/>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0" name="Google Shape;950;p22"/>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1" name="Google Shape;951;p22"/>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2" name="Google Shape;952;p22"/>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53" name="Google Shape;953;p22"/>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954" name="Google Shape;954;p22"/>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5" name="Google Shape;955;p22"/>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6" name="Google Shape;956;p22"/>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7" name="Google Shape;957;p22"/>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958" name="Google Shape;958;p22"/>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959" name="Google Shape;959;p2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2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961" name="Shape 961"/>
        <p:cNvGrpSpPr/>
        <p:nvPr/>
      </p:nvGrpSpPr>
      <p:grpSpPr>
        <a:xfrm>
          <a:off x="0" y="0"/>
          <a:ext cx="0" cy="0"/>
          <a:chOff x="0" y="0"/>
          <a:chExt cx="0" cy="0"/>
        </a:xfrm>
      </p:grpSpPr>
      <p:sp>
        <p:nvSpPr>
          <p:cNvPr id="962" name="Google Shape;962;p23"/>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2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2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Google Shape;965;p23"/>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23"/>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Google Shape;967;p2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68" name="Google Shape;968;p23"/>
          <p:cNvGrpSpPr/>
          <p:nvPr/>
        </p:nvGrpSpPr>
        <p:grpSpPr>
          <a:xfrm rot="-5400000">
            <a:off x="390172" y="-431754"/>
            <a:ext cx="757070" cy="863478"/>
            <a:chOff x="10432088" y="6818229"/>
            <a:chExt cx="3511457" cy="4004998"/>
          </a:xfrm>
        </p:grpSpPr>
        <p:sp>
          <p:nvSpPr>
            <p:cNvPr id="969" name="Google Shape;969;p23"/>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Google Shape;970;p23"/>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71" name="Google Shape;971;p23"/>
          <p:cNvGrpSpPr/>
          <p:nvPr/>
        </p:nvGrpSpPr>
        <p:grpSpPr>
          <a:xfrm>
            <a:off x="-1" y="1357299"/>
            <a:ext cx="12192000" cy="4846295"/>
            <a:chOff x="-1" y="1357327"/>
            <a:chExt cx="12192000" cy="4917600"/>
          </a:xfrm>
        </p:grpSpPr>
        <p:sp>
          <p:nvSpPr>
            <p:cNvPr id="972" name="Google Shape;972;p23"/>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23"/>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74" name="Google Shape;974;p23"/>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5" name="Google Shape;975;p23"/>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2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77" name="Google Shape;977;p23"/>
          <p:cNvSpPr/>
          <p:nvPr>
            <p:ph idx="2" type="pic"/>
          </p:nvPr>
        </p:nvSpPr>
        <p:spPr>
          <a:xfrm>
            <a:off x="-2" y="1352575"/>
            <a:ext cx="12192000" cy="2289900"/>
          </a:xfrm>
          <a:prstGeom prst="rect">
            <a:avLst/>
          </a:prstGeom>
          <a:noFill/>
          <a:ln>
            <a:noFill/>
          </a:ln>
        </p:spPr>
      </p:sp>
      <p:sp>
        <p:nvSpPr>
          <p:cNvPr id="978" name="Google Shape;978;p23"/>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9" name="Google Shape;979;p23"/>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6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980" name="Shape 980"/>
        <p:cNvGrpSpPr/>
        <p:nvPr/>
      </p:nvGrpSpPr>
      <p:grpSpPr>
        <a:xfrm>
          <a:off x="0" y="0"/>
          <a:ext cx="0" cy="0"/>
          <a:chOff x="0" y="0"/>
          <a:chExt cx="0" cy="0"/>
        </a:xfrm>
      </p:grpSpPr>
      <p:sp>
        <p:nvSpPr>
          <p:cNvPr id="981" name="Google Shape;981;p2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2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3" name="Google Shape;983;p2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Google Shape;984;p2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2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p2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87" name="Google Shape;987;p24"/>
          <p:cNvGrpSpPr/>
          <p:nvPr/>
        </p:nvGrpSpPr>
        <p:grpSpPr>
          <a:xfrm rot="-5400000">
            <a:off x="390172" y="-431754"/>
            <a:ext cx="757070" cy="863478"/>
            <a:chOff x="10432088" y="6818229"/>
            <a:chExt cx="3511457" cy="4004998"/>
          </a:xfrm>
        </p:grpSpPr>
        <p:sp>
          <p:nvSpPr>
            <p:cNvPr id="988" name="Google Shape;988;p2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2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90" name="Google Shape;990;p24"/>
          <p:cNvGrpSpPr/>
          <p:nvPr/>
        </p:nvGrpSpPr>
        <p:grpSpPr>
          <a:xfrm>
            <a:off x="-1" y="1357299"/>
            <a:ext cx="12192000" cy="4846295"/>
            <a:chOff x="-1" y="1357327"/>
            <a:chExt cx="12192000" cy="4917600"/>
          </a:xfrm>
        </p:grpSpPr>
        <p:sp>
          <p:nvSpPr>
            <p:cNvPr id="991" name="Google Shape;991;p24"/>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24"/>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3" name="Google Shape;993;p24"/>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300"/>
              </a:spcBef>
              <a:spcAft>
                <a:spcPts val="0"/>
              </a:spcAft>
              <a:buClr>
                <a:schemeClr val="lt1"/>
              </a:buClr>
              <a:buSzPts val="1400"/>
              <a:buNone/>
              <a:defRPr sz="1400">
                <a:solidFill>
                  <a:schemeClr val="lt1"/>
                </a:solidFill>
                <a:latin typeface="Calibri"/>
                <a:ea typeface="Calibri"/>
                <a:cs typeface="Calibri"/>
                <a:sym typeface="Calibri"/>
              </a:defRPr>
            </a:lvl1pPr>
            <a:lvl2pPr indent="-330200" lvl="1" marL="914400" rtl="0" algn="l">
              <a:lnSpc>
                <a:spcPct val="100000"/>
              </a:lnSpc>
              <a:spcBef>
                <a:spcPts val="600"/>
              </a:spcBef>
              <a:spcAft>
                <a:spcPts val="0"/>
              </a:spcAft>
              <a:buClr>
                <a:schemeClr val="lt1"/>
              </a:buClr>
              <a:buSzPts val="1600"/>
              <a:buChar char="•"/>
              <a:defRPr sz="1600">
                <a:solidFill>
                  <a:schemeClr val="lt1"/>
                </a:solidFill>
                <a:latin typeface="Arial"/>
                <a:ea typeface="Arial"/>
                <a:cs typeface="Arial"/>
                <a:sym typeface="Arial"/>
              </a:defRPr>
            </a:lvl2pPr>
            <a:lvl3pPr indent="-317500" lvl="2" marL="1371600" rtl="0" algn="l">
              <a:lnSpc>
                <a:spcPct val="100000"/>
              </a:lnSpc>
              <a:spcBef>
                <a:spcPts val="600"/>
              </a:spcBef>
              <a:spcAft>
                <a:spcPts val="0"/>
              </a:spcAft>
              <a:buClr>
                <a:schemeClr val="lt1"/>
              </a:buClr>
              <a:buSzPts val="1400"/>
              <a:buChar char="•"/>
              <a:defRPr sz="1400">
                <a:solidFill>
                  <a:schemeClr val="lt1"/>
                </a:solidFill>
                <a:latin typeface="Arial"/>
                <a:ea typeface="Arial"/>
                <a:cs typeface="Arial"/>
                <a:sym typeface="Arial"/>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94" name="Google Shape;994;p2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2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996" name="Google Shape;996;p24"/>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bg>
      <p:bgPr>
        <a:solidFill>
          <a:schemeClr val="accent2"/>
        </a:solidFill>
      </p:bgPr>
    </p:bg>
    <p:spTree>
      <p:nvGrpSpPr>
        <p:cNvPr id="997" name="Shape 997"/>
        <p:cNvGrpSpPr/>
        <p:nvPr/>
      </p:nvGrpSpPr>
      <p:grpSpPr>
        <a:xfrm>
          <a:off x="0" y="0"/>
          <a:ext cx="0" cy="0"/>
          <a:chOff x="0" y="0"/>
          <a:chExt cx="0" cy="0"/>
        </a:xfrm>
      </p:grpSpPr>
      <p:sp>
        <p:nvSpPr>
          <p:cNvPr id="998" name="Google Shape;998;p25"/>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Google Shape;999;p2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Google Shape;1000;p2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2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2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Google Shape;1003;p2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04" name="Google Shape;1004;p25"/>
          <p:cNvGrpSpPr/>
          <p:nvPr/>
        </p:nvGrpSpPr>
        <p:grpSpPr>
          <a:xfrm rot="-5400000">
            <a:off x="390172" y="-431754"/>
            <a:ext cx="757070" cy="863478"/>
            <a:chOff x="10432088" y="6818229"/>
            <a:chExt cx="3511457" cy="4004998"/>
          </a:xfrm>
        </p:grpSpPr>
        <p:sp>
          <p:nvSpPr>
            <p:cNvPr id="1005" name="Google Shape;1005;p2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6" name="Google Shape;1006;p2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07" name="Google Shape;1007;p25"/>
          <p:cNvGrpSpPr/>
          <p:nvPr/>
        </p:nvGrpSpPr>
        <p:grpSpPr>
          <a:xfrm>
            <a:off x="-1" y="1357299"/>
            <a:ext cx="12192000" cy="4846295"/>
            <a:chOff x="-1" y="1357327"/>
            <a:chExt cx="12192000" cy="4917600"/>
          </a:xfrm>
        </p:grpSpPr>
        <p:sp>
          <p:nvSpPr>
            <p:cNvPr id="1008" name="Google Shape;1008;p25"/>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5"/>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10" name="Google Shape;1010;p2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Google Shape;1011;p2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12" name="Google Shape;1012;p25"/>
          <p:cNvSpPr/>
          <p:nvPr>
            <p:ph idx="2" type="pic"/>
          </p:nvPr>
        </p:nvSpPr>
        <p:spPr>
          <a:xfrm>
            <a:off x="4110087" y="1444649"/>
            <a:ext cx="7548600" cy="4579200"/>
          </a:xfrm>
          <a:prstGeom prst="rect">
            <a:avLst/>
          </a:prstGeom>
          <a:noFill/>
          <a:ln>
            <a:noFill/>
          </a:ln>
        </p:spPr>
      </p:sp>
      <p:sp>
        <p:nvSpPr>
          <p:cNvPr id="1013" name="Google Shape;1013;p25"/>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chemeClr val="accent2"/>
        </a:solidFill>
      </p:bgPr>
    </p:bg>
    <p:spTree>
      <p:nvGrpSpPr>
        <p:cNvPr id="1014" name="Shape 1014"/>
        <p:cNvGrpSpPr/>
        <p:nvPr/>
      </p:nvGrpSpPr>
      <p:grpSpPr>
        <a:xfrm>
          <a:off x="0" y="0"/>
          <a:ext cx="0" cy="0"/>
          <a:chOff x="0" y="0"/>
          <a:chExt cx="0" cy="0"/>
        </a:xfrm>
      </p:grpSpPr>
      <p:sp>
        <p:nvSpPr>
          <p:cNvPr id="1015" name="Google Shape;1015;p2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Google Shape;1016;p2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2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Google Shape;1018;p2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2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2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21" name="Google Shape;1021;p26"/>
          <p:cNvGrpSpPr/>
          <p:nvPr/>
        </p:nvGrpSpPr>
        <p:grpSpPr>
          <a:xfrm rot="-5400000">
            <a:off x="390172" y="-431754"/>
            <a:ext cx="757070" cy="863478"/>
            <a:chOff x="10432088" y="6818229"/>
            <a:chExt cx="3511457" cy="4004998"/>
          </a:xfrm>
        </p:grpSpPr>
        <p:sp>
          <p:nvSpPr>
            <p:cNvPr id="1022" name="Google Shape;1022;p2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2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24" name="Google Shape;1024;p26"/>
          <p:cNvGrpSpPr/>
          <p:nvPr/>
        </p:nvGrpSpPr>
        <p:grpSpPr>
          <a:xfrm>
            <a:off x="-1" y="1357299"/>
            <a:ext cx="12192000" cy="4846295"/>
            <a:chOff x="-1" y="1357327"/>
            <a:chExt cx="12192000" cy="4917600"/>
          </a:xfrm>
        </p:grpSpPr>
        <p:sp>
          <p:nvSpPr>
            <p:cNvPr id="1025" name="Google Shape;1025;p2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2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27" name="Google Shape;1027;p2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2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29" name="Google Shape;1029;p26"/>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030" name="Google Shape;1030;p26"/>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rtl="0" algn="l">
              <a:lnSpc>
                <a:spcPct val="90000"/>
              </a:lnSpc>
              <a:spcBef>
                <a:spcPts val="1000"/>
              </a:spcBef>
              <a:spcAft>
                <a:spcPts val="0"/>
              </a:spcAft>
              <a:buClr>
                <a:schemeClr val="lt1"/>
              </a:buClr>
              <a:buSzPts val="2400"/>
              <a:buChar char="•"/>
              <a:defRPr sz="2400">
                <a:solidFill>
                  <a:schemeClr val="lt1"/>
                </a:solidFill>
              </a:defRPr>
            </a:lvl1pPr>
            <a:lvl2pPr indent="-355600" lvl="1" marL="914400" rtl="0" algn="l">
              <a:lnSpc>
                <a:spcPct val="90000"/>
              </a:lnSpc>
              <a:spcBef>
                <a:spcPts val="500"/>
              </a:spcBef>
              <a:spcAft>
                <a:spcPts val="0"/>
              </a:spcAft>
              <a:buClr>
                <a:schemeClr val="lt1"/>
              </a:buClr>
              <a:buSzPts val="2000"/>
              <a:buChar char="•"/>
              <a:defRPr sz="2000">
                <a:solidFill>
                  <a:schemeClr val="lt1"/>
                </a:solidFill>
              </a:defRPr>
            </a:lvl2pPr>
            <a:lvl3pPr indent="-342900" lvl="2" marL="1371600" rtl="0" algn="l">
              <a:lnSpc>
                <a:spcPct val="90000"/>
              </a:lnSpc>
              <a:spcBef>
                <a:spcPts val="500"/>
              </a:spcBef>
              <a:spcAft>
                <a:spcPts val="0"/>
              </a:spcAft>
              <a:buClr>
                <a:schemeClr val="lt1"/>
              </a:buClr>
              <a:buSzPts val="1800"/>
              <a:buChar char="•"/>
              <a:defRPr sz="1800">
                <a:solidFill>
                  <a:schemeClr val="lt1"/>
                </a:solidFill>
              </a:defRPr>
            </a:lvl3pPr>
            <a:lvl4pPr indent="-330200" lvl="3" marL="1828800" rtl="0" algn="l">
              <a:lnSpc>
                <a:spcPct val="90000"/>
              </a:lnSpc>
              <a:spcBef>
                <a:spcPts val="500"/>
              </a:spcBef>
              <a:spcAft>
                <a:spcPts val="0"/>
              </a:spcAft>
              <a:buClr>
                <a:schemeClr val="lt1"/>
              </a:buClr>
              <a:buSzPts val="1600"/>
              <a:buChar char="•"/>
              <a:defRPr sz="1600">
                <a:solidFill>
                  <a:schemeClr val="lt1"/>
                </a:solidFill>
              </a:defRPr>
            </a:lvl4pPr>
            <a:lvl5pPr indent="-330200" lvl="4" marL="2286000" rtl="0" algn="l">
              <a:lnSpc>
                <a:spcPct val="90000"/>
              </a:lnSpc>
              <a:spcBef>
                <a:spcPts val="500"/>
              </a:spcBef>
              <a:spcAft>
                <a:spcPts val="0"/>
              </a:spcAft>
              <a:buClr>
                <a:schemeClr val="lt1"/>
              </a:buClr>
              <a:buSzPts val="1600"/>
              <a:buChar char="•"/>
              <a:defRPr sz="1600">
                <a:solidFill>
                  <a:schemeClr val="lt1"/>
                </a:solidFill>
              </a:defRPr>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031" name="Shape 1031"/>
        <p:cNvGrpSpPr/>
        <p:nvPr/>
      </p:nvGrpSpPr>
      <p:grpSpPr>
        <a:xfrm>
          <a:off x="0" y="0"/>
          <a:ext cx="0" cy="0"/>
          <a:chOff x="0" y="0"/>
          <a:chExt cx="0" cy="0"/>
        </a:xfrm>
      </p:grpSpPr>
      <p:sp>
        <p:nvSpPr>
          <p:cNvPr id="1032" name="Google Shape;1032;p2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3" name="Google Shape;1033;p2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4" name="Google Shape;1034;p2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Google Shape;1035;p2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Google Shape;1036;p2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37" name="Google Shape;1037;p27"/>
          <p:cNvGrpSpPr/>
          <p:nvPr/>
        </p:nvGrpSpPr>
        <p:grpSpPr>
          <a:xfrm rot="-5400000">
            <a:off x="390172" y="-431754"/>
            <a:ext cx="757070" cy="863478"/>
            <a:chOff x="10432088" y="6818229"/>
            <a:chExt cx="3511457" cy="4004998"/>
          </a:xfrm>
        </p:grpSpPr>
        <p:sp>
          <p:nvSpPr>
            <p:cNvPr id="1038" name="Google Shape;1038;p2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9" name="Google Shape;1039;p2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40" name="Google Shape;1040;p2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Google Shape;1041;p2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1042" name="Shape 1042"/>
        <p:cNvGrpSpPr/>
        <p:nvPr/>
      </p:nvGrpSpPr>
      <p:grpSpPr>
        <a:xfrm>
          <a:off x="0" y="0"/>
          <a:ext cx="0" cy="0"/>
          <a:chOff x="0" y="0"/>
          <a:chExt cx="0" cy="0"/>
        </a:xfrm>
      </p:grpSpPr>
      <p:sp>
        <p:nvSpPr>
          <p:cNvPr id="1043" name="Google Shape;1043;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4" name="Google Shape;1044;p2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5" name="Google Shape;1045;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6" name="Google Shape;1046;p2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7" name="Google Shape;1047;p28"/>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8" name="Google Shape;1048;p28"/>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Google Shape;1049;p28"/>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Google Shape;1050;p28"/>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1F3864">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662" name="Shape 662"/>
        <p:cNvGrpSpPr/>
        <p:nvPr/>
      </p:nvGrpSpPr>
      <p:grpSpPr>
        <a:xfrm>
          <a:off x="0" y="0"/>
          <a:ext cx="0" cy="0"/>
          <a:chOff x="0" y="0"/>
          <a:chExt cx="0" cy="0"/>
        </a:xfrm>
      </p:grpSpPr>
      <p:sp>
        <p:nvSpPr>
          <p:cNvPr id="663" name="Google Shape;663;p4"/>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Google Shape;666;p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rtl="0" algn="l">
              <a:lnSpc>
                <a:spcPct val="90000"/>
              </a:lnSpc>
              <a:spcBef>
                <a:spcPts val="0"/>
              </a:spcBef>
              <a:spcAft>
                <a:spcPts val="0"/>
              </a:spcAft>
              <a:buClr>
                <a:schemeClr val="lt1"/>
              </a:buClr>
              <a:buSzPts val="3200"/>
              <a:buFont typeface="Calibri"/>
              <a:buNone/>
              <a:defRPr b="1" sz="32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7" name="Google Shape;667;p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000">
                <a:solidFill>
                  <a:schemeClr val="lt1"/>
                </a:solidFill>
                <a:latin typeface="Oswald"/>
                <a:ea typeface="Oswald"/>
                <a:cs typeface="Oswald"/>
                <a:sym typeface="Oswald"/>
              </a:defRPr>
            </a:lvl1pPr>
            <a:lvl2pPr indent="0" lvl="1" marL="0" rtl="0" algn="r">
              <a:spcBef>
                <a:spcPts val="0"/>
              </a:spcBef>
              <a:buNone/>
              <a:defRPr sz="1000">
                <a:solidFill>
                  <a:schemeClr val="lt1"/>
                </a:solidFill>
                <a:latin typeface="Oswald"/>
                <a:ea typeface="Oswald"/>
                <a:cs typeface="Oswald"/>
                <a:sym typeface="Oswald"/>
              </a:defRPr>
            </a:lvl2pPr>
            <a:lvl3pPr indent="0" lvl="2" marL="0" rtl="0" algn="r">
              <a:spcBef>
                <a:spcPts val="0"/>
              </a:spcBef>
              <a:buNone/>
              <a:defRPr sz="1000">
                <a:solidFill>
                  <a:schemeClr val="lt1"/>
                </a:solidFill>
                <a:latin typeface="Oswald"/>
                <a:ea typeface="Oswald"/>
                <a:cs typeface="Oswald"/>
                <a:sym typeface="Oswald"/>
              </a:defRPr>
            </a:lvl3pPr>
            <a:lvl4pPr indent="0" lvl="3" marL="0" rtl="0" algn="r">
              <a:spcBef>
                <a:spcPts val="0"/>
              </a:spcBef>
              <a:buNone/>
              <a:defRPr sz="1000">
                <a:solidFill>
                  <a:schemeClr val="lt1"/>
                </a:solidFill>
                <a:latin typeface="Oswald"/>
                <a:ea typeface="Oswald"/>
                <a:cs typeface="Oswald"/>
                <a:sym typeface="Oswald"/>
              </a:defRPr>
            </a:lvl4pPr>
            <a:lvl5pPr indent="0" lvl="4" marL="0" rtl="0" algn="r">
              <a:spcBef>
                <a:spcPts val="0"/>
              </a:spcBef>
              <a:buNone/>
              <a:defRPr sz="1000">
                <a:solidFill>
                  <a:schemeClr val="lt1"/>
                </a:solidFill>
                <a:latin typeface="Oswald"/>
                <a:ea typeface="Oswald"/>
                <a:cs typeface="Oswald"/>
                <a:sym typeface="Oswald"/>
              </a:defRPr>
            </a:lvl5pPr>
            <a:lvl6pPr indent="0" lvl="5" marL="0" rtl="0" algn="r">
              <a:spcBef>
                <a:spcPts val="0"/>
              </a:spcBef>
              <a:buNone/>
              <a:defRPr sz="1000">
                <a:solidFill>
                  <a:schemeClr val="lt1"/>
                </a:solidFill>
                <a:latin typeface="Oswald"/>
                <a:ea typeface="Oswald"/>
                <a:cs typeface="Oswald"/>
                <a:sym typeface="Oswald"/>
              </a:defRPr>
            </a:lvl6pPr>
            <a:lvl7pPr indent="0" lvl="6" marL="0" rtl="0" algn="r">
              <a:spcBef>
                <a:spcPts val="0"/>
              </a:spcBef>
              <a:buNone/>
              <a:defRPr sz="1000">
                <a:solidFill>
                  <a:schemeClr val="lt1"/>
                </a:solidFill>
                <a:latin typeface="Oswald"/>
                <a:ea typeface="Oswald"/>
                <a:cs typeface="Oswald"/>
                <a:sym typeface="Oswald"/>
              </a:defRPr>
            </a:lvl7pPr>
            <a:lvl8pPr indent="0" lvl="7" marL="0" rtl="0" algn="r">
              <a:spcBef>
                <a:spcPts val="0"/>
              </a:spcBef>
              <a:buNone/>
              <a:defRPr sz="1000">
                <a:solidFill>
                  <a:schemeClr val="lt1"/>
                </a:solidFill>
                <a:latin typeface="Oswald"/>
                <a:ea typeface="Oswald"/>
                <a:cs typeface="Oswald"/>
                <a:sym typeface="Oswald"/>
              </a:defRPr>
            </a:lvl8pPr>
            <a:lvl9pPr indent="0" lvl="8" marL="0" rt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668" name="Google Shape;668;p4"/>
          <p:cNvGrpSpPr/>
          <p:nvPr/>
        </p:nvGrpSpPr>
        <p:grpSpPr>
          <a:xfrm rot="-5400000">
            <a:off x="390172" y="-431754"/>
            <a:ext cx="757070" cy="863478"/>
            <a:chOff x="10432088" y="6818229"/>
            <a:chExt cx="3511457" cy="4004998"/>
          </a:xfrm>
        </p:grpSpPr>
        <p:sp>
          <p:nvSpPr>
            <p:cNvPr id="669" name="Google Shape;669;p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71" name="Google Shape;671;p4"/>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rtl="0" algn="l">
              <a:lnSpc>
                <a:spcPct val="100000"/>
              </a:lnSpc>
              <a:spcBef>
                <a:spcPts val="600"/>
              </a:spcBef>
              <a:spcAft>
                <a:spcPts val="0"/>
              </a:spcAft>
              <a:buClr>
                <a:schemeClr val="lt1"/>
              </a:buClr>
              <a:buSzPts val="1600"/>
              <a:buChar char="•"/>
              <a:defRPr sz="1600">
                <a:solidFill>
                  <a:schemeClr val="lt1"/>
                </a:solidFill>
                <a:latin typeface="Calibri"/>
                <a:ea typeface="Calibri"/>
                <a:cs typeface="Calibri"/>
                <a:sym typeface="Calibri"/>
              </a:defRPr>
            </a:lvl1pPr>
            <a:lvl2pPr indent="-317500" lvl="1" marL="914400" rtl="0" algn="l">
              <a:lnSpc>
                <a:spcPct val="100000"/>
              </a:lnSpc>
              <a:spcBef>
                <a:spcPts val="600"/>
              </a:spcBef>
              <a:spcAft>
                <a:spcPts val="0"/>
              </a:spcAft>
              <a:buClr>
                <a:schemeClr val="lt1"/>
              </a:buClr>
              <a:buSzPts val="1400"/>
              <a:buChar char="•"/>
              <a:defRPr sz="1400">
                <a:solidFill>
                  <a:schemeClr val="lt1"/>
                </a:solidFill>
                <a:latin typeface="Calibri"/>
                <a:ea typeface="Calibri"/>
                <a:cs typeface="Calibri"/>
                <a:sym typeface="Calibri"/>
              </a:defRPr>
            </a:lvl2pPr>
            <a:lvl3pPr indent="-304800" lvl="2" marL="1371600" rtl="0" algn="l">
              <a:lnSpc>
                <a:spcPct val="100000"/>
              </a:lnSpc>
              <a:spcBef>
                <a:spcPts val="600"/>
              </a:spcBef>
              <a:spcAft>
                <a:spcPts val="0"/>
              </a:spcAft>
              <a:buClr>
                <a:schemeClr val="lt1"/>
              </a:buClr>
              <a:buSzPts val="1200"/>
              <a:buChar char="•"/>
              <a:defRPr sz="1200">
                <a:solidFill>
                  <a:schemeClr val="lt1"/>
                </a:solidFill>
                <a:latin typeface="Calibri"/>
                <a:ea typeface="Calibri"/>
                <a:cs typeface="Calibri"/>
                <a:sym typeface="Calibri"/>
              </a:defRPr>
            </a:lvl3pPr>
            <a:lvl4pPr indent="-317500" lvl="3" marL="18288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4pPr>
            <a:lvl5pPr indent="-317500" lvl="4" marL="2286000" rtl="0" algn="l">
              <a:lnSpc>
                <a:spcPct val="90000"/>
              </a:lnSpc>
              <a:spcBef>
                <a:spcPts val="500"/>
              </a:spcBef>
              <a:spcAft>
                <a:spcPts val="0"/>
              </a:spcAft>
              <a:buClr>
                <a:schemeClr val="lt1"/>
              </a:buClr>
              <a:buSzPts val="1400"/>
              <a:buChar char="•"/>
              <a:defRPr sz="1400">
                <a:solidFill>
                  <a:schemeClr val="lt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672" name="Shape 672"/>
        <p:cNvGrpSpPr/>
        <p:nvPr/>
      </p:nvGrpSpPr>
      <p:grpSpPr>
        <a:xfrm>
          <a:off x="0" y="0"/>
          <a:ext cx="0" cy="0"/>
          <a:chOff x="0" y="0"/>
          <a:chExt cx="0" cy="0"/>
        </a:xfrm>
      </p:grpSpPr>
      <p:sp>
        <p:nvSpPr>
          <p:cNvPr id="673" name="Google Shape;673;p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5"/>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77" name="Google Shape;677;p5"/>
          <p:cNvGrpSpPr/>
          <p:nvPr/>
        </p:nvGrpSpPr>
        <p:grpSpPr>
          <a:xfrm>
            <a:off x="-31" y="0"/>
            <a:ext cx="6882027" cy="6859026"/>
            <a:chOff x="-5347" y="1096"/>
            <a:chExt cx="5924100" cy="5904300"/>
          </a:xfrm>
        </p:grpSpPr>
        <p:sp>
          <p:nvSpPr>
            <p:cNvPr id="678" name="Google Shape;678;p5"/>
            <p:cNvSpPr/>
            <p:nvPr/>
          </p:nvSpPr>
          <p:spPr>
            <a:xfrm rot="5400000">
              <a:off x="4553" y="-8803"/>
              <a:ext cx="5904300" cy="5924100"/>
            </a:xfrm>
            <a:prstGeom prst="rtTriangle">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Google Shape;679;p5"/>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Google Shape;680;p5"/>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81" name="Google Shape;681;p5"/>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2" name="Shape 682"/>
        <p:cNvGrpSpPr/>
        <p:nvPr/>
      </p:nvGrpSpPr>
      <p:grpSpPr>
        <a:xfrm>
          <a:off x="0" y="0"/>
          <a:ext cx="0" cy="0"/>
          <a:chOff x="0" y="0"/>
          <a:chExt cx="0" cy="0"/>
        </a:xfrm>
      </p:grpSpPr>
      <p:sp>
        <p:nvSpPr>
          <p:cNvPr id="683" name="Google Shape;683;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4" name="Google Shape;684;p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5" name="Google Shape;685;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6" name="Google Shape;686;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7" name="Google Shape;687;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8" name="Google Shape;688;p6"/>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Google Shape;692;p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93" name="Google Shape;693;p6"/>
          <p:cNvGrpSpPr/>
          <p:nvPr/>
        </p:nvGrpSpPr>
        <p:grpSpPr>
          <a:xfrm rot="-5400000">
            <a:off x="390172" y="-431754"/>
            <a:ext cx="757070" cy="863478"/>
            <a:chOff x="10432088" y="6818229"/>
            <a:chExt cx="3511457" cy="4004998"/>
          </a:xfrm>
        </p:grpSpPr>
        <p:sp>
          <p:nvSpPr>
            <p:cNvPr id="694" name="Google Shape;694;p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5" name="Google Shape;695;p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96" name="Google Shape;696;p6"/>
          <p:cNvGrpSpPr/>
          <p:nvPr/>
        </p:nvGrpSpPr>
        <p:grpSpPr>
          <a:xfrm>
            <a:off x="-1" y="1357299"/>
            <a:ext cx="12192000" cy="4846295"/>
            <a:chOff x="-1" y="1357327"/>
            <a:chExt cx="12192000" cy="4917600"/>
          </a:xfrm>
        </p:grpSpPr>
        <p:sp>
          <p:nvSpPr>
            <p:cNvPr id="697" name="Google Shape;697;p6"/>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6"/>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99" name="Google Shape;699;p6"/>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0" name="Shape 700"/>
        <p:cNvGrpSpPr/>
        <p:nvPr/>
      </p:nvGrpSpPr>
      <p:grpSpPr>
        <a:xfrm>
          <a:off x="0" y="0"/>
          <a:ext cx="0" cy="0"/>
          <a:chOff x="0" y="0"/>
          <a:chExt cx="0" cy="0"/>
        </a:xfrm>
      </p:grpSpPr>
      <p:sp>
        <p:nvSpPr>
          <p:cNvPr id="701" name="Google Shape;701;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3" name="Google Shape;703;p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4" name="Google Shape;704;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5" name="Google Shape;705;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6" name="Google Shape;706;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7" name="Google Shape;707;p7"/>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Google Shape;708;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Google Shape;711;p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12" name="Google Shape;712;p7"/>
          <p:cNvGrpSpPr/>
          <p:nvPr/>
        </p:nvGrpSpPr>
        <p:grpSpPr>
          <a:xfrm rot="-5400000">
            <a:off x="390172" y="-431754"/>
            <a:ext cx="757070" cy="863478"/>
            <a:chOff x="10432088" y="6818229"/>
            <a:chExt cx="3511457" cy="4004998"/>
          </a:xfrm>
        </p:grpSpPr>
        <p:sp>
          <p:nvSpPr>
            <p:cNvPr id="713" name="Google Shape;713;p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15" name="Google Shape;715;p7"/>
          <p:cNvGrpSpPr/>
          <p:nvPr/>
        </p:nvGrpSpPr>
        <p:grpSpPr>
          <a:xfrm>
            <a:off x="-1" y="1357299"/>
            <a:ext cx="12192000" cy="4846295"/>
            <a:chOff x="-1" y="1357327"/>
            <a:chExt cx="12192000" cy="4917600"/>
          </a:xfrm>
        </p:grpSpPr>
        <p:sp>
          <p:nvSpPr>
            <p:cNvPr id="716" name="Google Shape;716;p7"/>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7"/>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18" name="Google Shape;718;p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9" name="Shape 719"/>
        <p:cNvGrpSpPr/>
        <p:nvPr/>
      </p:nvGrpSpPr>
      <p:grpSpPr>
        <a:xfrm>
          <a:off x="0" y="0"/>
          <a:ext cx="0" cy="0"/>
          <a:chOff x="0" y="0"/>
          <a:chExt cx="0" cy="0"/>
        </a:xfrm>
      </p:grpSpPr>
      <p:sp>
        <p:nvSpPr>
          <p:cNvPr id="720" name="Google Shape;720;p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1" name="Google Shape;721;p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2" name="Google Shape;722;p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3" name="Google Shape;723;p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724" name="Google Shape;724;p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5" name="Google Shape;725;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6" name="Google Shape;726;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7" name="Google Shape;727;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8" name="Google Shape;728;p8"/>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Google Shape;730;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33" name="Google Shape;733;p8"/>
          <p:cNvGrpSpPr/>
          <p:nvPr/>
        </p:nvGrpSpPr>
        <p:grpSpPr>
          <a:xfrm rot="-5400000">
            <a:off x="390172" y="-431754"/>
            <a:ext cx="757070" cy="863478"/>
            <a:chOff x="10432088" y="6818229"/>
            <a:chExt cx="3511457" cy="4004998"/>
          </a:xfrm>
        </p:grpSpPr>
        <p:sp>
          <p:nvSpPr>
            <p:cNvPr id="734" name="Google Shape;734;p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Google Shape;735;p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36" name="Google Shape;736;p8"/>
          <p:cNvGrpSpPr/>
          <p:nvPr/>
        </p:nvGrpSpPr>
        <p:grpSpPr>
          <a:xfrm>
            <a:off x="-1" y="1357299"/>
            <a:ext cx="12192000" cy="4846295"/>
            <a:chOff x="-1" y="1357327"/>
            <a:chExt cx="12192000" cy="4917600"/>
          </a:xfrm>
        </p:grpSpPr>
        <p:sp>
          <p:nvSpPr>
            <p:cNvPr id="737" name="Google Shape;737;p8"/>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8"/>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39" name="Google Shape;739;p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0" name="Shape 740"/>
        <p:cNvGrpSpPr/>
        <p:nvPr/>
      </p:nvGrpSpPr>
      <p:grpSpPr>
        <a:xfrm>
          <a:off x="0" y="0"/>
          <a:ext cx="0" cy="0"/>
          <a:chOff x="0" y="0"/>
          <a:chExt cx="0" cy="0"/>
        </a:xfrm>
      </p:grpSpPr>
      <p:sp>
        <p:nvSpPr>
          <p:cNvPr id="741" name="Google Shape;741;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2" name="Google Shape;742;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3" name="Google Shape;743;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4" name="Google Shape;744;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5" name="Google Shape;745;p9"/>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50" name="Google Shape;750;p9"/>
          <p:cNvGrpSpPr/>
          <p:nvPr/>
        </p:nvGrpSpPr>
        <p:grpSpPr>
          <a:xfrm rot="-5400000">
            <a:off x="390172" y="-431754"/>
            <a:ext cx="757070" cy="863478"/>
            <a:chOff x="10432088" y="6818229"/>
            <a:chExt cx="3511457" cy="4004998"/>
          </a:xfrm>
        </p:grpSpPr>
        <p:sp>
          <p:nvSpPr>
            <p:cNvPr id="751" name="Google Shape;751;p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53" name="Google Shape;753;p9"/>
          <p:cNvGrpSpPr/>
          <p:nvPr/>
        </p:nvGrpSpPr>
        <p:grpSpPr>
          <a:xfrm>
            <a:off x="-1" y="1357299"/>
            <a:ext cx="12192000" cy="4846295"/>
            <a:chOff x="-1" y="1357327"/>
            <a:chExt cx="12192000" cy="4917600"/>
          </a:xfrm>
        </p:grpSpPr>
        <p:sp>
          <p:nvSpPr>
            <p:cNvPr id="754" name="Google Shape;754;p9"/>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p9"/>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56" name="Google Shape;756;p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7" name="Shape 757"/>
        <p:cNvGrpSpPr/>
        <p:nvPr/>
      </p:nvGrpSpPr>
      <p:grpSpPr>
        <a:xfrm>
          <a:off x="0" y="0"/>
          <a:ext cx="0" cy="0"/>
          <a:chOff x="0" y="0"/>
          <a:chExt cx="0" cy="0"/>
        </a:xfrm>
      </p:grpSpPr>
      <p:sp>
        <p:nvSpPr>
          <p:cNvPr id="758" name="Google Shape;75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9" name="Google Shape;75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0" name="Google Shape;76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1" name="Google Shape;761;p10"/>
          <p:cNvSpPr/>
          <p:nvPr/>
        </p:nvSpPr>
        <p:spPr>
          <a:xfrm>
            <a:off x="0" y="0"/>
            <a:ext cx="12192000" cy="68841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1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1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66" name="Google Shape;766;p10"/>
          <p:cNvGrpSpPr/>
          <p:nvPr/>
        </p:nvGrpSpPr>
        <p:grpSpPr>
          <a:xfrm rot="-5400000">
            <a:off x="390172" y="-431754"/>
            <a:ext cx="757070" cy="863478"/>
            <a:chOff x="10432088" y="6818229"/>
            <a:chExt cx="3511457" cy="4004998"/>
          </a:xfrm>
        </p:grpSpPr>
        <p:sp>
          <p:nvSpPr>
            <p:cNvPr id="767" name="Google Shape;767;p1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1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69" name="Google Shape;769;p1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2" name="Google Shape;602;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3" name="Google Shape;603;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4" name="Google Shape;604;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5" name="Google Shape;605;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6" name="Google Shape;606;p1"/>
          <p:cNvSpPr/>
          <p:nvPr/>
        </p:nvSpPr>
        <p:spPr>
          <a:xfrm>
            <a:off x="0" y="1"/>
            <a:ext cx="12192000" cy="68580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7" name="Google Shape;607;p1"/>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8" name="Google Shape;608;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9" name="Google Shape;609;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0" name="Google Shape;610;p1"/>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F3864">
              <a:alpha val="8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1" name="Google Shape;611;p1"/>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Calibri"/>
              <a:buNone/>
            </a:pPr>
            <a:r>
              <a:rPr b="1" i="0" lang="en-US" sz="3200" u="none" cap="none" strike="noStrike">
                <a:solidFill>
                  <a:schemeClr val="lt1"/>
                </a:solidFill>
                <a:latin typeface="Calibri"/>
                <a:ea typeface="Calibri"/>
                <a:cs typeface="Calibri"/>
                <a:sym typeface="Calibri"/>
              </a:rPr>
              <a:t>Click to edit Master title style</a:t>
            </a:r>
            <a:endParaRPr/>
          </a:p>
        </p:txBody>
      </p:sp>
      <p:grpSp>
        <p:nvGrpSpPr>
          <p:cNvPr id="612" name="Google Shape;612;p1"/>
          <p:cNvGrpSpPr/>
          <p:nvPr/>
        </p:nvGrpSpPr>
        <p:grpSpPr>
          <a:xfrm rot="-5400000">
            <a:off x="390172" y="-431754"/>
            <a:ext cx="757070" cy="863478"/>
            <a:chOff x="10432088" y="6818229"/>
            <a:chExt cx="3511457" cy="4004998"/>
          </a:xfrm>
        </p:grpSpPr>
        <p:sp>
          <p:nvSpPr>
            <p:cNvPr id="613" name="Google Shape;613;p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4" name="Google Shape;614;p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615" name="Google Shape;615;p1"/>
          <p:cNvGrpSpPr/>
          <p:nvPr/>
        </p:nvGrpSpPr>
        <p:grpSpPr>
          <a:xfrm>
            <a:off x="-1" y="1357299"/>
            <a:ext cx="12192000" cy="4846295"/>
            <a:chOff x="-1" y="1357327"/>
            <a:chExt cx="12192000" cy="4917600"/>
          </a:xfrm>
        </p:grpSpPr>
        <p:sp>
          <p:nvSpPr>
            <p:cNvPr id="616" name="Google Shape;616;p1"/>
            <p:cNvSpPr/>
            <p:nvPr/>
          </p:nvSpPr>
          <p:spPr>
            <a:xfrm flipH="1" rot="10800000">
              <a:off x="-1" y="1357327"/>
              <a:ext cx="12192000" cy="4917600"/>
            </a:xfrm>
            <a:prstGeom prst="snip1Rect">
              <a:avLst>
                <a:gd fmla="val 0" name="adj"/>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7" name="Google Shape;617;p1"/>
            <p:cNvSpPr/>
            <p:nvPr/>
          </p:nvSpPr>
          <p:spPr>
            <a:xfrm flipH="1" rot="10800000">
              <a:off x="-1" y="1357327"/>
              <a:ext cx="12192000" cy="4917600"/>
            </a:xfrm>
            <a:prstGeom prst="snip1Rect">
              <a:avLst>
                <a:gd fmla="val 19670"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618" name="Google Shape;618;p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9" name="Google Shape;619;p1"/>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VenuRuthless/Keylogger.git" TargetMode="External"/><Relationship Id="rId4" Type="http://schemas.openxmlformats.org/officeDocument/2006/relationships/hyperlink" Target="https://github.com/Vengammapacha/Key_Logger.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59" name="Shape 1159"/>
        <p:cNvGrpSpPr/>
        <p:nvPr/>
      </p:nvGrpSpPr>
      <p:grpSpPr>
        <a:xfrm>
          <a:off x="0" y="0"/>
          <a:ext cx="0" cy="0"/>
          <a:chOff x="0" y="0"/>
          <a:chExt cx="0" cy="0"/>
        </a:xfrm>
      </p:grpSpPr>
      <p:sp>
        <p:nvSpPr>
          <p:cNvPr id="1160" name="Google Shape;1160;p1"/>
          <p:cNvSpPr txBox="1"/>
          <p:nvPr>
            <p:ph type="ctrTitle"/>
          </p:nvPr>
        </p:nvSpPr>
        <p:spPr>
          <a:xfrm>
            <a:off x="4082288" y="2079639"/>
            <a:ext cx="7077600" cy="1243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solidFill>
                  <a:schemeClr val="lt1"/>
                </a:solidFill>
              </a:rPr>
              <a:t>Vengamma pacha</a:t>
            </a:r>
            <a:endParaRPr sz="6600">
              <a:solidFill>
                <a:schemeClr val="lt1"/>
              </a:solidFill>
            </a:endParaRPr>
          </a:p>
        </p:txBody>
      </p:sp>
      <p:sp>
        <p:nvSpPr>
          <p:cNvPr id="1161" name="Google Shape;1161;p1"/>
          <p:cNvSpPr txBox="1"/>
          <p:nvPr>
            <p:ph idx="1" type="subTitle"/>
          </p:nvPr>
        </p:nvSpPr>
        <p:spPr>
          <a:xfrm>
            <a:off x="6701310" y="3620008"/>
            <a:ext cx="7077600" cy="86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b="1" lang="en-US" sz="3200">
                <a:solidFill>
                  <a:schemeClr val="lt1"/>
                </a:solidFill>
                <a:latin typeface="Rozha One"/>
                <a:ea typeface="Rozha One"/>
                <a:cs typeface="Rozha One"/>
                <a:sym typeface="Rozha One"/>
              </a:rPr>
              <a:t>-FINAL PROJECT</a:t>
            </a:r>
            <a:endParaRPr/>
          </a:p>
        </p:txBody>
      </p:sp>
      <p:sp>
        <p:nvSpPr>
          <p:cNvPr id="1162" name="Google Shape;1162;p1"/>
          <p:cNvSpPr txBox="1"/>
          <p:nvPr/>
        </p:nvSpPr>
        <p:spPr>
          <a:xfrm>
            <a:off x="0" y="1256139"/>
            <a:ext cx="121920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9" name="Google Shape;1119;p38"/>
          <p:cNvSpPr txBox="1"/>
          <p:nvPr/>
        </p:nvSpPr>
        <p:spPr>
          <a:xfrm>
            <a:off x="716139" y="805875"/>
            <a:ext cx="10739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Rozha One"/>
                <a:ea typeface="Rozha One"/>
                <a:cs typeface="Rozha One"/>
                <a:sym typeface="Rozha One"/>
              </a:rPr>
              <a:t>Flow Diagram:</a:t>
            </a:r>
            <a:endParaRPr/>
          </a:p>
          <a:p>
            <a:pPr indent="0" lvl="0" marL="0" marR="0" rtl="0" algn="l">
              <a:spcBef>
                <a:spcPts val="0"/>
              </a:spcBef>
              <a:spcAft>
                <a:spcPts val="0"/>
              </a:spcAft>
              <a:buNone/>
            </a:pPr>
            <a:r>
              <a:t/>
            </a:r>
            <a:endParaRPr sz="3200">
              <a:solidFill>
                <a:schemeClr val="lt1"/>
              </a:solidFill>
              <a:latin typeface="Rozha One"/>
              <a:ea typeface="Rozha One"/>
              <a:cs typeface="Rozha One"/>
              <a:sym typeface="Rozha One"/>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Initialization:</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Set up the main GUI window.</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Initialize global variables for key logging.</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Event Capture:</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Start capturing key events when the "Start"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Log key press and release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Data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Continuously update text and JSON log files with captured key events.</a:t>
            </a:r>
            <a:endParaRPr/>
          </a:p>
          <a:p>
            <a:pPr indent="-152400" lvl="1" marL="457200" marR="0" rtl="0" algn="l">
              <a:spcBef>
                <a:spcPts val="0"/>
              </a:spcBef>
              <a:spcAft>
                <a:spcPts val="0"/>
              </a:spcAft>
              <a:buClr>
                <a:schemeClr val="lt1"/>
              </a:buClr>
              <a:buSzPts val="2400"/>
              <a:buFont typeface="Arial"/>
              <a:buChar char="•"/>
            </a:pPr>
            <a:r>
              <a:rPr b="1" i="0" lang="en-US" sz="2400" u="none" cap="none" strike="noStrike">
                <a:solidFill>
                  <a:schemeClr val="lt1"/>
                </a:solidFill>
                <a:latin typeface="Rozha One"/>
                <a:ea typeface="Rozha One"/>
                <a:cs typeface="Rozha One"/>
                <a:sym typeface="Rozha One"/>
              </a:rPr>
              <a:t>Stop Logging:</a:t>
            </a:r>
            <a:endParaRPr b="0" i="0" sz="2400" u="none" cap="none" strike="noStrike">
              <a:solidFill>
                <a:schemeClr val="lt1"/>
              </a:solidFill>
              <a:latin typeface="Rozha One"/>
              <a:ea typeface="Rozha One"/>
              <a:cs typeface="Rozha One"/>
              <a:sym typeface="Rozha One"/>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Stop capturing key events when the "Stop" button is pressed.</a:t>
            </a:r>
            <a:endParaRPr/>
          </a:p>
          <a:p>
            <a:pPr indent="-285750" lvl="2" marL="12001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Rozha One"/>
                <a:ea typeface="Rozha One"/>
                <a:cs typeface="Rozha One"/>
                <a:sym typeface="Rozha One"/>
              </a:rPr>
              <a:t>Update the GUI status to indicate the keylogger is stopped.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1"/>
          <p:cNvSpPr txBox="1"/>
          <p:nvPr>
            <p:ph type="title"/>
          </p:nvPr>
        </p:nvSpPr>
        <p:spPr>
          <a:xfrm>
            <a:off x="862189" y="719257"/>
            <a:ext cx="11214000" cy="840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5400"/>
              <a:buFont typeface="Calibri"/>
              <a:buNone/>
            </a:pPr>
            <a:r>
              <a:rPr lang="en-US" sz="5400" u="sng"/>
              <a:t>RESULT</a:t>
            </a:r>
            <a:endParaRPr/>
          </a:p>
        </p:txBody>
      </p:sp>
      <p:sp>
        <p:nvSpPr>
          <p:cNvPr id="1152" name="Google Shape;1152;p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153" name="Google Shape;1153;p1"/>
          <p:cNvSpPr txBox="1"/>
          <p:nvPr>
            <p:ph idx="1" type="body"/>
          </p:nvPr>
        </p:nvSpPr>
        <p:spPr>
          <a:xfrm>
            <a:off x="862189" y="3143445"/>
            <a:ext cx="6718200" cy="409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None/>
            </a:pPr>
            <a:r>
              <a:t/>
            </a:r>
            <a:endParaRPr i="0" sz="2400" u="none" cap="none" strike="noStrike">
              <a:latin typeface="Rozha One"/>
              <a:ea typeface="Rozha One"/>
              <a:cs typeface="Rozha One"/>
              <a:sym typeface="Rozha One"/>
            </a:endParaRPr>
          </a:p>
          <a:p>
            <a:pPr indent="-228600" lvl="0" marL="228600" rtl="0" algn="l">
              <a:lnSpc>
                <a:spcPct val="100000"/>
              </a:lnSpc>
              <a:spcBef>
                <a:spcPts val="0"/>
              </a:spcBef>
              <a:spcAft>
                <a:spcPts val="0"/>
              </a:spcAft>
              <a:buClr>
                <a:schemeClr val="lt1"/>
              </a:buClr>
              <a:buSzPts val="2400"/>
              <a:buChar char="•"/>
            </a:pPr>
            <a:r>
              <a:rPr lang="en-US" sz="2400">
                <a:latin typeface="Times New Roman"/>
                <a:ea typeface="Times New Roman"/>
                <a:cs typeface="Times New Roman"/>
                <a:sym typeface="Times New Roman"/>
              </a:rPr>
              <a:t>The best way to protect your devices from keylogging is to use a high-quality antivirus or firewall. You can also take other precautions to make an infection less likely.</a:t>
            </a:r>
            <a:r>
              <a:rPr lang="en-US" sz="3200">
                <a:latin typeface="Inter"/>
                <a:ea typeface="Inter"/>
                <a:cs typeface="Inter"/>
                <a:sym typeface="Inter"/>
              </a:rPr>
              <a:t> </a:t>
            </a:r>
            <a:endParaRPr/>
          </a:p>
        </p:txBody>
      </p:sp>
      <p:sp>
        <p:nvSpPr>
          <p:cNvPr id="1154" name="Google Shape;1154;p1"/>
          <p:cNvSpPr txBox="1"/>
          <p:nvPr/>
        </p:nvSpPr>
        <p:spPr>
          <a:xfrm>
            <a:off x="862200" y="1835800"/>
            <a:ext cx="83127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solidFill>
                  <a:srgbClr val="CCCCCC"/>
                </a:solidFill>
              </a:rPr>
              <a:t>w''e''l''c''o''m''e'Key.space'a''l''l''k''e''y''l''o'Key.backspaceKey.backspaceKey.backspaceKey.backspaceKey.backspace'n''a''v''e''e''n'Key.shift_r'-''p''r''o''j''e''v''t'Key.backspaceKey.backspace'c''t''\x16'Key.ctrl_lKey.enter'\x16'Key.ctrl_lKey.enter'\x16'Key.ctrl_lKey.enterKey.ctrl_lKey.delete</a:t>
            </a:r>
            <a:endParaRPr b="1">
              <a:solidFill>
                <a:srgbClr val="CCCCCC"/>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0"/>
          <p:cNvSpPr txBox="1"/>
          <p:nvPr>
            <p:ph type="title"/>
          </p:nvPr>
        </p:nvSpPr>
        <p:spPr>
          <a:xfrm>
            <a:off x="839611" y="760807"/>
            <a:ext cx="11214000" cy="75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4800"/>
              <a:buFont typeface="Calibri"/>
              <a:buNone/>
            </a:pPr>
            <a:r>
              <a:rPr lang="en-US" sz="4800" u="sng"/>
              <a:t>CONCLUSION</a:t>
            </a:r>
            <a:endParaRPr sz="4800" u="sng"/>
          </a:p>
        </p:txBody>
      </p:sp>
      <p:sp>
        <p:nvSpPr>
          <p:cNvPr id="1133" name="Google Shape;1133;p4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4" name="Google Shape;1134;p40"/>
          <p:cNvSpPr txBox="1"/>
          <p:nvPr>
            <p:ph idx="1" type="body"/>
          </p:nvPr>
        </p:nvSpPr>
        <p:spPr>
          <a:xfrm>
            <a:off x="636410" y="1749563"/>
            <a:ext cx="7469100" cy="40932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lt1"/>
              </a:buClr>
              <a:buSzPts val="2400"/>
              <a:buChar char="•"/>
            </a:pPr>
            <a:r>
              <a:rPr lang="en-US" sz="240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2">
            <a:hlinkClick r:id="rId3"/>
          </p:cNvPr>
          <p:cNvSpPr txBox="1"/>
          <p:nvPr>
            <p:ph type="ctrTitle"/>
          </p:nvPr>
        </p:nvSpPr>
        <p:spPr>
          <a:xfrm>
            <a:off x="533400" y="1982751"/>
            <a:ext cx="11125200" cy="3663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400"/>
              <a:buNone/>
            </a:pPr>
            <a:r>
              <a:rPr lang="en-US" u="sng">
                <a:solidFill>
                  <a:schemeClr val="hlink"/>
                </a:solidFill>
                <a:hlinkClick r:id="rId4"/>
              </a:rPr>
              <a:t>https://github.com/Vengammapacha/Key_Logger.git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2"/>
          <p:cNvSpPr txBox="1"/>
          <p:nvPr>
            <p:ph type="ctrTitle"/>
          </p:nvPr>
        </p:nvSpPr>
        <p:spPr>
          <a:xfrm>
            <a:off x="6379998" y="3168453"/>
            <a:ext cx="4945500" cy="124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Arial"/>
              <a:buNone/>
            </a:pPr>
            <a:r>
              <a:rPr lang="en-US">
                <a:latin typeface="Arial"/>
                <a:ea typeface="Arial"/>
                <a:cs typeface="Arial"/>
                <a:sym typeface="Arial"/>
              </a:rPr>
              <a:t>-Thank You </a:t>
            </a:r>
            <a:endParaRPr>
              <a:latin typeface="Arial"/>
              <a:ea typeface="Arial"/>
              <a:cs typeface="Arial"/>
              <a:sym typeface="Arial"/>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30"/>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KEY LOGGER AND SECURITY</a:t>
            </a:r>
            <a:endParaRPr u="sng">
              <a:solidFill>
                <a:schemeClr val="lt1"/>
              </a:solidFill>
            </a:endParaRPr>
          </a:p>
        </p:txBody>
      </p:sp>
      <p:sp>
        <p:nvSpPr>
          <p:cNvPr id="1063" name="Google Shape;106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4" name="Google Shape;1064;p30"/>
          <p:cNvSpPr txBox="1"/>
          <p:nvPr/>
        </p:nvSpPr>
        <p:spPr>
          <a:xfrm>
            <a:off x="831850" y="3070578"/>
            <a:ext cx="57348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Rozha One"/>
                <a:ea typeface="Rozha One"/>
                <a:cs typeface="Rozha One"/>
                <a:sym typeface="Rozha One"/>
              </a:rPr>
              <a:t>A key logger is a type of surveillance technology used to record keystrokes on a computer. Ensuring security involves detecting and preventing such malicious software to protect sensitive information and maintain user privacy.</a:t>
            </a:r>
            <a:endParaRPr sz="2400">
              <a:solidFill>
                <a:schemeClr val="lt1"/>
              </a:solidFill>
              <a:latin typeface="Rozha One"/>
              <a:ea typeface="Rozha One"/>
              <a:cs typeface="Rozha One"/>
              <a:sym typeface="Rozha On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1"/>
          <p:cNvSpPr txBox="1"/>
          <p:nvPr>
            <p:ph type="title"/>
          </p:nvPr>
        </p:nvSpPr>
        <p:spPr>
          <a:xfrm>
            <a:off x="831850" y="2023534"/>
            <a:ext cx="7781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AGENDA</a:t>
            </a:r>
            <a:r>
              <a:rPr lang="en-US" sz="5400" u="sng"/>
              <a:t>                                               </a:t>
            </a:r>
            <a:br>
              <a:rPr lang="en-US" sz="5400" u="sng"/>
            </a:br>
            <a:endParaRPr u="sng"/>
          </a:p>
        </p:txBody>
      </p:sp>
      <p:sp>
        <p:nvSpPr>
          <p:cNvPr id="1070" name="Google Shape;107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1" name="Google Shape;1071;p31"/>
          <p:cNvSpPr txBox="1"/>
          <p:nvPr/>
        </p:nvSpPr>
        <p:spPr>
          <a:xfrm>
            <a:off x="831850" y="2453061"/>
            <a:ext cx="5734800" cy="34164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Introduction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Problem Statement</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Project Overview</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End Users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Solution and Value Proposition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The "Wow" Factor in Our Solution</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Modelling</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Results</a:t>
            </a:r>
            <a:endParaRPr/>
          </a:p>
          <a:p>
            <a:pPr indent="-152400" lvl="0" marL="0" marR="0" rtl="0" algn="l">
              <a:spcBef>
                <a:spcPts val="0"/>
              </a:spcBef>
              <a:spcAft>
                <a:spcPts val="0"/>
              </a:spcAft>
              <a:buClr>
                <a:schemeClr val="lt1"/>
              </a:buClr>
              <a:buSzPts val="2400"/>
              <a:buFont typeface="Rozha One"/>
              <a:buChar char="•"/>
            </a:pPr>
            <a:r>
              <a:rPr lang="en-US" sz="2400">
                <a:solidFill>
                  <a:schemeClr val="lt1"/>
                </a:solidFill>
                <a:latin typeface="Rozha One"/>
                <a:ea typeface="Rozha One"/>
                <a:cs typeface="Rozha One"/>
                <a:sym typeface="Rozha One"/>
              </a:rPr>
              <a:t>Conclusion and Q&amp;A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32"/>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PROBLEM STATEMENT </a:t>
            </a:r>
            <a:endParaRPr>
              <a:solidFill>
                <a:schemeClr val="lt1"/>
              </a:solidFill>
            </a:endParaRPr>
          </a:p>
        </p:txBody>
      </p:sp>
      <p:sp>
        <p:nvSpPr>
          <p:cNvPr id="1077" name="Google Shape;107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8" name="Google Shape;1078;p32"/>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chemeClr val="lt1"/>
                </a:solidFill>
                <a:latin typeface="Rozha One"/>
                <a:ea typeface="Rozha One"/>
                <a:cs typeface="Rozha One"/>
                <a:sym typeface="Rozha One"/>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33"/>
          <p:cNvSpPr txBox="1"/>
          <p:nvPr>
            <p:ph type="title"/>
          </p:nvPr>
        </p:nvSpPr>
        <p:spPr>
          <a:xfrm>
            <a:off x="959556" y="1287866"/>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PROJECT OVERVIEW</a:t>
            </a:r>
            <a:endParaRPr>
              <a:solidFill>
                <a:schemeClr val="lt1"/>
              </a:solidFill>
            </a:endParaRPr>
          </a:p>
        </p:txBody>
      </p:sp>
      <p:sp>
        <p:nvSpPr>
          <p:cNvPr id="1084" name="Google Shape;108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5" name="Google Shape;1085;p33"/>
          <p:cNvSpPr txBox="1"/>
          <p:nvPr/>
        </p:nvSpPr>
        <p:spPr>
          <a:xfrm>
            <a:off x="959556" y="2698044"/>
            <a:ext cx="76539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4"/>
          <p:cNvSpPr txBox="1"/>
          <p:nvPr>
            <p:ph type="title"/>
          </p:nvPr>
        </p:nvSpPr>
        <p:spPr>
          <a:xfrm>
            <a:off x="831850" y="1131711"/>
            <a:ext cx="77814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WHO ARE THE END USERS?</a:t>
            </a:r>
            <a:endParaRPr>
              <a:solidFill>
                <a:schemeClr val="lt1"/>
              </a:solidFill>
            </a:endParaRPr>
          </a:p>
        </p:txBody>
      </p:sp>
      <p:sp>
        <p:nvSpPr>
          <p:cNvPr id="1091" name="Google Shape;109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2" name="Google Shape;1092;p34"/>
          <p:cNvSpPr txBox="1"/>
          <p:nvPr/>
        </p:nvSpPr>
        <p:spPr>
          <a:xfrm>
            <a:off x="831850" y="2406313"/>
            <a:ext cx="7653900" cy="390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2400">
                <a:solidFill>
                  <a:schemeClr val="lt1"/>
                </a:solidFill>
                <a:latin typeface="Rozha One"/>
                <a:ea typeface="Rozha One"/>
                <a:cs typeface="Rozha One"/>
                <a:sym typeface="Rozha One"/>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35"/>
          <p:cNvSpPr txBox="1"/>
          <p:nvPr>
            <p:ph type="title"/>
          </p:nvPr>
        </p:nvSpPr>
        <p:spPr>
          <a:xfrm>
            <a:off x="831850" y="1820333"/>
            <a:ext cx="96894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sz="5400" u="sng">
                <a:solidFill>
                  <a:schemeClr val="lt1"/>
                </a:solidFill>
              </a:rPr>
              <a:t>YOUR SOLUTION AND ITS VALUE PROPOSITION</a:t>
            </a:r>
            <a:endParaRPr>
              <a:solidFill>
                <a:schemeClr val="lt1"/>
              </a:solidFill>
            </a:endParaRPr>
          </a:p>
        </p:txBody>
      </p:sp>
      <p:sp>
        <p:nvSpPr>
          <p:cNvPr id="1098" name="Google Shape;1098;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9" name="Google Shape;1099;p35"/>
          <p:cNvSpPr txBox="1"/>
          <p:nvPr/>
        </p:nvSpPr>
        <p:spPr>
          <a:xfrm>
            <a:off x="831850" y="2679388"/>
            <a:ext cx="76539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Rozha One"/>
                <a:ea typeface="Rozha One"/>
                <a:cs typeface="Rozha One"/>
                <a:sym typeface="Rozha One"/>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6"/>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u="sng">
                <a:solidFill>
                  <a:schemeClr val="lt1"/>
                </a:solidFill>
              </a:rPr>
              <a:t>THE WOW IN YOUR SOLUTION</a:t>
            </a:r>
            <a:endParaRPr>
              <a:solidFill>
                <a:schemeClr val="lt1"/>
              </a:solidFill>
            </a:endParaRPr>
          </a:p>
        </p:txBody>
      </p:sp>
      <p:sp>
        <p:nvSpPr>
          <p:cNvPr id="1105" name="Google Shape;1105;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6" name="Google Shape;1106;p36"/>
          <p:cNvSpPr txBox="1"/>
          <p:nvPr/>
        </p:nvSpPr>
        <p:spPr>
          <a:xfrm>
            <a:off x="752827" y="1999913"/>
            <a:ext cx="10299000" cy="5016900"/>
          </a:xfrm>
          <a:prstGeom prst="rect">
            <a:avLst/>
          </a:prstGeom>
          <a:noFill/>
          <a:ln>
            <a:noFill/>
          </a:ln>
        </p:spPr>
        <p:txBody>
          <a:bodyPr anchorCtr="0" anchor="t" bIns="45700" lIns="91425" spcFirstLastPara="1" rIns="91425" wrap="square" tIns="45700">
            <a:spAutoFit/>
          </a:bodyPr>
          <a:lstStyle/>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Effortless Transformation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Seamlessly convert your keystrokes into captivating presentations.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Cutting-Edge Analysis Tools</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Utilize advanced algorithms to extract valuable insights from your typing activities.</a:t>
            </a:r>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Seamless Integration</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Directly import analyzed data into PowerPoint for streamlined presentation creation.</a:t>
            </a:r>
            <a:endParaRPr b="1" i="0" sz="2400" u="none" cap="none" strike="noStrike">
              <a:solidFill>
                <a:schemeClr val="lt1"/>
              </a:solidFill>
              <a:latin typeface="Rozha One"/>
              <a:ea typeface="Rozha One"/>
              <a:cs typeface="Rozha One"/>
              <a:sym typeface="Rozha One"/>
            </a:endParaRPr>
          </a:p>
          <a:p>
            <a:pPr indent="-152400" lvl="0" marL="0" marR="0" rtl="0" algn="l">
              <a:lnSpc>
                <a:spcPct val="150000"/>
              </a:lnSpc>
              <a:spcBef>
                <a:spcPts val="0"/>
              </a:spcBef>
              <a:spcAft>
                <a:spcPts val="0"/>
              </a:spcAft>
              <a:buClr>
                <a:schemeClr val="lt1"/>
              </a:buClr>
              <a:buSzPts val="2400"/>
              <a:buFont typeface="Rozha One"/>
              <a:buChar char="•"/>
            </a:pPr>
            <a:r>
              <a:rPr b="1" i="0" lang="en-US" sz="2400" u="sng" cap="none" strike="noStrike">
                <a:solidFill>
                  <a:schemeClr val="lt1"/>
                </a:solidFill>
                <a:latin typeface="Rozha One"/>
                <a:ea typeface="Rozha One"/>
                <a:cs typeface="Rozha One"/>
                <a:sym typeface="Rozha One"/>
              </a:rPr>
              <a:t>Boost Productivity</a:t>
            </a:r>
            <a:r>
              <a:rPr b="1" i="0" lang="en-US" sz="2400" u="none" cap="none" strike="noStrike">
                <a:solidFill>
                  <a:schemeClr val="lt1"/>
                </a:solidFill>
                <a:latin typeface="Rozha One"/>
                <a:ea typeface="Rozha One"/>
                <a:cs typeface="Rozha One"/>
                <a:sym typeface="Rozha One"/>
              </a:rPr>
              <a:t>:</a:t>
            </a:r>
            <a:r>
              <a:rPr i="0" lang="en-US" sz="2400" u="none" cap="none" strike="noStrike">
                <a:solidFill>
                  <a:schemeClr val="lt1"/>
                </a:solidFill>
                <a:latin typeface="Rozha One"/>
                <a:ea typeface="Rozha One"/>
                <a:cs typeface="Rozha One"/>
                <a:sym typeface="Rozha One"/>
              </a:rPr>
              <a:t> Say goodbye to tedious data collection and hello to efficient workflow optimization.</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37"/>
          <p:cNvSpPr txBox="1"/>
          <p:nvPr>
            <p:ph type="title"/>
          </p:nvPr>
        </p:nvSpPr>
        <p:spPr>
          <a:xfrm>
            <a:off x="831850" y="826911"/>
            <a:ext cx="9429900" cy="859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u="sng">
                <a:solidFill>
                  <a:schemeClr val="lt1"/>
                </a:solidFill>
              </a:rPr>
              <a:t>MODELLING</a:t>
            </a:r>
            <a:endParaRPr>
              <a:solidFill>
                <a:schemeClr val="lt1"/>
              </a:solidFill>
            </a:endParaRPr>
          </a:p>
        </p:txBody>
      </p:sp>
      <p:sp>
        <p:nvSpPr>
          <p:cNvPr id="1112" name="Google Shape;1112;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3" name="Google Shape;1113;p37"/>
          <p:cNvSpPr txBox="1"/>
          <p:nvPr/>
        </p:nvSpPr>
        <p:spPr>
          <a:xfrm>
            <a:off x="752827" y="1999913"/>
            <a:ext cx="7781700" cy="501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Modular Design</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The keylogger code is structured into modular functions for better readability and maintenance.</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Event Handling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Utilizes the pynput library to capture and handle keyboard events.</a:t>
            </a:r>
            <a:endParaRPr/>
          </a:p>
          <a:p>
            <a:pPr indent="0" lvl="0" marL="0" marR="0" rtl="0" algn="l">
              <a:lnSpc>
                <a:spcPct val="150000"/>
              </a:lnSpc>
              <a:spcBef>
                <a:spcPts val="0"/>
              </a:spcBef>
              <a:spcAft>
                <a:spcPts val="0"/>
              </a:spcAft>
              <a:buNone/>
            </a:pPr>
            <a:r>
              <a:rPr b="1" lang="en-US" sz="2400" u="sng">
                <a:solidFill>
                  <a:schemeClr val="lt1"/>
                </a:solidFill>
                <a:latin typeface="Rozha One"/>
                <a:ea typeface="Rozha One"/>
                <a:cs typeface="Rozha One"/>
                <a:sym typeface="Rozha One"/>
              </a:rPr>
              <a:t>Data Logging</a:t>
            </a:r>
            <a:r>
              <a:rPr b="1" lang="en-US" sz="2400">
                <a:solidFill>
                  <a:schemeClr val="lt1"/>
                </a:solidFill>
                <a:latin typeface="Rozha One"/>
                <a:ea typeface="Rozha One"/>
                <a:cs typeface="Rozha One"/>
                <a:sym typeface="Rozha One"/>
              </a:rPr>
              <a:t>:</a:t>
            </a:r>
            <a:r>
              <a:rPr lang="en-US" sz="2400">
                <a:solidFill>
                  <a:schemeClr val="lt1"/>
                </a:solidFill>
                <a:latin typeface="Rozha One"/>
                <a:ea typeface="Rozha One"/>
                <a:cs typeface="Rozha One"/>
                <a:sym typeface="Rozha One"/>
              </a:rPr>
              <a:t> Implements functions to log captured data into text and JSON files.</a:t>
            </a:r>
            <a:endParaRPr/>
          </a:p>
          <a:p>
            <a:pPr indent="0" lvl="0" marL="0" marR="0" rtl="0" algn="l">
              <a:lnSpc>
                <a:spcPct val="150000"/>
              </a:lnSpc>
              <a:spcBef>
                <a:spcPts val="0"/>
              </a:spcBef>
              <a:spcAft>
                <a:spcPts val="0"/>
              </a:spcAft>
              <a:buClr>
                <a:schemeClr val="dk1"/>
              </a:buClr>
              <a:buSzPts val="2400"/>
              <a:buFont typeface="Calibri"/>
              <a:buNone/>
            </a:pPr>
            <a:r>
              <a:t/>
            </a:r>
            <a:endParaRPr sz="2400">
              <a:solidFill>
                <a:schemeClr val="lt1"/>
              </a:solidFill>
              <a:latin typeface="Rozha One"/>
              <a:ea typeface="Rozha One"/>
              <a:cs typeface="Rozha One"/>
              <a:sym typeface="Rozha One"/>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