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29.09.2024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VENGATESH.K.R</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81</a:t>
            </a:r>
            <a:r>
              <a:rPr lang="en-US" sz="2800" b="1" dirty="0">
                <a:latin typeface="Asana Math"/>
                <a:cs typeface="Asana Math"/>
              </a:rPr>
              <a:t> /  U/COM-G/22/</a:t>
            </a:r>
            <a:r>
              <a:rPr lang="en-IN" sz="2800" b="1" dirty="0">
                <a:latin typeface="Asana Math"/>
                <a:cs typeface="Asana Math"/>
              </a:rPr>
              <a:t>37</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Indhu Priya</cp:lastModifiedBy>
  <cp:revision>3</cp:revision>
  <dcterms:created xsi:type="dcterms:W3CDTF">2024-03-29T04:07:22Z</dcterms:created>
  <dcterms:modified xsi:type="dcterms:W3CDTF">2024-09-29T06:01:26Z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