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9149" y="4586365"/>
            <a:ext cx="83176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A.Vengateshwaran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67CD7-7505-A1D9-276B-041FEC798D62}"/>
              </a:ext>
            </a:extLst>
          </p:cNvPr>
          <p:cNvSpPr txBox="1"/>
          <p:nvPr/>
        </p:nvSpPr>
        <p:spPr>
          <a:xfrm>
            <a:off x="5119151" y="251396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919346311149</cp:lastModifiedBy>
  <cp:revision>27</cp:revision>
  <dcterms:created xsi:type="dcterms:W3CDTF">2021-05-26T16:50:10Z</dcterms:created>
  <dcterms:modified xsi:type="dcterms:W3CDTF">2024-04-07T14:18:14Z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