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8F665B-E425-439F-A6EC-BF25B045B88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7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5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2"/>
            <a:ext cx="10822035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41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7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5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753534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8" y="3959864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1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13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3"/>
            <a:ext cx="10146187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7"/>
            <a:ext cx="10144655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8885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8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2" y="762001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9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2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2"/>
            <a:ext cx="3451583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6"/>
            <a:ext cx="34515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5" y="4191002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6" y="4873765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2" y="4191002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2" y="4873763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8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61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9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8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8" y="745069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2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753535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6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3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1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61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10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3132668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8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9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1" y="746761"/>
            <a:ext cx="6510619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01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7" y="751243"/>
            <a:ext cx="3644963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01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7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2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2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7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EB10-F7E5-48C2-BE6D-C22175F54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916" y="1130968"/>
            <a:ext cx="9098313" cy="203333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Cambria Math" panose="02040503050406030204" pitchFamily="18" charset="0"/>
                <a:cs typeface="Vijaya" panose="02020604020202020204" pitchFamily="18" charset="0"/>
              </a:rPr>
              <a:t>Rajeswari  vedachalam  govt. arts college  chengalpattu</a:t>
            </a:r>
            <a:br>
              <a:rPr lang="en-IN" sz="31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Cambria Math" panose="02040503050406030204" pitchFamily="18" charset="0"/>
                <a:cs typeface="Vijaya" panose="02020604020202020204" pitchFamily="18" charset="0"/>
              </a:rPr>
            </a:br>
            <a:r>
              <a:rPr lang="en-IN" sz="31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Cambria Math" panose="02040503050406030204" pitchFamily="18" charset="0"/>
                <a:cs typeface="Vijaya" panose="02020604020202020204" pitchFamily="18" charset="0"/>
              </a:rPr>
              <a:t>p.g  department [computer science]</a:t>
            </a:r>
            <a:br>
              <a:rPr lang="en-IN" sz="31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Cambria Math" panose="02040503050406030204" pitchFamily="18" charset="0"/>
                <a:cs typeface="Vijaya" panose="02020604020202020204" pitchFamily="18" charset="0"/>
              </a:rPr>
            </a:br>
            <a:r>
              <a:rPr lang="en-IN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Cambria Math" panose="02040503050406030204" pitchFamily="18" charset="0"/>
                <a:cs typeface="Vijaya" panose="02020604020202020204" pitchFamily="18" charset="0"/>
              </a:rPr>
              <a:t>liver disease prediction</a:t>
            </a:r>
            <a:br>
              <a:rPr lang="en-IN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Cambria Math" panose="02040503050406030204" pitchFamily="18" charset="0"/>
                <a:cs typeface="Vijaya" panose="02020604020202020204" pitchFamily="18" charset="0"/>
              </a:rPr>
            </a:b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ea typeface="Cambria Math" panose="02040503050406030204" pitchFamily="18" charset="0"/>
              <a:cs typeface="Vijaya" panose="0202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703FD-5485-431E-BB4F-0FE3A0B3E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6358" y="2779294"/>
            <a:ext cx="8037096" cy="2658979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Gabriola" panose="04040605051002020D02" pitchFamily="82" charset="0"/>
              </a:rPr>
              <a:t>    	                    Guide name : Dr. T.Vani</a:t>
            </a:r>
          </a:p>
          <a:p>
            <a:pPr algn="just"/>
            <a:r>
              <a:rPr lang="en-IN" sz="2800" b="1" dirty="0">
                <a:solidFill>
                  <a:srgbClr val="0070C0"/>
                </a:solidFill>
                <a:latin typeface="Gabriola" panose="04040605051002020D02" pitchFamily="82" charset="0"/>
              </a:rPr>
              <a:t>                                         TEAM MEMBER’S NAME:  VENI.N</a:t>
            </a:r>
          </a:p>
          <a:p>
            <a:pPr algn="just"/>
            <a:r>
              <a:rPr lang="en-IN" sz="2800" b="1" dirty="0">
                <a:solidFill>
                  <a:srgbClr val="0070C0"/>
                </a:solidFill>
                <a:latin typeface="Gabriola" panose="04040605051002020D02" pitchFamily="82" charset="0"/>
              </a:rPr>
              <a:t>                                                                                           NANDHINI.D</a:t>
            </a:r>
          </a:p>
          <a:p>
            <a:pPr algn="just"/>
            <a:r>
              <a:rPr lang="en-IN" sz="2800" b="1" dirty="0">
                <a:solidFill>
                  <a:srgbClr val="0070C0"/>
                </a:solidFill>
                <a:latin typeface="Gabriola" panose="04040605051002020D02" pitchFamily="82" charset="0"/>
              </a:rPr>
              <a:t>                                                                                           MONISHA.D  </a:t>
            </a:r>
          </a:p>
          <a:p>
            <a:pPr algn="just"/>
            <a:r>
              <a:rPr lang="en-IN" sz="2800" b="1" dirty="0">
                <a:solidFill>
                  <a:srgbClr val="0070C0"/>
                </a:solidFill>
                <a:latin typeface="Gabriola" panose="04040605051002020D02" pitchFamily="82" charset="0"/>
              </a:rPr>
              <a:t>                                                                                          GEETHALAKSHMI.S</a:t>
            </a:r>
            <a:endParaRPr lang="en-US" sz="2800" b="1" dirty="0">
              <a:solidFill>
                <a:srgbClr val="0070C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3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824E-EF4A-4835-9B2C-9A93498E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0091" y="1807105"/>
            <a:ext cx="3823252" cy="1825096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rgbClr val="FF0000"/>
                </a:solidFill>
                <a:latin typeface="Gabriola" panose="04040605051002020D02" pitchFamily="82" charset="0"/>
              </a:rPr>
              <a:t>THANK YOU…</a:t>
            </a:r>
            <a:endParaRPr lang="en-US" i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875670-766B-45CA-A7B1-4301FAE48C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16" r="8316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986E-3D14-463F-8D26-B3AC2073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244" y="1524002"/>
            <a:ext cx="6873240" cy="4943063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sz="5100" u="sng" dirty="0">
                <a:solidFill>
                  <a:srgbClr val="FF0000"/>
                </a:solidFill>
                <a:latin typeface="Gabriola" panose="04040605051002020D02" pitchFamily="82" charset="0"/>
              </a:rPr>
              <a:t>INTRODUCTION:</a:t>
            </a:r>
            <a:endParaRPr lang="en-US" sz="5100" u="sng" dirty="0">
              <a:solidFill>
                <a:srgbClr val="FF0000"/>
              </a:solidFill>
              <a:latin typeface="Gabriola" panose="04040605051002020D02" pitchFamily="82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4400" dirty="0">
                <a:latin typeface="Gabriola" panose="04040605051002020D02" pitchFamily="82" charset="0"/>
              </a:rPr>
              <a:t>Liver is the largest organ in the body.Liver diseases are becoming one of the most fatal disease in several countries.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4400" dirty="0">
                <a:latin typeface="Gabriola" panose="04040605051002020D02" pitchFamily="82" charset="0"/>
              </a:rPr>
              <a:t>Patients with Liver disease have been continuously increasing because of excessive consumption of alcohol, inhale of harmful gases, intake of contaminated food, pickles  and drugs.</a:t>
            </a:r>
          </a:p>
          <a:p>
            <a:pPr algn="just">
              <a:lnSpc>
                <a:spcPct val="120000"/>
              </a:lnSpc>
            </a:pPr>
            <a:r>
              <a:rPr lang="en-IN" sz="5100" u="sng" dirty="0">
                <a:solidFill>
                  <a:srgbClr val="FF0000"/>
                </a:solidFill>
                <a:latin typeface="Gabriola" panose="04040605051002020D02" pitchFamily="82" charset="0"/>
              </a:rPr>
              <a:t>OBJECTIVE</a:t>
            </a:r>
            <a:r>
              <a:rPr lang="en-IN" sz="4500" u="sng" dirty="0">
                <a:solidFill>
                  <a:srgbClr val="FF0000"/>
                </a:solidFill>
                <a:latin typeface="Gabriola" panose="04040605051002020D02" pitchFamily="82" charset="0"/>
              </a:rPr>
              <a:t>: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4400" dirty="0">
                <a:latin typeface="Gabriola" panose="04040605051002020D02" pitchFamily="82" charset="0"/>
              </a:rPr>
              <a:t>The key objective of this study is to implement a web application to automatically diagnose the liver disease at an early stage using(ML) algorithms.</a:t>
            </a:r>
          </a:p>
          <a:p>
            <a:pPr>
              <a:lnSpc>
                <a:spcPct val="100000"/>
              </a:lnSpc>
            </a:pPr>
            <a:r>
              <a:rPr lang="en-IN" sz="4400" dirty="0">
                <a:latin typeface="Gabriola" panose="04040605051002020D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68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3D6A9-0E5B-4DA0-B796-568C25D3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11671" y="1269242"/>
            <a:ext cx="8610600" cy="829102"/>
          </a:xfrm>
        </p:spPr>
        <p:txBody>
          <a:bodyPr>
            <a:norm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Gabriola" panose="04040605051002020D02" pitchFamily="82" charset="0"/>
              </a:rPr>
              <a:t>Project flow:</a:t>
            </a:r>
            <a:endParaRPr lang="en-US" sz="3200" u="sng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B6FE8E-F033-4E36-BA29-8AD1DCF1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487"/>
            <a:ext cx="10820400" cy="339359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sz="2400" dirty="0">
                <a:latin typeface="Gabriola" panose="04040605051002020D02" pitchFamily="82" charset="0"/>
              </a:rPr>
              <a:t>Data Collection &amp; Preparation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Gabriola" panose="04040605051002020D02" pitchFamily="82" charset="0"/>
              </a:rPr>
              <a:t> Exploratory Data Analysis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Gabriola" panose="04040605051002020D02" pitchFamily="82" charset="0"/>
              </a:rPr>
              <a:t> Model Building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Gabriola" panose="04040605051002020D02" pitchFamily="82" charset="0"/>
              </a:rPr>
              <a:t> Performance Testing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Gabriola" panose="04040605051002020D02" pitchFamily="82" charset="0"/>
              </a:rPr>
              <a:t> Model Deployment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A0A90-3DA9-454C-979B-68BB4521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39" y="1269246"/>
            <a:ext cx="5809540" cy="44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4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830A-FCFD-4EF8-A14D-D8D79CA0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5"/>
            <a:ext cx="6873240" cy="796119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  <a:latin typeface="Gabriola" panose="04040605051002020D02" pitchFamily="82" charset="0"/>
              </a:rPr>
              <a:t>DATA COLLECTION &amp; PREPARATION:</a:t>
            </a:r>
            <a:endParaRPr lang="en-US" u="sng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E22071F6-5BA2-4B4A-899B-0BED5E6DF7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076" b="307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8C495-47ED-4E36-BCD6-B9E4CAC5A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634019"/>
            <a:ext cx="6873240" cy="3584667"/>
          </a:xfrm>
        </p:spPr>
        <p:txBody>
          <a:bodyPr>
            <a:normAutofit/>
          </a:bodyPr>
          <a:lstStyle/>
          <a:p>
            <a:pPr marL="285748" indent="-285748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Collecting and preparing the dataset is one of the most crucial parts while creating an ML project.</a:t>
            </a:r>
          </a:p>
          <a:p>
            <a:pPr marL="285748" indent="-285748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Download the dataset from(Kaggle) open sources.</a:t>
            </a:r>
          </a:p>
          <a:p>
            <a:pPr marL="285748" indent="-285748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Importing the necessary libraries.</a:t>
            </a:r>
          </a:p>
          <a:p>
            <a:pPr marL="285748" indent="-285748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Read the Dataset.</a:t>
            </a:r>
          </a:p>
          <a:p>
            <a:pPr marL="285748" indent="-285748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Data Preparation Steps: Handling Missing Values , Handling Categorical  Values.</a:t>
            </a:r>
          </a:p>
        </p:txBody>
      </p:sp>
    </p:spTree>
    <p:extLst>
      <p:ext uri="{BB962C8B-B14F-4D97-AF65-F5344CB8AC3E}">
        <p14:creationId xmlns:p14="http://schemas.microsoft.com/office/powerpoint/2010/main" val="2849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6845D-BE26-4AFB-AC00-C137FCAB53D5}"/>
              </a:ext>
            </a:extLst>
          </p:cNvPr>
          <p:cNvSpPr/>
          <p:nvPr/>
        </p:nvSpPr>
        <p:spPr>
          <a:xfrm>
            <a:off x="249005" y="1441133"/>
            <a:ext cx="4049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u="sng" dirty="0">
                <a:solidFill>
                  <a:srgbClr val="FF0000"/>
                </a:solidFill>
                <a:latin typeface="Gabriola" panose="04040605051002020D02" pitchFamily="82" charset="0"/>
              </a:rPr>
              <a:t>EXPLORATORY DATA ANALYSIS: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62D97-C31C-4ACE-8CDE-02610402878B}"/>
              </a:ext>
            </a:extLst>
          </p:cNvPr>
          <p:cNvSpPr/>
          <p:nvPr/>
        </p:nvSpPr>
        <p:spPr>
          <a:xfrm>
            <a:off x="249005" y="1964357"/>
            <a:ext cx="57453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5" indent="-342895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Exploratory Data Analysis(EDA) is an approach to analyse the data using visual techniques.</a:t>
            </a:r>
          </a:p>
          <a:p>
            <a:pPr marL="342895" indent="-342895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Descriptive analysis is to study the basic features of data with the statistical process.</a:t>
            </a:r>
          </a:p>
          <a:p>
            <a:pPr marL="342895" indent="-342895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Visual analysis is the process of using visual representations , such as charts, plots , graphs to explore and understand data.</a:t>
            </a:r>
          </a:p>
          <a:p>
            <a:pPr marL="342895" indent="-342895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Univariate analysis is understanding the data with a single feature.</a:t>
            </a:r>
          </a:p>
          <a:p>
            <a:pPr marL="342895" indent="-342895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Bivariate analysis is used two variable and compare them.</a:t>
            </a:r>
          </a:p>
          <a:p>
            <a:pPr marL="342895" indent="-342895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Multivariate analysis is to find the relation between multiple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DA4C1-6BAD-4640-AE78-3579146E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5" y="1067381"/>
            <a:ext cx="2191657" cy="2863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0048E-3FD1-46ED-990E-6BDAFC61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229" y="1010607"/>
            <a:ext cx="3074771" cy="2920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AD15D-4CBD-4721-96FD-A020C2683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226768"/>
            <a:ext cx="3074771" cy="263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C0B7E-E2CE-4BBC-9E85-EFA6071CA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259" y="4226771"/>
            <a:ext cx="2516741" cy="23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C5A8-3FC6-4643-9281-63095604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705" y="1343107"/>
            <a:ext cx="4234070" cy="851453"/>
          </a:xfrm>
        </p:spPr>
        <p:txBody>
          <a:bodyPr>
            <a:norm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Gabriola" panose="04040605051002020D02" pitchFamily="82" charset="0"/>
              </a:rPr>
              <a:t>MODEL</a:t>
            </a:r>
            <a:r>
              <a:rPr lang="en-IN" sz="3200" u="sng" dirty="0">
                <a:latin typeface="Gabriola" panose="04040605051002020D02" pitchFamily="82" charset="0"/>
              </a:rPr>
              <a:t> </a:t>
            </a:r>
            <a:r>
              <a:rPr lang="en-IN" sz="3200" u="sng" dirty="0">
                <a:solidFill>
                  <a:srgbClr val="FF0000"/>
                </a:solidFill>
                <a:latin typeface="Gabriola" panose="04040605051002020D02" pitchFamily="82" charset="0"/>
              </a:rPr>
              <a:t>BUILDING:</a:t>
            </a:r>
            <a:endParaRPr lang="en-US" sz="3200" u="sng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8CC7-2CB9-4E66-AAA5-549C2EAA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583" y="2387552"/>
            <a:ext cx="4969565" cy="312734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In this step ,train our data on different algorithms.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Four Classification Algorithm: Random Forest Classifier, Decision Tree Model, KNN Model, Logistic Regression Model.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Building and training an Artificial Neural Network (ANN ) model using Keras  library with Tensorflow as the backend.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Testing the model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2F8B8-6B3A-49EB-9C47-27B9BDAB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657" y="1143571"/>
            <a:ext cx="4386657" cy="47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45DA-91DA-4635-A5AC-2E0F715A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66707" y="901532"/>
            <a:ext cx="8610600" cy="1293028"/>
          </a:xfrm>
        </p:spPr>
        <p:txBody>
          <a:bodyPr>
            <a:norm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Gabriola" panose="04040605051002020D02" pitchFamily="82" charset="0"/>
              </a:rPr>
              <a:t>PERFORMANCE TESTING:</a:t>
            </a:r>
            <a:endParaRPr lang="en-US" sz="3200" u="sng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2649-3BD8-4EEA-B2A0-34CECDE5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288" y="2194560"/>
            <a:ext cx="9788912" cy="40241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Testing model with multiple evaluation metrics.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Comparing the four models 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From the four models Random Forest Classifier</a:t>
            </a:r>
          </a:p>
          <a:p>
            <a:pPr marL="0" indent="0" algn="just">
              <a:buNone/>
            </a:pPr>
            <a:r>
              <a:rPr lang="en-US" sz="2400" dirty="0">
                <a:latin typeface="Gabriola" panose="04040605051002020D02" pitchFamily="82" charset="0"/>
              </a:rPr>
              <a:t>      is performing well.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Random Forest Classifier is giving the accuracy of </a:t>
            </a:r>
          </a:p>
          <a:p>
            <a:pPr marL="0" indent="0" algn="just">
              <a:buNone/>
            </a:pPr>
            <a:r>
              <a:rPr lang="en-US" sz="2400">
                <a:latin typeface="Gabriola" panose="04040605051002020D02" pitchFamily="82" charset="0"/>
              </a:rPr>
              <a:t>     84 </a:t>
            </a:r>
            <a:r>
              <a:rPr lang="en-US" sz="2400" dirty="0">
                <a:latin typeface="Gabriola" panose="04040605051002020D02" pitchFamily="82" charset="0"/>
              </a:rPr>
              <a:t>percent.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CF7C3-6668-4BC4-A499-838359A7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49" y="1725473"/>
            <a:ext cx="436305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7458-B6CE-4C8A-AAE9-9176EC73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03913" y="1421681"/>
            <a:ext cx="8610600" cy="772879"/>
          </a:xfrm>
        </p:spPr>
        <p:txBody>
          <a:bodyPr>
            <a:norm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Gabriola" panose="04040605051002020D02" pitchFamily="82" charset="0"/>
              </a:rPr>
              <a:t>MODEL DEPLOYMENT:</a:t>
            </a:r>
            <a:endParaRPr lang="en-US" sz="3200" u="sng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FD6-F546-4714-967F-16B3612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189" y="2194560"/>
            <a:ext cx="5172503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Saving the best model after comparing its performance into pickle 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Building a web application that is integrated to the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Building Html Pages and Build Python code to run the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1981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7C0A5A-E3D2-4B2D-902C-90A7E9444C40}"/>
              </a:ext>
            </a:extLst>
          </p:cNvPr>
          <p:cNvSpPr/>
          <p:nvPr/>
        </p:nvSpPr>
        <p:spPr>
          <a:xfrm>
            <a:off x="874643" y="2000312"/>
            <a:ext cx="985961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Gabriola" panose="04040605051002020D02" pitchFamily="82" charset="0"/>
              </a:rPr>
              <a:t>T</a:t>
            </a:r>
            <a:r>
              <a:rPr lang="en-US" sz="2400" dirty="0">
                <a:latin typeface="Gabriola" panose="04040605051002020D02" pitchFamily="82" charset="0"/>
              </a:rPr>
              <a:t>his project develop using machine learning with python.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This project compares various classification algorithms such as Random Forest, Logistic Regression,</a:t>
            </a:r>
          </a:p>
          <a:p>
            <a:pPr algn="just"/>
            <a:r>
              <a:rPr lang="en-US" sz="2400" dirty="0">
                <a:latin typeface="Gabriola" panose="04040605051002020D02" pitchFamily="82" charset="0"/>
              </a:rPr>
              <a:t>     KNN and ANN Algorithm with an aim to identify the best technique.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Based on this study, Random Forest with the highest accuracy outperformed the other algorithms.</a:t>
            </a:r>
          </a:p>
          <a:p>
            <a:pPr algn="just"/>
            <a:r>
              <a:rPr lang="en-IN" sz="3200" u="sng" dirty="0">
                <a:solidFill>
                  <a:srgbClr val="FF0000"/>
                </a:solidFill>
                <a:latin typeface="Gabriola" panose="04040605051002020D02" pitchFamily="82" charset="0"/>
              </a:rPr>
              <a:t>REFERENCE: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Sontakke, Sumedh, Jay Lohokare, and Reshul Dani. "Diagnosis of liver diseases using machine</a:t>
            </a:r>
          </a:p>
          <a:p>
            <a:pPr algn="just"/>
            <a:r>
              <a:rPr lang="en-US" sz="2400" dirty="0">
                <a:latin typeface="Gabriola" panose="04040605051002020D02" pitchFamily="82" charset="0"/>
              </a:rPr>
              <a:t>    learning." </a:t>
            </a:r>
            <a:r>
              <a:rPr lang="en-US" sz="2400" i="1" dirty="0">
                <a:latin typeface="Gabriola" panose="04040605051002020D02" pitchFamily="82" charset="0"/>
              </a:rPr>
              <a:t>2017 International Conference on Emerging Trends &amp; Innovation in ICT (ICEI)</a:t>
            </a:r>
            <a:r>
              <a:rPr lang="en-US" sz="2400" dirty="0">
                <a:latin typeface="Gabriola" panose="04040605051002020D02" pitchFamily="82" charset="0"/>
              </a:rPr>
              <a:t>. IEEE, 2017.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Wu, Chieh-Chen, et al. "Prediction of fatty liver disease using machine learning algorithms.“</a:t>
            </a:r>
          </a:p>
          <a:p>
            <a:pPr algn="just"/>
            <a:r>
              <a:rPr lang="en-US" sz="2400" dirty="0">
                <a:latin typeface="Gabriola" panose="04040605051002020D02" pitchFamily="82" charset="0"/>
              </a:rPr>
              <a:t>    </a:t>
            </a:r>
            <a:r>
              <a:rPr lang="en-US" sz="2400" i="1" dirty="0">
                <a:latin typeface="Gabriola" panose="04040605051002020D02" pitchFamily="82" charset="0"/>
              </a:rPr>
              <a:t>Computer methods and programs in biomedicine </a:t>
            </a:r>
            <a:r>
              <a:rPr lang="en-US" sz="2400" dirty="0">
                <a:latin typeface="Gabriola" panose="04040605051002020D02" pitchFamily="82" charset="0"/>
              </a:rPr>
              <a:t>170 (2019): 23-29. </a:t>
            </a:r>
          </a:p>
          <a:p>
            <a:pPr marL="342895" indent="-342895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Khan, Rayyan Azam, Yigang Luo, and Fang-Xiang Wu. "Machine learning based liver disease diagnosis: A systematic review." </a:t>
            </a:r>
            <a:r>
              <a:rPr lang="en-US" sz="2400" i="1" dirty="0">
                <a:latin typeface="Gabriola" panose="04040605051002020D02" pitchFamily="82" charset="0"/>
              </a:rPr>
              <a:t>Neurocomputing </a:t>
            </a:r>
            <a:r>
              <a:rPr lang="en-US" sz="2400" dirty="0">
                <a:latin typeface="Gabriola" panose="04040605051002020D02" pitchFamily="82" charset="0"/>
              </a:rPr>
              <a:t>468 (2022): 492-509.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Gabriola" panose="04040605051002020D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9F64FB-7060-47E7-8A1B-718ABA60B69A}"/>
              </a:ext>
            </a:extLst>
          </p:cNvPr>
          <p:cNvSpPr/>
          <p:nvPr/>
        </p:nvSpPr>
        <p:spPr>
          <a:xfrm>
            <a:off x="874645" y="1415538"/>
            <a:ext cx="2151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Gabriola" panose="04040605051002020D02" pitchFamily="82" charset="0"/>
              </a:rPr>
              <a:t>CONCLUSION: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91128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1285</TotalTime>
  <Words>555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Century Gothic</vt:lpstr>
      <vt:lpstr>Gabriola</vt:lpstr>
      <vt:lpstr>Vijaya</vt:lpstr>
      <vt:lpstr>Wingdings</vt:lpstr>
      <vt:lpstr>Vapor Trail</vt:lpstr>
      <vt:lpstr>Rajeswari  vedachalam  govt. arts college  chengalpattu p.g  department [computer science] liver disease prediction </vt:lpstr>
      <vt:lpstr>PowerPoint Presentation</vt:lpstr>
      <vt:lpstr>Project flow:</vt:lpstr>
      <vt:lpstr>DATA COLLECTION &amp; PREPARATION:</vt:lpstr>
      <vt:lpstr>PowerPoint Presentation</vt:lpstr>
      <vt:lpstr>MODEL BUILDING:</vt:lpstr>
      <vt:lpstr>PERFORMANCE TESTING:</vt:lpstr>
      <vt:lpstr>MODEL DEPLOYMENT: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LIVER PATIENT ANALYSIS USING MACHINE LEARNING</dc:title>
  <dc:creator>ELCOT</dc:creator>
  <cp:lastModifiedBy>ELCOT</cp:lastModifiedBy>
  <cp:revision>44</cp:revision>
  <dcterms:created xsi:type="dcterms:W3CDTF">2023-04-09T03:11:03Z</dcterms:created>
  <dcterms:modified xsi:type="dcterms:W3CDTF">2023-04-20T10:58:14Z</dcterms:modified>
</cp:coreProperties>
</file>