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70771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95654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5" name="对象"/>
          <p:cNvSpPr>
            <a:spLocks noGrp="1"/>
          </p:cNvSpPr>
          <p:nvPr>
            <p:ph type="sldImg"/>
          </p:nvPr>
        </p:nvSpPr>
        <p:spPr>
          <a:xfrm rot="0">
            <a:off x="685800" y="1143000"/>
            <a:ext cx="5486400" cy="3086100"/>
          </a:xfrm>
          <a:prstGeom prst="rect"/>
          <a:noFill/>
          <a:ln w="12700" cmpd="sng" cap="flat">
            <a:noFill/>
            <a:prstDash val="solid"/>
            <a:miter/>
          </a:ln>
        </p:spPr>
      </p:sp>
      <p:sp>
        <p:nvSpPr>
          <p:cNvPr id="7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41419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685800" y="1143000"/>
            <a:ext cx="5486400" cy="3086100"/>
          </a:xfrm>
          <a:prstGeom prst="rect"/>
          <a:noFill/>
          <a:ln w="12700" cmpd="sng" cap="flat">
            <a:noFill/>
            <a:prstDash val="solid"/>
            <a:miter/>
          </a:ln>
        </p:spPr>
      </p:sp>
      <p:sp>
        <p:nvSpPr>
          <p:cNvPr id="8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52903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979015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370092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56639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967440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6477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979364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35989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332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3256029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1474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6580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1007328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7"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8"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9"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0"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1"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101151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59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57168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25624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2748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81725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274966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28897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98088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4178683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 AND SECURITY </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801427" y="4586365"/>
            <a:ext cx="8296282"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N.krishnaveni-vv college of engineering -computer science and engineering </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070860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73" name="矩形"/>
          <p:cNvSpPr>
            <a:spLocks/>
          </p:cNvSpPr>
          <p:nvPr/>
        </p:nvSpPr>
        <p:spPr>
          <a:xfrm rot="0">
            <a:off x="612764" y="1326248"/>
            <a:ext cx="11271185" cy="4670782"/>
          </a:xfrm>
          <a:prstGeom prst="rect"/>
          <a:noFill/>
          <a:ln w="12700" cmpd="sng" cap="flat">
            <a:noFill/>
            <a:prstDash val="solid"/>
            <a:miter/>
          </a:ln>
        </p:spPr>
      </p:sp>
      <p:sp>
        <p:nvSpPr>
          <p:cNvPr id="74" name="矩形"/>
          <p:cNvSpPr>
            <a:spLocks/>
          </p:cNvSpPr>
          <p:nvPr/>
        </p:nvSpPr>
        <p:spPr>
          <a:xfrm rot="0">
            <a:off x="340173" y="1343004"/>
            <a:ext cx="10568053"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1."Keylogger Detection and Prevention Techniques: A Survey" by Mohammad Rashed Iqbal Faruqui and Md. Liakat Ali</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2."A Study of Keyloggers and Detection Techniques" by Richa Singh and Mayank Dave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3."Keylogger Detection Using Machine Learning Techniques" by Yuming Zhang, Jianwei Niu, and Shuai Li</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4."Enhancing Computer Security against Keyloggers" by Quynh Nguyen and Madhusudan Singh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5."Machine Learning-Based Keylogger Detection System" by Ashraf El-Sisi and Eslam Gamal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6."A Survey of Keylogger Detection and Prevention Techniques" by T. Kavitha and N. Balakumar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7."Seurity Issues and Solutions in Computer Systems: A Review" by Samer Samarah and Muneer Bani Yassein.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828412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78628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812857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664879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keyloggers are often used by cypercriminals to steal sensitive information  such as passwords,credit card numbers ,and personal  messages.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This involves gathering data on user interactions.</a:t>
            </a:r>
            <a:endPar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system activities, and potentially malicious behavior.</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Raw data often needs to be cleaned, normalized, and formatted before it can be effectively analyzed.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This step ensures that the data is suitable for machine learning algorithms.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Machine learning algorithms, such as anomaly detection or pattern.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recognition models, can be trained on preprocessed data to identify abnormal behavior indicative of keylogging activity.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Once the machine learning model is trained and tested, it needs to be deployed within the system or network infrastructure.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where it can actively monitor and detect potential keylogger threats.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Continuous evaluation is essential to assess the effectiveness of the deployed solution.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This may involve monitoring detection rates, false positives, and other metrics to ensure that the system remains robust against evolving threats.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793742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619291" y="151157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2" name="矩形"/>
          <p:cNvSpPr>
            <a:spLocks/>
          </p:cNvSpPr>
          <p:nvPr/>
        </p:nvSpPr>
        <p:spPr>
          <a:xfrm rot="0">
            <a:off x="703025" y="1514451"/>
            <a:ext cx="517381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"System Approach" section outlines the overall strategy and methodology for developing and implementing keylogger and security. Here's a suggested structure for this section: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System requirements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Python IDLE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Library required to build the model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pynput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json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971617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Choose appropriate machine learning algorithms based on the nature of the data and the problem at hand.</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For keylogger detection, anomaly detection algorithms such as Isolation Forest, One-Class SVM, or deep learning models like recurrent neural networks (RNNs) may be suitable.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324485"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      Collect data from various sources such as user inputs, system logs, network traffic, etc</a:t>
            </a: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324485"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       Ensure the data is representative of both normal and potentially malicious activities. </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0"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             Split the collected data into training and validation sets.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324485" indent="0"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the prediction process, input new data streams in real-time or periodically.</a:t>
            </a:r>
            <a:endParaRPr lang="zh-CN" altLang="en-US" sz="1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05635861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90716" y="1632832"/>
            <a:ext cx="11029615" cy="419964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1199328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326180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A keylogger or keystroke logger/keyboard capturing is a form of malware or hardware that keeps track of and records your keystrokes as you type. It takes the information and sends it to a hacker using a command-and-control (C&amp;C) server.</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08675992"/>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2024-04-03T15:18:05Z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