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02" r:id="rId4"/>
    <p:sldId id="303" r:id="rId5"/>
    <p:sldId id="304" r:id="rId6"/>
    <p:sldId id="313" r:id="rId7"/>
    <p:sldId id="314" r:id="rId8"/>
    <p:sldId id="309" r:id="rId9"/>
    <p:sldId id="310" r:id="rId10"/>
    <p:sldId id="311" r:id="rId11"/>
    <p:sldId id="312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276" r:id="rId36"/>
    <p:sldId id="263" r:id="rId37"/>
    <p:sldId id="277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2" r:id="rId46"/>
    <p:sldId id="315" r:id="rId47"/>
    <p:sldId id="316" r:id="rId48"/>
    <p:sldId id="279" r:id="rId49"/>
    <p:sldId id="271" r:id="rId50"/>
    <p:sldId id="280" r:id="rId51"/>
    <p:sldId id="282" r:id="rId52"/>
    <p:sldId id="283" r:id="rId53"/>
    <p:sldId id="281" r:id="rId54"/>
    <p:sldId id="284" r:id="rId55"/>
    <p:sldId id="285" r:id="rId56"/>
    <p:sldId id="307" r:id="rId57"/>
    <p:sldId id="30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2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3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9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6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4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8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42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7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96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4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15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5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0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84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3B4E-3EC6-414F-840B-E83F1C1CCC84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8964-2930-4EB4-AA60-7F3378D9AA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6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C1AC9-373F-4D47-A58D-859197FCE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проект </a:t>
            </a:r>
            <a:r>
              <a:rPr lang="en-US" dirty="0"/>
              <a:t>Java Dungeon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72AAC7-3E7F-4F3C-BCA7-477F557D4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7441"/>
            <a:ext cx="12192000" cy="140163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Выполнил: Арефьев Вениамин Андреевич 10-5 класс</a:t>
            </a:r>
          </a:p>
          <a:p>
            <a:pPr algn="ctr"/>
            <a:r>
              <a:rPr lang="ru-RU" dirty="0"/>
              <a:t>Руководитель проекта: Лапенко Марина Васильевна</a:t>
            </a:r>
          </a:p>
          <a:p>
            <a:pPr algn="ctr"/>
            <a:r>
              <a:rPr lang="ru-RU" dirty="0"/>
              <a:t> г. Омск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1AA4C4D-5290-4DA0-87C6-D6E906169C18}"/>
              </a:ext>
            </a:extLst>
          </p:cNvPr>
          <p:cNvSpPr txBox="1">
            <a:spLocks/>
          </p:cNvSpPr>
          <p:nvPr/>
        </p:nvSpPr>
        <p:spPr>
          <a:xfrm>
            <a:off x="0" y="874643"/>
            <a:ext cx="12192000" cy="92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БОУ города Омска «Лицей № 149»</a:t>
            </a:r>
          </a:p>
        </p:txBody>
      </p:sp>
    </p:spTree>
    <p:extLst>
      <p:ext uri="{BB962C8B-B14F-4D97-AF65-F5344CB8AC3E}">
        <p14:creationId xmlns:p14="http://schemas.microsoft.com/office/powerpoint/2010/main" val="41412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2EC73CF-0159-4EA5-BAB5-31D8E289E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r="3849"/>
          <a:stretch/>
        </p:blipFill>
        <p:spPr>
          <a:xfrm>
            <a:off x="54890" y="0"/>
            <a:ext cx="12082219" cy="6858000"/>
          </a:xfrm>
        </p:spPr>
      </p:pic>
    </p:spTree>
    <p:extLst>
      <p:ext uri="{BB962C8B-B14F-4D97-AF65-F5344CB8AC3E}">
        <p14:creationId xmlns:p14="http://schemas.microsoft.com/office/powerpoint/2010/main" val="410521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5388F0-DCAB-403D-A39C-82C97CAE5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r="7480"/>
          <a:stretch/>
        </p:blipFill>
        <p:spPr>
          <a:xfrm>
            <a:off x="122642" y="0"/>
            <a:ext cx="11946716" cy="6858000"/>
          </a:xfrm>
        </p:spPr>
      </p:pic>
    </p:spTree>
    <p:extLst>
      <p:ext uri="{BB962C8B-B14F-4D97-AF65-F5344CB8AC3E}">
        <p14:creationId xmlns:p14="http://schemas.microsoft.com/office/powerpoint/2010/main" val="33865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Объектно-ориентированное программирование и его Основные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257788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/>
              <a:t>Абстракция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Это придание </a:t>
            </a:r>
            <a:r>
              <a:rPr lang="ru-RU" sz="4000" dirty="0" err="1"/>
              <a:t>обьекту</a:t>
            </a:r>
            <a:r>
              <a:rPr lang="ru-RU" sz="4000" dirty="0"/>
              <a:t> характеристик, которые чётко определяют его концептуальные границы, отличая от всех других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81107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/>
              <a:t>Инкапсуляция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Это механизм языка, позволяющий ограничить доступ одних компонентов программы к другим</a:t>
            </a:r>
          </a:p>
        </p:txBody>
      </p:sp>
    </p:spTree>
    <p:extLst>
      <p:ext uri="{BB962C8B-B14F-4D97-AF65-F5344CB8AC3E}">
        <p14:creationId xmlns:p14="http://schemas.microsoft.com/office/powerpoint/2010/main" val="38334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/>
              <a:t>Наследование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200" dirty="0"/>
              <a:t>Это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базовым, родительским или суперклассом. Новый класс — потомком, наследником, дочерним или производным классом.</a:t>
            </a:r>
          </a:p>
        </p:txBody>
      </p:sp>
    </p:spTree>
    <p:extLst>
      <p:ext uri="{BB962C8B-B14F-4D97-AF65-F5344CB8AC3E}">
        <p14:creationId xmlns:p14="http://schemas.microsoft.com/office/powerpoint/2010/main" val="365598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/>
              <a:t>Полиморфизм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Это свойство системы, позволяющее использовать объекты с одинаковым интерфейсом без информации о типе и внутренней структуре объекта.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52318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Что мы видим когда запускаем игру?</a:t>
            </a:r>
          </a:p>
        </p:txBody>
      </p:sp>
    </p:spTree>
    <p:extLst>
      <p:ext uri="{BB962C8B-B14F-4D97-AF65-F5344CB8AC3E}">
        <p14:creationId xmlns:p14="http://schemas.microsoft.com/office/powerpoint/2010/main" val="348066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3A49368-8948-4815-AF8D-9E24EE59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63"/>
            <a:ext cx="12202899" cy="6499274"/>
          </a:xfrm>
        </p:spPr>
      </p:pic>
    </p:spTree>
    <p:extLst>
      <p:ext uri="{BB962C8B-B14F-4D97-AF65-F5344CB8AC3E}">
        <p14:creationId xmlns:p14="http://schemas.microsoft.com/office/powerpoint/2010/main" val="171590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Нажимаем кнопочку </a:t>
            </a:r>
            <a:r>
              <a:rPr lang="en-US" sz="6000" dirty="0"/>
              <a:t>Settings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4859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19900" dirty="0"/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257788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7D07F2D-787D-4D08-A37E-A4D155ABF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63"/>
            <a:ext cx="12195065" cy="6499274"/>
          </a:xfrm>
        </p:spPr>
      </p:pic>
    </p:spTree>
    <p:extLst>
      <p:ext uri="{BB962C8B-B14F-4D97-AF65-F5344CB8AC3E}">
        <p14:creationId xmlns:p14="http://schemas.microsoft.com/office/powerpoint/2010/main" val="332993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Нажимаем кнопочку </a:t>
            </a:r>
            <a:r>
              <a:rPr lang="en-US" sz="6000" dirty="0" err="1"/>
              <a:t>SetSeed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53517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00C56AF-1C61-405D-A374-AB5098219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63"/>
            <a:ext cx="12195065" cy="6499274"/>
          </a:xfrm>
        </p:spPr>
      </p:pic>
    </p:spTree>
    <p:extLst>
      <p:ext uri="{BB962C8B-B14F-4D97-AF65-F5344CB8AC3E}">
        <p14:creationId xmlns:p14="http://schemas.microsoft.com/office/powerpoint/2010/main" val="412411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Вводим не только цифры</a:t>
            </a:r>
          </a:p>
        </p:txBody>
      </p:sp>
    </p:spTree>
    <p:extLst>
      <p:ext uri="{BB962C8B-B14F-4D97-AF65-F5344CB8AC3E}">
        <p14:creationId xmlns:p14="http://schemas.microsoft.com/office/powerpoint/2010/main" val="84878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39980FB-238C-4BA6-B87F-5C150BF1A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</p:spPr>
      </p:pic>
    </p:spTree>
    <p:extLst>
      <p:ext uri="{BB962C8B-B14F-4D97-AF65-F5344CB8AC3E}">
        <p14:creationId xmlns:p14="http://schemas.microsoft.com/office/powerpoint/2010/main" val="180519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Вводим только цифры</a:t>
            </a:r>
          </a:p>
        </p:txBody>
      </p:sp>
    </p:spTree>
    <p:extLst>
      <p:ext uri="{BB962C8B-B14F-4D97-AF65-F5344CB8AC3E}">
        <p14:creationId xmlns:p14="http://schemas.microsoft.com/office/powerpoint/2010/main" val="421589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AA8B06E-296F-47B1-983F-455B4A0E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</p:spPr>
      </p:pic>
    </p:spTree>
    <p:extLst>
      <p:ext uri="{BB962C8B-B14F-4D97-AF65-F5344CB8AC3E}">
        <p14:creationId xmlns:p14="http://schemas.microsoft.com/office/powerpoint/2010/main" val="2429022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EA99506-7616-43CF-9D71-E99D50DE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29"/>
            <a:ext cx="12221462" cy="6513342"/>
          </a:xfrm>
        </p:spPr>
      </p:pic>
    </p:spTree>
    <p:extLst>
      <p:ext uri="{BB962C8B-B14F-4D97-AF65-F5344CB8AC3E}">
        <p14:creationId xmlns:p14="http://schemas.microsoft.com/office/powerpoint/2010/main" val="330284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Нажимаем кнопочку </a:t>
            </a:r>
            <a:br>
              <a:rPr lang="en-US" sz="6000" dirty="0"/>
            </a:br>
            <a:r>
              <a:rPr lang="en-US" sz="6000" dirty="0"/>
              <a:t>Super secret settings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59913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62A6CFF-02E3-45CD-A861-64B281E6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29" y="165295"/>
            <a:ext cx="12247857" cy="6527409"/>
          </a:xfrm>
        </p:spPr>
      </p:pic>
    </p:spTree>
    <p:extLst>
      <p:ext uri="{BB962C8B-B14F-4D97-AF65-F5344CB8AC3E}">
        <p14:creationId xmlns:p14="http://schemas.microsoft.com/office/powerpoint/2010/main" val="4667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6600"/>
            <a:ext cx="10820400" cy="421208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6000" dirty="0"/>
              <a:t>Изучить язык ООП(</a:t>
            </a:r>
            <a:r>
              <a:rPr lang="en-US" sz="6000" dirty="0"/>
              <a:t>Java</a:t>
            </a:r>
            <a:r>
              <a:rPr lang="ru-RU" sz="6000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6000" dirty="0"/>
              <a:t>Написать </a:t>
            </a:r>
            <a:r>
              <a:rPr lang="en-US" sz="6000" dirty="0" err="1"/>
              <a:t>roguelike</a:t>
            </a:r>
            <a:r>
              <a:rPr lang="ru-RU" sz="6000" dirty="0"/>
              <a:t> игру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6000" dirty="0"/>
              <a:t>Сделать презентацию.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811070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Вводим не пароль</a:t>
            </a:r>
          </a:p>
        </p:txBody>
      </p:sp>
    </p:spTree>
    <p:extLst>
      <p:ext uri="{BB962C8B-B14F-4D97-AF65-F5344CB8AC3E}">
        <p14:creationId xmlns:p14="http://schemas.microsoft.com/office/powerpoint/2010/main" val="2644722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3545617-EDE8-488A-B26C-BD9DDA7BC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39"/>
            <a:ext cx="12258952" cy="6533322"/>
          </a:xfrm>
        </p:spPr>
      </p:pic>
    </p:spTree>
    <p:extLst>
      <p:ext uri="{BB962C8B-B14F-4D97-AF65-F5344CB8AC3E}">
        <p14:creationId xmlns:p14="http://schemas.microsoft.com/office/powerpoint/2010/main" val="830040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Вводим пароль</a:t>
            </a:r>
          </a:p>
        </p:txBody>
      </p:sp>
    </p:spTree>
    <p:extLst>
      <p:ext uri="{BB962C8B-B14F-4D97-AF65-F5344CB8AC3E}">
        <p14:creationId xmlns:p14="http://schemas.microsoft.com/office/powerpoint/2010/main" val="37352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E661753-1BC2-4A52-9681-43FFA452E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91"/>
            <a:ext cx="12209219" cy="6506817"/>
          </a:xfrm>
        </p:spPr>
      </p:pic>
    </p:spTree>
    <p:extLst>
      <p:ext uri="{BB962C8B-B14F-4D97-AF65-F5344CB8AC3E}">
        <p14:creationId xmlns:p14="http://schemas.microsoft.com/office/powerpoint/2010/main" val="212383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снимок экран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21DCC0B-F0E4-49B2-B042-AB7B8721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39"/>
            <a:ext cx="12258952" cy="6533322"/>
          </a:xfrm>
        </p:spPr>
      </p:pic>
    </p:spTree>
    <p:extLst>
      <p:ext uri="{BB962C8B-B14F-4D97-AF65-F5344CB8AC3E}">
        <p14:creationId xmlns:p14="http://schemas.microsoft.com/office/powerpoint/2010/main" val="521802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Нажимаем кнопочку </a:t>
            </a:r>
            <a:r>
              <a:rPr lang="en-US" sz="6000" dirty="0"/>
              <a:t>Play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316950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 descr="Изображение выглядит как электрони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BB1B68B-B9EC-4125-8FAB-56D4B057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" y="0"/>
            <a:ext cx="10888394" cy="6851248"/>
          </a:xfrm>
        </p:spPr>
      </p:pic>
    </p:spTree>
    <p:extLst>
      <p:ext uri="{BB962C8B-B14F-4D97-AF65-F5344CB8AC3E}">
        <p14:creationId xmlns:p14="http://schemas.microsoft.com/office/powerpoint/2010/main" val="325124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Проходим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6231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4F125CA0-3AAC-482F-9849-B4E2F6E0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2155765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417C21D-9AD6-4433-8A81-3462CBBE3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92700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19900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577883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B274502-D4F3-4C93-BE46-ED2A20CD0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841629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BAF8C3B0-E18D-46C5-B8B2-555858A7E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3895071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4438A538-931B-419F-8AE4-546D22916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1695897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C0AE9ED0-AD8B-4276-AFB3-C4E0B662C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2201424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64BE51-8E26-457C-9521-19A3FBB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1135579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0EDA1B-EF42-4E72-81D1-B92760C8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3094935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Нажимаем на кнопочку </a:t>
            </a:r>
            <a:r>
              <a:rPr lang="en-US" sz="6000" dirty="0"/>
              <a:t>LEVEL UP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24663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01FB2B2-EFF5-4116-859F-C5535C852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8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1206461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Прыгаем в люк</a:t>
            </a:r>
          </a:p>
        </p:txBody>
      </p:sp>
    </p:spTree>
    <p:extLst>
      <p:ext uri="{BB962C8B-B14F-4D97-AF65-F5344CB8AC3E}">
        <p14:creationId xmlns:p14="http://schemas.microsoft.com/office/powerpoint/2010/main" val="1886516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AAAEF271-DC9D-4F47-9DF3-0ADE6E195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255147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4000" dirty="0"/>
              <a:t>Понять, что такое ООП и изучить 4 основных столба</a:t>
            </a:r>
          </a:p>
          <a:p>
            <a:pPr lvl="0"/>
            <a:r>
              <a:rPr lang="ru-RU" sz="4000" dirty="0"/>
              <a:t>Изучить </a:t>
            </a:r>
            <a:r>
              <a:rPr lang="en-US" sz="4000" dirty="0"/>
              <a:t>Java</a:t>
            </a:r>
            <a:endParaRPr lang="ru-RU" sz="4000" dirty="0"/>
          </a:p>
          <a:p>
            <a:pPr lvl="0"/>
            <a:r>
              <a:rPr lang="ru-RU" sz="4000" dirty="0"/>
              <a:t>Составить примерную схему взаимодействия классов</a:t>
            </a:r>
          </a:p>
          <a:p>
            <a:pPr lvl="0"/>
            <a:r>
              <a:rPr lang="ru-RU" sz="4000" dirty="0"/>
              <a:t>Реализовать игру</a:t>
            </a:r>
          </a:p>
          <a:p>
            <a:pPr lvl="0"/>
            <a:r>
              <a:rPr lang="ru-RU" sz="4000" dirty="0"/>
              <a:t>Упаковать всю игру в архив с расширением </a:t>
            </a:r>
            <a:r>
              <a:rPr lang="en-US" sz="4000" dirty="0"/>
              <a:t>jar</a:t>
            </a:r>
            <a:endParaRPr lang="ru-RU" sz="4000" dirty="0"/>
          </a:p>
          <a:p>
            <a:pPr lvl="0"/>
            <a:r>
              <a:rPr lang="ru-RU" sz="4000" dirty="0"/>
              <a:t>Подготовить презентацию к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811070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Битва с боссом</a:t>
            </a:r>
          </a:p>
        </p:txBody>
      </p:sp>
    </p:spTree>
    <p:extLst>
      <p:ext uri="{BB962C8B-B14F-4D97-AF65-F5344CB8AC3E}">
        <p14:creationId xmlns:p14="http://schemas.microsoft.com/office/powerpoint/2010/main" val="3189390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689FFAB-5BAD-4A1B-A439-E8DFFFBA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2503198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Выигрываем Босса</a:t>
            </a:r>
          </a:p>
        </p:txBody>
      </p:sp>
    </p:spTree>
    <p:extLst>
      <p:ext uri="{BB962C8B-B14F-4D97-AF65-F5344CB8AC3E}">
        <p14:creationId xmlns:p14="http://schemas.microsoft.com/office/powerpoint/2010/main" val="3493013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0A417B1-E167-4A29-BF52-C20221AE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7" y="0"/>
            <a:ext cx="10899125" cy="6858000"/>
          </a:xfrm>
        </p:spPr>
      </p:pic>
    </p:spTree>
    <p:extLst>
      <p:ext uri="{BB962C8B-B14F-4D97-AF65-F5344CB8AC3E}">
        <p14:creationId xmlns:p14="http://schemas.microsoft.com/office/powerpoint/2010/main" val="684007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Проигрываем</a:t>
            </a:r>
          </a:p>
        </p:txBody>
      </p:sp>
    </p:spTree>
    <p:extLst>
      <p:ext uri="{BB962C8B-B14F-4D97-AF65-F5344CB8AC3E}">
        <p14:creationId xmlns:p14="http://schemas.microsoft.com/office/powerpoint/2010/main" val="1528667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9DF383-39D1-4D89-96AC-687BA52CE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-2100"/>
            <a:ext cx="10902462" cy="6860100"/>
          </a:xfrm>
        </p:spPr>
      </p:pic>
    </p:spTree>
    <p:extLst>
      <p:ext uri="{BB962C8B-B14F-4D97-AF65-F5344CB8AC3E}">
        <p14:creationId xmlns:p14="http://schemas.microsoft.com/office/powerpoint/2010/main" val="1789907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rmAutofit/>
          </a:bodyPr>
          <a:lstStyle/>
          <a:p>
            <a:pPr algn="ctr"/>
            <a:r>
              <a:rPr lang="ru-RU" sz="88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577883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6600"/>
            <a:ext cx="10820400" cy="421208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6000" dirty="0"/>
              <a:t>Я успешно изучил основные принципы объектно-ориентированного программирования и основы </a:t>
            </a:r>
            <a:r>
              <a:rPr lang="en-US" sz="6000" dirty="0"/>
              <a:t>Java</a:t>
            </a:r>
            <a:r>
              <a:rPr lang="ru-RU" sz="6000" dirty="0"/>
              <a:t>. Пользуясь полученными знаниями, я написал свою игру </a:t>
            </a:r>
            <a:r>
              <a:rPr lang="en-US" sz="6000" dirty="0"/>
              <a:t>Java Dungeon</a:t>
            </a:r>
            <a:r>
              <a:rPr lang="ru-RU" sz="6000" dirty="0"/>
              <a:t>. В которой есть 3 уровня сложности, процедурно псевдослучайно генерируемая карта с возможностью задания </a:t>
            </a:r>
            <a:r>
              <a:rPr lang="ru-RU" sz="6000" dirty="0" err="1"/>
              <a:t>сида</a:t>
            </a:r>
            <a:r>
              <a:rPr lang="ru-RU" sz="6000" dirty="0"/>
              <a:t>, система прокачки персонажа, прогрессия врагов, система </a:t>
            </a:r>
            <a:r>
              <a:rPr lang="en-US" sz="6000" dirty="0"/>
              <a:t>PVE</a:t>
            </a:r>
            <a:r>
              <a:rPr lang="ru-RU" sz="6000" dirty="0"/>
              <a:t> (</a:t>
            </a:r>
            <a:r>
              <a:rPr lang="en-US" sz="6000" dirty="0"/>
              <a:t>Player Versus Environment</a:t>
            </a:r>
            <a:r>
              <a:rPr lang="ru-RU" sz="6000" dirty="0"/>
              <a:t>), на последней этаже (11), есть битва с боссом.</a:t>
            </a:r>
          </a:p>
          <a:p>
            <a:pPr>
              <a:buNone/>
            </a:pPr>
            <a:r>
              <a:rPr lang="ru-RU" sz="6000" dirty="0"/>
              <a:t>Продукты проекта: исполняемый файл программы (с расширением .</a:t>
            </a:r>
            <a:r>
              <a:rPr lang="en-US" sz="6000" dirty="0"/>
              <a:t>jar</a:t>
            </a:r>
            <a:r>
              <a:rPr lang="ru-RU" sz="6000" dirty="0"/>
              <a:t>),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81107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Autofit/>
          </a:bodyPr>
          <a:lstStyle/>
          <a:p>
            <a:pPr algn="ctr"/>
            <a:r>
              <a:rPr lang="ru-RU" sz="10300" dirty="0"/>
              <a:t>Историческая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41388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61842F-9A71-452B-B8AA-82186C26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4542285"/>
          </a:xfrm>
        </p:spPr>
        <p:txBody>
          <a:bodyPr>
            <a:normAutofit/>
          </a:bodyPr>
          <a:lstStyle/>
          <a:p>
            <a:pPr lvl="0"/>
            <a:r>
              <a:rPr lang="ru-RU" sz="3600" dirty="0"/>
              <a:t>1990 г. Джеймс </a:t>
            </a:r>
            <a:r>
              <a:rPr lang="ru-RU" sz="3600" dirty="0" err="1"/>
              <a:t>Гослинг</a:t>
            </a:r>
            <a:r>
              <a:rPr lang="ru-RU" sz="3600" dirty="0"/>
              <a:t>, Билл Джой, Патрик </a:t>
            </a:r>
            <a:r>
              <a:rPr lang="ru-RU" sz="3600" dirty="0" err="1"/>
              <a:t>Ногтон</a:t>
            </a:r>
            <a:r>
              <a:rPr lang="ru-RU" sz="3600" dirty="0"/>
              <a:t> и другие в </a:t>
            </a:r>
            <a:r>
              <a:rPr lang="ru-RU" sz="3600" dirty="0" err="1"/>
              <a:t>Sun</a:t>
            </a:r>
            <a:r>
              <a:rPr lang="ru-RU" sz="3600" dirty="0"/>
              <a:t> </a:t>
            </a:r>
            <a:r>
              <a:rPr lang="ru-RU" sz="3600" dirty="0" err="1"/>
              <a:t>Microsystems</a:t>
            </a:r>
            <a:r>
              <a:rPr lang="ru-RU" sz="3600" dirty="0"/>
              <a:t> начали разрабатывать язык по имени </a:t>
            </a:r>
            <a:r>
              <a:rPr lang="ru-RU" sz="3600" dirty="0" err="1"/>
              <a:t>Oak</a:t>
            </a:r>
            <a:endParaRPr lang="ru-RU" sz="3600" dirty="0"/>
          </a:p>
          <a:p>
            <a:r>
              <a:rPr lang="ru-RU" sz="3600" dirty="0"/>
              <a:t>1993 г. Бурное развитие </a:t>
            </a:r>
            <a:r>
              <a:rPr lang="ru-RU" sz="3600" dirty="0" err="1"/>
              <a:t>internet</a:t>
            </a:r>
            <a:r>
              <a:rPr lang="en-US" sz="3600" dirty="0"/>
              <a:t>’a</a:t>
            </a:r>
            <a:r>
              <a:rPr lang="ru-RU" sz="3600" dirty="0"/>
              <a:t> и сети вынудило </a:t>
            </a:r>
            <a:r>
              <a:rPr lang="ru-RU" sz="3600" dirty="0" err="1"/>
              <a:t>Sun</a:t>
            </a:r>
            <a:r>
              <a:rPr lang="ru-RU" sz="3600" dirty="0"/>
              <a:t> сдвинула целевой рынок в сторону </a:t>
            </a:r>
            <a:r>
              <a:rPr lang="ru-RU" sz="3600" dirty="0" err="1"/>
              <a:t>internet</a:t>
            </a:r>
            <a:r>
              <a:rPr lang="ru-RU" sz="3600" dirty="0"/>
              <a:t>-приложений и заменила название проекта на </a:t>
            </a:r>
            <a:r>
              <a:rPr lang="ru-RU" sz="3600" dirty="0" err="1"/>
              <a:t>Java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43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B902B-546B-46FC-935E-213C105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478"/>
            <a:ext cx="12192000" cy="4814792"/>
          </a:xfrm>
        </p:spPr>
        <p:txBody>
          <a:bodyPr>
            <a:noAutofit/>
          </a:bodyPr>
          <a:lstStyle/>
          <a:p>
            <a:pPr algn="ctr"/>
            <a:r>
              <a:rPr lang="ru-RU" sz="8000" dirty="0"/>
              <a:t>Примерная схема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5778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D131DF2-5C26-4559-8013-471B586FB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r="2181"/>
          <a:stretch/>
        </p:blipFill>
        <p:spPr>
          <a:xfrm>
            <a:off x="-6460" y="155713"/>
            <a:ext cx="12204921" cy="6546574"/>
          </a:xfrm>
        </p:spPr>
      </p:pic>
    </p:spTree>
    <p:extLst>
      <p:ext uri="{BB962C8B-B14F-4D97-AF65-F5344CB8AC3E}">
        <p14:creationId xmlns:p14="http://schemas.microsoft.com/office/powerpoint/2010/main" val="302188034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105</TotalTime>
  <Words>342</Words>
  <Application>Microsoft Office PowerPoint</Application>
  <PresentationFormat>Широкоэкранный</PresentationFormat>
  <Paragraphs>47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0" baseType="lpstr">
      <vt:lpstr>Arial</vt:lpstr>
      <vt:lpstr>Century Gothic</vt:lpstr>
      <vt:lpstr>След самолета</vt:lpstr>
      <vt:lpstr>проект Java Dungeon</vt:lpstr>
      <vt:lpstr>Цели</vt:lpstr>
      <vt:lpstr>Презентация PowerPoint</vt:lpstr>
      <vt:lpstr>Задачи</vt:lpstr>
      <vt:lpstr>Презентация PowerPoint</vt:lpstr>
      <vt:lpstr>Историческая справка</vt:lpstr>
      <vt:lpstr>Презентация PowerPoint</vt:lpstr>
      <vt:lpstr>Примерная схема классов</vt:lpstr>
      <vt:lpstr>Презентация PowerPoint</vt:lpstr>
      <vt:lpstr>Презентация PowerPoint</vt:lpstr>
      <vt:lpstr>Презентация PowerPoint</vt:lpstr>
      <vt:lpstr>Объектно-ориентированное программирование и его Основные принципы</vt:lpstr>
      <vt:lpstr>Абстракция</vt:lpstr>
      <vt:lpstr>Инкапсуляция</vt:lpstr>
      <vt:lpstr>Наследование</vt:lpstr>
      <vt:lpstr>Полиморфизм</vt:lpstr>
      <vt:lpstr>Что мы видим когда запускаем игру?</vt:lpstr>
      <vt:lpstr>Презентация PowerPoint</vt:lpstr>
      <vt:lpstr>Нажимаем кнопочку Settings</vt:lpstr>
      <vt:lpstr>Презентация PowerPoint</vt:lpstr>
      <vt:lpstr>Нажимаем кнопочку SetSeed</vt:lpstr>
      <vt:lpstr>Презентация PowerPoint</vt:lpstr>
      <vt:lpstr>Вводим не только цифры</vt:lpstr>
      <vt:lpstr>Презентация PowerPoint</vt:lpstr>
      <vt:lpstr>Вводим только цифры</vt:lpstr>
      <vt:lpstr>Презентация PowerPoint</vt:lpstr>
      <vt:lpstr>Презентация PowerPoint</vt:lpstr>
      <vt:lpstr>Нажимаем кнопочку  Super secret settings</vt:lpstr>
      <vt:lpstr>Презентация PowerPoint</vt:lpstr>
      <vt:lpstr>Вводим не пароль</vt:lpstr>
      <vt:lpstr>Презентация PowerPoint</vt:lpstr>
      <vt:lpstr>Вводим пароль</vt:lpstr>
      <vt:lpstr>Презентация PowerPoint</vt:lpstr>
      <vt:lpstr>Презентация PowerPoint</vt:lpstr>
      <vt:lpstr>Нажимаем кнопочку Play</vt:lpstr>
      <vt:lpstr>Презентация PowerPoint</vt:lpstr>
      <vt:lpstr>Проходим уровень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Нажимаем на кнопочку LEVEL UP</vt:lpstr>
      <vt:lpstr>Презентация PowerPoint</vt:lpstr>
      <vt:lpstr>Прыгаем в люк</vt:lpstr>
      <vt:lpstr>Презентация PowerPoint</vt:lpstr>
      <vt:lpstr>Битва с боссом</vt:lpstr>
      <vt:lpstr>Презентация PowerPoint</vt:lpstr>
      <vt:lpstr>Выигрываем Босса</vt:lpstr>
      <vt:lpstr>Презентация PowerPoint</vt:lpstr>
      <vt:lpstr>Проигрываем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 Java Dungeon</dc:title>
  <dc:creator>Вениамин Арефьев</dc:creator>
  <cp:lastModifiedBy>Вениамин Арефьев</cp:lastModifiedBy>
  <cp:revision>15</cp:revision>
  <dcterms:created xsi:type="dcterms:W3CDTF">2018-01-14T18:58:25Z</dcterms:created>
  <dcterms:modified xsi:type="dcterms:W3CDTF">2018-04-04T16:46:09Z</dcterms:modified>
</cp:coreProperties>
</file>