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B3B410-0FCB-A348-AF85-DB11AAE82C39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CD7F5D-5C18-4F4D-A0E4-DCC169E28C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Keterbatasan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16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diiringi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bermacam</a:t>
            </a:r>
            <a:r>
              <a:rPr lang="en-US" dirty="0"/>
              <a:t> </a:t>
            </a:r>
            <a:r>
              <a:rPr lang="en-US" dirty="0" err="1"/>
              <a:t>ragam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penghambat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rasional</a:t>
            </a:r>
            <a:r>
              <a:rPr lang="en-US" dirty="0"/>
              <a:t>”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pisik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memuaskan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keinginan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5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 </a:t>
            </a:r>
            <a:r>
              <a:rPr lang="en-US" dirty="0" err="1" smtClean="0"/>
              <a:t>Fayol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(1841- 1925)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prakteknya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,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bukunya</a:t>
            </a:r>
            <a:r>
              <a:rPr lang="en-US" dirty="0"/>
              <a:t> yang </a:t>
            </a:r>
            <a:r>
              <a:rPr lang="en-US" dirty="0" err="1"/>
              <a:t>terkenal</a:t>
            </a:r>
            <a:r>
              <a:rPr lang="en-US" dirty="0"/>
              <a:t>, “Administration </a:t>
            </a:r>
            <a:r>
              <a:rPr lang="en-US" dirty="0" err="1"/>
              <a:t>Industrielle</a:t>
            </a:r>
            <a:r>
              <a:rPr lang="en-US" dirty="0"/>
              <a:t> et </a:t>
            </a:r>
            <a:r>
              <a:rPr lang="en-US" dirty="0" err="1"/>
              <a:t>Generale</a:t>
            </a:r>
            <a:r>
              <a:rPr lang="en-US" dirty="0"/>
              <a:t>” (General and Industrial Management).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375352"/>
            <a:ext cx="7662864" cy="41568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Fayol</a:t>
            </a:r>
            <a:r>
              <a:rPr lang="en-US" dirty="0" smtClean="0"/>
              <a:t> </a:t>
            </a:r>
            <a:r>
              <a:rPr lang="en-US" dirty="0" err="1"/>
              <a:t>merinci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5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fungsionalisme</a:t>
            </a:r>
            <a:r>
              <a:rPr lang="en-US" dirty="0"/>
              <a:t> </a:t>
            </a:r>
            <a:r>
              <a:rPr lang="en-US" dirty="0" err="1"/>
              <a:t>fayol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Perencanaan</a:t>
            </a:r>
            <a:endParaRPr lang="en-US" dirty="0" smtClean="0"/>
          </a:p>
          <a:p>
            <a:r>
              <a:rPr lang="en-US" dirty="0" err="1" smtClean="0"/>
              <a:t>Pengorganisasian</a:t>
            </a:r>
            <a:endParaRPr lang="en-US" dirty="0" smtClean="0"/>
          </a:p>
          <a:p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endParaRPr lang="en-US" dirty="0" smtClean="0"/>
          </a:p>
          <a:p>
            <a:r>
              <a:rPr lang="en-US" dirty="0" err="1" smtClean="0"/>
              <a:t>Pengkoordinasian</a:t>
            </a:r>
            <a:endParaRPr lang="en-US" dirty="0" smtClean="0"/>
          </a:p>
          <a:p>
            <a:r>
              <a:rPr lang="en-US" dirty="0" err="1" smtClean="0"/>
              <a:t>Pengawasan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Mary Parker </a:t>
            </a:r>
            <a:r>
              <a:rPr lang="en-US" dirty="0" err="1"/>
              <a:t>Folett</a:t>
            </a:r>
            <a:r>
              <a:rPr lang="en-US" dirty="0"/>
              <a:t> (1868-1933)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597165"/>
          </a:xfrm>
        </p:spPr>
        <p:txBody>
          <a:bodyPr>
            <a:normAutofit/>
          </a:bodyPr>
          <a:lstStyle/>
          <a:p>
            <a:r>
              <a:rPr lang="en-US" dirty="0" err="1" smtClean="0"/>
              <a:t>Folett</a:t>
            </a:r>
            <a:r>
              <a:rPr lang="en-US" dirty="0" smtClean="0"/>
              <a:t>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harmonis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brdasar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atasan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bawahan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.</a:t>
            </a:r>
            <a:endParaRPr lang="en-US" dirty="0">
              <a:sym typeface="Symbol"/>
            </a:endParaRPr>
          </a:p>
          <a:p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kewenangan</a:t>
            </a:r>
            <a:r>
              <a:rPr lang="en-US" dirty="0"/>
              <a:t> </a:t>
            </a:r>
            <a:r>
              <a:rPr lang="en-US" dirty="0" err="1"/>
              <a:t>formil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keahliannya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manajer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4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James D. Money </a:t>
            </a:r>
            <a:br>
              <a:rPr lang="en-US" dirty="0" smtClean="0"/>
            </a:br>
            <a:r>
              <a:rPr lang="en-US" dirty="0" smtClean="0"/>
              <a:t>(1884-1957)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9882"/>
            <a:ext cx="8229599" cy="42228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K</a:t>
            </a:r>
            <a:r>
              <a:rPr lang="en-US" dirty="0" err="1" smtClean="0"/>
              <a:t>aidah</a:t>
            </a:r>
            <a:r>
              <a:rPr lang="en-US" dirty="0" err="1"/>
              <a:t>-kaidah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Koordinasi</a:t>
            </a:r>
            <a:r>
              <a:rPr lang="en-US" dirty="0" smtClean="0"/>
              <a:t>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kaidah</a:t>
            </a:r>
            <a:r>
              <a:rPr lang="en-US" dirty="0"/>
              <a:t> yang </a:t>
            </a:r>
            <a:r>
              <a:rPr lang="en-US" dirty="0" err="1"/>
              <a:t>menghendaki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wewenang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,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kedisiplinan</a:t>
            </a:r>
            <a:r>
              <a:rPr lang="en-US" dirty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Skalar</a:t>
            </a:r>
            <a:r>
              <a:rPr lang="en-US" dirty="0" smtClean="0"/>
              <a:t>: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prinsip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pendelegasian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(unit-unit </a:t>
            </a:r>
            <a:r>
              <a:rPr lang="en-US" dirty="0" err="1"/>
              <a:t>organisasi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: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prinsip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bersama</a:t>
            </a:r>
            <a:endParaRPr lang="en-US" dirty="0" smtClean="0"/>
          </a:p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staf</a:t>
            </a:r>
            <a:r>
              <a:rPr lang="en-US" dirty="0" smtClean="0"/>
              <a:t>: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 (</a:t>
            </a:r>
            <a:r>
              <a:rPr lang="en-US" dirty="0" err="1"/>
              <a:t>struktural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staf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5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Herbert A. </a:t>
            </a:r>
            <a:r>
              <a:rPr lang="en-US" smtClean="0"/>
              <a:t>Simon (1978)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25" y="2770094"/>
            <a:ext cx="8692470" cy="389408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eori</a:t>
            </a:r>
            <a:r>
              <a:rPr lang="en-US" dirty="0" smtClean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yang </a:t>
            </a:r>
            <a:r>
              <a:rPr lang="en-US" dirty="0" err="1"/>
              <a:t>dangkal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di </a:t>
            </a:r>
            <a:r>
              <a:rPr lang="en-US" dirty="0" err="1"/>
              <a:t>bawahnya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‘…</a:t>
            </a:r>
            <a:r>
              <a:rPr lang="en-US" i="1" dirty="0"/>
              <a:t>management is equivalent to decision making…’</a:t>
            </a:r>
          </a:p>
          <a:p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(</a:t>
            </a:r>
            <a:r>
              <a:rPr lang="en-US" i="1" dirty="0"/>
              <a:t>intelligence</a:t>
            </a:r>
            <a:r>
              <a:rPr lang="en-US" dirty="0"/>
              <a:t>),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memilih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Simon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konstrain</a:t>
            </a:r>
            <a:r>
              <a:rPr lang="en-US" dirty="0"/>
              <a:t> yang </a:t>
            </a:r>
            <a:r>
              <a:rPr lang="en-US" dirty="0" err="1"/>
              <a:t>diidentifikasikan</a:t>
            </a:r>
            <a:r>
              <a:rPr lang="en-US" dirty="0"/>
              <a:t> </a:t>
            </a:r>
            <a:r>
              <a:rPr lang="en-US" dirty="0" err="1"/>
              <a:t>olehnya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administrative man </a:t>
            </a:r>
            <a:r>
              <a:rPr lang="en-US" dirty="0"/>
              <a:t>versus </a:t>
            </a:r>
            <a:r>
              <a:rPr lang="en-US" i="1" dirty="0"/>
              <a:t>economic man</a:t>
            </a:r>
            <a:r>
              <a:rPr lang="en-US" dirty="0"/>
              <a:t>. Ada </a:t>
            </a:r>
            <a:r>
              <a:rPr lang="en-US" dirty="0" err="1"/>
              <a:t>keputusan-keputusan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terprogram</a:t>
            </a:r>
            <a:r>
              <a:rPr lang="en-US" dirty="0"/>
              <a:t> versus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terprogram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jenjang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tujuan-tujuan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0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Chester L</a:t>
            </a:r>
            <a:r>
              <a:rPr lang="en-US" dirty="0"/>
              <a:t>. Barnard (1886 -1961)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342"/>
            <a:ext cx="8416707" cy="4255836"/>
          </a:xfrm>
        </p:spPr>
        <p:txBody>
          <a:bodyPr>
            <a:normAutofit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dirty="0" err="1" smtClean="0"/>
              <a:t>anusia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pribadinya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dicapainya</a:t>
            </a:r>
            <a:r>
              <a:rPr lang="en-US" dirty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  <a:endParaRPr lang="en-US" dirty="0">
              <a:sym typeface="Symbol"/>
            </a:endParaRPr>
          </a:p>
          <a:p>
            <a:r>
              <a:rPr lang="en-US" dirty="0" smtClean="0"/>
              <a:t>Chester </a:t>
            </a:r>
            <a:r>
              <a:rPr lang="en-US" dirty="0"/>
              <a:t>L. Bernard </a:t>
            </a:r>
            <a:r>
              <a:rPr lang="en-US" dirty="0" err="1"/>
              <a:t>beasumsi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menyeimbangkan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.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informal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suksesnya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358855"/>
            <a:ext cx="2874639" cy="196296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F.W Taylor</a:t>
            </a:r>
          </a:p>
          <a:p>
            <a:pPr algn="ctr"/>
            <a:r>
              <a:rPr lang="nl-NL" dirty="0" smtClean="0"/>
              <a:t>Frank &amp; Lilian </a:t>
            </a:r>
            <a:r>
              <a:rPr lang="nl-NL" dirty="0" err="1" smtClean="0"/>
              <a:t>Gilberth</a:t>
            </a:r>
            <a:endParaRPr lang="nl-NL" dirty="0" smtClean="0"/>
          </a:p>
          <a:p>
            <a:pPr algn="ctr"/>
            <a:r>
              <a:rPr lang="nl-NL" dirty="0" smtClean="0"/>
              <a:t>Henry </a:t>
            </a:r>
            <a:r>
              <a:rPr lang="nl-NL" dirty="0" err="1" smtClean="0"/>
              <a:t>Gantt</a:t>
            </a:r>
            <a:endParaRPr lang="nl-NL" dirty="0" smtClean="0"/>
          </a:p>
          <a:p>
            <a:pPr algn="ctr"/>
            <a:r>
              <a:rPr lang="nl-NL" dirty="0" smtClean="0"/>
              <a:t>Harington Emerson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474218"/>
            <a:ext cx="2874639" cy="1962963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Henry </a:t>
            </a:r>
            <a:r>
              <a:rPr lang="en-US" dirty="0" err="1" smtClean="0"/>
              <a:t>Fayol</a:t>
            </a:r>
            <a:endParaRPr lang="en-US" dirty="0" smtClean="0"/>
          </a:p>
          <a:p>
            <a:pPr algn="ctr"/>
            <a:r>
              <a:rPr lang="en-US" dirty="0" smtClean="0"/>
              <a:t>James </a:t>
            </a:r>
            <a:r>
              <a:rPr lang="en-US" dirty="0"/>
              <a:t>D. </a:t>
            </a:r>
            <a:r>
              <a:rPr lang="en-US" dirty="0" smtClean="0"/>
              <a:t>Money</a:t>
            </a:r>
          </a:p>
          <a:p>
            <a:pPr algn="ctr"/>
            <a:r>
              <a:rPr lang="en-US" dirty="0" smtClean="0"/>
              <a:t>Marry Parker</a:t>
            </a:r>
          </a:p>
          <a:p>
            <a:pPr algn="ctr"/>
            <a:r>
              <a:rPr lang="en-US" dirty="0" err="1" smtClean="0"/>
              <a:t>Herbet</a:t>
            </a:r>
            <a:r>
              <a:rPr lang="en-US" dirty="0" smtClean="0"/>
              <a:t> Simon</a:t>
            </a:r>
          </a:p>
          <a:p>
            <a:pPr algn="ctr"/>
            <a:r>
              <a:rPr lang="en-US" dirty="0" smtClean="0"/>
              <a:t>Chester </a:t>
            </a:r>
            <a:r>
              <a:rPr lang="en-US" dirty="0"/>
              <a:t>I. </a:t>
            </a:r>
            <a:r>
              <a:rPr lang="en-US" dirty="0" err="1" smtClean="0"/>
              <a:t>Banard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2183" y="1913477"/>
            <a:ext cx="3678218" cy="2408341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,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pekerja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9427" y="4474218"/>
            <a:ext cx="2874639" cy="19629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31839" y="2870215"/>
            <a:ext cx="1698907" cy="874261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331839" y="5068056"/>
            <a:ext cx="1698907" cy="874261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Frederick </a:t>
            </a:r>
            <a:r>
              <a:rPr lang="en-US" dirty="0" err="1" smtClean="0"/>
              <a:t>W.Taylor</a:t>
            </a:r>
            <a:r>
              <a:rPr lang="en-US" dirty="0" smtClean="0"/>
              <a:t> (1856-1915)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/>
              <a:t>bapak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ilmiah</a:t>
            </a:r>
            <a:r>
              <a:rPr lang="en-US" sz="2800" dirty="0"/>
              <a:t>,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manajemen</a:t>
            </a:r>
            <a:r>
              <a:rPr lang="en-US" sz="2800" dirty="0"/>
              <a:t> </a:t>
            </a:r>
            <a:r>
              <a:rPr lang="en-US" sz="2800" dirty="0" err="1"/>
              <a:t>ilmiah</a:t>
            </a:r>
            <a:r>
              <a:rPr lang="en-US" sz="2800" dirty="0"/>
              <a:t> </a:t>
            </a:r>
            <a:r>
              <a:rPr lang="en-US" sz="2800" dirty="0" err="1"/>
              <a:t>diartikan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 err="1"/>
              <a:t>metoda</a:t>
            </a:r>
            <a:r>
              <a:rPr lang="en-US" sz="2800" b="1" dirty="0"/>
              <a:t> </a:t>
            </a:r>
            <a:r>
              <a:rPr lang="en-US" sz="2800" b="1" dirty="0" err="1"/>
              <a:t>ilmiah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studi</a:t>
            </a:r>
            <a:r>
              <a:rPr lang="en-US" sz="2800" b="1" dirty="0"/>
              <a:t>, </a:t>
            </a:r>
            <a:r>
              <a:rPr lang="en-US" sz="2800" b="1" dirty="0" err="1"/>
              <a:t>analisa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pemecahan</a:t>
            </a:r>
            <a:r>
              <a:rPr lang="en-US" sz="2800" b="1" dirty="0"/>
              <a:t> </a:t>
            </a:r>
            <a:r>
              <a:rPr lang="en-US" sz="2800" b="1" dirty="0" err="1"/>
              <a:t>masalah</a:t>
            </a:r>
            <a:r>
              <a:rPr lang="en-US" sz="2800" b="1" dirty="0"/>
              <a:t> </a:t>
            </a:r>
            <a:r>
              <a:rPr lang="en-US" sz="2800" b="1" dirty="0" err="1"/>
              <a:t>organisasi</a:t>
            </a:r>
            <a:r>
              <a:rPr lang="en-US" sz="2800" b="1" dirty="0"/>
              <a:t> </a:t>
            </a:r>
            <a:r>
              <a:rPr lang="en-US" sz="2800" b="1" dirty="0" err="1"/>
              <a:t>serta</a:t>
            </a:r>
            <a:r>
              <a:rPr lang="en-US" sz="2800" b="1" dirty="0"/>
              <a:t> </a:t>
            </a:r>
            <a:r>
              <a:rPr lang="en-US" sz="2800" b="1" dirty="0" err="1"/>
              <a:t>efisiensi</a:t>
            </a:r>
            <a:r>
              <a:rPr lang="en-US" sz="2800" b="1" dirty="0"/>
              <a:t> </a:t>
            </a:r>
            <a:r>
              <a:rPr lang="en-US" sz="2800" b="1" dirty="0" err="1"/>
              <a:t>kerja</a:t>
            </a:r>
            <a:r>
              <a:rPr lang="en-US" sz="2800" b="1" dirty="0"/>
              <a:t> </a:t>
            </a:r>
            <a:r>
              <a:rPr lang="en-US" sz="2800" b="1" dirty="0" err="1"/>
              <a:t>organisasi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650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&amp; </a:t>
            </a:r>
            <a:r>
              <a:rPr lang="en-US" dirty="0" err="1"/>
              <a:t>Lilian</a:t>
            </a:r>
            <a:r>
              <a:rPr lang="en-US" dirty="0"/>
              <a:t> </a:t>
            </a:r>
            <a:r>
              <a:rPr lang="en-US" dirty="0" err="1" smtClean="0"/>
              <a:t>Gilbreth</a:t>
            </a:r>
            <a:r>
              <a:rPr lang="en-US" dirty="0" smtClean="0"/>
              <a:t> (1868-1924)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b="1" dirty="0" err="1"/>
              <a:t>efesiensi</a:t>
            </a:r>
            <a:r>
              <a:rPr lang="en-US" sz="2800" b="1" dirty="0"/>
              <a:t>, </a:t>
            </a:r>
            <a:r>
              <a:rPr lang="en-US" sz="2800" b="1" dirty="0" err="1"/>
              <a:t>serta</a:t>
            </a:r>
            <a:r>
              <a:rPr lang="en-US" sz="2800" b="1" dirty="0"/>
              <a:t> </a:t>
            </a:r>
            <a:r>
              <a:rPr lang="en-US" sz="2800" b="1" dirty="0" err="1"/>
              <a:t>aspek</a:t>
            </a:r>
            <a:r>
              <a:rPr lang="en-US" sz="2800" b="1" dirty="0"/>
              <a:t> </a:t>
            </a:r>
            <a:r>
              <a:rPr lang="en-US" sz="2800" b="1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seleksi</a:t>
            </a:r>
            <a:r>
              <a:rPr lang="en-US" sz="2800" dirty="0"/>
              <a:t>, </a:t>
            </a:r>
            <a:r>
              <a:rPr lang="en-US" sz="2800" dirty="0" err="1"/>
              <a:t>penempatan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pelatihan</a:t>
            </a:r>
            <a:r>
              <a:rPr lang="en-US" sz="2800" dirty="0"/>
              <a:t> </a:t>
            </a:r>
            <a:r>
              <a:rPr lang="en-US" sz="2800" dirty="0" err="1"/>
              <a:t>tenaga</a:t>
            </a:r>
            <a:r>
              <a:rPr lang="en-US" sz="2800" dirty="0"/>
              <a:t> </a:t>
            </a:r>
            <a:r>
              <a:rPr lang="en-US" sz="2800" dirty="0" err="1" smtClean="0"/>
              <a:t>kerja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akhir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tenaga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potensinya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mahluk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86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 L. Gantt </a:t>
            </a:r>
            <a:r>
              <a:rPr lang="en-US" dirty="0" smtClean="0"/>
              <a:t>(1861-1919)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Pedekatan</a:t>
            </a:r>
            <a:r>
              <a:rPr lang="en-US" sz="2400" dirty="0" smtClean="0"/>
              <a:t> </a:t>
            </a:r>
            <a:r>
              <a:rPr lang="en-US" sz="2400" dirty="0" err="1"/>
              <a:t>ilmiahnya</a:t>
            </a:r>
            <a:r>
              <a:rPr lang="en-US" sz="2400" dirty="0"/>
              <a:t> yang </a:t>
            </a:r>
            <a:r>
              <a:rPr lang="en-US" sz="2400" dirty="0" err="1"/>
              <a:t>terbesar</a:t>
            </a:r>
            <a:r>
              <a:rPr lang="en-US" sz="2400" dirty="0"/>
              <a:t> </a:t>
            </a:r>
            <a:r>
              <a:rPr lang="en-US" sz="2400" dirty="0" err="1"/>
              <a:t>darinya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grafik</a:t>
            </a:r>
            <a:r>
              <a:rPr lang="en-US" sz="2400" dirty="0"/>
              <a:t> yang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Bagan</a:t>
            </a:r>
            <a:r>
              <a:rPr lang="en-US" sz="2400" dirty="0"/>
              <a:t> Gantt (Gantt Chart)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perencanaan</a:t>
            </a:r>
            <a:r>
              <a:rPr lang="en-US" sz="2400" dirty="0"/>
              <a:t>, </a:t>
            </a:r>
            <a:r>
              <a:rPr lang="en-US" sz="2400" dirty="0" err="1"/>
              <a:t>koordinasi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pengawasan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scheduling </a:t>
            </a:r>
            <a:r>
              <a:rPr lang="en-US" sz="2400" dirty="0" err="1"/>
              <a:t>produksi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3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gagasan</a:t>
            </a:r>
            <a:r>
              <a:rPr lang="en-US" dirty="0" smtClean="0"/>
              <a:t> Henry L. Gantt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Kerjasama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pimpinan</a:t>
            </a:r>
            <a:endParaRPr lang="en-US" dirty="0" smtClean="0"/>
          </a:p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insentif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merangsang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/>
              <a:t>instruksi-instruksi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terperinci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Harrington Emerson (1853-1931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7404"/>
            <a:ext cx="8229600" cy="450326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Pendekatan</a:t>
            </a:r>
            <a:r>
              <a:rPr lang="en-US" dirty="0"/>
              <a:t> 12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efesiensi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jelas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 smtClean="0"/>
              <a:t>akal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/>
              <a:t>staf</a:t>
            </a:r>
            <a:r>
              <a:rPr lang="en-US" dirty="0"/>
              <a:t> yang </a:t>
            </a:r>
            <a:r>
              <a:rPr lang="en-US" dirty="0" err="1" smtClean="0"/>
              <a:t>cakap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Disiplin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Balas</a:t>
            </a:r>
            <a:r>
              <a:rPr lang="en-US" dirty="0" smtClean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 smtClean="0"/>
              <a:t>adil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/>
              <a:t>terpercaya</a:t>
            </a:r>
            <a:r>
              <a:rPr lang="en-US" dirty="0"/>
              <a:t>, </a:t>
            </a:r>
            <a:r>
              <a:rPr lang="en-US" dirty="0" err="1"/>
              <a:t>segera</a:t>
            </a:r>
            <a:r>
              <a:rPr lang="en-US" dirty="0"/>
              <a:t>,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konsisten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akutansi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/>
              <a:t>perintah</a:t>
            </a:r>
            <a:r>
              <a:rPr lang="en-US" dirty="0"/>
              <a:t> –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skedul</a:t>
            </a:r>
            <a:r>
              <a:rPr lang="en-US" dirty="0"/>
              <a:t> -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disatandarisasi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distandarisasi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yang </a:t>
            </a:r>
            <a:r>
              <a:rPr lang="en-US" dirty="0" err="1" smtClean="0"/>
              <a:t>standar</a:t>
            </a:r>
            <a:endParaRPr lang="en-US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Balas</a:t>
            </a:r>
            <a:r>
              <a:rPr lang="en-US" dirty="0" smtClean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efesiensi</a:t>
            </a:r>
            <a:r>
              <a:rPr lang="en-US" dirty="0"/>
              <a:t> –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insentif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Kontribusi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96" y="2358856"/>
            <a:ext cx="8389903" cy="43548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bermacam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 smtClean="0"/>
              <a:t>produktivitas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/>
              <a:t>efesiensi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efesien</a:t>
            </a:r>
            <a:endParaRPr lang="en-US" dirty="0" smtClean="0"/>
          </a:p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r>
              <a:rPr lang="en-US" dirty="0" err="1" smtClean="0"/>
              <a:t>Disain</a:t>
            </a:r>
            <a:r>
              <a:rPr lang="en-US" dirty="0" smtClean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 smtClean="0"/>
              <a:t>terbaik</a:t>
            </a:r>
            <a:endParaRPr lang="en-US" dirty="0" smtClean="0"/>
          </a:p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rasional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masalah-masalah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iklim</a:t>
            </a:r>
            <a:r>
              <a:rPr lang="en-US" dirty="0"/>
              <a:t> </a:t>
            </a:r>
            <a:r>
              <a:rPr lang="en-US" dirty="0" err="1"/>
              <a:t>profesionalisme</a:t>
            </a:r>
            <a:r>
              <a:rPr lang="en-US" dirty="0"/>
              <a:t> </a:t>
            </a:r>
            <a:r>
              <a:rPr lang="en-US" dirty="0" err="1"/>
              <a:t>dikalangan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/</a:t>
            </a:r>
            <a:r>
              <a:rPr lang="en-US" dirty="0" err="1"/>
              <a:t>karyawan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9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914</TotalTime>
  <Words>802</Words>
  <Application>Microsoft Macintosh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Genesis</vt:lpstr>
      <vt:lpstr>Teori Manajemen Klasik</vt:lpstr>
      <vt:lpstr>PowerPoint Presentation</vt:lpstr>
      <vt:lpstr>Frederick W.Taylor (1856-1915) </vt:lpstr>
      <vt:lpstr>Frank &amp; Lilian Gilbreth (1868-1924) </vt:lpstr>
      <vt:lpstr>Henry L. Gantt (1861-1919)</vt:lpstr>
      <vt:lpstr>PowerPoint Presentation</vt:lpstr>
      <vt:lpstr>4 gagasan Henry L. Gantt</vt:lpstr>
      <vt:lpstr>Harrington Emerson (1853-1931)</vt:lpstr>
      <vt:lpstr>Kontribusi Manajemen Ilmiah</vt:lpstr>
      <vt:lpstr>Keterbatasan Manajemen Ilmiah</vt:lpstr>
      <vt:lpstr>Henry Fayol (1841- 1925)</vt:lpstr>
      <vt:lpstr>PowerPoint Presentation</vt:lpstr>
      <vt:lpstr>Mary Parker Folett (1868-1933)</vt:lpstr>
      <vt:lpstr>James D. Money  (1884-1957)</vt:lpstr>
      <vt:lpstr>Herbert A. Simon (1978)</vt:lpstr>
      <vt:lpstr>Chester L. Barnard (1886 -1961)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Manajemen Klasik</dc:title>
  <dc:creator>EDO RUSLI</dc:creator>
  <cp:lastModifiedBy>EDO RUSLI</cp:lastModifiedBy>
  <cp:revision>18</cp:revision>
  <dcterms:created xsi:type="dcterms:W3CDTF">2020-02-09T17:10:45Z</dcterms:created>
  <dcterms:modified xsi:type="dcterms:W3CDTF">2020-02-10T08:24:51Z</dcterms:modified>
</cp:coreProperties>
</file>