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40"/>
  </p:notesMasterIdLst>
  <p:sldIdLst>
    <p:sldId id="256" r:id="rId2"/>
    <p:sldId id="258" r:id="rId3"/>
    <p:sldId id="259" r:id="rId4"/>
    <p:sldId id="289" r:id="rId5"/>
    <p:sldId id="284" r:id="rId6"/>
    <p:sldId id="290" r:id="rId7"/>
    <p:sldId id="285" r:id="rId8"/>
    <p:sldId id="291" r:id="rId9"/>
    <p:sldId id="288" r:id="rId10"/>
    <p:sldId id="292" r:id="rId11"/>
    <p:sldId id="286" r:id="rId12"/>
    <p:sldId id="293" r:id="rId13"/>
    <p:sldId id="287" r:id="rId14"/>
    <p:sldId id="260" r:id="rId15"/>
    <p:sldId id="257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Varela Round" panose="020B0604020202020204" charset="-79"/>
      <p:regular r:id="rId45"/>
    </p:embeddedFont>
    <p:embeddedFont>
      <p:font typeface="Didact Gothic" panose="020B0604020202020204" charset="0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1D1BD9-3E90-4C80-90A6-960BCB4314B8}">
  <a:tblStyle styleId="{5F1D1BD9-3E90-4C80-90A6-960BCB4314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20394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090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159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6283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6117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518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005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6781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5882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205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1935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04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45973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5456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7453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05121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68629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5894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665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7348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01792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5567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629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5354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3657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31737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527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87105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42130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035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94162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86703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5556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168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421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109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5273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185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17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75" y="4253100"/>
            <a:ext cx="9144000" cy="89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88375" y="557031"/>
            <a:ext cx="7205283" cy="4029437"/>
            <a:chOff x="388375" y="548150"/>
            <a:chExt cx="7205283" cy="4029437"/>
          </a:xfrm>
        </p:grpSpPr>
        <p:sp>
          <p:nvSpPr>
            <p:cNvPr id="12" name="Google Shape;12;p2"/>
            <p:cNvSpPr/>
            <p:nvPr/>
          </p:nvSpPr>
          <p:spPr>
            <a:xfrm>
              <a:off x="428433" y="583382"/>
              <a:ext cx="7165225" cy="3994205"/>
            </a:xfrm>
            <a:custGeom>
              <a:avLst/>
              <a:gdLst/>
              <a:ahLst/>
              <a:cxnLst/>
              <a:rect l="l" t="t" r="r" b="b"/>
              <a:pathLst>
                <a:path w="286609" h="181658" extrusionOk="0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</p:sp>
        <p:sp>
          <p:nvSpPr>
            <p:cNvPr id="13" name="Google Shape;13;p2"/>
            <p:cNvSpPr/>
            <p:nvPr/>
          </p:nvSpPr>
          <p:spPr>
            <a:xfrm>
              <a:off x="388375" y="548150"/>
              <a:ext cx="7165225" cy="3994205"/>
            </a:xfrm>
            <a:custGeom>
              <a:avLst/>
              <a:gdLst/>
              <a:ahLst/>
              <a:cxnLst/>
              <a:rect l="l" t="t" r="r" b="b"/>
              <a:pathLst>
                <a:path w="286609" h="181658" extrusionOk="0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4" name="Google Shape;14;p2"/>
          <p:cNvGrpSpPr/>
          <p:nvPr/>
        </p:nvGrpSpPr>
        <p:grpSpPr>
          <a:xfrm>
            <a:off x="7590820" y="3227709"/>
            <a:ext cx="1171804" cy="1387410"/>
            <a:chOff x="1384300" y="1439863"/>
            <a:chExt cx="1433400" cy="1697138"/>
          </a:xfrm>
        </p:grpSpPr>
        <p:sp>
          <p:nvSpPr>
            <p:cNvPr id="15" name="Google Shape;15;p2"/>
            <p:cNvSpPr/>
            <p:nvPr/>
          </p:nvSpPr>
          <p:spPr>
            <a:xfrm>
              <a:off x="2805113" y="2438401"/>
              <a:ext cx="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cubicBezTo>
                    <a:pt x="0" y="60000"/>
                    <a:pt x="0" y="30000"/>
                    <a:pt x="0" y="0"/>
                  </a:cubicBezTo>
                  <a:cubicBezTo>
                    <a:pt x="0" y="30000"/>
                    <a:pt x="0" y="60000"/>
                    <a:pt x="0" y="12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805113" y="246380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84300" y="1439863"/>
              <a:ext cx="1427100" cy="167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656" y="53488"/>
                  </a:moveTo>
                  <a:cubicBezTo>
                    <a:pt x="114570" y="51627"/>
                    <a:pt x="115113" y="52093"/>
                    <a:pt x="116199" y="50232"/>
                  </a:cubicBezTo>
                  <a:cubicBezTo>
                    <a:pt x="116742" y="49302"/>
                    <a:pt x="116742" y="47906"/>
                    <a:pt x="117285" y="46976"/>
                  </a:cubicBezTo>
                  <a:cubicBezTo>
                    <a:pt x="117828" y="44186"/>
                    <a:pt x="118371" y="41395"/>
                    <a:pt x="118371" y="38604"/>
                  </a:cubicBezTo>
                  <a:cubicBezTo>
                    <a:pt x="118371" y="36744"/>
                    <a:pt x="118371" y="33953"/>
                    <a:pt x="116199" y="33488"/>
                  </a:cubicBezTo>
                  <a:cubicBezTo>
                    <a:pt x="112941" y="33023"/>
                    <a:pt x="112398" y="35813"/>
                    <a:pt x="111855" y="37674"/>
                  </a:cubicBezTo>
                  <a:cubicBezTo>
                    <a:pt x="110769" y="40000"/>
                    <a:pt x="109683" y="42325"/>
                    <a:pt x="106968" y="43720"/>
                  </a:cubicBezTo>
                  <a:cubicBezTo>
                    <a:pt x="105882" y="44651"/>
                    <a:pt x="104796" y="45581"/>
                    <a:pt x="103710" y="45581"/>
                  </a:cubicBezTo>
                  <a:cubicBezTo>
                    <a:pt x="103167" y="45581"/>
                    <a:pt x="99366" y="45116"/>
                    <a:pt x="99366" y="45116"/>
                  </a:cubicBezTo>
                  <a:cubicBezTo>
                    <a:pt x="98823" y="44651"/>
                    <a:pt x="99366" y="41860"/>
                    <a:pt x="98823" y="40930"/>
                  </a:cubicBezTo>
                  <a:cubicBezTo>
                    <a:pt x="98823" y="39534"/>
                    <a:pt x="98280" y="38139"/>
                    <a:pt x="98280" y="36744"/>
                  </a:cubicBezTo>
                  <a:cubicBezTo>
                    <a:pt x="97194" y="33953"/>
                    <a:pt x="96108" y="30697"/>
                    <a:pt x="95565" y="27906"/>
                  </a:cubicBezTo>
                  <a:cubicBezTo>
                    <a:pt x="95022" y="26511"/>
                    <a:pt x="93393" y="23255"/>
                    <a:pt x="95565" y="22790"/>
                  </a:cubicBezTo>
                  <a:cubicBezTo>
                    <a:pt x="96651" y="22325"/>
                    <a:pt x="97737" y="23255"/>
                    <a:pt x="98280" y="23720"/>
                  </a:cubicBezTo>
                  <a:cubicBezTo>
                    <a:pt x="99909" y="24186"/>
                    <a:pt x="101538" y="25116"/>
                    <a:pt x="103167" y="25116"/>
                  </a:cubicBezTo>
                  <a:cubicBezTo>
                    <a:pt x="108597" y="26046"/>
                    <a:pt x="114570" y="23255"/>
                    <a:pt x="115656" y="18604"/>
                  </a:cubicBezTo>
                  <a:cubicBezTo>
                    <a:pt x="117285" y="12558"/>
                    <a:pt x="110226" y="7906"/>
                    <a:pt x="104253" y="6046"/>
                  </a:cubicBezTo>
                  <a:cubicBezTo>
                    <a:pt x="98280" y="3720"/>
                    <a:pt x="90678" y="3720"/>
                    <a:pt x="85248" y="6976"/>
                  </a:cubicBezTo>
                  <a:cubicBezTo>
                    <a:pt x="84705" y="7441"/>
                    <a:pt x="83619" y="7906"/>
                    <a:pt x="83076" y="8372"/>
                  </a:cubicBezTo>
                  <a:cubicBezTo>
                    <a:pt x="82533" y="8372"/>
                    <a:pt x="82533" y="8837"/>
                    <a:pt x="82533" y="8837"/>
                  </a:cubicBezTo>
                  <a:cubicBezTo>
                    <a:pt x="82533" y="8837"/>
                    <a:pt x="82533" y="8372"/>
                    <a:pt x="81447" y="8372"/>
                  </a:cubicBezTo>
                  <a:cubicBezTo>
                    <a:pt x="79819" y="7906"/>
                    <a:pt x="78733" y="6511"/>
                    <a:pt x="77104" y="6046"/>
                  </a:cubicBezTo>
                  <a:cubicBezTo>
                    <a:pt x="74932" y="4651"/>
                    <a:pt x="72217" y="3255"/>
                    <a:pt x="69502" y="2790"/>
                  </a:cubicBezTo>
                  <a:cubicBezTo>
                    <a:pt x="62986" y="465"/>
                    <a:pt x="55927" y="0"/>
                    <a:pt x="48868" y="1395"/>
                  </a:cubicBezTo>
                  <a:cubicBezTo>
                    <a:pt x="46153" y="1860"/>
                    <a:pt x="43438" y="2325"/>
                    <a:pt x="40723" y="3255"/>
                  </a:cubicBezTo>
                  <a:cubicBezTo>
                    <a:pt x="39638" y="3720"/>
                    <a:pt x="38009" y="5116"/>
                    <a:pt x="36380" y="5581"/>
                  </a:cubicBezTo>
                  <a:cubicBezTo>
                    <a:pt x="35837" y="5581"/>
                    <a:pt x="35837" y="5581"/>
                    <a:pt x="35837" y="5581"/>
                  </a:cubicBezTo>
                  <a:cubicBezTo>
                    <a:pt x="35837" y="5581"/>
                    <a:pt x="35294" y="5581"/>
                    <a:pt x="34751" y="5116"/>
                  </a:cubicBezTo>
                  <a:cubicBezTo>
                    <a:pt x="33665" y="5116"/>
                    <a:pt x="32579" y="4186"/>
                    <a:pt x="32036" y="3720"/>
                  </a:cubicBezTo>
                  <a:cubicBezTo>
                    <a:pt x="26063" y="465"/>
                    <a:pt x="19004" y="0"/>
                    <a:pt x="12488" y="1860"/>
                  </a:cubicBezTo>
                  <a:cubicBezTo>
                    <a:pt x="6515" y="3720"/>
                    <a:pt x="0" y="7906"/>
                    <a:pt x="542" y="13953"/>
                  </a:cubicBezTo>
                  <a:cubicBezTo>
                    <a:pt x="542" y="19534"/>
                    <a:pt x="7058" y="22790"/>
                    <a:pt x="13031" y="21860"/>
                  </a:cubicBezTo>
                  <a:cubicBezTo>
                    <a:pt x="14660" y="21395"/>
                    <a:pt x="16289" y="20930"/>
                    <a:pt x="17375" y="20000"/>
                  </a:cubicBezTo>
                  <a:cubicBezTo>
                    <a:pt x="18461" y="19534"/>
                    <a:pt x="19004" y="19069"/>
                    <a:pt x="19547" y="19069"/>
                  </a:cubicBezTo>
                  <a:cubicBezTo>
                    <a:pt x="22262" y="19534"/>
                    <a:pt x="21176" y="22325"/>
                    <a:pt x="20090" y="23720"/>
                  </a:cubicBezTo>
                  <a:cubicBezTo>
                    <a:pt x="17375" y="28372"/>
                    <a:pt x="14660" y="33488"/>
                    <a:pt x="14117" y="39069"/>
                  </a:cubicBezTo>
                  <a:cubicBezTo>
                    <a:pt x="10859" y="52558"/>
                    <a:pt x="22262" y="64186"/>
                    <a:pt x="35837" y="70232"/>
                  </a:cubicBezTo>
                  <a:cubicBezTo>
                    <a:pt x="31493" y="76744"/>
                    <a:pt x="31493" y="85116"/>
                    <a:pt x="32036" y="92558"/>
                  </a:cubicBezTo>
                  <a:cubicBezTo>
                    <a:pt x="32579" y="94883"/>
                    <a:pt x="33122" y="97674"/>
                    <a:pt x="33122" y="100000"/>
                  </a:cubicBezTo>
                  <a:cubicBezTo>
                    <a:pt x="33665" y="101395"/>
                    <a:pt x="34208" y="103255"/>
                    <a:pt x="33665" y="104186"/>
                  </a:cubicBezTo>
                  <a:cubicBezTo>
                    <a:pt x="33122" y="105581"/>
                    <a:pt x="32036" y="105581"/>
                    <a:pt x="30950" y="106976"/>
                  </a:cubicBezTo>
                  <a:cubicBezTo>
                    <a:pt x="28778" y="109302"/>
                    <a:pt x="29321" y="112558"/>
                    <a:pt x="32036" y="114418"/>
                  </a:cubicBezTo>
                  <a:cubicBezTo>
                    <a:pt x="34751" y="116279"/>
                    <a:pt x="39095" y="116279"/>
                    <a:pt x="42352" y="115813"/>
                  </a:cubicBezTo>
                  <a:cubicBezTo>
                    <a:pt x="49954" y="114883"/>
                    <a:pt x="47782" y="109302"/>
                    <a:pt x="48325" y="104186"/>
                  </a:cubicBezTo>
                  <a:cubicBezTo>
                    <a:pt x="48868" y="101860"/>
                    <a:pt x="48868" y="94883"/>
                    <a:pt x="52126" y="93488"/>
                  </a:cubicBezTo>
                  <a:cubicBezTo>
                    <a:pt x="54298" y="92093"/>
                    <a:pt x="57556" y="94883"/>
                    <a:pt x="58642" y="96744"/>
                  </a:cubicBezTo>
                  <a:cubicBezTo>
                    <a:pt x="60814" y="99069"/>
                    <a:pt x="61900" y="100930"/>
                    <a:pt x="61900" y="103720"/>
                  </a:cubicBezTo>
                  <a:cubicBezTo>
                    <a:pt x="62443" y="107441"/>
                    <a:pt x="61357" y="111627"/>
                    <a:pt x="61900" y="115348"/>
                  </a:cubicBezTo>
                  <a:cubicBezTo>
                    <a:pt x="61900" y="119069"/>
                    <a:pt x="65701" y="120000"/>
                    <a:pt x="69502" y="120000"/>
                  </a:cubicBezTo>
                  <a:cubicBezTo>
                    <a:pt x="74932" y="120000"/>
                    <a:pt x="85248" y="115813"/>
                    <a:pt x="78733" y="110232"/>
                  </a:cubicBezTo>
                  <a:cubicBezTo>
                    <a:pt x="77647" y="109767"/>
                    <a:pt x="76561" y="109302"/>
                    <a:pt x="76018" y="108372"/>
                  </a:cubicBezTo>
                  <a:cubicBezTo>
                    <a:pt x="75475" y="107441"/>
                    <a:pt x="76018" y="106046"/>
                    <a:pt x="76018" y="105116"/>
                  </a:cubicBezTo>
                  <a:cubicBezTo>
                    <a:pt x="76018" y="103720"/>
                    <a:pt x="75475" y="99069"/>
                    <a:pt x="77104" y="97674"/>
                  </a:cubicBezTo>
                  <a:cubicBezTo>
                    <a:pt x="77647" y="96744"/>
                    <a:pt x="80904" y="96279"/>
                    <a:pt x="81990" y="95813"/>
                  </a:cubicBezTo>
                  <a:cubicBezTo>
                    <a:pt x="84162" y="94883"/>
                    <a:pt x="86334" y="93953"/>
                    <a:pt x="89049" y="93023"/>
                  </a:cubicBezTo>
                  <a:cubicBezTo>
                    <a:pt x="93393" y="91162"/>
                    <a:pt x="97194" y="88372"/>
                    <a:pt x="100995" y="85581"/>
                  </a:cubicBezTo>
                  <a:cubicBezTo>
                    <a:pt x="100995" y="90232"/>
                    <a:pt x="100452" y="94418"/>
                    <a:pt x="100452" y="99069"/>
                  </a:cubicBezTo>
                  <a:cubicBezTo>
                    <a:pt x="100452" y="104651"/>
                    <a:pt x="111312" y="105116"/>
                    <a:pt x="115656" y="102790"/>
                  </a:cubicBezTo>
                  <a:cubicBezTo>
                    <a:pt x="117828" y="101860"/>
                    <a:pt x="119457" y="100000"/>
                    <a:pt x="118914" y="97674"/>
                  </a:cubicBezTo>
                  <a:cubicBezTo>
                    <a:pt x="118914" y="95813"/>
                    <a:pt x="117828" y="94883"/>
                    <a:pt x="116742" y="93953"/>
                  </a:cubicBezTo>
                  <a:cubicBezTo>
                    <a:pt x="116199" y="93488"/>
                    <a:pt x="115656" y="93488"/>
                    <a:pt x="115113" y="93023"/>
                  </a:cubicBezTo>
                  <a:cubicBezTo>
                    <a:pt x="114027" y="91162"/>
                    <a:pt x="116199" y="86976"/>
                    <a:pt x="116742" y="85581"/>
                  </a:cubicBezTo>
                  <a:cubicBezTo>
                    <a:pt x="117828" y="82325"/>
                    <a:pt x="118914" y="79534"/>
                    <a:pt x="118914" y="76744"/>
                  </a:cubicBezTo>
                  <a:cubicBezTo>
                    <a:pt x="120000" y="67906"/>
                    <a:pt x="119457" y="60930"/>
                    <a:pt x="115656" y="534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805113" y="243840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798763" y="2509838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798763" y="2463801"/>
              <a:ext cx="6300" cy="45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cubicBezTo>
                    <a:pt x="120000" y="17142"/>
                    <a:pt x="120000" y="68571"/>
                    <a:pt x="0" y="119999"/>
                  </a:cubicBezTo>
                  <a:cubicBezTo>
                    <a:pt x="0" y="119999"/>
                    <a:pt x="0" y="119999"/>
                    <a:pt x="0" y="119999"/>
                  </a:cubicBezTo>
                  <a:cubicBezTo>
                    <a:pt x="0" y="119999"/>
                    <a:pt x="120000" y="51428"/>
                    <a:pt x="12000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805113" y="243840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798763" y="250983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805113" y="2438401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733550" y="2768601"/>
              <a:ext cx="1077900" cy="36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532" y="12631"/>
                  </a:moveTo>
                  <a:cubicBezTo>
                    <a:pt x="113532" y="16842"/>
                    <a:pt x="112814" y="18947"/>
                    <a:pt x="112095" y="21052"/>
                  </a:cubicBezTo>
                  <a:cubicBezTo>
                    <a:pt x="112095" y="21052"/>
                    <a:pt x="112095" y="21052"/>
                    <a:pt x="111377" y="21052"/>
                  </a:cubicBezTo>
                  <a:cubicBezTo>
                    <a:pt x="109940" y="23157"/>
                    <a:pt x="107784" y="23157"/>
                    <a:pt x="105628" y="23157"/>
                  </a:cubicBezTo>
                  <a:cubicBezTo>
                    <a:pt x="105628" y="23157"/>
                    <a:pt x="105628" y="23157"/>
                    <a:pt x="105628" y="23157"/>
                  </a:cubicBezTo>
                  <a:cubicBezTo>
                    <a:pt x="103473" y="23157"/>
                    <a:pt x="101317" y="23157"/>
                    <a:pt x="99880" y="21052"/>
                  </a:cubicBezTo>
                  <a:cubicBezTo>
                    <a:pt x="99880" y="21052"/>
                    <a:pt x="99880" y="18947"/>
                    <a:pt x="99880" y="18947"/>
                  </a:cubicBezTo>
                  <a:cubicBezTo>
                    <a:pt x="99880" y="14736"/>
                    <a:pt x="99880" y="14736"/>
                    <a:pt x="99880" y="14736"/>
                  </a:cubicBezTo>
                  <a:cubicBezTo>
                    <a:pt x="89820" y="16842"/>
                    <a:pt x="78323" y="21052"/>
                    <a:pt x="73293" y="12631"/>
                  </a:cubicBezTo>
                  <a:cubicBezTo>
                    <a:pt x="68263" y="4210"/>
                    <a:pt x="63233" y="0"/>
                    <a:pt x="58203" y="2105"/>
                  </a:cubicBezTo>
                  <a:cubicBezTo>
                    <a:pt x="58203" y="6315"/>
                    <a:pt x="58203" y="10526"/>
                    <a:pt x="58203" y="16842"/>
                  </a:cubicBezTo>
                  <a:cubicBezTo>
                    <a:pt x="57485" y="33684"/>
                    <a:pt x="56766" y="61052"/>
                    <a:pt x="56766" y="65263"/>
                  </a:cubicBezTo>
                  <a:cubicBezTo>
                    <a:pt x="57485" y="69473"/>
                    <a:pt x="58922" y="71578"/>
                    <a:pt x="59640" y="73684"/>
                  </a:cubicBezTo>
                  <a:cubicBezTo>
                    <a:pt x="61077" y="75789"/>
                    <a:pt x="61796" y="77894"/>
                    <a:pt x="62514" y="82105"/>
                  </a:cubicBezTo>
                  <a:cubicBezTo>
                    <a:pt x="62514" y="84210"/>
                    <a:pt x="62514" y="88421"/>
                    <a:pt x="61796" y="90526"/>
                  </a:cubicBezTo>
                  <a:cubicBezTo>
                    <a:pt x="60359" y="96842"/>
                    <a:pt x="57485" y="96842"/>
                    <a:pt x="55329" y="96842"/>
                  </a:cubicBezTo>
                  <a:cubicBezTo>
                    <a:pt x="53173" y="96842"/>
                    <a:pt x="49580" y="94736"/>
                    <a:pt x="48862" y="92631"/>
                  </a:cubicBezTo>
                  <a:cubicBezTo>
                    <a:pt x="48143" y="90526"/>
                    <a:pt x="48143" y="90526"/>
                    <a:pt x="48143" y="90526"/>
                  </a:cubicBezTo>
                  <a:cubicBezTo>
                    <a:pt x="48143" y="86315"/>
                    <a:pt x="48862" y="84210"/>
                    <a:pt x="48862" y="80000"/>
                  </a:cubicBezTo>
                  <a:cubicBezTo>
                    <a:pt x="48862" y="69473"/>
                    <a:pt x="48862" y="58947"/>
                    <a:pt x="48862" y="48421"/>
                  </a:cubicBezTo>
                  <a:cubicBezTo>
                    <a:pt x="48862" y="48421"/>
                    <a:pt x="48862" y="48421"/>
                    <a:pt x="48862" y="48421"/>
                  </a:cubicBezTo>
                  <a:cubicBezTo>
                    <a:pt x="48143" y="35789"/>
                    <a:pt x="47425" y="23157"/>
                    <a:pt x="46706" y="16842"/>
                  </a:cubicBezTo>
                  <a:cubicBezTo>
                    <a:pt x="45988" y="18947"/>
                    <a:pt x="44550" y="23157"/>
                    <a:pt x="43832" y="25263"/>
                  </a:cubicBezTo>
                  <a:cubicBezTo>
                    <a:pt x="38083" y="37894"/>
                    <a:pt x="28742" y="42105"/>
                    <a:pt x="20119" y="48421"/>
                  </a:cubicBezTo>
                  <a:cubicBezTo>
                    <a:pt x="20119" y="50526"/>
                    <a:pt x="19401" y="52631"/>
                    <a:pt x="19401" y="54736"/>
                  </a:cubicBezTo>
                  <a:cubicBezTo>
                    <a:pt x="19401" y="61052"/>
                    <a:pt x="19401" y="67368"/>
                    <a:pt x="19401" y="73684"/>
                  </a:cubicBezTo>
                  <a:cubicBezTo>
                    <a:pt x="19401" y="73684"/>
                    <a:pt x="19401" y="75789"/>
                    <a:pt x="19401" y="75789"/>
                  </a:cubicBezTo>
                  <a:cubicBezTo>
                    <a:pt x="17245" y="77894"/>
                    <a:pt x="15808" y="80000"/>
                    <a:pt x="12934" y="80000"/>
                  </a:cubicBezTo>
                  <a:cubicBezTo>
                    <a:pt x="12215" y="80000"/>
                    <a:pt x="11497" y="80000"/>
                    <a:pt x="10778" y="77894"/>
                  </a:cubicBezTo>
                  <a:cubicBezTo>
                    <a:pt x="8622" y="77894"/>
                    <a:pt x="5748" y="77894"/>
                    <a:pt x="5748" y="67368"/>
                  </a:cubicBezTo>
                  <a:cubicBezTo>
                    <a:pt x="5029" y="61052"/>
                    <a:pt x="6467" y="58947"/>
                    <a:pt x="7904" y="58947"/>
                  </a:cubicBezTo>
                  <a:cubicBezTo>
                    <a:pt x="7904" y="56842"/>
                    <a:pt x="8622" y="56842"/>
                    <a:pt x="8622" y="54736"/>
                  </a:cubicBezTo>
                  <a:cubicBezTo>
                    <a:pt x="4311" y="61052"/>
                    <a:pt x="718" y="67368"/>
                    <a:pt x="0" y="80000"/>
                  </a:cubicBezTo>
                  <a:cubicBezTo>
                    <a:pt x="0" y="80000"/>
                    <a:pt x="718" y="101052"/>
                    <a:pt x="17964" y="94736"/>
                  </a:cubicBezTo>
                  <a:cubicBezTo>
                    <a:pt x="28023" y="90526"/>
                    <a:pt x="36646" y="94736"/>
                    <a:pt x="43113" y="105263"/>
                  </a:cubicBezTo>
                  <a:cubicBezTo>
                    <a:pt x="48862" y="115789"/>
                    <a:pt x="63233" y="119999"/>
                    <a:pt x="66826" y="101052"/>
                  </a:cubicBezTo>
                  <a:cubicBezTo>
                    <a:pt x="70419" y="82105"/>
                    <a:pt x="85508" y="52631"/>
                    <a:pt x="97724" y="46315"/>
                  </a:cubicBezTo>
                  <a:cubicBezTo>
                    <a:pt x="108502" y="37894"/>
                    <a:pt x="117844" y="48421"/>
                    <a:pt x="119281" y="23157"/>
                  </a:cubicBezTo>
                  <a:cubicBezTo>
                    <a:pt x="120000" y="16842"/>
                    <a:pt x="117125" y="12631"/>
                    <a:pt x="113532" y="1263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693863" y="2152651"/>
              <a:ext cx="155700" cy="8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18461"/>
                  </a:moveTo>
                  <a:cubicBezTo>
                    <a:pt x="85000" y="9230"/>
                    <a:pt x="70000" y="9230"/>
                    <a:pt x="55000" y="9230"/>
                  </a:cubicBezTo>
                  <a:cubicBezTo>
                    <a:pt x="40000" y="9230"/>
                    <a:pt x="20000" y="0"/>
                    <a:pt x="10000" y="18461"/>
                  </a:cubicBezTo>
                  <a:cubicBezTo>
                    <a:pt x="0" y="36923"/>
                    <a:pt x="0" y="55384"/>
                    <a:pt x="5000" y="73846"/>
                  </a:cubicBezTo>
                  <a:cubicBezTo>
                    <a:pt x="15000" y="92307"/>
                    <a:pt x="35000" y="92307"/>
                    <a:pt x="45000" y="101538"/>
                  </a:cubicBezTo>
                  <a:cubicBezTo>
                    <a:pt x="60000" y="110769"/>
                    <a:pt x="80000" y="120000"/>
                    <a:pt x="95000" y="110769"/>
                  </a:cubicBezTo>
                  <a:cubicBezTo>
                    <a:pt x="120000" y="101538"/>
                    <a:pt x="120000" y="36923"/>
                    <a:pt x="100000" y="1846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655763" y="1874838"/>
              <a:ext cx="265200" cy="27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6976"/>
                  </a:moveTo>
                  <a:cubicBezTo>
                    <a:pt x="0" y="33488"/>
                    <a:pt x="32195" y="0"/>
                    <a:pt x="61463" y="0"/>
                  </a:cubicBezTo>
                  <a:cubicBezTo>
                    <a:pt x="93658" y="0"/>
                    <a:pt x="120000" y="33488"/>
                    <a:pt x="120000" y="66976"/>
                  </a:cubicBezTo>
                  <a:cubicBezTo>
                    <a:pt x="120000" y="97674"/>
                    <a:pt x="93658" y="120000"/>
                    <a:pt x="64390" y="120000"/>
                  </a:cubicBezTo>
                  <a:cubicBezTo>
                    <a:pt x="35121" y="120000"/>
                    <a:pt x="0" y="97674"/>
                    <a:pt x="0" y="66976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178050" y="2198688"/>
              <a:ext cx="168300" cy="8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8461" y="9230"/>
                  </a:moveTo>
                  <a:cubicBezTo>
                    <a:pt x="50769" y="18461"/>
                    <a:pt x="23076" y="0"/>
                    <a:pt x="4615" y="46153"/>
                  </a:cubicBezTo>
                  <a:cubicBezTo>
                    <a:pt x="0" y="55384"/>
                    <a:pt x="4615" y="73846"/>
                    <a:pt x="9230" y="92307"/>
                  </a:cubicBezTo>
                  <a:cubicBezTo>
                    <a:pt x="18461" y="110769"/>
                    <a:pt x="32307" y="110769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10769" y="9230"/>
                    <a:pt x="78461" y="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055813" y="1498601"/>
              <a:ext cx="690600" cy="51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4579" y="0"/>
                  </a:moveTo>
                  <a:cubicBezTo>
                    <a:pt x="14579" y="0"/>
                    <a:pt x="0" y="36455"/>
                    <a:pt x="26915" y="77468"/>
                  </a:cubicBezTo>
                  <a:cubicBezTo>
                    <a:pt x="54953" y="120000"/>
                    <a:pt x="77383" y="97215"/>
                    <a:pt x="77383" y="97215"/>
                  </a:cubicBezTo>
                  <a:cubicBezTo>
                    <a:pt x="77383" y="97215"/>
                    <a:pt x="68411" y="57721"/>
                    <a:pt x="77383" y="53164"/>
                  </a:cubicBezTo>
                  <a:cubicBezTo>
                    <a:pt x="86355" y="48607"/>
                    <a:pt x="94205" y="59240"/>
                    <a:pt x="94205" y="59240"/>
                  </a:cubicBezTo>
                  <a:cubicBezTo>
                    <a:pt x="94205" y="59240"/>
                    <a:pt x="111028" y="66835"/>
                    <a:pt x="115514" y="47088"/>
                  </a:cubicBezTo>
                  <a:cubicBezTo>
                    <a:pt x="120000" y="28860"/>
                    <a:pt x="102056" y="13670"/>
                    <a:pt x="93084" y="10632"/>
                  </a:cubicBezTo>
                  <a:cubicBezTo>
                    <a:pt x="84112" y="7594"/>
                    <a:pt x="65046" y="4556"/>
                    <a:pt x="56074" y="28860"/>
                  </a:cubicBezTo>
                  <a:cubicBezTo>
                    <a:pt x="56074" y="28860"/>
                    <a:pt x="33644" y="0"/>
                    <a:pt x="14579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84375" y="2120901"/>
              <a:ext cx="77700" cy="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24000"/>
                  </a:moveTo>
                  <a:cubicBezTo>
                    <a:pt x="80000" y="0"/>
                    <a:pt x="70000" y="0"/>
                    <a:pt x="60000" y="0"/>
                  </a:cubicBezTo>
                  <a:cubicBezTo>
                    <a:pt x="40000" y="24000"/>
                    <a:pt x="30000" y="0"/>
                    <a:pt x="20000" y="24000"/>
                  </a:cubicBezTo>
                  <a:cubicBezTo>
                    <a:pt x="0" y="24000"/>
                    <a:pt x="0" y="96000"/>
                    <a:pt x="20000" y="96000"/>
                  </a:cubicBezTo>
                  <a:cubicBezTo>
                    <a:pt x="30000" y="120000"/>
                    <a:pt x="40000" y="120000"/>
                    <a:pt x="50000" y="120000"/>
                  </a:cubicBezTo>
                  <a:cubicBezTo>
                    <a:pt x="60000" y="120000"/>
                    <a:pt x="80000" y="120000"/>
                    <a:pt x="90000" y="120000"/>
                  </a:cubicBezTo>
                  <a:cubicBezTo>
                    <a:pt x="120000" y="120000"/>
                    <a:pt x="120000" y="48000"/>
                    <a:pt x="100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449513" y="2100263"/>
              <a:ext cx="297000" cy="246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1304" y="0"/>
                  </a:moveTo>
                  <a:cubicBezTo>
                    <a:pt x="31304" y="0"/>
                    <a:pt x="101739" y="0"/>
                    <a:pt x="120000" y="60000"/>
                  </a:cubicBezTo>
                  <a:cubicBezTo>
                    <a:pt x="120000" y="60000"/>
                    <a:pt x="112173" y="120000"/>
                    <a:pt x="31304" y="107368"/>
                  </a:cubicBezTo>
                  <a:cubicBezTo>
                    <a:pt x="31304" y="107368"/>
                    <a:pt x="2608" y="101052"/>
                    <a:pt x="0" y="88421"/>
                  </a:cubicBezTo>
                  <a:cubicBezTo>
                    <a:pt x="0" y="88421"/>
                    <a:pt x="39130" y="31578"/>
                    <a:pt x="31304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255838" y="2457451"/>
              <a:ext cx="355500" cy="298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181" y="13043"/>
                  </a:moveTo>
                  <a:cubicBezTo>
                    <a:pt x="91636" y="41739"/>
                    <a:pt x="80727" y="60000"/>
                    <a:pt x="61090" y="75652"/>
                  </a:cubicBezTo>
                  <a:cubicBezTo>
                    <a:pt x="52363" y="83478"/>
                    <a:pt x="43636" y="88695"/>
                    <a:pt x="34909" y="91304"/>
                  </a:cubicBezTo>
                  <a:cubicBezTo>
                    <a:pt x="26181" y="96521"/>
                    <a:pt x="15272" y="96521"/>
                    <a:pt x="4363" y="101739"/>
                  </a:cubicBezTo>
                  <a:cubicBezTo>
                    <a:pt x="2181" y="101739"/>
                    <a:pt x="2181" y="106956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0" y="112173"/>
                    <a:pt x="2181" y="120000"/>
                    <a:pt x="6545" y="120000"/>
                  </a:cubicBezTo>
                  <a:cubicBezTo>
                    <a:pt x="8727" y="120000"/>
                    <a:pt x="10909" y="120000"/>
                    <a:pt x="10909" y="120000"/>
                  </a:cubicBezTo>
                  <a:cubicBezTo>
                    <a:pt x="15272" y="117391"/>
                    <a:pt x="19636" y="117391"/>
                    <a:pt x="24000" y="117391"/>
                  </a:cubicBezTo>
                  <a:cubicBezTo>
                    <a:pt x="24000" y="117391"/>
                    <a:pt x="24000" y="117391"/>
                    <a:pt x="24000" y="114782"/>
                  </a:cubicBezTo>
                  <a:cubicBezTo>
                    <a:pt x="43636" y="114782"/>
                    <a:pt x="63272" y="101739"/>
                    <a:pt x="74181" y="93913"/>
                  </a:cubicBezTo>
                  <a:cubicBezTo>
                    <a:pt x="93818" y="75652"/>
                    <a:pt x="115636" y="46956"/>
                    <a:pt x="120000" y="18260"/>
                  </a:cubicBezTo>
                  <a:cubicBezTo>
                    <a:pt x="120000" y="2608"/>
                    <a:pt x="100363" y="0"/>
                    <a:pt x="98181" y="1304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649538" y="2087563"/>
              <a:ext cx="714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090" y="53333"/>
                  </a:moveTo>
                  <a:cubicBezTo>
                    <a:pt x="109090" y="40000"/>
                    <a:pt x="87272" y="26666"/>
                    <a:pt x="76363" y="26666"/>
                  </a:cubicBezTo>
                  <a:cubicBezTo>
                    <a:pt x="65454" y="13333"/>
                    <a:pt x="54545" y="13333"/>
                    <a:pt x="54545" y="13333"/>
                  </a:cubicBezTo>
                  <a:cubicBezTo>
                    <a:pt x="43636" y="0"/>
                    <a:pt x="43636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10909" y="0"/>
                    <a:pt x="0" y="13333"/>
                    <a:pt x="0" y="40000"/>
                  </a:cubicBezTo>
                  <a:cubicBezTo>
                    <a:pt x="0" y="53333"/>
                    <a:pt x="10909" y="53333"/>
                    <a:pt x="10909" y="66666"/>
                  </a:cubicBezTo>
                  <a:cubicBezTo>
                    <a:pt x="21818" y="80000"/>
                    <a:pt x="21818" y="80000"/>
                    <a:pt x="32727" y="93333"/>
                  </a:cubicBezTo>
                  <a:cubicBezTo>
                    <a:pt x="43636" y="106666"/>
                    <a:pt x="65454" y="120000"/>
                    <a:pt x="87272" y="120000"/>
                  </a:cubicBezTo>
                  <a:cubicBezTo>
                    <a:pt x="98181" y="120000"/>
                    <a:pt x="109090" y="120000"/>
                    <a:pt x="109090" y="106666"/>
                  </a:cubicBezTo>
                  <a:cubicBezTo>
                    <a:pt x="120000" y="93333"/>
                    <a:pt x="120000" y="80000"/>
                    <a:pt x="109090" y="53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765300" y="2684463"/>
              <a:ext cx="200100" cy="336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258" y="9230"/>
                  </a:moveTo>
                  <a:cubicBezTo>
                    <a:pt x="85161" y="0"/>
                    <a:pt x="73548" y="43846"/>
                    <a:pt x="73548" y="50769"/>
                  </a:cubicBezTo>
                  <a:cubicBezTo>
                    <a:pt x="69677" y="62307"/>
                    <a:pt x="69677" y="76153"/>
                    <a:pt x="61935" y="87692"/>
                  </a:cubicBezTo>
                  <a:cubicBezTo>
                    <a:pt x="58064" y="103846"/>
                    <a:pt x="38709" y="96923"/>
                    <a:pt x="19354" y="94615"/>
                  </a:cubicBezTo>
                  <a:cubicBezTo>
                    <a:pt x="3870" y="94615"/>
                    <a:pt x="0" y="108461"/>
                    <a:pt x="11612" y="113076"/>
                  </a:cubicBezTo>
                  <a:cubicBezTo>
                    <a:pt x="27096" y="120000"/>
                    <a:pt x="42580" y="120000"/>
                    <a:pt x="58064" y="117692"/>
                  </a:cubicBezTo>
                  <a:cubicBezTo>
                    <a:pt x="65806" y="117692"/>
                    <a:pt x="73548" y="115384"/>
                    <a:pt x="81290" y="113076"/>
                  </a:cubicBezTo>
                  <a:cubicBezTo>
                    <a:pt x="89032" y="110769"/>
                    <a:pt x="89032" y="103846"/>
                    <a:pt x="85161" y="101538"/>
                  </a:cubicBezTo>
                  <a:cubicBezTo>
                    <a:pt x="89032" y="94615"/>
                    <a:pt x="92903" y="87692"/>
                    <a:pt x="96774" y="80769"/>
                  </a:cubicBezTo>
                  <a:cubicBezTo>
                    <a:pt x="96774" y="66923"/>
                    <a:pt x="96774" y="50769"/>
                    <a:pt x="100645" y="36923"/>
                  </a:cubicBezTo>
                  <a:cubicBezTo>
                    <a:pt x="104516" y="32307"/>
                    <a:pt x="120000" y="11538"/>
                    <a:pt x="112258" y="923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139950" y="2787651"/>
              <a:ext cx="135000" cy="29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1428" y="101333"/>
                  </a:moveTo>
                  <a:cubicBezTo>
                    <a:pt x="57142" y="98666"/>
                    <a:pt x="51428" y="80000"/>
                    <a:pt x="45714" y="66666"/>
                  </a:cubicBezTo>
                  <a:cubicBezTo>
                    <a:pt x="40000" y="42666"/>
                    <a:pt x="40000" y="1866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714" y="8000"/>
                    <a:pt x="11428" y="16000"/>
                    <a:pt x="17142" y="24000"/>
                  </a:cubicBezTo>
                  <a:cubicBezTo>
                    <a:pt x="17142" y="24000"/>
                    <a:pt x="17142" y="24000"/>
                    <a:pt x="17142" y="21333"/>
                  </a:cubicBezTo>
                  <a:cubicBezTo>
                    <a:pt x="17142" y="21333"/>
                    <a:pt x="17142" y="21333"/>
                    <a:pt x="17142" y="24000"/>
                  </a:cubicBezTo>
                  <a:cubicBezTo>
                    <a:pt x="28571" y="40000"/>
                    <a:pt x="11428" y="74666"/>
                    <a:pt x="22857" y="96000"/>
                  </a:cubicBezTo>
                  <a:cubicBezTo>
                    <a:pt x="22857" y="101333"/>
                    <a:pt x="28571" y="106666"/>
                    <a:pt x="34285" y="112000"/>
                  </a:cubicBezTo>
                  <a:cubicBezTo>
                    <a:pt x="40000" y="114666"/>
                    <a:pt x="45714" y="117333"/>
                    <a:pt x="51428" y="114666"/>
                  </a:cubicBezTo>
                  <a:cubicBezTo>
                    <a:pt x="57142" y="117333"/>
                    <a:pt x="68571" y="120000"/>
                    <a:pt x="80000" y="120000"/>
                  </a:cubicBezTo>
                  <a:cubicBezTo>
                    <a:pt x="108571" y="120000"/>
                    <a:pt x="120000" y="101333"/>
                    <a:pt x="91428" y="101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05088" y="2547938"/>
              <a:ext cx="128700" cy="32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8000" y="96000"/>
                  </a:moveTo>
                  <a:cubicBezTo>
                    <a:pt x="96000" y="91200"/>
                    <a:pt x="72000" y="91200"/>
                    <a:pt x="60000" y="86400"/>
                  </a:cubicBezTo>
                  <a:cubicBezTo>
                    <a:pt x="48000" y="76800"/>
                    <a:pt x="54000" y="67200"/>
                    <a:pt x="54000" y="60000"/>
                  </a:cubicBezTo>
                  <a:cubicBezTo>
                    <a:pt x="54000" y="43200"/>
                    <a:pt x="60000" y="9600"/>
                    <a:pt x="24000" y="0"/>
                  </a:cubicBezTo>
                  <a:cubicBezTo>
                    <a:pt x="24000" y="0"/>
                    <a:pt x="24000" y="0"/>
                    <a:pt x="24000" y="0"/>
                  </a:cubicBezTo>
                  <a:cubicBezTo>
                    <a:pt x="0" y="9600"/>
                    <a:pt x="12000" y="24000"/>
                    <a:pt x="12000" y="36000"/>
                  </a:cubicBezTo>
                  <a:cubicBezTo>
                    <a:pt x="18000" y="50400"/>
                    <a:pt x="18000" y="64800"/>
                    <a:pt x="18000" y="79200"/>
                  </a:cubicBezTo>
                  <a:cubicBezTo>
                    <a:pt x="18000" y="84000"/>
                    <a:pt x="18000" y="91200"/>
                    <a:pt x="24000" y="96000"/>
                  </a:cubicBezTo>
                  <a:cubicBezTo>
                    <a:pt x="24000" y="96000"/>
                    <a:pt x="24000" y="98400"/>
                    <a:pt x="18000" y="98400"/>
                  </a:cubicBezTo>
                  <a:cubicBezTo>
                    <a:pt x="18000" y="100800"/>
                    <a:pt x="18000" y="100800"/>
                    <a:pt x="24000" y="103200"/>
                  </a:cubicBezTo>
                  <a:cubicBezTo>
                    <a:pt x="24000" y="105600"/>
                    <a:pt x="30000" y="105600"/>
                    <a:pt x="36000" y="105600"/>
                  </a:cubicBezTo>
                  <a:cubicBezTo>
                    <a:pt x="36000" y="105600"/>
                    <a:pt x="36000" y="105600"/>
                    <a:pt x="36000" y="105600"/>
                  </a:cubicBezTo>
                  <a:cubicBezTo>
                    <a:pt x="54000" y="115200"/>
                    <a:pt x="78000" y="120000"/>
                    <a:pt x="102000" y="110400"/>
                  </a:cubicBezTo>
                  <a:cubicBezTo>
                    <a:pt x="114000" y="108000"/>
                    <a:pt x="120000" y="100800"/>
                    <a:pt x="108000" y="96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403350" y="1620838"/>
              <a:ext cx="271500" cy="10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22500"/>
                  </a:moveTo>
                  <a:cubicBezTo>
                    <a:pt x="68571" y="30000"/>
                    <a:pt x="60000" y="45000"/>
                    <a:pt x="45714" y="45000"/>
                  </a:cubicBezTo>
                  <a:cubicBezTo>
                    <a:pt x="31428" y="37500"/>
                    <a:pt x="25714" y="30000"/>
                    <a:pt x="17142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0" y="37500"/>
                    <a:pt x="22857" y="82500"/>
                    <a:pt x="34285" y="97500"/>
                  </a:cubicBezTo>
                  <a:cubicBezTo>
                    <a:pt x="62857" y="120000"/>
                    <a:pt x="91428" y="37500"/>
                    <a:pt x="117142" y="90000"/>
                  </a:cubicBezTo>
                  <a:cubicBezTo>
                    <a:pt x="117142" y="90000"/>
                    <a:pt x="120000" y="90000"/>
                    <a:pt x="120000" y="82500"/>
                  </a:cubicBezTo>
                  <a:cubicBezTo>
                    <a:pt x="117142" y="30000"/>
                    <a:pt x="100000" y="15000"/>
                    <a:pt x="80000" y="225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424113" y="1633538"/>
              <a:ext cx="303300" cy="20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340" y="7741"/>
                  </a:moveTo>
                  <a:cubicBezTo>
                    <a:pt x="102127" y="34838"/>
                    <a:pt x="97021" y="38709"/>
                    <a:pt x="79148" y="38709"/>
                  </a:cubicBezTo>
                  <a:cubicBezTo>
                    <a:pt x="66382" y="38709"/>
                    <a:pt x="56170" y="34838"/>
                    <a:pt x="43404" y="30967"/>
                  </a:cubicBezTo>
                  <a:cubicBezTo>
                    <a:pt x="17872" y="27096"/>
                    <a:pt x="0" y="61935"/>
                    <a:pt x="10212" y="92903"/>
                  </a:cubicBezTo>
                  <a:cubicBezTo>
                    <a:pt x="12765" y="92903"/>
                    <a:pt x="20425" y="120000"/>
                    <a:pt x="20425" y="120000"/>
                  </a:cubicBezTo>
                  <a:cubicBezTo>
                    <a:pt x="20425" y="89032"/>
                    <a:pt x="22978" y="58064"/>
                    <a:pt x="38297" y="54193"/>
                  </a:cubicBezTo>
                  <a:cubicBezTo>
                    <a:pt x="48510" y="54193"/>
                    <a:pt x="61276" y="61935"/>
                    <a:pt x="74042" y="61935"/>
                  </a:cubicBezTo>
                  <a:cubicBezTo>
                    <a:pt x="94468" y="65806"/>
                    <a:pt x="120000" y="54193"/>
                    <a:pt x="120000" y="15483"/>
                  </a:cubicBezTo>
                  <a:cubicBezTo>
                    <a:pt x="120000" y="7741"/>
                    <a:pt x="114893" y="0"/>
                    <a:pt x="112340" y="774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720850" y="2055813"/>
              <a:ext cx="877800" cy="439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176" y="15882"/>
                  </a:moveTo>
                  <a:cubicBezTo>
                    <a:pt x="111176" y="15882"/>
                    <a:pt x="111176" y="15882"/>
                    <a:pt x="111176" y="15882"/>
                  </a:cubicBezTo>
                  <a:cubicBezTo>
                    <a:pt x="111176" y="15882"/>
                    <a:pt x="111176" y="14117"/>
                    <a:pt x="111176" y="14117"/>
                  </a:cubicBezTo>
                  <a:cubicBezTo>
                    <a:pt x="112941" y="5294"/>
                    <a:pt x="110294" y="0"/>
                    <a:pt x="108529" y="7058"/>
                  </a:cubicBezTo>
                  <a:cubicBezTo>
                    <a:pt x="100588" y="47647"/>
                    <a:pt x="79411" y="74117"/>
                    <a:pt x="60000" y="84705"/>
                  </a:cubicBezTo>
                  <a:cubicBezTo>
                    <a:pt x="50294" y="88235"/>
                    <a:pt x="37941" y="90000"/>
                    <a:pt x="28235" y="86470"/>
                  </a:cubicBezTo>
                  <a:cubicBezTo>
                    <a:pt x="17647" y="84705"/>
                    <a:pt x="8823" y="74117"/>
                    <a:pt x="0" y="67058"/>
                  </a:cubicBezTo>
                  <a:cubicBezTo>
                    <a:pt x="0" y="67058"/>
                    <a:pt x="0" y="68823"/>
                    <a:pt x="0" y="68823"/>
                  </a:cubicBezTo>
                  <a:cubicBezTo>
                    <a:pt x="5294" y="86470"/>
                    <a:pt x="16764" y="93529"/>
                    <a:pt x="26470" y="97058"/>
                  </a:cubicBezTo>
                  <a:cubicBezTo>
                    <a:pt x="37941" y="104117"/>
                    <a:pt x="51176" y="105882"/>
                    <a:pt x="62647" y="100588"/>
                  </a:cubicBezTo>
                  <a:cubicBezTo>
                    <a:pt x="75882" y="93529"/>
                    <a:pt x="89117" y="81176"/>
                    <a:pt x="97941" y="61764"/>
                  </a:cubicBezTo>
                  <a:cubicBezTo>
                    <a:pt x="91764" y="77647"/>
                    <a:pt x="82941" y="90000"/>
                    <a:pt x="71470" y="98823"/>
                  </a:cubicBezTo>
                  <a:cubicBezTo>
                    <a:pt x="62647" y="104117"/>
                    <a:pt x="53823" y="105882"/>
                    <a:pt x="45000" y="105882"/>
                  </a:cubicBezTo>
                  <a:cubicBezTo>
                    <a:pt x="36176" y="105882"/>
                    <a:pt x="28235" y="98823"/>
                    <a:pt x="19411" y="98823"/>
                  </a:cubicBezTo>
                  <a:cubicBezTo>
                    <a:pt x="18529" y="98823"/>
                    <a:pt x="17647" y="100588"/>
                    <a:pt x="18529" y="102352"/>
                  </a:cubicBezTo>
                  <a:cubicBezTo>
                    <a:pt x="25588" y="114705"/>
                    <a:pt x="36176" y="116470"/>
                    <a:pt x="45000" y="118235"/>
                  </a:cubicBezTo>
                  <a:cubicBezTo>
                    <a:pt x="55588" y="120000"/>
                    <a:pt x="65294" y="116470"/>
                    <a:pt x="75000" y="109411"/>
                  </a:cubicBezTo>
                  <a:cubicBezTo>
                    <a:pt x="83823" y="104117"/>
                    <a:pt x="92647" y="93529"/>
                    <a:pt x="99705" y="79411"/>
                  </a:cubicBezTo>
                  <a:cubicBezTo>
                    <a:pt x="109411" y="63529"/>
                    <a:pt x="113823" y="42352"/>
                    <a:pt x="118235" y="19411"/>
                  </a:cubicBezTo>
                  <a:cubicBezTo>
                    <a:pt x="120000" y="10588"/>
                    <a:pt x="112941" y="7058"/>
                    <a:pt x="111176" y="158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933575" y="2438401"/>
              <a:ext cx="1413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7272" y="110000"/>
                  </a:moveTo>
                  <a:cubicBezTo>
                    <a:pt x="70909" y="110000"/>
                    <a:pt x="16363" y="120000"/>
                    <a:pt x="16363" y="90000"/>
                  </a:cubicBezTo>
                  <a:cubicBezTo>
                    <a:pt x="16363" y="70000"/>
                    <a:pt x="0" y="10000"/>
                    <a:pt x="38181" y="10000"/>
                  </a:cubicBezTo>
                  <a:cubicBezTo>
                    <a:pt x="54545" y="5000"/>
                    <a:pt x="109090" y="0"/>
                    <a:pt x="109090" y="30000"/>
                  </a:cubicBezTo>
                  <a:cubicBezTo>
                    <a:pt x="109090" y="45000"/>
                    <a:pt x="120000" y="110000"/>
                    <a:pt x="87272" y="110000"/>
                  </a:cubicBezTo>
                  <a:close/>
                  <a:moveTo>
                    <a:pt x="38181" y="25000"/>
                  </a:moveTo>
                  <a:cubicBezTo>
                    <a:pt x="27272" y="25000"/>
                    <a:pt x="32727" y="80000"/>
                    <a:pt x="32727" y="90000"/>
                  </a:cubicBezTo>
                  <a:cubicBezTo>
                    <a:pt x="32727" y="95000"/>
                    <a:pt x="87272" y="95000"/>
                    <a:pt x="87272" y="95000"/>
                  </a:cubicBezTo>
                  <a:cubicBezTo>
                    <a:pt x="98181" y="95000"/>
                    <a:pt x="92727" y="35000"/>
                    <a:pt x="92727" y="30000"/>
                  </a:cubicBezTo>
                  <a:cubicBezTo>
                    <a:pt x="92727" y="20000"/>
                    <a:pt x="43636" y="25000"/>
                    <a:pt x="38181" y="25000"/>
                  </a:cubicBezTo>
                  <a:cubicBezTo>
                    <a:pt x="38181" y="25000"/>
                    <a:pt x="38181" y="25000"/>
                    <a:pt x="38181" y="25000"/>
                  </a:cubicBezTo>
                  <a:cubicBezTo>
                    <a:pt x="32727" y="25000"/>
                    <a:pt x="38181" y="25000"/>
                    <a:pt x="38181" y="25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965325" y="2463801"/>
              <a:ext cx="840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8461" y="8000"/>
                  </a:moveTo>
                  <a:cubicBezTo>
                    <a:pt x="0" y="8000"/>
                    <a:pt x="9230" y="96000"/>
                    <a:pt x="9230" y="112000"/>
                  </a:cubicBezTo>
                  <a:cubicBezTo>
                    <a:pt x="9230" y="120000"/>
                    <a:pt x="101538" y="120000"/>
                    <a:pt x="101538" y="120000"/>
                  </a:cubicBezTo>
                  <a:cubicBezTo>
                    <a:pt x="120000" y="120000"/>
                    <a:pt x="110769" y="24000"/>
                    <a:pt x="110769" y="16000"/>
                  </a:cubicBezTo>
                  <a:cubicBezTo>
                    <a:pt x="110769" y="0"/>
                    <a:pt x="27692" y="8000"/>
                    <a:pt x="18461" y="8000"/>
                  </a:cubicBezTo>
                  <a:cubicBezTo>
                    <a:pt x="18461" y="8000"/>
                    <a:pt x="18461" y="8000"/>
                    <a:pt x="18461" y="8000"/>
                  </a:cubicBezTo>
                  <a:cubicBezTo>
                    <a:pt x="9230" y="8000"/>
                    <a:pt x="18461" y="8000"/>
                    <a:pt x="18461" y="80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384300" y="1439863"/>
              <a:ext cx="1433400" cy="167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78" y="76744"/>
                  </a:moveTo>
                  <a:cubicBezTo>
                    <a:pt x="119459" y="67906"/>
                    <a:pt x="118918" y="60930"/>
                    <a:pt x="115135" y="53488"/>
                  </a:cubicBezTo>
                  <a:cubicBezTo>
                    <a:pt x="114054" y="51627"/>
                    <a:pt x="114594" y="52093"/>
                    <a:pt x="115675" y="50232"/>
                  </a:cubicBezTo>
                  <a:cubicBezTo>
                    <a:pt x="116216" y="49302"/>
                    <a:pt x="116216" y="47906"/>
                    <a:pt x="116756" y="46976"/>
                  </a:cubicBezTo>
                  <a:cubicBezTo>
                    <a:pt x="117297" y="44186"/>
                    <a:pt x="117837" y="41395"/>
                    <a:pt x="117837" y="38604"/>
                  </a:cubicBezTo>
                  <a:cubicBezTo>
                    <a:pt x="117837" y="36744"/>
                    <a:pt x="117837" y="33953"/>
                    <a:pt x="115675" y="33488"/>
                  </a:cubicBezTo>
                  <a:cubicBezTo>
                    <a:pt x="112432" y="33023"/>
                    <a:pt x="111891" y="35813"/>
                    <a:pt x="111351" y="37674"/>
                  </a:cubicBezTo>
                  <a:cubicBezTo>
                    <a:pt x="110270" y="40000"/>
                    <a:pt x="109189" y="42325"/>
                    <a:pt x="106486" y="43720"/>
                  </a:cubicBezTo>
                  <a:cubicBezTo>
                    <a:pt x="105405" y="44651"/>
                    <a:pt x="104324" y="45581"/>
                    <a:pt x="103243" y="45581"/>
                  </a:cubicBezTo>
                  <a:cubicBezTo>
                    <a:pt x="102702" y="45581"/>
                    <a:pt x="98918" y="45116"/>
                    <a:pt x="98918" y="45116"/>
                  </a:cubicBezTo>
                  <a:cubicBezTo>
                    <a:pt x="98378" y="44651"/>
                    <a:pt x="98918" y="41860"/>
                    <a:pt x="98378" y="40930"/>
                  </a:cubicBezTo>
                  <a:cubicBezTo>
                    <a:pt x="98378" y="39534"/>
                    <a:pt x="97837" y="38139"/>
                    <a:pt x="97837" y="36744"/>
                  </a:cubicBezTo>
                  <a:cubicBezTo>
                    <a:pt x="96756" y="33953"/>
                    <a:pt x="95675" y="30697"/>
                    <a:pt x="95135" y="27906"/>
                  </a:cubicBezTo>
                  <a:cubicBezTo>
                    <a:pt x="94594" y="26511"/>
                    <a:pt x="92972" y="23255"/>
                    <a:pt x="95135" y="22790"/>
                  </a:cubicBezTo>
                  <a:cubicBezTo>
                    <a:pt x="96216" y="22325"/>
                    <a:pt x="97297" y="23255"/>
                    <a:pt x="97837" y="23720"/>
                  </a:cubicBezTo>
                  <a:cubicBezTo>
                    <a:pt x="99459" y="24186"/>
                    <a:pt x="101081" y="25116"/>
                    <a:pt x="102702" y="25116"/>
                  </a:cubicBezTo>
                  <a:cubicBezTo>
                    <a:pt x="108108" y="26046"/>
                    <a:pt x="114054" y="23255"/>
                    <a:pt x="115135" y="18604"/>
                  </a:cubicBezTo>
                  <a:cubicBezTo>
                    <a:pt x="116756" y="12558"/>
                    <a:pt x="109729" y="7906"/>
                    <a:pt x="103783" y="6046"/>
                  </a:cubicBezTo>
                  <a:cubicBezTo>
                    <a:pt x="97837" y="3720"/>
                    <a:pt x="90270" y="3720"/>
                    <a:pt x="84864" y="6976"/>
                  </a:cubicBezTo>
                  <a:cubicBezTo>
                    <a:pt x="84324" y="7441"/>
                    <a:pt x="83243" y="7906"/>
                    <a:pt x="82702" y="8372"/>
                  </a:cubicBezTo>
                  <a:cubicBezTo>
                    <a:pt x="81081" y="8837"/>
                    <a:pt x="83243" y="8837"/>
                    <a:pt x="81081" y="8372"/>
                  </a:cubicBezTo>
                  <a:cubicBezTo>
                    <a:pt x="79459" y="7906"/>
                    <a:pt x="78378" y="6511"/>
                    <a:pt x="76756" y="6046"/>
                  </a:cubicBezTo>
                  <a:cubicBezTo>
                    <a:pt x="74594" y="4651"/>
                    <a:pt x="71891" y="3255"/>
                    <a:pt x="69189" y="2790"/>
                  </a:cubicBezTo>
                  <a:cubicBezTo>
                    <a:pt x="62702" y="465"/>
                    <a:pt x="55675" y="0"/>
                    <a:pt x="48648" y="1395"/>
                  </a:cubicBezTo>
                  <a:cubicBezTo>
                    <a:pt x="45945" y="1860"/>
                    <a:pt x="43243" y="2325"/>
                    <a:pt x="40540" y="3255"/>
                  </a:cubicBezTo>
                  <a:cubicBezTo>
                    <a:pt x="39459" y="3720"/>
                    <a:pt x="37837" y="5116"/>
                    <a:pt x="36216" y="5581"/>
                  </a:cubicBezTo>
                  <a:cubicBezTo>
                    <a:pt x="34594" y="6046"/>
                    <a:pt x="36756" y="6046"/>
                    <a:pt x="34594" y="5116"/>
                  </a:cubicBezTo>
                  <a:cubicBezTo>
                    <a:pt x="33513" y="5116"/>
                    <a:pt x="32432" y="4186"/>
                    <a:pt x="31891" y="3720"/>
                  </a:cubicBezTo>
                  <a:cubicBezTo>
                    <a:pt x="25945" y="465"/>
                    <a:pt x="18918" y="0"/>
                    <a:pt x="12432" y="1860"/>
                  </a:cubicBezTo>
                  <a:cubicBezTo>
                    <a:pt x="6486" y="3720"/>
                    <a:pt x="0" y="7906"/>
                    <a:pt x="540" y="13953"/>
                  </a:cubicBezTo>
                  <a:cubicBezTo>
                    <a:pt x="540" y="19534"/>
                    <a:pt x="7027" y="22790"/>
                    <a:pt x="12972" y="21860"/>
                  </a:cubicBezTo>
                  <a:cubicBezTo>
                    <a:pt x="14594" y="21395"/>
                    <a:pt x="16216" y="20930"/>
                    <a:pt x="17297" y="20000"/>
                  </a:cubicBezTo>
                  <a:cubicBezTo>
                    <a:pt x="18378" y="19534"/>
                    <a:pt x="18918" y="19069"/>
                    <a:pt x="19459" y="19069"/>
                  </a:cubicBezTo>
                  <a:cubicBezTo>
                    <a:pt x="22162" y="19534"/>
                    <a:pt x="21081" y="22325"/>
                    <a:pt x="20000" y="23720"/>
                  </a:cubicBezTo>
                  <a:cubicBezTo>
                    <a:pt x="17297" y="28372"/>
                    <a:pt x="14594" y="33488"/>
                    <a:pt x="14054" y="39069"/>
                  </a:cubicBezTo>
                  <a:cubicBezTo>
                    <a:pt x="10810" y="52558"/>
                    <a:pt x="22162" y="64186"/>
                    <a:pt x="35675" y="70232"/>
                  </a:cubicBezTo>
                  <a:cubicBezTo>
                    <a:pt x="31351" y="76744"/>
                    <a:pt x="31351" y="85116"/>
                    <a:pt x="31891" y="92558"/>
                  </a:cubicBezTo>
                  <a:cubicBezTo>
                    <a:pt x="32432" y="94883"/>
                    <a:pt x="32972" y="97674"/>
                    <a:pt x="32972" y="100000"/>
                  </a:cubicBezTo>
                  <a:cubicBezTo>
                    <a:pt x="33513" y="101395"/>
                    <a:pt x="34054" y="103255"/>
                    <a:pt x="33513" y="104186"/>
                  </a:cubicBezTo>
                  <a:cubicBezTo>
                    <a:pt x="32972" y="105581"/>
                    <a:pt x="31891" y="105581"/>
                    <a:pt x="30810" y="106976"/>
                  </a:cubicBezTo>
                  <a:cubicBezTo>
                    <a:pt x="28648" y="109302"/>
                    <a:pt x="29189" y="112558"/>
                    <a:pt x="31891" y="114418"/>
                  </a:cubicBezTo>
                  <a:cubicBezTo>
                    <a:pt x="34594" y="116279"/>
                    <a:pt x="38918" y="116279"/>
                    <a:pt x="42162" y="115813"/>
                  </a:cubicBezTo>
                  <a:cubicBezTo>
                    <a:pt x="49729" y="114883"/>
                    <a:pt x="47567" y="109302"/>
                    <a:pt x="48108" y="104186"/>
                  </a:cubicBezTo>
                  <a:cubicBezTo>
                    <a:pt x="48648" y="101860"/>
                    <a:pt x="48648" y="94883"/>
                    <a:pt x="51891" y="93488"/>
                  </a:cubicBezTo>
                  <a:cubicBezTo>
                    <a:pt x="54054" y="92093"/>
                    <a:pt x="57297" y="94883"/>
                    <a:pt x="58378" y="96744"/>
                  </a:cubicBezTo>
                  <a:cubicBezTo>
                    <a:pt x="60540" y="99069"/>
                    <a:pt x="61621" y="100930"/>
                    <a:pt x="61621" y="103720"/>
                  </a:cubicBezTo>
                  <a:cubicBezTo>
                    <a:pt x="62162" y="107441"/>
                    <a:pt x="61081" y="111627"/>
                    <a:pt x="61621" y="115348"/>
                  </a:cubicBezTo>
                  <a:cubicBezTo>
                    <a:pt x="61621" y="119069"/>
                    <a:pt x="65405" y="120000"/>
                    <a:pt x="69189" y="120000"/>
                  </a:cubicBezTo>
                  <a:cubicBezTo>
                    <a:pt x="74594" y="120000"/>
                    <a:pt x="84864" y="115813"/>
                    <a:pt x="78378" y="110232"/>
                  </a:cubicBezTo>
                  <a:cubicBezTo>
                    <a:pt x="77297" y="109767"/>
                    <a:pt x="76216" y="109302"/>
                    <a:pt x="75675" y="108372"/>
                  </a:cubicBezTo>
                  <a:cubicBezTo>
                    <a:pt x="75135" y="107441"/>
                    <a:pt x="75675" y="106046"/>
                    <a:pt x="75675" y="105116"/>
                  </a:cubicBezTo>
                  <a:cubicBezTo>
                    <a:pt x="75675" y="103720"/>
                    <a:pt x="75135" y="99069"/>
                    <a:pt x="76756" y="97674"/>
                  </a:cubicBezTo>
                  <a:cubicBezTo>
                    <a:pt x="77297" y="96744"/>
                    <a:pt x="80540" y="96279"/>
                    <a:pt x="81621" y="95813"/>
                  </a:cubicBezTo>
                  <a:cubicBezTo>
                    <a:pt x="83783" y="94883"/>
                    <a:pt x="85945" y="93953"/>
                    <a:pt x="88648" y="93023"/>
                  </a:cubicBezTo>
                  <a:cubicBezTo>
                    <a:pt x="92972" y="91162"/>
                    <a:pt x="96756" y="88372"/>
                    <a:pt x="100540" y="85581"/>
                  </a:cubicBezTo>
                  <a:cubicBezTo>
                    <a:pt x="100540" y="90232"/>
                    <a:pt x="100000" y="94418"/>
                    <a:pt x="100000" y="99069"/>
                  </a:cubicBezTo>
                  <a:cubicBezTo>
                    <a:pt x="100000" y="104651"/>
                    <a:pt x="110810" y="105116"/>
                    <a:pt x="115135" y="102790"/>
                  </a:cubicBezTo>
                  <a:cubicBezTo>
                    <a:pt x="117297" y="101860"/>
                    <a:pt x="118918" y="100000"/>
                    <a:pt x="118378" y="97674"/>
                  </a:cubicBezTo>
                  <a:cubicBezTo>
                    <a:pt x="118378" y="95813"/>
                    <a:pt x="117297" y="94883"/>
                    <a:pt x="116216" y="93953"/>
                  </a:cubicBezTo>
                  <a:cubicBezTo>
                    <a:pt x="115675" y="93488"/>
                    <a:pt x="115135" y="93488"/>
                    <a:pt x="114594" y="93023"/>
                  </a:cubicBezTo>
                  <a:cubicBezTo>
                    <a:pt x="113513" y="91162"/>
                    <a:pt x="115675" y="86976"/>
                    <a:pt x="116216" y="85581"/>
                  </a:cubicBezTo>
                  <a:cubicBezTo>
                    <a:pt x="117297" y="82325"/>
                    <a:pt x="118378" y="79534"/>
                    <a:pt x="118378" y="76744"/>
                  </a:cubicBezTo>
                  <a:cubicBezTo>
                    <a:pt x="120000" y="64651"/>
                    <a:pt x="118378" y="78604"/>
                    <a:pt x="118378" y="76744"/>
                  </a:cubicBezTo>
                  <a:close/>
                  <a:moveTo>
                    <a:pt x="111351" y="48372"/>
                  </a:moveTo>
                  <a:cubicBezTo>
                    <a:pt x="109729" y="50697"/>
                    <a:pt x="109189" y="49302"/>
                    <a:pt x="106486" y="48372"/>
                  </a:cubicBezTo>
                  <a:cubicBezTo>
                    <a:pt x="109189" y="46976"/>
                    <a:pt x="111351" y="45116"/>
                    <a:pt x="112972" y="43255"/>
                  </a:cubicBezTo>
                  <a:cubicBezTo>
                    <a:pt x="112432" y="45116"/>
                    <a:pt x="112432" y="46511"/>
                    <a:pt x="111351" y="48372"/>
                  </a:cubicBezTo>
                  <a:close/>
                  <a:moveTo>
                    <a:pt x="18378" y="37209"/>
                  </a:moveTo>
                  <a:cubicBezTo>
                    <a:pt x="20000" y="33023"/>
                    <a:pt x="22702" y="28837"/>
                    <a:pt x="24324" y="24186"/>
                  </a:cubicBezTo>
                  <a:cubicBezTo>
                    <a:pt x="25945" y="20465"/>
                    <a:pt x="24864" y="14418"/>
                    <a:pt x="18918" y="15348"/>
                  </a:cubicBezTo>
                  <a:cubicBezTo>
                    <a:pt x="14054" y="15813"/>
                    <a:pt x="10810" y="20465"/>
                    <a:pt x="5945" y="16279"/>
                  </a:cubicBezTo>
                  <a:cubicBezTo>
                    <a:pt x="1081" y="11627"/>
                    <a:pt x="9189" y="6976"/>
                    <a:pt x="13513" y="5581"/>
                  </a:cubicBezTo>
                  <a:cubicBezTo>
                    <a:pt x="20000" y="3255"/>
                    <a:pt x="27027" y="4651"/>
                    <a:pt x="31891" y="8837"/>
                  </a:cubicBezTo>
                  <a:cubicBezTo>
                    <a:pt x="33513" y="9767"/>
                    <a:pt x="34054" y="10697"/>
                    <a:pt x="36216" y="10232"/>
                  </a:cubicBezTo>
                  <a:cubicBezTo>
                    <a:pt x="37297" y="9767"/>
                    <a:pt x="38378" y="8837"/>
                    <a:pt x="39459" y="8372"/>
                  </a:cubicBezTo>
                  <a:cubicBezTo>
                    <a:pt x="41081" y="7441"/>
                    <a:pt x="42702" y="6511"/>
                    <a:pt x="44864" y="6046"/>
                  </a:cubicBezTo>
                  <a:cubicBezTo>
                    <a:pt x="51351" y="3720"/>
                    <a:pt x="58378" y="4186"/>
                    <a:pt x="65405" y="5581"/>
                  </a:cubicBezTo>
                  <a:cubicBezTo>
                    <a:pt x="68108" y="6046"/>
                    <a:pt x="71351" y="6976"/>
                    <a:pt x="74054" y="8372"/>
                  </a:cubicBezTo>
                  <a:cubicBezTo>
                    <a:pt x="75675" y="8837"/>
                    <a:pt x="76756" y="9767"/>
                    <a:pt x="77837" y="10697"/>
                  </a:cubicBezTo>
                  <a:cubicBezTo>
                    <a:pt x="78918" y="11162"/>
                    <a:pt x="80540" y="13488"/>
                    <a:pt x="81621" y="13488"/>
                  </a:cubicBezTo>
                  <a:cubicBezTo>
                    <a:pt x="83243" y="13953"/>
                    <a:pt x="84324" y="12093"/>
                    <a:pt x="85405" y="11627"/>
                  </a:cubicBezTo>
                  <a:cubicBezTo>
                    <a:pt x="87567" y="9767"/>
                    <a:pt x="89729" y="8837"/>
                    <a:pt x="92972" y="8372"/>
                  </a:cubicBezTo>
                  <a:cubicBezTo>
                    <a:pt x="98918" y="7906"/>
                    <a:pt x="106486" y="9767"/>
                    <a:pt x="109729" y="13953"/>
                  </a:cubicBezTo>
                  <a:cubicBezTo>
                    <a:pt x="112972" y="18604"/>
                    <a:pt x="108108" y="22325"/>
                    <a:pt x="103243" y="21395"/>
                  </a:cubicBezTo>
                  <a:cubicBezTo>
                    <a:pt x="98918" y="20930"/>
                    <a:pt x="92972" y="16279"/>
                    <a:pt x="90270" y="21860"/>
                  </a:cubicBezTo>
                  <a:cubicBezTo>
                    <a:pt x="89189" y="25116"/>
                    <a:pt x="90810" y="28837"/>
                    <a:pt x="91891" y="31627"/>
                  </a:cubicBezTo>
                  <a:cubicBezTo>
                    <a:pt x="95675" y="42325"/>
                    <a:pt x="96216" y="53023"/>
                    <a:pt x="85945" y="61395"/>
                  </a:cubicBezTo>
                  <a:cubicBezTo>
                    <a:pt x="68108" y="75813"/>
                    <a:pt x="35135" y="73023"/>
                    <a:pt x="21621" y="54883"/>
                  </a:cubicBezTo>
                  <a:cubicBezTo>
                    <a:pt x="17297" y="48372"/>
                    <a:pt x="16756" y="43255"/>
                    <a:pt x="18378" y="37209"/>
                  </a:cubicBezTo>
                  <a:close/>
                  <a:moveTo>
                    <a:pt x="114054" y="76279"/>
                  </a:moveTo>
                  <a:cubicBezTo>
                    <a:pt x="113513" y="81860"/>
                    <a:pt x="108648" y="89302"/>
                    <a:pt x="110810" y="94418"/>
                  </a:cubicBezTo>
                  <a:cubicBezTo>
                    <a:pt x="111351" y="95813"/>
                    <a:pt x="111891" y="95813"/>
                    <a:pt x="112972" y="96744"/>
                  </a:cubicBezTo>
                  <a:cubicBezTo>
                    <a:pt x="114594" y="98139"/>
                    <a:pt x="114054" y="99534"/>
                    <a:pt x="111351" y="100000"/>
                  </a:cubicBezTo>
                  <a:cubicBezTo>
                    <a:pt x="110270" y="100465"/>
                    <a:pt x="108648" y="100465"/>
                    <a:pt x="107027" y="100000"/>
                  </a:cubicBezTo>
                  <a:cubicBezTo>
                    <a:pt x="105405" y="100000"/>
                    <a:pt x="104864" y="100000"/>
                    <a:pt x="104864" y="98604"/>
                  </a:cubicBezTo>
                  <a:cubicBezTo>
                    <a:pt x="104324" y="96744"/>
                    <a:pt x="104864" y="94418"/>
                    <a:pt x="104864" y="92558"/>
                  </a:cubicBezTo>
                  <a:cubicBezTo>
                    <a:pt x="104864" y="89302"/>
                    <a:pt x="104864" y="86511"/>
                    <a:pt x="104324" y="83720"/>
                  </a:cubicBezTo>
                  <a:cubicBezTo>
                    <a:pt x="104324" y="80465"/>
                    <a:pt x="104864" y="76279"/>
                    <a:pt x="102162" y="73953"/>
                  </a:cubicBezTo>
                  <a:cubicBezTo>
                    <a:pt x="101081" y="72558"/>
                    <a:pt x="98378" y="71627"/>
                    <a:pt x="96216" y="72558"/>
                  </a:cubicBezTo>
                  <a:cubicBezTo>
                    <a:pt x="94054" y="73953"/>
                    <a:pt x="96756" y="74418"/>
                    <a:pt x="98378" y="74883"/>
                  </a:cubicBezTo>
                  <a:cubicBezTo>
                    <a:pt x="102162" y="75348"/>
                    <a:pt x="101621" y="78139"/>
                    <a:pt x="99459" y="80930"/>
                  </a:cubicBezTo>
                  <a:cubicBezTo>
                    <a:pt x="97297" y="83720"/>
                    <a:pt x="94054" y="86046"/>
                    <a:pt x="90810" y="87906"/>
                  </a:cubicBezTo>
                  <a:cubicBezTo>
                    <a:pt x="86486" y="90697"/>
                    <a:pt x="80540" y="93488"/>
                    <a:pt x="75135" y="93953"/>
                  </a:cubicBezTo>
                  <a:cubicBezTo>
                    <a:pt x="75135" y="91162"/>
                    <a:pt x="75135" y="87906"/>
                    <a:pt x="74594" y="85581"/>
                  </a:cubicBezTo>
                  <a:cubicBezTo>
                    <a:pt x="73513" y="82325"/>
                    <a:pt x="72432" y="84186"/>
                    <a:pt x="72432" y="86511"/>
                  </a:cubicBezTo>
                  <a:cubicBezTo>
                    <a:pt x="71891" y="89302"/>
                    <a:pt x="72432" y="92093"/>
                    <a:pt x="72432" y="94883"/>
                  </a:cubicBezTo>
                  <a:cubicBezTo>
                    <a:pt x="72432" y="98139"/>
                    <a:pt x="71891" y="101860"/>
                    <a:pt x="71891" y="105116"/>
                  </a:cubicBezTo>
                  <a:cubicBezTo>
                    <a:pt x="71351" y="108372"/>
                    <a:pt x="70810" y="109767"/>
                    <a:pt x="74054" y="112093"/>
                  </a:cubicBezTo>
                  <a:cubicBezTo>
                    <a:pt x="77297" y="114418"/>
                    <a:pt x="75135" y="116279"/>
                    <a:pt x="71891" y="116279"/>
                  </a:cubicBezTo>
                  <a:cubicBezTo>
                    <a:pt x="70270" y="116279"/>
                    <a:pt x="68648" y="116279"/>
                    <a:pt x="67567" y="115813"/>
                  </a:cubicBezTo>
                  <a:cubicBezTo>
                    <a:pt x="65405" y="115348"/>
                    <a:pt x="65945" y="114883"/>
                    <a:pt x="66486" y="112558"/>
                  </a:cubicBezTo>
                  <a:cubicBezTo>
                    <a:pt x="66486" y="108837"/>
                    <a:pt x="66486" y="104651"/>
                    <a:pt x="65405" y="100930"/>
                  </a:cubicBezTo>
                  <a:cubicBezTo>
                    <a:pt x="64324" y="96279"/>
                    <a:pt x="61621" y="92093"/>
                    <a:pt x="56756" y="90232"/>
                  </a:cubicBezTo>
                  <a:cubicBezTo>
                    <a:pt x="54054" y="89302"/>
                    <a:pt x="48648" y="88372"/>
                    <a:pt x="45945" y="89767"/>
                  </a:cubicBezTo>
                  <a:cubicBezTo>
                    <a:pt x="43783" y="91162"/>
                    <a:pt x="45405" y="92093"/>
                    <a:pt x="47567" y="91627"/>
                  </a:cubicBezTo>
                  <a:cubicBezTo>
                    <a:pt x="45405" y="94883"/>
                    <a:pt x="44864" y="100000"/>
                    <a:pt x="44324" y="103720"/>
                  </a:cubicBezTo>
                  <a:cubicBezTo>
                    <a:pt x="43783" y="104651"/>
                    <a:pt x="43783" y="106046"/>
                    <a:pt x="43243" y="107441"/>
                  </a:cubicBezTo>
                  <a:cubicBezTo>
                    <a:pt x="43243" y="107906"/>
                    <a:pt x="43783" y="111162"/>
                    <a:pt x="43243" y="111627"/>
                  </a:cubicBezTo>
                  <a:cubicBezTo>
                    <a:pt x="42702" y="112558"/>
                    <a:pt x="39459" y="112558"/>
                    <a:pt x="37837" y="112558"/>
                  </a:cubicBezTo>
                  <a:cubicBezTo>
                    <a:pt x="35675" y="112093"/>
                    <a:pt x="32432" y="111162"/>
                    <a:pt x="34594" y="108837"/>
                  </a:cubicBezTo>
                  <a:cubicBezTo>
                    <a:pt x="35135" y="108372"/>
                    <a:pt x="36216" y="108372"/>
                    <a:pt x="36756" y="107441"/>
                  </a:cubicBezTo>
                  <a:cubicBezTo>
                    <a:pt x="37297" y="106511"/>
                    <a:pt x="37297" y="105116"/>
                    <a:pt x="37297" y="104186"/>
                  </a:cubicBezTo>
                  <a:cubicBezTo>
                    <a:pt x="37837" y="98604"/>
                    <a:pt x="36216" y="93023"/>
                    <a:pt x="36216" y="87441"/>
                  </a:cubicBezTo>
                  <a:cubicBezTo>
                    <a:pt x="35675" y="84186"/>
                    <a:pt x="35675" y="70232"/>
                    <a:pt x="42162" y="70697"/>
                  </a:cubicBezTo>
                  <a:cubicBezTo>
                    <a:pt x="43243" y="70697"/>
                    <a:pt x="44864" y="71627"/>
                    <a:pt x="46486" y="71627"/>
                  </a:cubicBezTo>
                  <a:cubicBezTo>
                    <a:pt x="48108" y="72093"/>
                    <a:pt x="50270" y="72558"/>
                    <a:pt x="51891" y="72558"/>
                  </a:cubicBezTo>
                  <a:cubicBezTo>
                    <a:pt x="56216" y="73023"/>
                    <a:pt x="60540" y="73023"/>
                    <a:pt x="64864" y="72558"/>
                  </a:cubicBezTo>
                  <a:cubicBezTo>
                    <a:pt x="72432" y="71162"/>
                    <a:pt x="80000" y="68372"/>
                    <a:pt x="85945" y="64186"/>
                  </a:cubicBezTo>
                  <a:cubicBezTo>
                    <a:pt x="88648" y="62325"/>
                    <a:pt x="90810" y="60465"/>
                    <a:pt x="92432" y="58139"/>
                  </a:cubicBezTo>
                  <a:cubicBezTo>
                    <a:pt x="93513" y="57209"/>
                    <a:pt x="94594" y="55813"/>
                    <a:pt x="95135" y="54418"/>
                  </a:cubicBezTo>
                  <a:cubicBezTo>
                    <a:pt x="95675" y="53488"/>
                    <a:pt x="96216" y="49302"/>
                    <a:pt x="96756" y="48837"/>
                  </a:cubicBezTo>
                  <a:cubicBezTo>
                    <a:pt x="98918" y="47441"/>
                    <a:pt x="105945" y="50232"/>
                    <a:pt x="107567" y="51162"/>
                  </a:cubicBezTo>
                  <a:cubicBezTo>
                    <a:pt x="109729" y="53023"/>
                    <a:pt x="111351" y="54883"/>
                    <a:pt x="112432" y="57209"/>
                  </a:cubicBezTo>
                  <a:cubicBezTo>
                    <a:pt x="115675" y="63255"/>
                    <a:pt x="115135" y="70232"/>
                    <a:pt x="114054" y="76279"/>
                  </a:cubicBezTo>
                  <a:cubicBezTo>
                    <a:pt x="113513" y="81860"/>
                    <a:pt x="115135" y="69767"/>
                    <a:pt x="114054" y="7627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920875" y="2139951"/>
              <a:ext cx="193800" cy="7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20000"/>
                  </a:cubicBezTo>
                  <a:cubicBezTo>
                    <a:pt x="44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3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20000" y="10000"/>
                    <a:pt x="20000" y="10000"/>
                  </a:cubicBezTo>
                  <a:cubicBezTo>
                    <a:pt x="20000" y="10000"/>
                    <a:pt x="24000" y="20000"/>
                    <a:pt x="24000" y="30000"/>
                  </a:cubicBezTo>
                  <a:cubicBezTo>
                    <a:pt x="24000" y="40000"/>
                    <a:pt x="24000" y="50000"/>
                    <a:pt x="28000" y="60000"/>
                  </a:cubicBezTo>
                  <a:cubicBezTo>
                    <a:pt x="32000" y="70000"/>
                    <a:pt x="36000" y="70000"/>
                    <a:pt x="40000" y="70000"/>
                  </a:cubicBezTo>
                  <a:cubicBezTo>
                    <a:pt x="40000" y="70000"/>
                    <a:pt x="44000" y="70000"/>
                    <a:pt x="48000" y="70000"/>
                  </a:cubicBezTo>
                  <a:cubicBezTo>
                    <a:pt x="52000" y="60000"/>
                    <a:pt x="52000" y="60000"/>
                    <a:pt x="56000" y="50000"/>
                  </a:cubicBezTo>
                  <a:cubicBezTo>
                    <a:pt x="56000" y="50000"/>
                    <a:pt x="60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50000"/>
                  </a:cubicBezTo>
                  <a:cubicBezTo>
                    <a:pt x="104000" y="30000"/>
                    <a:pt x="104000" y="10000"/>
                    <a:pt x="112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100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752600" y="2016126"/>
              <a:ext cx="115800" cy="1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666" y="0"/>
                  </a:moveTo>
                  <a:cubicBezTo>
                    <a:pt x="60000" y="0"/>
                    <a:pt x="60000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6666" y="42000"/>
                    <a:pt x="0" y="54000"/>
                  </a:cubicBezTo>
                  <a:cubicBezTo>
                    <a:pt x="0" y="90000"/>
                    <a:pt x="26666" y="114000"/>
                    <a:pt x="60000" y="114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24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190750" y="2055813"/>
              <a:ext cx="123900" cy="136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9473" y="0"/>
                  </a:moveTo>
                  <a:cubicBezTo>
                    <a:pt x="56842" y="0"/>
                    <a:pt x="50526" y="0"/>
                    <a:pt x="44210" y="0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0526" y="40000"/>
                    <a:pt x="37894" y="40000"/>
                  </a:cubicBezTo>
                  <a:cubicBezTo>
                    <a:pt x="25263" y="40000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0" y="51428"/>
                  </a:cubicBezTo>
                  <a:cubicBezTo>
                    <a:pt x="0" y="85714"/>
                    <a:pt x="18947" y="114285"/>
                    <a:pt x="44210" y="114285"/>
                  </a:cubicBezTo>
                  <a:cubicBezTo>
                    <a:pt x="75789" y="120000"/>
                    <a:pt x="107368" y="97142"/>
                    <a:pt x="113684" y="62857"/>
                  </a:cubicBezTo>
                  <a:cubicBezTo>
                    <a:pt x="120000" y="28571"/>
                    <a:pt x="94736" y="0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" name="Google Shape;45;p2"/>
          <p:cNvSpPr txBox="1">
            <a:spLocks noGrp="1"/>
          </p:cNvSpPr>
          <p:nvPr>
            <p:ph type="ctrTitle"/>
          </p:nvPr>
        </p:nvSpPr>
        <p:spPr>
          <a:xfrm>
            <a:off x="975350" y="1133950"/>
            <a:ext cx="5701800" cy="28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SzPts val="6000"/>
              <a:buNone/>
              <a:defRPr sz="6000">
                <a:solidFill>
                  <a:srgbClr val="3E4A6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SzPts val="6000"/>
              <a:buNone/>
              <a:defRPr sz="6000">
                <a:solidFill>
                  <a:srgbClr val="3E4A6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SzPts val="6000"/>
              <a:buNone/>
              <a:defRPr sz="6000">
                <a:solidFill>
                  <a:srgbClr val="3E4A6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SzPts val="6000"/>
              <a:buNone/>
              <a:defRPr sz="6000">
                <a:solidFill>
                  <a:srgbClr val="3E4A6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SzPts val="6000"/>
              <a:buNone/>
              <a:defRPr sz="6000">
                <a:solidFill>
                  <a:srgbClr val="3E4A6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SzPts val="6000"/>
              <a:buNone/>
              <a:defRPr sz="6000">
                <a:solidFill>
                  <a:srgbClr val="3E4A6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SzPts val="6000"/>
              <a:buNone/>
              <a:defRPr sz="6000">
                <a:solidFill>
                  <a:srgbClr val="3E4A6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SzPts val="6000"/>
              <a:buNone/>
              <a:defRPr sz="6000">
                <a:solidFill>
                  <a:srgbClr val="3E4A6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SzPts val="6000"/>
              <a:buNone/>
              <a:defRPr sz="6000">
                <a:solidFill>
                  <a:srgbClr val="3E4A6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Cat)">
  <p:cSld name="BLANK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1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2" name="Google Shape;372;p11"/>
          <p:cNvGrpSpPr/>
          <p:nvPr/>
        </p:nvGrpSpPr>
        <p:grpSpPr>
          <a:xfrm>
            <a:off x="7651743" y="3542340"/>
            <a:ext cx="1194349" cy="1381259"/>
            <a:chOff x="3895725" y="1433513"/>
            <a:chExt cx="1490700" cy="1723988"/>
          </a:xfrm>
        </p:grpSpPr>
        <p:sp>
          <p:nvSpPr>
            <p:cNvPr id="373" name="Google Shape;373;p11"/>
            <p:cNvSpPr/>
            <p:nvPr/>
          </p:nvSpPr>
          <p:spPr>
            <a:xfrm>
              <a:off x="3895725" y="1433513"/>
              <a:ext cx="14907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324" y="12413"/>
                  </a:moveTo>
                  <a:cubicBezTo>
                    <a:pt x="115844" y="12873"/>
                    <a:pt x="115844" y="12873"/>
                    <a:pt x="115324" y="12413"/>
                  </a:cubicBezTo>
                  <a:cubicBezTo>
                    <a:pt x="114285" y="11494"/>
                    <a:pt x="114805" y="11954"/>
                    <a:pt x="115324" y="12413"/>
                  </a:cubicBez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lose/>
                </a:path>
              </a:pathLst>
            </a:custGeom>
            <a:solidFill>
              <a:srgbClr val="F4D7B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4224338" y="2781301"/>
              <a:ext cx="909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340" y="14482"/>
                  </a:moveTo>
                  <a:cubicBezTo>
                    <a:pt x="112340" y="16551"/>
                    <a:pt x="112340" y="18620"/>
                    <a:pt x="111489" y="20689"/>
                  </a:cubicBezTo>
                  <a:cubicBezTo>
                    <a:pt x="111489" y="22758"/>
                    <a:pt x="110638" y="24827"/>
                    <a:pt x="109787" y="24827"/>
                  </a:cubicBezTo>
                  <a:cubicBezTo>
                    <a:pt x="109787" y="24827"/>
                    <a:pt x="108936" y="24827"/>
                    <a:pt x="108936" y="22758"/>
                  </a:cubicBezTo>
                  <a:cubicBezTo>
                    <a:pt x="108936" y="22758"/>
                    <a:pt x="108936" y="22758"/>
                    <a:pt x="108936" y="22758"/>
                  </a:cubicBezTo>
                  <a:cubicBezTo>
                    <a:pt x="108085" y="18620"/>
                    <a:pt x="108085" y="16551"/>
                    <a:pt x="108085" y="14482"/>
                  </a:cubicBezTo>
                  <a:cubicBezTo>
                    <a:pt x="98723" y="18620"/>
                    <a:pt x="85957" y="24827"/>
                    <a:pt x="79148" y="14482"/>
                  </a:cubicBezTo>
                  <a:cubicBezTo>
                    <a:pt x="71489" y="4137"/>
                    <a:pt x="64680" y="0"/>
                    <a:pt x="57021" y="8275"/>
                  </a:cubicBezTo>
                  <a:cubicBezTo>
                    <a:pt x="57021" y="31034"/>
                    <a:pt x="55319" y="70344"/>
                    <a:pt x="51914" y="84827"/>
                  </a:cubicBezTo>
                  <a:cubicBezTo>
                    <a:pt x="51063" y="91034"/>
                    <a:pt x="49361" y="93103"/>
                    <a:pt x="47659" y="93103"/>
                  </a:cubicBezTo>
                  <a:cubicBezTo>
                    <a:pt x="47659" y="93103"/>
                    <a:pt x="46808" y="93103"/>
                    <a:pt x="46808" y="93103"/>
                  </a:cubicBezTo>
                  <a:cubicBezTo>
                    <a:pt x="46808" y="93103"/>
                    <a:pt x="45957" y="93103"/>
                    <a:pt x="45957" y="93103"/>
                  </a:cubicBezTo>
                  <a:cubicBezTo>
                    <a:pt x="44255" y="91034"/>
                    <a:pt x="44255" y="82758"/>
                    <a:pt x="44255" y="68275"/>
                  </a:cubicBezTo>
                  <a:cubicBezTo>
                    <a:pt x="44255" y="55862"/>
                    <a:pt x="44255" y="41379"/>
                    <a:pt x="43404" y="28965"/>
                  </a:cubicBezTo>
                  <a:cubicBezTo>
                    <a:pt x="34893" y="45517"/>
                    <a:pt x="20425" y="47586"/>
                    <a:pt x="11063" y="57931"/>
                  </a:cubicBezTo>
                  <a:cubicBezTo>
                    <a:pt x="11063" y="64137"/>
                    <a:pt x="11063" y="70344"/>
                    <a:pt x="10212" y="74482"/>
                  </a:cubicBezTo>
                  <a:cubicBezTo>
                    <a:pt x="9361" y="78620"/>
                    <a:pt x="8510" y="80689"/>
                    <a:pt x="8510" y="80689"/>
                  </a:cubicBezTo>
                  <a:cubicBezTo>
                    <a:pt x="8510" y="80689"/>
                    <a:pt x="7659" y="80689"/>
                    <a:pt x="7659" y="80689"/>
                  </a:cubicBezTo>
                  <a:cubicBezTo>
                    <a:pt x="7659" y="80689"/>
                    <a:pt x="7659" y="78620"/>
                    <a:pt x="7659" y="78620"/>
                  </a:cubicBezTo>
                  <a:cubicBezTo>
                    <a:pt x="5957" y="76551"/>
                    <a:pt x="4255" y="72413"/>
                    <a:pt x="3404" y="68275"/>
                  </a:cubicBezTo>
                  <a:cubicBezTo>
                    <a:pt x="1702" y="72413"/>
                    <a:pt x="0" y="76551"/>
                    <a:pt x="0" y="84827"/>
                  </a:cubicBezTo>
                  <a:cubicBezTo>
                    <a:pt x="0" y="84827"/>
                    <a:pt x="1702" y="103448"/>
                    <a:pt x="13617" y="95172"/>
                  </a:cubicBezTo>
                  <a:cubicBezTo>
                    <a:pt x="25531" y="88965"/>
                    <a:pt x="24680" y="95172"/>
                    <a:pt x="32340" y="105517"/>
                  </a:cubicBezTo>
                  <a:cubicBezTo>
                    <a:pt x="40000" y="115862"/>
                    <a:pt x="51063" y="120000"/>
                    <a:pt x="55319" y="99310"/>
                  </a:cubicBezTo>
                  <a:cubicBezTo>
                    <a:pt x="59574" y="80689"/>
                    <a:pt x="83404" y="53793"/>
                    <a:pt x="97021" y="45517"/>
                  </a:cubicBezTo>
                  <a:cubicBezTo>
                    <a:pt x="109787" y="39310"/>
                    <a:pt x="117446" y="49655"/>
                    <a:pt x="119148" y="24827"/>
                  </a:cubicBezTo>
                  <a:cubicBezTo>
                    <a:pt x="120000" y="16551"/>
                    <a:pt x="116595" y="14482"/>
                    <a:pt x="112340" y="144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5102225" y="1601788"/>
              <a:ext cx="219000" cy="136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411" y="40000"/>
                  </a:moveTo>
                  <a:cubicBezTo>
                    <a:pt x="109411" y="34285"/>
                    <a:pt x="109411" y="34285"/>
                    <a:pt x="109411" y="34285"/>
                  </a:cubicBezTo>
                  <a:cubicBezTo>
                    <a:pt x="109411" y="34285"/>
                    <a:pt x="109411" y="34285"/>
                    <a:pt x="109411" y="28571"/>
                  </a:cubicBezTo>
                  <a:cubicBezTo>
                    <a:pt x="109411" y="28571"/>
                    <a:pt x="98823" y="17142"/>
                    <a:pt x="105882" y="22857"/>
                  </a:cubicBezTo>
                  <a:cubicBezTo>
                    <a:pt x="102352" y="22857"/>
                    <a:pt x="98823" y="17142"/>
                    <a:pt x="95294" y="17142"/>
                  </a:cubicBezTo>
                  <a:cubicBezTo>
                    <a:pt x="67058" y="0"/>
                    <a:pt x="35294" y="11428"/>
                    <a:pt x="14117" y="51428"/>
                  </a:cubicBezTo>
                  <a:cubicBezTo>
                    <a:pt x="0" y="80000"/>
                    <a:pt x="28235" y="120000"/>
                    <a:pt x="42352" y="91428"/>
                  </a:cubicBezTo>
                  <a:cubicBezTo>
                    <a:pt x="52941" y="74285"/>
                    <a:pt x="67058" y="68571"/>
                    <a:pt x="77647" y="74285"/>
                  </a:cubicBezTo>
                  <a:cubicBezTo>
                    <a:pt x="81176" y="74285"/>
                    <a:pt x="81176" y="74285"/>
                    <a:pt x="81176" y="74285"/>
                  </a:cubicBezTo>
                  <a:cubicBezTo>
                    <a:pt x="88235" y="85714"/>
                    <a:pt x="98823" y="91428"/>
                    <a:pt x="109411" y="80000"/>
                  </a:cubicBezTo>
                  <a:cubicBezTo>
                    <a:pt x="120000" y="74285"/>
                    <a:pt x="120000" y="51428"/>
                    <a:pt x="109411" y="4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4662488" y="1557338"/>
              <a:ext cx="368400" cy="34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2222"/>
                  </a:moveTo>
                  <a:cubicBezTo>
                    <a:pt x="92631" y="0"/>
                    <a:pt x="77894" y="0"/>
                    <a:pt x="63157" y="2222"/>
                  </a:cubicBezTo>
                  <a:cubicBezTo>
                    <a:pt x="58947" y="2222"/>
                    <a:pt x="54736" y="2222"/>
                    <a:pt x="50526" y="4444"/>
                  </a:cubicBezTo>
                  <a:cubicBezTo>
                    <a:pt x="48421" y="4444"/>
                    <a:pt x="48421" y="4444"/>
                    <a:pt x="46315" y="4444"/>
                  </a:cubicBezTo>
                  <a:cubicBezTo>
                    <a:pt x="35789" y="0"/>
                    <a:pt x="25263" y="0"/>
                    <a:pt x="12631" y="13333"/>
                  </a:cubicBezTo>
                  <a:cubicBezTo>
                    <a:pt x="0" y="28888"/>
                    <a:pt x="6315" y="57777"/>
                    <a:pt x="12631" y="73333"/>
                  </a:cubicBezTo>
                  <a:cubicBezTo>
                    <a:pt x="21052" y="100000"/>
                    <a:pt x="42105" y="120000"/>
                    <a:pt x="67368" y="117777"/>
                  </a:cubicBezTo>
                  <a:cubicBezTo>
                    <a:pt x="80000" y="115555"/>
                    <a:pt x="84210" y="108888"/>
                    <a:pt x="84210" y="97777"/>
                  </a:cubicBezTo>
                  <a:cubicBezTo>
                    <a:pt x="86315" y="97777"/>
                    <a:pt x="86315" y="97777"/>
                    <a:pt x="86315" y="97777"/>
                  </a:cubicBezTo>
                  <a:cubicBezTo>
                    <a:pt x="94736" y="80000"/>
                    <a:pt x="119999" y="46666"/>
                    <a:pt x="111578" y="22222"/>
                  </a:cubicBezTo>
                  <a:cubicBezTo>
                    <a:pt x="111578" y="22222"/>
                    <a:pt x="113684" y="20000"/>
                    <a:pt x="113684" y="17777"/>
                  </a:cubicBezTo>
                  <a:cubicBezTo>
                    <a:pt x="115789" y="11111"/>
                    <a:pt x="113684" y="2222"/>
                    <a:pt x="107368" y="222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3927475" y="1479551"/>
              <a:ext cx="355500" cy="37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545" y="16551"/>
                  </a:moveTo>
                  <a:cubicBezTo>
                    <a:pt x="100363" y="16551"/>
                    <a:pt x="100363" y="16551"/>
                    <a:pt x="100363" y="16551"/>
                  </a:cubicBezTo>
                  <a:cubicBezTo>
                    <a:pt x="87272" y="10344"/>
                    <a:pt x="74181" y="12413"/>
                    <a:pt x="61090" y="10344"/>
                  </a:cubicBezTo>
                  <a:cubicBezTo>
                    <a:pt x="48000" y="8275"/>
                    <a:pt x="37090" y="2068"/>
                    <a:pt x="24000" y="0"/>
                  </a:cubicBezTo>
                  <a:cubicBezTo>
                    <a:pt x="19636" y="0"/>
                    <a:pt x="17454" y="2068"/>
                    <a:pt x="15272" y="6206"/>
                  </a:cubicBezTo>
                  <a:cubicBezTo>
                    <a:pt x="13090" y="6206"/>
                    <a:pt x="10909" y="6206"/>
                    <a:pt x="10909" y="8275"/>
                  </a:cubicBezTo>
                  <a:cubicBezTo>
                    <a:pt x="0" y="37241"/>
                    <a:pt x="13090" y="72413"/>
                    <a:pt x="28363" y="97241"/>
                  </a:cubicBezTo>
                  <a:cubicBezTo>
                    <a:pt x="30545" y="101379"/>
                    <a:pt x="32727" y="103448"/>
                    <a:pt x="37090" y="105517"/>
                  </a:cubicBezTo>
                  <a:cubicBezTo>
                    <a:pt x="34909" y="111724"/>
                    <a:pt x="37090" y="120000"/>
                    <a:pt x="43636" y="120000"/>
                  </a:cubicBezTo>
                  <a:cubicBezTo>
                    <a:pt x="109090" y="117931"/>
                    <a:pt x="120000" y="60000"/>
                    <a:pt x="120000" y="31034"/>
                  </a:cubicBezTo>
                  <a:cubicBezTo>
                    <a:pt x="120000" y="20689"/>
                    <a:pt x="111272" y="16551"/>
                    <a:pt x="102545" y="1655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3914775" y="1433513"/>
              <a:ext cx="212700" cy="304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9090" y="120000"/>
                  </a:moveTo>
                  <a:cubicBezTo>
                    <a:pt x="69090" y="120000"/>
                    <a:pt x="94545" y="84255"/>
                    <a:pt x="120000" y="68936"/>
                  </a:cubicBezTo>
                  <a:cubicBezTo>
                    <a:pt x="120000" y="68936"/>
                    <a:pt x="0" y="0"/>
                    <a:pt x="69090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4830763" y="1498601"/>
              <a:ext cx="225300" cy="298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7714" y="120000"/>
                  </a:moveTo>
                  <a:cubicBezTo>
                    <a:pt x="37714" y="120000"/>
                    <a:pt x="20571" y="80869"/>
                    <a:pt x="0" y="65217"/>
                  </a:cubicBezTo>
                  <a:cubicBezTo>
                    <a:pt x="0" y="65217"/>
                    <a:pt x="120000" y="0"/>
                    <a:pt x="37714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4205288" y="2819401"/>
              <a:ext cx="115800" cy="214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0000"/>
                  </a:moveTo>
                  <a:cubicBezTo>
                    <a:pt x="120000" y="29090"/>
                    <a:pt x="113333" y="21818"/>
                    <a:pt x="106666" y="18181"/>
                  </a:cubicBezTo>
                  <a:cubicBezTo>
                    <a:pt x="106666" y="14545"/>
                    <a:pt x="106666" y="14545"/>
                    <a:pt x="100000" y="10909"/>
                  </a:cubicBezTo>
                  <a:cubicBezTo>
                    <a:pt x="86666" y="0"/>
                    <a:pt x="53333" y="0"/>
                    <a:pt x="26666" y="3636"/>
                  </a:cubicBezTo>
                  <a:cubicBezTo>
                    <a:pt x="6666" y="7272"/>
                    <a:pt x="0" y="18181"/>
                    <a:pt x="6666" y="29090"/>
                  </a:cubicBezTo>
                  <a:cubicBezTo>
                    <a:pt x="6666" y="36363"/>
                    <a:pt x="13333" y="43636"/>
                    <a:pt x="13333" y="50909"/>
                  </a:cubicBezTo>
                  <a:cubicBezTo>
                    <a:pt x="20000" y="69090"/>
                    <a:pt x="26666" y="90909"/>
                    <a:pt x="46666" y="105454"/>
                  </a:cubicBezTo>
                  <a:cubicBezTo>
                    <a:pt x="60000" y="120000"/>
                    <a:pt x="106666" y="116363"/>
                    <a:pt x="106666" y="101818"/>
                  </a:cubicBezTo>
                  <a:cubicBezTo>
                    <a:pt x="113333" y="80000"/>
                    <a:pt x="120000" y="58181"/>
                    <a:pt x="120000" y="4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4540250" y="2840038"/>
              <a:ext cx="109500" cy="246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9473"/>
                  </a:moveTo>
                  <a:cubicBezTo>
                    <a:pt x="84705" y="6315"/>
                    <a:pt x="77647" y="3157"/>
                    <a:pt x="70588" y="3157"/>
                  </a:cubicBezTo>
                  <a:cubicBezTo>
                    <a:pt x="56470" y="0"/>
                    <a:pt x="35294" y="3157"/>
                    <a:pt x="28235" y="9473"/>
                  </a:cubicBezTo>
                  <a:cubicBezTo>
                    <a:pt x="0" y="31578"/>
                    <a:pt x="7058" y="60000"/>
                    <a:pt x="7058" y="85263"/>
                  </a:cubicBezTo>
                  <a:cubicBezTo>
                    <a:pt x="14117" y="88421"/>
                    <a:pt x="14117" y="91578"/>
                    <a:pt x="21176" y="94736"/>
                  </a:cubicBezTo>
                  <a:cubicBezTo>
                    <a:pt x="21176" y="97894"/>
                    <a:pt x="21176" y="97894"/>
                    <a:pt x="21176" y="101052"/>
                  </a:cubicBezTo>
                  <a:cubicBezTo>
                    <a:pt x="21176" y="101052"/>
                    <a:pt x="21176" y="101052"/>
                    <a:pt x="21176" y="104210"/>
                  </a:cubicBezTo>
                  <a:cubicBezTo>
                    <a:pt x="21176" y="107368"/>
                    <a:pt x="21176" y="110526"/>
                    <a:pt x="28235" y="113684"/>
                  </a:cubicBezTo>
                  <a:cubicBezTo>
                    <a:pt x="42352" y="120000"/>
                    <a:pt x="63529" y="120000"/>
                    <a:pt x="77647" y="113684"/>
                  </a:cubicBezTo>
                  <a:cubicBezTo>
                    <a:pt x="84705" y="107368"/>
                    <a:pt x="84705" y="101052"/>
                    <a:pt x="91764" y="94736"/>
                  </a:cubicBezTo>
                  <a:cubicBezTo>
                    <a:pt x="105882" y="85263"/>
                    <a:pt x="112941" y="72631"/>
                    <a:pt x="112941" y="56842"/>
                  </a:cubicBezTo>
                  <a:cubicBezTo>
                    <a:pt x="120000" y="41052"/>
                    <a:pt x="120000" y="22105"/>
                    <a:pt x="98823" y="947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5018088" y="2638426"/>
              <a:ext cx="103200" cy="2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000" y="14117"/>
                  </a:moveTo>
                  <a:cubicBezTo>
                    <a:pt x="97500" y="3529"/>
                    <a:pt x="67500" y="0"/>
                    <a:pt x="45000" y="10588"/>
                  </a:cubicBezTo>
                  <a:cubicBezTo>
                    <a:pt x="7500" y="24705"/>
                    <a:pt x="0" y="49411"/>
                    <a:pt x="0" y="70588"/>
                  </a:cubicBezTo>
                  <a:cubicBezTo>
                    <a:pt x="0" y="84705"/>
                    <a:pt x="7500" y="95294"/>
                    <a:pt x="15000" y="105882"/>
                  </a:cubicBezTo>
                  <a:cubicBezTo>
                    <a:pt x="22500" y="116470"/>
                    <a:pt x="30000" y="116470"/>
                    <a:pt x="45000" y="120000"/>
                  </a:cubicBezTo>
                  <a:cubicBezTo>
                    <a:pt x="45000" y="120000"/>
                    <a:pt x="52500" y="120000"/>
                    <a:pt x="52500" y="116470"/>
                  </a:cubicBezTo>
                  <a:cubicBezTo>
                    <a:pt x="52500" y="116470"/>
                    <a:pt x="52500" y="116470"/>
                    <a:pt x="60000" y="116470"/>
                  </a:cubicBezTo>
                  <a:cubicBezTo>
                    <a:pt x="60000" y="112941"/>
                    <a:pt x="67500" y="112941"/>
                    <a:pt x="75000" y="109411"/>
                  </a:cubicBezTo>
                  <a:cubicBezTo>
                    <a:pt x="97500" y="98823"/>
                    <a:pt x="105000" y="77647"/>
                    <a:pt x="112500" y="63529"/>
                  </a:cubicBezTo>
                  <a:cubicBezTo>
                    <a:pt x="120000" y="45882"/>
                    <a:pt x="120000" y="28235"/>
                    <a:pt x="105000" y="1411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4056063" y="2093913"/>
              <a:ext cx="949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04" y="11612"/>
                  </a:moveTo>
                  <a:cubicBezTo>
                    <a:pt x="109387" y="13548"/>
                    <a:pt x="108571" y="13548"/>
                    <a:pt x="108571" y="15483"/>
                  </a:cubicBezTo>
                  <a:cubicBezTo>
                    <a:pt x="95510" y="65806"/>
                    <a:pt x="74285" y="83225"/>
                    <a:pt x="51428" y="87096"/>
                  </a:cubicBezTo>
                  <a:cubicBezTo>
                    <a:pt x="42448" y="89032"/>
                    <a:pt x="32653" y="85161"/>
                    <a:pt x="23673" y="81290"/>
                  </a:cubicBezTo>
                  <a:cubicBezTo>
                    <a:pt x="14693" y="75483"/>
                    <a:pt x="6530" y="58064"/>
                    <a:pt x="0" y="44516"/>
                  </a:cubicBezTo>
                  <a:cubicBezTo>
                    <a:pt x="0" y="44516"/>
                    <a:pt x="0" y="44516"/>
                    <a:pt x="0" y="44516"/>
                  </a:cubicBezTo>
                  <a:cubicBezTo>
                    <a:pt x="4897" y="63870"/>
                    <a:pt x="11428" y="77419"/>
                    <a:pt x="19591" y="89032"/>
                  </a:cubicBezTo>
                  <a:cubicBezTo>
                    <a:pt x="29387" y="102580"/>
                    <a:pt x="37551" y="106451"/>
                    <a:pt x="48979" y="106451"/>
                  </a:cubicBezTo>
                  <a:cubicBezTo>
                    <a:pt x="59591" y="104516"/>
                    <a:pt x="69387" y="100645"/>
                    <a:pt x="78367" y="92903"/>
                  </a:cubicBezTo>
                  <a:cubicBezTo>
                    <a:pt x="76734" y="94838"/>
                    <a:pt x="75102" y="96774"/>
                    <a:pt x="72653" y="98709"/>
                  </a:cubicBezTo>
                  <a:cubicBezTo>
                    <a:pt x="65306" y="106451"/>
                    <a:pt x="57959" y="110322"/>
                    <a:pt x="50612" y="112258"/>
                  </a:cubicBezTo>
                  <a:cubicBezTo>
                    <a:pt x="45714" y="112258"/>
                    <a:pt x="41632" y="108387"/>
                    <a:pt x="37551" y="108387"/>
                  </a:cubicBezTo>
                  <a:cubicBezTo>
                    <a:pt x="33469" y="106451"/>
                    <a:pt x="30204" y="102580"/>
                    <a:pt x="26122" y="100645"/>
                  </a:cubicBezTo>
                  <a:cubicBezTo>
                    <a:pt x="25306" y="100645"/>
                    <a:pt x="24489" y="100645"/>
                    <a:pt x="24489" y="102580"/>
                  </a:cubicBezTo>
                  <a:cubicBezTo>
                    <a:pt x="29387" y="116129"/>
                    <a:pt x="39183" y="120000"/>
                    <a:pt x="46530" y="120000"/>
                  </a:cubicBezTo>
                  <a:cubicBezTo>
                    <a:pt x="55510" y="120000"/>
                    <a:pt x="66122" y="120000"/>
                    <a:pt x="75102" y="114193"/>
                  </a:cubicBezTo>
                  <a:cubicBezTo>
                    <a:pt x="84897" y="106451"/>
                    <a:pt x="94693" y="94838"/>
                    <a:pt x="102857" y="79354"/>
                  </a:cubicBezTo>
                  <a:cubicBezTo>
                    <a:pt x="111836" y="61935"/>
                    <a:pt x="115102" y="42580"/>
                    <a:pt x="118367" y="17419"/>
                  </a:cubicBezTo>
                  <a:cubicBezTo>
                    <a:pt x="120000" y="3870"/>
                    <a:pt x="111836" y="0"/>
                    <a:pt x="110204" y="1161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4346575" y="2470151"/>
              <a:ext cx="1032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500" y="67500"/>
                  </a:moveTo>
                  <a:cubicBezTo>
                    <a:pt x="0" y="30000"/>
                    <a:pt x="30000" y="7500"/>
                    <a:pt x="60000" y="7500"/>
                  </a:cubicBezTo>
                  <a:cubicBezTo>
                    <a:pt x="90000" y="0"/>
                    <a:pt x="120000" y="30000"/>
                    <a:pt x="120000" y="60000"/>
                  </a:cubicBezTo>
                  <a:cubicBezTo>
                    <a:pt x="120000" y="90000"/>
                    <a:pt x="97500" y="120000"/>
                    <a:pt x="67500" y="120000"/>
                  </a:cubicBezTo>
                  <a:cubicBezTo>
                    <a:pt x="30000" y="120000"/>
                    <a:pt x="7500" y="97500"/>
                    <a:pt x="7500" y="675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4662488" y="2463801"/>
              <a:ext cx="355500" cy="317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3818" y="19591"/>
                  </a:moveTo>
                  <a:cubicBezTo>
                    <a:pt x="91636" y="61224"/>
                    <a:pt x="37090" y="90612"/>
                    <a:pt x="6545" y="95510"/>
                  </a:cubicBezTo>
                  <a:cubicBezTo>
                    <a:pt x="0" y="95510"/>
                    <a:pt x="0" y="105306"/>
                    <a:pt x="4363" y="107755"/>
                  </a:cubicBezTo>
                  <a:cubicBezTo>
                    <a:pt x="54545" y="119999"/>
                    <a:pt x="104727" y="73469"/>
                    <a:pt x="117818" y="22040"/>
                  </a:cubicBezTo>
                  <a:cubicBezTo>
                    <a:pt x="120000" y="4897"/>
                    <a:pt x="96000" y="0"/>
                    <a:pt x="93818" y="1959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5064125" y="1874838"/>
              <a:ext cx="2382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7567" y="10169"/>
                  </a:moveTo>
                  <a:cubicBezTo>
                    <a:pt x="84324" y="6101"/>
                    <a:pt x="74594" y="0"/>
                    <a:pt x="74594" y="6101"/>
                  </a:cubicBezTo>
                  <a:cubicBezTo>
                    <a:pt x="84324" y="22372"/>
                    <a:pt x="94054" y="46779"/>
                    <a:pt x="94054" y="63050"/>
                  </a:cubicBezTo>
                  <a:cubicBezTo>
                    <a:pt x="97297" y="81355"/>
                    <a:pt x="74594" y="87457"/>
                    <a:pt x="55135" y="95593"/>
                  </a:cubicBezTo>
                  <a:cubicBezTo>
                    <a:pt x="45405" y="85423"/>
                    <a:pt x="25945" y="73220"/>
                    <a:pt x="9729" y="81355"/>
                  </a:cubicBezTo>
                  <a:cubicBezTo>
                    <a:pt x="9729" y="81355"/>
                    <a:pt x="0" y="85423"/>
                    <a:pt x="0" y="85423"/>
                  </a:cubicBezTo>
                  <a:cubicBezTo>
                    <a:pt x="3243" y="93559"/>
                    <a:pt x="32432" y="97627"/>
                    <a:pt x="35675" y="107796"/>
                  </a:cubicBezTo>
                  <a:cubicBezTo>
                    <a:pt x="35675" y="115932"/>
                    <a:pt x="45405" y="120000"/>
                    <a:pt x="55135" y="115932"/>
                  </a:cubicBezTo>
                  <a:cubicBezTo>
                    <a:pt x="84324" y="105762"/>
                    <a:pt x="113513" y="87457"/>
                    <a:pt x="116756" y="69152"/>
                  </a:cubicBezTo>
                  <a:cubicBezTo>
                    <a:pt x="120000" y="48813"/>
                    <a:pt x="97297" y="28474"/>
                    <a:pt x="87567" y="1016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4095750" y="2146301"/>
              <a:ext cx="160200" cy="8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00" y="18461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92307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4579938" y="2192338"/>
              <a:ext cx="166800" cy="8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8461" y="18461"/>
                  </a:moveTo>
                  <a:cubicBezTo>
                    <a:pt x="55384" y="18461"/>
                    <a:pt x="23076" y="0"/>
                    <a:pt x="4615" y="46153"/>
                  </a:cubicBezTo>
                  <a:cubicBezTo>
                    <a:pt x="0" y="55384"/>
                    <a:pt x="4615" y="83076"/>
                    <a:pt x="9230" y="92307"/>
                  </a:cubicBezTo>
                  <a:cubicBezTo>
                    <a:pt x="18461" y="110769"/>
                    <a:pt x="32307" y="110769"/>
                    <a:pt x="41538" y="120000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101538"/>
                    <a:pt x="110769" y="9230"/>
                    <a:pt x="78461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4767263" y="2093913"/>
              <a:ext cx="109500" cy="39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4117" y="120000"/>
                  </a:moveTo>
                  <a:cubicBezTo>
                    <a:pt x="28235" y="120000"/>
                    <a:pt x="120000" y="100000"/>
                    <a:pt x="105882" y="40000"/>
                  </a:cubicBezTo>
                  <a:cubicBezTo>
                    <a:pt x="98823" y="0"/>
                    <a:pt x="56470" y="20000"/>
                    <a:pt x="42352" y="40000"/>
                  </a:cubicBezTo>
                  <a:cubicBezTo>
                    <a:pt x="35294" y="40000"/>
                    <a:pt x="21176" y="40000"/>
                    <a:pt x="7058" y="60000"/>
                  </a:cubicBezTo>
                  <a:cubicBezTo>
                    <a:pt x="0" y="60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4759325" y="2159001"/>
              <a:ext cx="906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60000"/>
                  </a:moveTo>
                  <a:cubicBezTo>
                    <a:pt x="42857" y="75000"/>
                    <a:pt x="68571" y="90000"/>
                    <a:pt x="94285" y="120000"/>
                  </a:cubicBezTo>
                  <a:cubicBezTo>
                    <a:pt x="111428" y="120000"/>
                    <a:pt x="119999" y="75000"/>
                    <a:pt x="102857" y="75000"/>
                  </a:cubicBezTo>
                  <a:cubicBezTo>
                    <a:pt x="77142" y="60000"/>
                    <a:pt x="51428" y="30000"/>
                    <a:pt x="25714" y="15000"/>
                  </a:cubicBezTo>
                  <a:cubicBezTo>
                    <a:pt x="8571" y="0"/>
                    <a:pt x="0" y="45000"/>
                    <a:pt x="17142" y="60000"/>
                  </a:cubicBezTo>
                  <a:cubicBezTo>
                    <a:pt x="25714" y="60000"/>
                    <a:pt x="8571" y="45000"/>
                    <a:pt x="17142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4740275" y="2224088"/>
              <a:ext cx="714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818" y="60000"/>
                  </a:moveTo>
                  <a:cubicBezTo>
                    <a:pt x="43636" y="75000"/>
                    <a:pt x="65454" y="105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65454" y="30000"/>
                    <a:pt x="43636" y="15000"/>
                  </a:cubicBezTo>
                  <a:cubicBezTo>
                    <a:pt x="21818" y="0"/>
                    <a:pt x="0" y="45000"/>
                    <a:pt x="21818" y="60000"/>
                  </a:cubicBezTo>
                  <a:cubicBezTo>
                    <a:pt x="32727" y="60000"/>
                    <a:pt x="10909" y="45000"/>
                    <a:pt x="21818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4005263" y="1990726"/>
              <a:ext cx="1032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2500" y="0"/>
                  </a:moveTo>
                  <a:cubicBezTo>
                    <a:pt x="7500" y="0"/>
                    <a:pt x="0" y="36000"/>
                    <a:pt x="15000" y="48000"/>
                  </a:cubicBezTo>
                  <a:cubicBezTo>
                    <a:pt x="45000" y="60000"/>
                    <a:pt x="67500" y="72000"/>
                    <a:pt x="90000" y="108000"/>
                  </a:cubicBezTo>
                  <a:cubicBezTo>
                    <a:pt x="97500" y="120000"/>
                    <a:pt x="120000" y="96000"/>
                    <a:pt x="105000" y="72000"/>
                  </a:cubicBezTo>
                  <a:cubicBezTo>
                    <a:pt x="82500" y="36000"/>
                    <a:pt x="52500" y="24000"/>
                    <a:pt x="22500" y="0"/>
                  </a:cubicBezTo>
                  <a:cubicBezTo>
                    <a:pt x="15000" y="0"/>
                    <a:pt x="52500" y="24000"/>
                    <a:pt x="225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4005263" y="2062163"/>
              <a:ext cx="103200" cy="4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500" y="119999"/>
                  </a:moveTo>
                  <a:cubicBezTo>
                    <a:pt x="120000" y="119999"/>
                    <a:pt x="52500" y="0"/>
                    <a:pt x="30000" y="34285"/>
                  </a:cubicBezTo>
                  <a:cubicBezTo>
                    <a:pt x="0" y="68571"/>
                    <a:pt x="75000" y="119999"/>
                    <a:pt x="82500" y="119999"/>
                  </a:cubicBezTo>
                  <a:cubicBezTo>
                    <a:pt x="90000" y="119999"/>
                    <a:pt x="82500" y="119999"/>
                    <a:pt x="82500" y="11999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4037013" y="2139951"/>
              <a:ext cx="65100" cy="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000" y="0"/>
                  </a:moveTo>
                  <a:cubicBezTo>
                    <a:pt x="72000" y="24000"/>
                    <a:pt x="24000" y="0"/>
                    <a:pt x="12000" y="48000"/>
                  </a:cubicBezTo>
                  <a:cubicBezTo>
                    <a:pt x="0" y="72000"/>
                    <a:pt x="12000" y="120000"/>
                    <a:pt x="24000" y="120000"/>
                  </a:cubicBezTo>
                  <a:cubicBezTo>
                    <a:pt x="48000" y="96000"/>
                    <a:pt x="84000" y="96000"/>
                    <a:pt x="96000" y="72000"/>
                  </a:cubicBezTo>
                  <a:cubicBezTo>
                    <a:pt x="120000" y="72000"/>
                    <a:pt x="120000" y="0"/>
                    <a:pt x="96000" y="0"/>
                  </a:cubicBezTo>
                  <a:cubicBezTo>
                    <a:pt x="84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4314825" y="2165351"/>
              <a:ext cx="200100" cy="7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61935" y="100000"/>
                  </a:cubicBezTo>
                  <a:cubicBezTo>
                    <a:pt x="54193" y="110000"/>
                    <a:pt x="50322" y="110000"/>
                    <a:pt x="46451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11612" y="70000"/>
                  </a:cubicBezTo>
                  <a:cubicBezTo>
                    <a:pt x="7741" y="60000"/>
                    <a:pt x="0" y="30000"/>
                    <a:pt x="7741" y="10000"/>
                  </a:cubicBezTo>
                  <a:cubicBezTo>
                    <a:pt x="11612" y="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23225" y="10000"/>
                  </a:cubicBezTo>
                  <a:cubicBezTo>
                    <a:pt x="23225" y="10000"/>
                    <a:pt x="23225" y="20000"/>
                    <a:pt x="23225" y="30000"/>
                  </a:cubicBezTo>
                  <a:cubicBezTo>
                    <a:pt x="23225" y="40000"/>
                    <a:pt x="27096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6451" y="70000"/>
                    <a:pt x="46451" y="70000"/>
                  </a:cubicBezTo>
                  <a:cubicBezTo>
                    <a:pt x="50322" y="60000"/>
                    <a:pt x="54193" y="60000"/>
                    <a:pt x="54193" y="50000"/>
                  </a:cubicBezTo>
                  <a:cubicBezTo>
                    <a:pt x="58064" y="50000"/>
                    <a:pt x="58064" y="40000"/>
                    <a:pt x="61935" y="40000"/>
                  </a:cubicBezTo>
                  <a:cubicBezTo>
                    <a:pt x="65806" y="40000"/>
                    <a:pt x="69677" y="50000"/>
                    <a:pt x="73548" y="60000"/>
                  </a:cubicBezTo>
                  <a:cubicBezTo>
                    <a:pt x="73548" y="70000"/>
                    <a:pt x="77419" y="80000"/>
                    <a:pt x="85161" y="80000"/>
                  </a:cubicBezTo>
                  <a:cubicBezTo>
                    <a:pt x="89032" y="80000"/>
                    <a:pt x="96774" y="70000"/>
                    <a:pt x="100645" y="50000"/>
                  </a:cubicBezTo>
                  <a:cubicBezTo>
                    <a:pt x="100645" y="50000"/>
                    <a:pt x="100645" y="50000"/>
                    <a:pt x="100645" y="50000"/>
                  </a:cubicBezTo>
                  <a:cubicBezTo>
                    <a:pt x="100645" y="30000"/>
                    <a:pt x="104516" y="10000"/>
                    <a:pt x="108387" y="10000"/>
                  </a:cubicBezTo>
                  <a:cubicBezTo>
                    <a:pt x="112258" y="10000"/>
                    <a:pt x="112258" y="20000"/>
                    <a:pt x="116129" y="20000"/>
                  </a:cubicBezTo>
                  <a:cubicBezTo>
                    <a:pt x="120000" y="30000"/>
                    <a:pt x="120000" y="50000"/>
                    <a:pt x="116129" y="70000"/>
                  </a:cubicBezTo>
                  <a:cubicBezTo>
                    <a:pt x="108387" y="100000"/>
                    <a:pt x="96774" y="120000"/>
                    <a:pt x="85161" y="120000"/>
                  </a:cubicBezTo>
                  <a:cubicBezTo>
                    <a:pt x="85161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4152900" y="2049463"/>
              <a:ext cx="115800" cy="128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0000" y="12000"/>
                    <a:pt x="60000" y="18000"/>
                  </a:cubicBezTo>
                  <a:cubicBezTo>
                    <a:pt x="60000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13333" y="24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0000" y="120000"/>
                    <a:pt x="53333" y="120000"/>
                  </a:cubicBezTo>
                  <a:cubicBezTo>
                    <a:pt x="86666" y="120000"/>
                    <a:pt x="113333" y="96000"/>
                    <a:pt x="113333" y="60000"/>
                  </a:cubicBezTo>
                  <a:cubicBezTo>
                    <a:pt x="120000" y="30000"/>
                    <a:pt x="93333" y="0"/>
                    <a:pt x="60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4321175" y="2457451"/>
              <a:ext cx="162000" cy="12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2400" y="120000"/>
                  </a:moveTo>
                  <a:cubicBezTo>
                    <a:pt x="4800" y="120000"/>
                    <a:pt x="0" y="6315"/>
                    <a:pt x="57600" y="0"/>
                  </a:cubicBezTo>
                  <a:cubicBezTo>
                    <a:pt x="115200" y="0"/>
                    <a:pt x="120000" y="113684"/>
                    <a:pt x="62400" y="120000"/>
                  </a:cubicBezTo>
                  <a:cubicBezTo>
                    <a:pt x="38400" y="120000"/>
                    <a:pt x="62400" y="120000"/>
                    <a:pt x="62400" y="120000"/>
                  </a:cubicBezTo>
                  <a:close/>
                  <a:moveTo>
                    <a:pt x="57600" y="18947"/>
                  </a:moveTo>
                  <a:cubicBezTo>
                    <a:pt x="19200" y="25263"/>
                    <a:pt x="24000" y="101052"/>
                    <a:pt x="62400" y="94736"/>
                  </a:cubicBezTo>
                  <a:cubicBezTo>
                    <a:pt x="96000" y="94736"/>
                    <a:pt x="96000" y="18947"/>
                    <a:pt x="57600" y="18947"/>
                  </a:cubicBezTo>
                  <a:cubicBezTo>
                    <a:pt x="43200" y="25263"/>
                    <a:pt x="57600" y="18947"/>
                    <a:pt x="57600" y="1894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4352925" y="2489201"/>
              <a:ext cx="840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4615" y="120000"/>
                  </a:moveTo>
                  <a:cubicBezTo>
                    <a:pt x="46153" y="120000"/>
                    <a:pt x="0" y="80000"/>
                    <a:pt x="36923" y="66666"/>
                  </a:cubicBezTo>
                  <a:cubicBezTo>
                    <a:pt x="55384" y="66666"/>
                    <a:pt x="92307" y="93333"/>
                    <a:pt x="83076" y="40000"/>
                  </a:cubicBezTo>
                  <a:cubicBezTo>
                    <a:pt x="73846" y="13333"/>
                    <a:pt x="101538" y="0"/>
                    <a:pt x="110769" y="26666"/>
                  </a:cubicBezTo>
                  <a:cubicBezTo>
                    <a:pt x="120000" y="66666"/>
                    <a:pt x="92307" y="120000"/>
                    <a:pt x="64615" y="120000"/>
                  </a:cubicBezTo>
                  <a:cubicBezTo>
                    <a:pt x="55384" y="120000"/>
                    <a:pt x="64615" y="120000"/>
                    <a:pt x="64615" y="120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3895725" y="1433513"/>
              <a:ext cx="14907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324" y="12413"/>
                  </a:move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ubicBezTo>
                    <a:pt x="113246" y="10574"/>
                    <a:pt x="116883" y="13793"/>
                    <a:pt x="115324" y="12413"/>
                  </a:cubicBezTo>
                  <a:close/>
                  <a:moveTo>
                    <a:pt x="109610" y="38620"/>
                  </a:moveTo>
                  <a:cubicBezTo>
                    <a:pt x="114285" y="47356"/>
                    <a:pt x="109610" y="53333"/>
                    <a:pt x="101298" y="57471"/>
                  </a:cubicBezTo>
                  <a:cubicBezTo>
                    <a:pt x="100259" y="54712"/>
                    <a:pt x="97662" y="51954"/>
                    <a:pt x="95064" y="50574"/>
                  </a:cubicBezTo>
                  <a:cubicBezTo>
                    <a:pt x="98181" y="50114"/>
                    <a:pt x="101818" y="48735"/>
                    <a:pt x="103376" y="46436"/>
                  </a:cubicBezTo>
                  <a:cubicBezTo>
                    <a:pt x="105454" y="43678"/>
                    <a:pt x="103896" y="40459"/>
                    <a:pt x="102857" y="37701"/>
                  </a:cubicBezTo>
                  <a:cubicBezTo>
                    <a:pt x="100779" y="32183"/>
                    <a:pt x="95584" y="23908"/>
                    <a:pt x="98701" y="17931"/>
                  </a:cubicBezTo>
                  <a:cubicBezTo>
                    <a:pt x="100259" y="15172"/>
                    <a:pt x="103896" y="13793"/>
                    <a:pt x="107532" y="13793"/>
                  </a:cubicBezTo>
                  <a:cubicBezTo>
                    <a:pt x="109090" y="13793"/>
                    <a:pt x="114285" y="14712"/>
                    <a:pt x="113766" y="17011"/>
                  </a:cubicBezTo>
                  <a:cubicBezTo>
                    <a:pt x="112207" y="20229"/>
                    <a:pt x="103896" y="14252"/>
                    <a:pt x="101818" y="18850"/>
                  </a:cubicBezTo>
                  <a:cubicBezTo>
                    <a:pt x="99740" y="23908"/>
                    <a:pt x="106493" y="33103"/>
                    <a:pt x="109610" y="38620"/>
                  </a:cubicBezTo>
                  <a:close/>
                  <a:moveTo>
                    <a:pt x="94025" y="100229"/>
                  </a:moveTo>
                  <a:cubicBezTo>
                    <a:pt x="94025" y="100229"/>
                    <a:pt x="94025" y="100229"/>
                    <a:pt x="93506" y="100229"/>
                  </a:cubicBezTo>
                  <a:cubicBezTo>
                    <a:pt x="92987" y="100689"/>
                    <a:pt x="91948" y="90574"/>
                    <a:pt x="91428" y="89655"/>
                  </a:cubicBezTo>
                  <a:cubicBezTo>
                    <a:pt x="91428" y="85977"/>
                    <a:pt x="91948" y="81379"/>
                    <a:pt x="90909" y="77701"/>
                  </a:cubicBezTo>
                  <a:cubicBezTo>
                    <a:pt x="89870" y="75402"/>
                    <a:pt x="86753" y="71724"/>
                    <a:pt x="83636" y="73563"/>
                  </a:cubicBezTo>
                  <a:cubicBezTo>
                    <a:pt x="80519" y="75862"/>
                    <a:pt x="86753" y="75862"/>
                    <a:pt x="87792" y="76781"/>
                  </a:cubicBezTo>
                  <a:cubicBezTo>
                    <a:pt x="90909" y="80000"/>
                    <a:pt x="83636" y="85057"/>
                    <a:pt x="81558" y="86896"/>
                  </a:cubicBezTo>
                  <a:cubicBezTo>
                    <a:pt x="76363" y="90574"/>
                    <a:pt x="70129" y="92873"/>
                    <a:pt x="63376" y="92873"/>
                  </a:cubicBezTo>
                  <a:cubicBezTo>
                    <a:pt x="63376" y="91494"/>
                    <a:pt x="63376" y="85057"/>
                    <a:pt x="61298" y="84597"/>
                  </a:cubicBezTo>
                  <a:cubicBezTo>
                    <a:pt x="59740" y="84137"/>
                    <a:pt x="60259" y="91954"/>
                    <a:pt x="60779" y="92873"/>
                  </a:cubicBezTo>
                  <a:cubicBezTo>
                    <a:pt x="61298" y="98850"/>
                    <a:pt x="60779" y="107586"/>
                    <a:pt x="58181" y="113563"/>
                  </a:cubicBezTo>
                  <a:cubicBezTo>
                    <a:pt x="57142" y="115402"/>
                    <a:pt x="55064" y="117241"/>
                    <a:pt x="54545" y="114482"/>
                  </a:cubicBezTo>
                  <a:cubicBezTo>
                    <a:pt x="53506" y="110804"/>
                    <a:pt x="54545" y="106206"/>
                    <a:pt x="54025" y="102528"/>
                  </a:cubicBezTo>
                  <a:cubicBezTo>
                    <a:pt x="52987" y="97471"/>
                    <a:pt x="50389" y="92873"/>
                    <a:pt x="45194" y="91034"/>
                  </a:cubicBezTo>
                  <a:cubicBezTo>
                    <a:pt x="42597" y="90114"/>
                    <a:pt x="37922" y="89195"/>
                    <a:pt x="35324" y="90574"/>
                  </a:cubicBezTo>
                  <a:cubicBezTo>
                    <a:pt x="32727" y="91954"/>
                    <a:pt x="34805" y="92873"/>
                    <a:pt x="36883" y="92413"/>
                  </a:cubicBezTo>
                  <a:cubicBezTo>
                    <a:pt x="33246" y="97931"/>
                    <a:pt x="32727" y="103448"/>
                    <a:pt x="32207" y="109425"/>
                  </a:cubicBezTo>
                  <a:cubicBezTo>
                    <a:pt x="32207" y="110804"/>
                    <a:pt x="32727" y="113103"/>
                    <a:pt x="30649" y="112183"/>
                  </a:cubicBezTo>
                  <a:cubicBezTo>
                    <a:pt x="28571" y="110804"/>
                    <a:pt x="28051" y="107586"/>
                    <a:pt x="27532" y="105287"/>
                  </a:cubicBezTo>
                  <a:cubicBezTo>
                    <a:pt x="26493" y="100689"/>
                    <a:pt x="21818" y="69425"/>
                    <a:pt x="32207" y="71724"/>
                  </a:cubicBezTo>
                  <a:cubicBezTo>
                    <a:pt x="39480" y="73563"/>
                    <a:pt x="46233" y="74482"/>
                    <a:pt x="54025" y="73103"/>
                  </a:cubicBezTo>
                  <a:cubicBezTo>
                    <a:pt x="60779" y="72183"/>
                    <a:pt x="68051" y="69425"/>
                    <a:pt x="73766" y="65287"/>
                  </a:cubicBezTo>
                  <a:cubicBezTo>
                    <a:pt x="75844" y="63908"/>
                    <a:pt x="77922" y="61609"/>
                    <a:pt x="80000" y="59310"/>
                  </a:cubicBezTo>
                  <a:cubicBezTo>
                    <a:pt x="81038" y="58390"/>
                    <a:pt x="81558" y="57011"/>
                    <a:pt x="82077" y="55632"/>
                  </a:cubicBezTo>
                  <a:cubicBezTo>
                    <a:pt x="82597" y="54712"/>
                    <a:pt x="83116" y="50574"/>
                    <a:pt x="84155" y="50114"/>
                  </a:cubicBezTo>
                  <a:cubicBezTo>
                    <a:pt x="85714" y="48735"/>
                    <a:pt x="91428" y="51034"/>
                    <a:pt x="92987" y="51954"/>
                  </a:cubicBezTo>
                  <a:cubicBezTo>
                    <a:pt x="95584" y="53333"/>
                    <a:pt x="97662" y="55632"/>
                    <a:pt x="99220" y="58390"/>
                  </a:cubicBezTo>
                  <a:cubicBezTo>
                    <a:pt x="101818" y="63908"/>
                    <a:pt x="101298" y="70804"/>
                    <a:pt x="100779" y="76781"/>
                  </a:cubicBezTo>
                  <a:cubicBezTo>
                    <a:pt x="99740" y="84597"/>
                    <a:pt x="97142" y="92413"/>
                    <a:pt x="94025" y="100229"/>
                  </a:cubicBezTo>
                  <a:cubicBezTo>
                    <a:pt x="94025" y="100689"/>
                    <a:pt x="97142" y="92873"/>
                    <a:pt x="94025" y="100229"/>
                  </a:cubicBezTo>
                  <a:close/>
                  <a:moveTo>
                    <a:pt x="11428" y="31724"/>
                  </a:moveTo>
                  <a:cubicBezTo>
                    <a:pt x="12467" y="29885"/>
                    <a:pt x="13506" y="27586"/>
                    <a:pt x="14545" y="25747"/>
                  </a:cubicBezTo>
                  <a:cubicBezTo>
                    <a:pt x="14545" y="25287"/>
                    <a:pt x="15584" y="23908"/>
                    <a:pt x="15584" y="22988"/>
                  </a:cubicBezTo>
                  <a:cubicBezTo>
                    <a:pt x="14545" y="19770"/>
                    <a:pt x="11948" y="25747"/>
                    <a:pt x="11428" y="26206"/>
                  </a:cubicBezTo>
                  <a:cubicBezTo>
                    <a:pt x="8831" y="23448"/>
                    <a:pt x="7272" y="20229"/>
                    <a:pt x="6233" y="16551"/>
                  </a:cubicBezTo>
                  <a:cubicBezTo>
                    <a:pt x="5714" y="13793"/>
                    <a:pt x="4155" y="8735"/>
                    <a:pt x="5194" y="5517"/>
                  </a:cubicBezTo>
                  <a:cubicBezTo>
                    <a:pt x="6233" y="3678"/>
                    <a:pt x="10909" y="5057"/>
                    <a:pt x="12987" y="5057"/>
                  </a:cubicBezTo>
                  <a:cubicBezTo>
                    <a:pt x="17662" y="5517"/>
                    <a:pt x="22337" y="6436"/>
                    <a:pt x="27012" y="7816"/>
                  </a:cubicBezTo>
                  <a:cubicBezTo>
                    <a:pt x="25454" y="8735"/>
                    <a:pt x="20259" y="13333"/>
                    <a:pt x="24935" y="11954"/>
                  </a:cubicBezTo>
                  <a:cubicBezTo>
                    <a:pt x="27012" y="11494"/>
                    <a:pt x="28571" y="9655"/>
                    <a:pt x="30649" y="8735"/>
                  </a:cubicBezTo>
                  <a:cubicBezTo>
                    <a:pt x="33766" y="6896"/>
                    <a:pt x="37922" y="6436"/>
                    <a:pt x="41558" y="5977"/>
                  </a:cubicBezTo>
                  <a:cubicBezTo>
                    <a:pt x="48311" y="5517"/>
                    <a:pt x="56103" y="7356"/>
                    <a:pt x="62337" y="10114"/>
                  </a:cubicBezTo>
                  <a:cubicBezTo>
                    <a:pt x="63376" y="11034"/>
                    <a:pt x="64935" y="11954"/>
                    <a:pt x="66493" y="12873"/>
                  </a:cubicBezTo>
                  <a:cubicBezTo>
                    <a:pt x="67012" y="13333"/>
                    <a:pt x="68571" y="15172"/>
                    <a:pt x="69610" y="15172"/>
                  </a:cubicBezTo>
                  <a:cubicBezTo>
                    <a:pt x="73766" y="15632"/>
                    <a:pt x="68571" y="11494"/>
                    <a:pt x="68051" y="11034"/>
                  </a:cubicBezTo>
                  <a:cubicBezTo>
                    <a:pt x="72207" y="10114"/>
                    <a:pt x="76363" y="9655"/>
                    <a:pt x="81038" y="9655"/>
                  </a:cubicBezTo>
                  <a:cubicBezTo>
                    <a:pt x="82597" y="9655"/>
                    <a:pt x="87792" y="9195"/>
                    <a:pt x="88831" y="11034"/>
                  </a:cubicBezTo>
                  <a:cubicBezTo>
                    <a:pt x="89870" y="12873"/>
                    <a:pt x="87792" y="18390"/>
                    <a:pt x="86753" y="20229"/>
                  </a:cubicBezTo>
                  <a:cubicBezTo>
                    <a:pt x="85714" y="23908"/>
                    <a:pt x="83636" y="27586"/>
                    <a:pt x="81038" y="30344"/>
                  </a:cubicBezTo>
                  <a:cubicBezTo>
                    <a:pt x="80519" y="29425"/>
                    <a:pt x="80000" y="27126"/>
                    <a:pt x="78961" y="26666"/>
                  </a:cubicBezTo>
                  <a:cubicBezTo>
                    <a:pt x="77402" y="26206"/>
                    <a:pt x="77402" y="28045"/>
                    <a:pt x="77922" y="29425"/>
                  </a:cubicBezTo>
                  <a:cubicBezTo>
                    <a:pt x="77922" y="31264"/>
                    <a:pt x="78961" y="33103"/>
                    <a:pt x="79480" y="34942"/>
                  </a:cubicBezTo>
                  <a:cubicBezTo>
                    <a:pt x="80519" y="37701"/>
                    <a:pt x="81558" y="41379"/>
                    <a:pt x="82077" y="44597"/>
                  </a:cubicBezTo>
                  <a:cubicBezTo>
                    <a:pt x="82597" y="54712"/>
                    <a:pt x="75324" y="63448"/>
                    <a:pt x="64935" y="67586"/>
                  </a:cubicBezTo>
                  <a:cubicBezTo>
                    <a:pt x="47272" y="75402"/>
                    <a:pt x="22857" y="71724"/>
                    <a:pt x="11948" y="56091"/>
                  </a:cubicBezTo>
                  <a:cubicBezTo>
                    <a:pt x="7272" y="49655"/>
                    <a:pt x="7792" y="40000"/>
                    <a:pt x="11428" y="31724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4586288" y="2087563"/>
              <a:ext cx="122100" cy="136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9473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14285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1" name="Google Shape;401;p11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Hamster)">
  <p:cSld name="BLANK_1_1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2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4" name="Google Shape;404;p12"/>
          <p:cNvGrpSpPr/>
          <p:nvPr/>
        </p:nvGrpSpPr>
        <p:grpSpPr>
          <a:xfrm>
            <a:off x="7522239" y="3425970"/>
            <a:ext cx="1194510" cy="1523626"/>
            <a:chOff x="1300163" y="3487738"/>
            <a:chExt cx="1549500" cy="1976425"/>
          </a:xfrm>
        </p:grpSpPr>
        <p:sp>
          <p:nvSpPr>
            <p:cNvPr id="405" name="Google Shape;405;p12"/>
            <p:cNvSpPr/>
            <p:nvPr/>
          </p:nvSpPr>
          <p:spPr>
            <a:xfrm>
              <a:off x="2674938" y="3643313"/>
              <a:ext cx="52500" cy="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60000"/>
                  </a:moveTo>
                  <a:cubicBezTo>
                    <a:pt x="75000" y="80000"/>
                    <a:pt x="105000" y="100000"/>
                    <a:pt x="120000" y="120000"/>
                  </a:cubicBezTo>
                  <a:cubicBezTo>
                    <a:pt x="75000" y="80000"/>
                    <a:pt x="0" y="0"/>
                    <a:pt x="60000" y="6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2"/>
            <p:cNvSpPr/>
            <p:nvPr/>
          </p:nvSpPr>
          <p:spPr>
            <a:xfrm>
              <a:off x="2727325" y="368141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2"/>
            <p:cNvSpPr/>
            <p:nvPr/>
          </p:nvSpPr>
          <p:spPr>
            <a:xfrm>
              <a:off x="2727325" y="3681413"/>
              <a:ext cx="12600" cy="6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120000" y="120000"/>
                    <a:pt x="60000" y="12000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2"/>
            <p:cNvSpPr/>
            <p:nvPr/>
          </p:nvSpPr>
          <p:spPr>
            <a:xfrm>
              <a:off x="1300163" y="3487738"/>
              <a:ext cx="1549500" cy="1917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7000" y="14189"/>
                    <a:pt x="77000" y="14594"/>
                    <a:pt x="77000" y="14594"/>
                  </a:cubicBezTo>
                  <a:cubicBezTo>
                    <a:pt x="77000" y="14594"/>
                    <a:pt x="765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lose/>
                </a:path>
              </a:pathLst>
            </a:custGeom>
            <a:solidFill>
              <a:srgbClr val="E6C39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2"/>
            <p:cNvSpPr/>
            <p:nvPr/>
          </p:nvSpPr>
          <p:spPr>
            <a:xfrm>
              <a:off x="1693863" y="4699001"/>
              <a:ext cx="742800" cy="51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217" y="21265"/>
                  </a:moveTo>
                  <a:cubicBezTo>
                    <a:pt x="29217" y="21265"/>
                    <a:pt x="36521" y="7594"/>
                    <a:pt x="46956" y="7594"/>
                  </a:cubicBezTo>
                  <a:cubicBezTo>
                    <a:pt x="57391" y="9113"/>
                    <a:pt x="90782" y="0"/>
                    <a:pt x="92869" y="22784"/>
                  </a:cubicBezTo>
                  <a:cubicBezTo>
                    <a:pt x="92869" y="22784"/>
                    <a:pt x="80347" y="44050"/>
                    <a:pt x="85565" y="50126"/>
                  </a:cubicBezTo>
                  <a:cubicBezTo>
                    <a:pt x="90782" y="56202"/>
                    <a:pt x="102260" y="53164"/>
                    <a:pt x="106434" y="47088"/>
                  </a:cubicBezTo>
                  <a:cubicBezTo>
                    <a:pt x="110608" y="41012"/>
                    <a:pt x="120000" y="110886"/>
                    <a:pt x="59478" y="115443"/>
                  </a:cubicBezTo>
                  <a:cubicBezTo>
                    <a:pt x="0" y="120000"/>
                    <a:pt x="14608" y="45569"/>
                    <a:pt x="14608" y="45569"/>
                  </a:cubicBezTo>
                  <a:cubicBezTo>
                    <a:pt x="14608" y="45569"/>
                    <a:pt x="30260" y="62278"/>
                    <a:pt x="37565" y="50126"/>
                  </a:cubicBezTo>
                  <a:cubicBezTo>
                    <a:pt x="39652" y="44050"/>
                    <a:pt x="29217" y="21265"/>
                    <a:pt x="29217" y="212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2"/>
            <p:cNvSpPr/>
            <p:nvPr/>
          </p:nvSpPr>
          <p:spPr>
            <a:xfrm>
              <a:off x="1700213" y="4303713"/>
              <a:ext cx="742800" cy="357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7043" y="15272"/>
                  </a:moveTo>
                  <a:cubicBezTo>
                    <a:pt x="87652" y="10909"/>
                    <a:pt x="75130" y="6545"/>
                    <a:pt x="69913" y="30545"/>
                  </a:cubicBezTo>
                  <a:cubicBezTo>
                    <a:pt x="64695" y="54545"/>
                    <a:pt x="56347" y="34909"/>
                    <a:pt x="56347" y="34909"/>
                  </a:cubicBezTo>
                  <a:cubicBezTo>
                    <a:pt x="52173" y="43636"/>
                    <a:pt x="44869" y="37090"/>
                    <a:pt x="41739" y="24000"/>
                  </a:cubicBezTo>
                  <a:cubicBezTo>
                    <a:pt x="39652" y="13090"/>
                    <a:pt x="33391" y="8727"/>
                    <a:pt x="24000" y="2181"/>
                  </a:cubicBezTo>
                  <a:cubicBezTo>
                    <a:pt x="17739" y="0"/>
                    <a:pt x="13565" y="2181"/>
                    <a:pt x="9391" y="8727"/>
                  </a:cubicBezTo>
                  <a:cubicBezTo>
                    <a:pt x="8347" y="10909"/>
                    <a:pt x="7304" y="13090"/>
                    <a:pt x="6260" y="15272"/>
                  </a:cubicBezTo>
                  <a:cubicBezTo>
                    <a:pt x="0" y="30545"/>
                    <a:pt x="0" y="50181"/>
                    <a:pt x="0" y="61090"/>
                  </a:cubicBezTo>
                  <a:cubicBezTo>
                    <a:pt x="13565" y="98181"/>
                    <a:pt x="36521" y="120000"/>
                    <a:pt x="62608" y="120000"/>
                  </a:cubicBezTo>
                  <a:cubicBezTo>
                    <a:pt x="63652" y="120000"/>
                    <a:pt x="64695" y="120000"/>
                    <a:pt x="65739" y="120000"/>
                  </a:cubicBezTo>
                  <a:cubicBezTo>
                    <a:pt x="80347" y="117818"/>
                    <a:pt x="93913" y="111272"/>
                    <a:pt x="106434" y="96000"/>
                  </a:cubicBezTo>
                  <a:cubicBezTo>
                    <a:pt x="110608" y="91636"/>
                    <a:pt x="113739" y="87272"/>
                    <a:pt x="116869" y="82909"/>
                  </a:cubicBezTo>
                  <a:cubicBezTo>
                    <a:pt x="120000" y="58909"/>
                    <a:pt x="105391" y="19636"/>
                    <a:pt x="97043" y="152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2"/>
            <p:cNvSpPr/>
            <p:nvPr/>
          </p:nvSpPr>
          <p:spPr>
            <a:xfrm>
              <a:off x="1649413" y="5224463"/>
              <a:ext cx="838200" cy="239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8923" y="16216"/>
                  </a:move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10769" y="22702"/>
                    <a:pt x="114461" y="35675"/>
                    <a:pt x="113538" y="45405"/>
                  </a:cubicBezTo>
                  <a:cubicBezTo>
                    <a:pt x="112615" y="55135"/>
                    <a:pt x="107076" y="58378"/>
                    <a:pt x="104307" y="58378"/>
                  </a:cubicBezTo>
                  <a:cubicBezTo>
                    <a:pt x="104307" y="58378"/>
                    <a:pt x="104307" y="58378"/>
                    <a:pt x="104307" y="58378"/>
                  </a:cubicBezTo>
                  <a:cubicBezTo>
                    <a:pt x="103384" y="58378"/>
                    <a:pt x="103384" y="58378"/>
                    <a:pt x="102461" y="58378"/>
                  </a:cubicBezTo>
                  <a:cubicBezTo>
                    <a:pt x="95076" y="58378"/>
                    <a:pt x="86769" y="45405"/>
                    <a:pt x="82153" y="29189"/>
                  </a:cubicBezTo>
                  <a:cubicBezTo>
                    <a:pt x="82153" y="25945"/>
                    <a:pt x="82153" y="25945"/>
                    <a:pt x="82153" y="25945"/>
                  </a:cubicBezTo>
                  <a:cubicBezTo>
                    <a:pt x="82153" y="22702"/>
                    <a:pt x="82153" y="22702"/>
                    <a:pt x="83076" y="22702"/>
                  </a:cubicBezTo>
                  <a:cubicBezTo>
                    <a:pt x="83076" y="22702"/>
                    <a:pt x="83076" y="22702"/>
                    <a:pt x="83076" y="22702"/>
                  </a:cubicBezTo>
                  <a:cubicBezTo>
                    <a:pt x="84000" y="22702"/>
                    <a:pt x="84923" y="22702"/>
                    <a:pt x="85846" y="22702"/>
                  </a:cubicBezTo>
                  <a:cubicBezTo>
                    <a:pt x="89538" y="22702"/>
                    <a:pt x="91384" y="22702"/>
                    <a:pt x="93230" y="16216"/>
                  </a:cubicBezTo>
                  <a:cubicBezTo>
                    <a:pt x="93230" y="12972"/>
                    <a:pt x="93230" y="12972"/>
                    <a:pt x="93230" y="12972"/>
                  </a:cubicBezTo>
                  <a:cubicBezTo>
                    <a:pt x="93230" y="12972"/>
                    <a:pt x="93230" y="9729"/>
                    <a:pt x="91384" y="9729"/>
                  </a:cubicBezTo>
                  <a:cubicBezTo>
                    <a:pt x="89538" y="9729"/>
                    <a:pt x="86769" y="12972"/>
                    <a:pt x="84923" y="12972"/>
                  </a:cubicBezTo>
                  <a:cubicBezTo>
                    <a:pt x="84000" y="12972"/>
                    <a:pt x="84000" y="12972"/>
                    <a:pt x="83076" y="12972"/>
                  </a:cubicBezTo>
                  <a:cubicBezTo>
                    <a:pt x="81230" y="12972"/>
                    <a:pt x="78461" y="12972"/>
                    <a:pt x="75692" y="9729"/>
                  </a:cubicBezTo>
                  <a:cubicBezTo>
                    <a:pt x="74769" y="9729"/>
                    <a:pt x="74769" y="9729"/>
                    <a:pt x="74769" y="9729"/>
                  </a:cubicBezTo>
                  <a:cubicBezTo>
                    <a:pt x="72000" y="9729"/>
                    <a:pt x="69230" y="6486"/>
                    <a:pt x="66461" y="6486"/>
                  </a:cubicBezTo>
                  <a:cubicBezTo>
                    <a:pt x="65538" y="6486"/>
                    <a:pt x="64615" y="6486"/>
                    <a:pt x="63692" y="6486"/>
                  </a:cubicBezTo>
                  <a:cubicBezTo>
                    <a:pt x="58153" y="6486"/>
                    <a:pt x="52615" y="9729"/>
                    <a:pt x="48000" y="9729"/>
                  </a:cubicBezTo>
                  <a:cubicBezTo>
                    <a:pt x="47076" y="12972"/>
                    <a:pt x="47076" y="12972"/>
                    <a:pt x="47076" y="12972"/>
                  </a:cubicBezTo>
                  <a:cubicBezTo>
                    <a:pt x="44307" y="12972"/>
                    <a:pt x="41538" y="12972"/>
                    <a:pt x="38769" y="12972"/>
                  </a:cubicBezTo>
                  <a:cubicBezTo>
                    <a:pt x="37846" y="12972"/>
                    <a:pt x="37846" y="12972"/>
                    <a:pt x="37846" y="12972"/>
                  </a:cubicBezTo>
                  <a:cubicBezTo>
                    <a:pt x="36923" y="12972"/>
                    <a:pt x="35076" y="12972"/>
                    <a:pt x="34153" y="12972"/>
                  </a:cubicBezTo>
                  <a:cubicBezTo>
                    <a:pt x="33230" y="12972"/>
                    <a:pt x="32307" y="9729"/>
                    <a:pt x="31384" y="9729"/>
                  </a:cubicBezTo>
                  <a:cubicBezTo>
                    <a:pt x="31384" y="9729"/>
                    <a:pt x="31384" y="9729"/>
                    <a:pt x="30461" y="9729"/>
                  </a:cubicBezTo>
                  <a:cubicBezTo>
                    <a:pt x="30461" y="12972"/>
                    <a:pt x="29538" y="12972"/>
                    <a:pt x="29538" y="16216"/>
                  </a:cubicBezTo>
                  <a:cubicBezTo>
                    <a:pt x="29538" y="16216"/>
                    <a:pt x="30461" y="19459"/>
                    <a:pt x="30461" y="19459"/>
                  </a:cubicBezTo>
                  <a:cubicBezTo>
                    <a:pt x="33230" y="22702"/>
                    <a:pt x="35076" y="22702"/>
                    <a:pt x="37846" y="22702"/>
                  </a:cubicBezTo>
                  <a:cubicBezTo>
                    <a:pt x="38769" y="22702"/>
                    <a:pt x="38769" y="25945"/>
                    <a:pt x="38769" y="25945"/>
                  </a:cubicBezTo>
                  <a:cubicBezTo>
                    <a:pt x="38769" y="25945"/>
                    <a:pt x="38769" y="29189"/>
                    <a:pt x="38769" y="29189"/>
                  </a:cubicBezTo>
                  <a:cubicBezTo>
                    <a:pt x="38769" y="32432"/>
                    <a:pt x="38769" y="32432"/>
                    <a:pt x="38769" y="32432"/>
                  </a:cubicBezTo>
                  <a:cubicBezTo>
                    <a:pt x="37846" y="32432"/>
                    <a:pt x="37846" y="35675"/>
                    <a:pt x="36923" y="35675"/>
                  </a:cubicBezTo>
                  <a:cubicBezTo>
                    <a:pt x="32307" y="51891"/>
                    <a:pt x="26769" y="61621"/>
                    <a:pt x="21230" y="61621"/>
                  </a:cubicBezTo>
                  <a:cubicBezTo>
                    <a:pt x="19384" y="61621"/>
                    <a:pt x="18461" y="64864"/>
                    <a:pt x="17538" y="64864"/>
                  </a:cubicBezTo>
                  <a:cubicBezTo>
                    <a:pt x="13846" y="64864"/>
                    <a:pt x="11076" y="61621"/>
                    <a:pt x="9230" y="55135"/>
                  </a:cubicBezTo>
                  <a:cubicBezTo>
                    <a:pt x="8307" y="51891"/>
                    <a:pt x="7384" y="48648"/>
                    <a:pt x="8307" y="42162"/>
                  </a:cubicBezTo>
                  <a:cubicBezTo>
                    <a:pt x="8307" y="35675"/>
                    <a:pt x="10153" y="25945"/>
                    <a:pt x="11076" y="22702"/>
                  </a:cubicBezTo>
                  <a:cubicBezTo>
                    <a:pt x="12000" y="19459"/>
                    <a:pt x="12923" y="16216"/>
                    <a:pt x="14769" y="9729"/>
                  </a:cubicBezTo>
                  <a:cubicBezTo>
                    <a:pt x="15692" y="6486"/>
                    <a:pt x="16615" y="3243"/>
                    <a:pt x="17538" y="0"/>
                  </a:cubicBezTo>
                  <a:cubicBezTo>
                    <a:pt x="9230" y="9729"/>
                    <a:pt x="3692" y="29189"/>
                    <a:pt x="0" y="58378"/>
                  </a:cubicBezTo>
                  <a:cubicBezTo>
                    <a:pt x="0" y="58378"/>
                    <a:pt x="7384" y="120000"/>
                    <a:pt x="33230" y="81081"/>
                  </a:cubicBezTo>
                  <a:cubicBezTo>
                    <a:pt x="58153" y="45405"/>
                    <a:pt x="75692" y="64864"/>
                    <a:pt x="84000" y="74594"/>
                  </a:cubicBezTo>
                  <a:cubicBezTo>
                    <a:pt x="91384" y="84324"/>
                    <a:pt x="118153" y="110270"/>
                    <a:pt x="120000" y="55135"/>
                  </a:cubicBezTo>
                  <a:cubicBezTo>
                    <a:pt x="120000" y="35675"/>
                    <a:pt x="115384" y="22702"/>
                    <a:pt x="108923" y="1621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2"/>
            <p:cNvSpPr/>
            <p:nvPr/>
          </p:nvSpPr>
          <p:spPr>
            <a:xfrm>
              <a:off x="1636713" y="4316413"/>
              <a:ext cx="928800" cy="35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833" y="6666"/>
                  </a:moveTo>
                  <a:cubicBezTo>
                    <a:pt x="111666" y="40000"/>
                    <a:pt x="103333" y="64444"/>
                    <a:pt x="91666" y="80000"/>
                  </a:cubicBezTo>
                  <a:cubicBezTo>
                    <a:pt x="80833" y="93333"/>
                    <a:pt x="68333" y="95555"/>
                    <a:pt x="56666" y="93333"/>
                  </a:cubicBezTo>
                  <a:cubicBezTo>
                    <a:pt x="34166" y="91111"/>
                    <a:pt x="12500" y="73333"/>
                    <a:pt x="833" y="17777"/>
                  </a:cubicBezTo>
                  <a:cubicBezTo>
                    <a:pt x="833" y="17777"/>
                    <a:pt x="0" y="17777"/>
                    <a:pt x="0" y="20000"/>
                  </a:cubicBezTo>
                  <a:cubicBezTo>
                    <a:pt x="3333" y="48888"/>
                    <a:pt x="10833" y="71111"/>
                    <a:pt x="20833" y="88888"/>
                  </a:cubicBezTo>
                  <a:cubicBezTo>
                    <a:pt x="25833" y="97777"/>
                    <a:pt x="31666" y="104444"/>
                    <a:pt x="38333" y="106666"/>
                  </a:cubicBezTo>
                  <a:cubicBezTo>
                    <a:pt x="38333" y="108888"/>
                    <a:pt x="38333" y="108888"/>
                    <a:pt x="38333" y="108888"/>
                  </a:cubicBezTo>
                  <a:cubicBezTo>
                    <a:pt x="42500" y="115555"/>
                    <a:pt x="47500" y="115555"/>
                    <a:pt x="52500" y="117777"/>
                  </a:cubicBezTo>
                  <a:cubicBezTo>
                    <a:pt x="55833" y="117777"/>
                    <a:pt x="60833" y="120000"/>
                    <a:pt x="65000" y="115555"/>
                  </a:cubicBezTo>
                  <a:cubicBezTo>
                    <a:pt x="75833" y="115555"/>
                    <a:pt x="86666" y="108888"/>
                    <a:pt x="96666" y="93333"/>
                  </a:cubicBezTo>
                  <a:cubicBezTo>
                    <a:pt x="107500" y="77777"/>
                    <a:pt x="117500" y="42222"/>
                    <a:pt x="120000" y="8888"/>
                  </a:cubicBezTo>
                  <a:cubicBezTo>
                    <a:pt x="120000" y="2222"/>
                    <a:pt x="116666" y="0"/>
                    <a:pt x="115833" y="666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2"/>
            <p:cNvSpPr/>
            <p:nvPr/>
          </p:nvSpPr>
          <p:spPr>
            <a:xfrm>
              <a:off x="2390775" y="3694113"/>
              <a:ext cx="349200" cy="395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41311"/>
                  </a:moveTo>
                  <a:cubicBezTo>
                    <a:pt x="0" y="41311"/>
                    <a:pt x="35555" y="80655"/>
                    <a:pt x="42222" y="120000"/>
                  </a:cubicBezTo>
                  <a:cubicBezTo>
                    <a:pt x="42222" y="120000"/>
                    <a:pt x="120000" y="102295"/>
                    <a:pt x="93333" y="51147"/>
                  </a:cubicBezTo>
                  <a:cubicBezTo>
                    <a:pt x="66666" y="0"/>
                    <a:pt x="6666" y="9836"/>
                    <a:pt x="0" y="413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2"/>
            <p:cNvSpPr/>
            <p:nvPr/>
          </p:nvSpPr>
          <p:spPr>
            <a:xfrm>
              <a:off x="1443038" y="3668713"/>
              <a:ext cx="368400" cy="395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43278"/>
                  </a:moveTo>
                  <a:cubicBezTo>
                    <a:pt x="119999" y="43278"/>
                    <a:pt x="84210" y="82622"/>
                    <a:pt x="75789" y="120000"/>
                  </a:cubicBezTo>
                  <a:cubicBezTo>
                    <a:pt x="75789" y="120000"/>
                    <a:pt x="0" y="100327"/>
                    <a:pt x="29473" y="51147"/>
                  </a:cubicBezTo>
                  <a:cubicBezTo>
                    <a:pt x="56842" y="0"/>
                    <a:pt x="113684" y="11803"/>
                    <a:pt x="119999" y="432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2"/>
            <p:cNvSpPr/>
            <p:nvPr/>
          </p:nvSpPr>
          <p:spPr>
            <a:xfrm>
              <a:off x="2178050" y="4829176"/>
              <a:ext cx="252300" cy="128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1538" y="18000"/>
                  </a:moveTo>
                  <a:cubicBezTo>
                    <a:pt x="95384" y="60000"/>
                    <a:pt x="76923" y="78000"/>
                    <a:pt x="58461" y="84000"/>
                  </a:cubicBezTo>
                  <a:cubicBezTo>
                    <a:pt x="58461" y="84000"/>
                    <a:pt x="58461" y="84000"/>
                    <a:pt x="58461" y="84000"/>
                  </a:cubicBezTo>
                  <a:cubicBezTo>
                    <a:pt x="61538" y="78000"/>
                    <a:pt x="58461" y="66000"/>
                    <a:pt x="55384" y="60000"/>
                  </a:cubicBezTo>
                  <a:cubicBezTo>
                    <a:pt x="52307" y="54000"/>
                    <a:pt x="49230" y="54000"/>
                    <a:pt x="46153" y="54000"/>
                  </a:cubicBezTo>
                  <a:cubicBezTo>
                    <a:pt x="43076" y="54000"/>
                    <a:pt x="43076" y="54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36923" y="48000"/>
                    <a:pt x="36923" y="48000"/>
                    <a:pt x="36923" y="48000"/>
                  </a:cubicBezTo>
                  <a:cubicBezTo>
                    <a:pt x="36923" y="48000"/>
                    <a:pt x="36923" y="42000"/>
                    <a:pt x="33846" y="42000"/>
                  </a:cubicBezTo>
                  <a:cubicBezTo>
                    <a:pt x="36923" y="42000"/>
                    <a:pt x="33846" y="42000"/>
                    <a:pt x="33846" y="36000"/>
                  </a:cubicBezTo>
                  <a:cubicBezTo>
                    <a:pt x="33846" y="36000"/>
                    <a:pt x="33846" y="30000"/>
                    <a:pt x="30769" y="30000"/>
                  </a:cubicBezTo>
                  <a:cubicBezTo>
                    <a:pt x="27692" y="24000"/>
                    <a:pt x="24615" y="24000"/>
                    <a:pt x="21538" y="30000"/>
                  </a:cubicBezTo>
                  <a:cubicBezTo>
                    <a:pt x="18461" y="42000"/>
                    <a:pt x="21538" y="66000"/>
                    <a:pt x="24615" y="72000"/>
                  </a:cubicBezTo>
                  <a:cubicBezTo>
                    <a:pt x="27692" y="78000"/>
                    <a:pt x="27692" y="78000"/>
                    <a:pt x="27692" y="78000"/>
                  </a:cubicBezTo>
                  <a:cubicBezTo>
                    <a:pt x="24615" y="78000"/>
                    <a:pt x="18461" y="72000"/>
                    <a:pt x="15384" y="78000"/>
                  </a:cubicBezTo>
                  <a:cubicBezTo>
                    <a:pt x="0" y="90000"/>
                    <a:pt x="27692" y="114000"/>
                    <a:pt x="30769" y="114000"/>
                  </a:cubicBezTo>
                  <a:cubicBezTo>
                    <a:pt x="40000" y="120000"/>
                    <a:pt x="52307" y="120000"/>
                    <a:pt x="61538" y="114000"/>
                  </a:cubicBezTo>
                  <a:cubicBezTo>
                    <a:pt x="89230" y="108000"/>
                    <a:pt x="107692" y="84000"/>
                    <a:pt x="116923" y="30000"/>
                  </a:cubicBezTo>
                  <a:cubicBezTo>
                    <a:pt x="120000" y="6000"/>
                    <a:pt x="104615" y="0"/>
                    <a:pt x="101538" y="1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2"/>
            <p:cNvSpPr/>
            <p:nvPr/>
          </p:nvSpPr>
          <p:spPr>
            <a:xfrm>
              <a:off x="1714500" y="4835526"/>
              <a:ext cx="219000" cy="14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941" y="67826"/>
                  </a:moveTo>
                  <a:cubicBezTo>
                    <a:pt x="102352" y="67826"/>
                    <a:pt x="98823" y="73043"/>
                    <a:pt x="88235" y="73043"/>
                  </a:cubicBezTo>
                  <a:cubicBezTo>
                    <a:pt x="77647" y="78260"/>
                    <a:pt x="63529" y="73043"/>
                    <a:pt x="52941" y="62608"/>
                  </a:cubicBezTo>
                  <a:cubicBezTo>
                    <a:pt x="35294" y="46956"/>
                    <a:pt x="24705" y="26086"/>
                    <a:pt x="14117" y="0"/>
                  </a:cubicBezTo>
                  <a:cubicBezTo>
                    <a:pt x="14117" y="0"/>
                    <a:pt x="14117" y="0"/>
                    <a:pt x="10588" y="5217"/>
                  </a:cubicBezTo>
                  <a:cubicBezTo>
                    <a:pt x="0" y="36521"/>
                    <a:pt x="24705" y="73043"/>
                    <a:pt x="42352" y="88695"/>
                  </a:cubicBezTo>
                  <a:cubicBezTo>
                    <a:pt x="63529" y="104347"/>
                    <a:pt x="105882" y="120000"/>
                    <a:pt x="116470" y="83478"/>
                  </a:cubicBezTo>
                  <a:cubicBezTo>
                    <a:pt x="120000" y="78260"/>
                    <a:pt x="116470" y="73043"/>
                    <a:pt x="112941" y="6782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2"/>
            <p:cNvSpPr/>
            <p:nvPr/>
          </p:nvSpPr>
          <p:spPr>
            <a:xfrm>
              <a:off x="2527300" y="3805238"/>
              <a:ext cx="2778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09" y="37241"/>
                  </a:moveTo>
                  <a:cubicBezTo>
                    <a:pt x="117209" y="35172"/>
                    <a:pt x="117209" y="33103"/>
                    <a:pt x="117209" y="31034"/>
                  </a:cubicBezTo>
                  <a:cubicBezTo>
                    <a:pt x="117209" y="20689"/>
                    <a:pt x="111627" y="12413"/>
                    <a:pt x="108837" y="2068"/>
                  </a:cubicBezTo>
                  <a:cubicBezTo>
                    <a:pt x="108837" y="0"/>
                    <a:pt x="103255" y="0"/>
                    <a:pt x="103255" y="2068"/>
                  </a:cubicBezTo>
                  <a:cubicBezTo>
                    <a:pt x="106046" y="28965"/>
                    <a:pt x="94883" y="55862"/>
                    <a:pt x="69767" y="74482"/>
                  </a:cubicBezTo>
                  <a:cubicBezTo>
                    <a:pt x="61395" y="82758"/>
                    <a:pt x="47441" y="88965"/>
                    <a:pt x="36279" y="95172"/>
                  </a:cubicBezTo>
                  <a:cubicBezTo>
                    <a:pt x="22325" y="101379"/>
                    <a:pt x="13953" y="99310"/>
                    <a:pt x="2790" y="97241"/>
                  </a:cubicBezTo>
                  <a:cubicBezTo>
                    <a:pt x="0" y="97241"/>
                    <a:pt x="0" y="97241"/>
                    <a:pt x="0" y="97241"/>
                  </a:cubicBezTo>
                  <a:cubicBezTo>
                    <a:pt x="0" y="99310"/>
                    <a:pt x="2790" y="103448"/>
                    <a:pt x="5581" y="107586"/>
                  </a:cubicBezTo>
                  <a:cubicBezTo>
                    <a:pt x="5581" y="109655"/>
                    <a:pt x="5581" y="111724"/>
                    <a:pt x="8372" y="113793"/>
                  </a:cubicBezTo>
                  <a:cubicBezTo>
                    <a:pt x="36279" y="120000"/>
                    <a:pt x="64186" y="101379"/>
                    <a:pt x="83720" y="88965"/>
                  </a:cubicBezTo>
                  <a:cubicBezTo>
                    <a:pt x="94883" y="82758"/>
                    <a:pt x="106046" y="72413"/>
                    <a:pt x="111627" y="62068"/>
                  </a:cubicBezTo>
                  <a:cubicBezTo>
                    <a:pt x="114418" y="55862"/>
                    <a:pt x="120000" y="45517"/>
                    <a:pt x="117209" y="3724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2"/>
            <p:cNvSpPr/>
            <p:nvPr/>
          </p:nvSpPr>
          <p:spPr>
            <a:xfrm>
              <a:off x="1352550" y="3805238"/>
              <a:ext cx="315900" cy="3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06" y="96470"/>
                  </a:moveTo>
                  <a:cubicBezTo>
                    <a:pt x="53877" y="89411"/>
                    <a:pt x="19591" y="49411"/>
                    <a:pt x="26938" y="0"/>
                  </a:cubicBezTo>
                  <a:cubicBezTo>
                    <a:pt x="26938" y="0"/>
                    <a:pt x="26938" y="0"/>
                    <a:pt x="26938" y="0"/>
                  </a:cubicBezTo>
                  <a:cubicBezTo>
                    <a:pt x="0" y="51764"/>
                    <a:pt x="44081" y="110588"/>
                    <a:pt x="97959" y="117647"/>
                  </a:cubicBezTo>
                  <a:cubicBezTo>
                    <a:pt x="112653" y="120000"/>
                    <a:pt x="119999" y="98823"/>
                    <a:pt x="105306" y="9647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2"/>
            <p:cNvSpPr/>
            <p:nvPr/>
          </p:nvSpPr>
          <p:spPr>
            <a:xfrm>
              <a:off x="1836738" y="4608513"/>
              <a:ext cx="509700" cy="11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67" y="13333"/>
                  </a:moveTo>
                  <a:cubicBezTo>
                    <a:pt x="92658" y="53333"/>
                    <a:pt x="71392" y="60000"/>
                    <a:pt x="53164" y="66666"/>
                  </a:cubicBezTo>
                  <a:cubicBezTo>
                    <a:pt x="42531" y="66666"/>
                    <a:pt x="33417" y="53333"/>
                    <a:pt x="22784" y="46666"/>
                  </a:cubicBezTo>
                  <a:cubicBezTo>
                    <a:pt x="19746" y="40000"/>
                    <a:pt x="16708" y="33333"/>
                    <a:pt x="13670" y="26666"/>
                  </a:cubicBezTo>
                  <a:cubicBezTo>
                    <a:pt x="9113" y="20000"/>
                    <a:pt x="4556" y="13333"/>
                    <a:pt x="0" y="26666"/>
                  </a:cubicBezTo>
                  <a:cubicBezTo>
                    <a:pt x="0" y="26666"/>
                    <a:pt x="0" y="26666"/>
                    <a:pt x="0" y="26666"/>
                  </a:cubicBezTo>
                  <a:cubicBezTo>
                    <a:pt x="6075" y="66666"/>
                    <a:pt x="21265" y="86666"/>
                    <a:pt x="33417" y="93333"/>
                  </a:cubicBezTo>
                  <a:cubicBezTo>
                    <a:pt x="39493" y="106666"/>
                    <a:pt x="45569" y="113333"/>
                    <a:pt x="53164" y="113333"/>
                  </a:cubicBezTo>
                  <a:cubicBezTo>
                    <a:pt x="72911" y="120000"/>
                    <a:pt x="97215" y="93333"/>
                    <a:pt x="113924" y="53333"/>
                  </a:cubicBezTo>
                  <a:cubicBezTo>
                    <a:pt x="120000" y="33333"/>
                    <a:pt x="113924" y="0"/>
                    <a:pt x="109367" y="13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2"/>
            <p:cNvSpPr/>
            <p:nvPr/>
          </p:nvSpPr>
          <p:spPr>
            <a:xfrm>
              <a:off x="1849438" y="4848226"/>
              <a:ext cx="77700" cy="8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7692"/>
                  </a:moveTo>
                  <a:cubicBezTo>
                    <a:pt x="120000" y="9230"/>
                    <a:pt x="90000" y="0"/>
                    <a:pt x="80000" y="9230"/>
                  </a:cubicBezTo>
                  <a:cubicBezTo>
                    <a:pt x="60000" y="9230"/>
                    <a:pt x="50000" y="27692"/>
                    <a:pt x="60000" y="46153"/>
                  </a:cubicBezTo>
                  <a:cubicBezTo>
                    <a:pt x="60000" y="46153"/>
                    <a:pt x="60000" y="46153"/>
                    <a:pt x="50000" y="55384"/>
                  </a:cubicBezTo>
                  <a:cubicBezTo>
                    <a:pt x="50000" y="55384"/>
                    <a:pt x="50000" y="55384"/>
                    <a:pt x="50000" y="64615"/>
                  </a:cubicBezTo>
                  <a:cubicBezTo>
                    <a:pt x="40000" y="73846"/>
                    <a:pt x="20000" y="73846"/>
                    <a:pt x="10000" y="73846"/>
                  </a:cubicBezTo>
                  <a:cubicBezTo>
                    <a:pt x="0" y="83076"/>
                    <a:pt x="0" y="92307"/>
                    <a:pt x="10000" y="101538"/>
                  </a:cubicBezTo>
                  <a:cubicBezTo>
                    <a:pt x="30000" y="120000"/>
                    <a:pt x="60000" y="110769"/>
                    <a:pt x="80000" y="101538"/>
                  </a:cubicBezTo>
                  <a:cubicBezTo>
                    <a:pt x="110000" y="83076"/>
                    <a:pt x="120000" y="55384"/>
                    <a:pt x="120000" y="2769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2"/>
            <p:cNvSpPr/>
            <p:nvPr/>
          </p:nvSpPr>
          <p:spPr>
            <a:xfrm>
              <a:off x="1681163" y="5237163"/>
              <a:ext cx="265200" cy="12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585" y="18947"/>
                  </a:moveTo>
                  <a:cubicBezTo>
                    <a:pt x="84878" y="37894"/>
                    <a:pt x="70243" y="56842"/>
                    <a:pt x="58536" y="69473"/>
                  </a:cubicBezTo>
                  <a:cubicBezTo>
                    <a:pt x="46829" y="82105"/>
                    <a:pt x="20487" y="113684"/>
                    <a:pt x="17560" y="69473"/>
                  </a:cubicBezTo>
                  <a:cubicBezTo>
                    <a:pt x="17560" y="56842"/>
                    <a:pt x="8780" y="63157"/>
                    <a:pt x="8780" y="69473"/>
                  </a:cubicBezTo>
                  <a:cubicBezTo>
                    <a:pt x="0" y="113684"/>
                    <a:pt x="26341" y="120000"/>
                    <a:pt x="40975" y="113684"/>
                  </a:cubicBezTo>
                  <a:cubicBezTo>
                    <a:pt x="64390" y="107368"/>
                    <a:pt x="84878" y="82105"/>
                    <a:pt x="105365" y="69473"/>
                  </a:cubicBezTo>
                  <a:cubicBezTo>
                    <a:pt x="120000" y="56842"/>
                    <a:pt x="108292" y="0"/>
                    <a:pt x="96585" y="1894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2"/>
            <p:cNvSpPr/>
            <p:nvPr/>
          </p:nvSpPr>
          <p:spPr>
            <a:xfrm>
              <a:off x="2217738" y="5249863"/>
              <a:ext cx="238200" cy="109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513" y="42352"/>
                  </a:moveTo>
                  <a:cubicBezTo>
                    <a:pt x="110270" y="35294"/>
                    <a:pt x="110270" y="35294"/>
                    <a:pt x="107027" y="35294"/>
                  </a:cubicBezTo>
                  <a:cubicBezTo>
                    <a:pt x="103783" y="42352"/>
                    <a:pt x="103783" y="42352"/>
                    <a:pt x="100540" y="49411"/>
                  </a:cubicBezTo>
                  <a:cubicBezTo>
                    <a:pt x="90810" y="120000"/>
                    <a:pt x="29189" y="0"/>
                    <a:pt x="6486" y="14117"/>
                  </a:cubicBezTo>
                  <a:cubicBezTo>
                    <a:pt x="3243" y="14117"/>
                    <a:pt x="0" y="28235"/>
                    <a:pt x="3243" y="35294"/>
                  </a:cubicBezTo>
                  <a:cubicBezTo>
                    <a:pt x="12972" y="77647"/>
                    <a:pt x="45405" y="98823"/>
                    <a:pt x="64864" y="105882"/>
                  </a:cubicBezTo>
                  <a:cubicBezTo>
                    <a:pt x="87567" y="120000"/>
                    <a:pt x="110270" y="112941"/>
                    <a:pt x="116756" y="63529"/>
                  </a:cubicBezTo>
                  <a:cubicBezTo>
                    <a:pt x="120000" y="56470"/>
                    <a:pt x="116756" y="42352"/>
                    <a:pt x="113513" y="4235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2"/>
            <p:cNvSpPr/>
            <p:nvPr/>
          </p:nvSpPr>
          <p:spPr>
            <a:xfrm>
              <a:off x="2405063" y="4310063"/>
              <a:ext cx="1095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4117" y="120000"/>
                  </a:moveTo>
                  <a:cubicBezTo>
                    <a:pt x="28235" y="120000"/>
                    <a:pt x="120000" y="96000"/>
                    <a:pt x="105882" y="48000"/>
                  </a:cubicBezTo>
                  <a:cubicBezTo>
                    <a:pt x="98823" y="0"/>
                    <a:pt x="56470" y="24000"/>
                    <a:pt x="42352" y="24000"/>
                  </a:cubicBezTo>
                  <a:cubicBezTo>
                    <a:pt x="35294" y="24000"/>
                    <a:pt x="21176" y="24000"/>
                    <a:pt x="7058" y="48000"/>
                  </a:cubicBezTo>
                  <a:cubicBezTo>
                    <a:pt x="0" y="72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2"/>
            <p:cNvSpPr/>
            <p:nvPr/>
          </p:nvSpPr>
          <p:spPr>
            <a:xfrm>
              <a:off x="2384425" y="4375151"/>
              <a:ext cx="714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818" y="45000"/>
                  </a:moveTo>
                  <a:cubicBezTo>
                    <a:pt x="43636" y="75000"/>
                    <a:pt x="54545" y="90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54545" y="30000"/>
                    <a:pt x="43636" y="15000"/>
                  </a:cubicBezTo>
                  <a:cubicBezTo>
                    <a:pt x="21818" y="0"/>
                    <a:pt x="0" y="30000"/>
                    <a:pt x="21818" y="45000"/>
                  </a:cubicBezTo>
                  <a:cubicBezTo>
                    <a:pt x="32727" y="60000"/>
                    <a:pt x="10909" y="45000"/>
                    <a:pt x="21818" y="4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2"/>
            <p:cNvSpPr/>
            <p:nvPr/>
          </p:nvSpPr>
          <p:spPr>
            <a:xfrm>
              <a:off x="1643063" y="4238626"/>
              <a:ext cx="96900" cy="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000" y="10909"/>
                  </a:moveTo>
                  <a:cubicBezTo>
                    <a:pt x="8000" y="0"/>
                    <a:pt x="0" y="32727"/>
                    <a:pt x="16000" y="43636"/>
                  </a:cubicBezTo>
                  <a:cubicBezTo>
                    <a:pt x="40000" y="54545"/>
                    <a:pt x="72000" y="76363"/>
                    <a:pt x="88000" y="98181"/>
                  </a:cubicBezTo>
                  <a:cubicBezTo>
                    <a:pt x="104000" y="120000"/>
                    <a:pt x="120000" y="98181"/>
                    <a:pt x="112000" y="76363"/>
                  </a:cubicBezTo>
                  <a:cubicBezTo>
                    <a:pt x="88000" y="43636"/>
                    <a:pt x="56000" y="21818"/>
                    <a:pt x="24000" y="10909"/>
                  </a:cubicBezTo>
                  <a:cubicBezTo>
                    <a:pt x="16000" y="10909"/>
                    <a:pt x="48000" y="21818"/>
                    <a:pt x="24000" y="1090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2"/>
            <p:cNvSpPr/>
            <p:nvPr/>
          </p:nvSpPr>
          <p:spPr>
            <a:xfrm>
              <a:off x="1662113" y="4329113"/>
              <a:ext cx="651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000" y="24000"/>
                  </a:moveTo>
                  <a:cubicBezTo>
                    <a:pt x="72000" y="24000"/>
                    <a:pt x="24000" y="24000"/>
                    <a:pt x="12000" y="72000"/>
                  </a:cubicBezTo>
                  <a:cubicBezTo>
                    <a:pt x="0" y="96000"/>
                    <a:pt x="12000" y="120000"/>
                    <a:pt x="24000" y="120000"/>
                  </a:cubicBezTo>
                  <a:cubicBezTo>
                    <a:pt x="48000" y="120000"/>
                    <a:pt x="84000" y="96000"/>
                    <a:pt x="96000" y="96000"/>
                  </a:cubicBezTo>
                  <a:cubicBezTo>
                    <a:pt x="120000" y="72000"/>
                    <a:pt x="120000" y="0"/>
                    <a:pt x="96000" y="24000"/>
                  </a:cubicBezTo>
                  <a:cubicBezTo>
                    <a:pt x="84000" y="24000"/>
                    <a:pt x="96000" y="0"/>
                    <a:pt x="96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2"/>
            <p:cNvSpPr/>
            <p:nvPr/>
          </p:nvSpPr>
          <p:spPr>
            <a:xfrm>
              <a:off x="2411413" y="3843338"/>
              <a:ext cx="906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428" y="12000"/>
                  </a:moveTo>
                  <a:cubicBezTo>
                    <a:pt x="77142" y="0"/>
                    <a:pt x="42857" y="36000"/>
                    <a:pt x="17142" y="72000"/>
                  </a:cubicBezTo>
                  <a:cubicBezTo>
                    <a:pt x="0" y="96000"/>
                    <a:pt x="17142" y="120000"/>
                    <a:pt x="34285" y="108000"/>
                  </a:cubicBezTo>
                  <a:cubicBezTo>
                    <a:pt x="59999" y="72000"/>
                    <a:pt x="94285" y="60000"/>
                    <a:pt x="119999" y="24000"/>
                  </a:cubicBezTo>
                  <a:cubicBezTo>
                    <a:pt x="119999" y="24000"/>
                    <a:pt x="119999" y="12000"/>
                    <a:pt x="111428" y="1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2"/>
            <p:cNvSpPr/>
            <p:nvPr/>
          </p:nvSpPr>
          <p:spPr>
            <a:xfrm>
              <a:off x="2436813" y="3895726"/>
              <a:ext cx="96900" cy="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000" y="48000"/>
                  </a:moveTo>
                  <a:cubicBezTo>
                    <a:pt x="96000" y="0"/>
                    <a:pt x="80000" y="0"/>
                    <a:pt x="56000" y="0"/>
                  </a:cubicBezTo>
                  <a:cubicBezTo>
                    <a:pt x="40000" y="0"/>
                    <a:pt x="16000" y="24000"/>
                    <a:pt x="8000" y="72000"/>
                  </a:cubicBezTo>
                  <a:cubicBezTo>
                    <a:pt x="0" y="96000"/>
                    <a:pt x="8000" y="120000"/>
                    <a:pt x="8000" y="120000"/>
                  </a:cubicBezTo>
                  <a:cubicBezTo>
                    <a:pt x="24000" y="120000"/>
                    <a:pt x="40000" y="96000"/>
                    <a:pt x="56000" y="96000"/>
                  </a:cubicBezTo>
                  <a:cubicBezTo>
                    <a:pt x="80000" y="96000"/>
                    <a:pt x="96000" y="120000"/>
                    <a:pt x="112000" y="72000"/>
                  </a:cubicBezTo>
                  <a:cubicBezTo>
                    <a:pt x="120000" y="72000"/>
                    <a:pt x="120000" y="48000"/>
                    <a:pt x="112000" y="4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2"/>
            <p:cNvSpPr/>
            <p:nvPr/>
          </p:nvSpPr>
          <p:spPr>
            <a:xfrm>
              <a:off x="1733550" y="3779838"/>
              <a:ext cx="77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000" y="12000"/>
                  </a:moveTo>
                  <a:cubicBezTo>
                    <a:pt x="10000" y="12000"/>
                    <a:pt x="0" y="24000"/>
                    <a:pt x="10000" y="36000"/>
                  </a:cubicBezTo>
                  <a:cubicBezTo>
                    <a:pt x="20000" y="48000"/>
                    <a:pt x="40000" y="48000"/>
                    <a:pt x="50000" y="60000"/>
                  </a:cubicBezTo>
                  <a:cubicBezTo>
                    <a:pt x="70000" y="84000"/>
                    <a:pt x="70000" y="96000"/>
                    <a:pt x="80000" y="120000"/>
                  </a:cubicBezTo>
                  <a:cubicBezTo>
                    <a:pt x="90000" y="120000"/>
                    <a:pt x="90000" y="120000"/>
                    <a:pt x="90000" y="120000"/>
                  </a:cubicBezTo>
                  <a:cubicBezTo>
                    <a:pt x="120000" y="60000"/>
                    <a:pt x="60000" y="0"/>
                    <a:pt x="20000" y="1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2"/>
            <p:cNvSpPr/>
            <p:nvPr/>
          </p:nvSpPr>
          <p:spPr>
            <a:xfrm>
              <a:off x="1727200" y="3830638"/>
              <a:ext cx="507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0000" y="48000"/>
                  </a:moveTo>
                  <a:cubicBezTo>
                    <a:pt x="75000" y="24000"/>
                    <a:pt x="45000" y="0"/>
                    <a:pt x="30000" y="24000"/>
                  </a:cubicBezTo>
                  <a:cubicBezTo>
                    <a:pt x="15000" y="24000"/>
                    <a:pt x="0" y="48000"/>
                    <a:pt x="15000" y="72000"/>
                  </a:cubicBezTo>
                  <a:cubicBezTo>
                    <a:pt x="30000" y="96000"/>
                    <a:pt x="45000" y="96000"/>
                    <a:pt x="60000" y="96000"/>
                  </a:cubicBezTo>
                  <a:cubicBezTo>
                    <a:pt x="75000" y="120000"/>
                    <a:pt x="75000" y="120000"/>
                    <a:pt x="75000" y="120000"/>
                  </a:cubicBezTo>
                  <a:cubicBezTo>
                    <a:pt x="90000" y="120000"/>
                    <a:pt x="90000" y="120000"/>
                    <a:pt x="105000" y="120000"/>
                  </a:cubicBezTo>
                  <a:cubicBezTo>
                    <a:pt x="105000" y="120000"/>
                    <a:pt x="120000" y="120000"/>
                    <a:pt x="120000" y="96000"/>
                  </a:cubicBezTo>
                  <a:cubicBezTo>
                    <a:pt x="120000" y="72000"/>
                    <a:pt x="105000" y="48000"/>
                    <a:pt x="90000" y="4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2"/>
            <p:cNvSpPr/>
            <p:nvPr/>
          </p:nvSpPr>
          <p:spPr>
            <a:xfrm>
              <a:off x="1733550" y="4356101"/>
              <a:ext cx="160200" cy="8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14400" y="18461"/>
                  </a:cubicBezTo>
                  <a:cubicBezTo>
                    <a:pt x="480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200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2"/>
            <p:cNvSpPr/>
            <p:nvPr/>
          </p:nvSpPr>
          <p:spPr>
            <a:xfrm>
              <a:off x="2217738" y="4400551"/>
              <a:ext cx="160200" cy="8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6800" y="9230"/>
                  </a:moveTo>
                  <a:cubicBezTo>
                    <a:pt x="52800" y="18461"/>
                    <a:pt x="19200" y="0"/>
                    <a:pt x="4800" y="36923"/>
                  </a:cubicBezTo>
                  <a:cubicBezTo>
                    <a:pt x="0" y="55384"/>
                    <a:pt x="0" y="73846"/>
                    <a:pt x="4800" y="92307"/>
                  </a:cubicBezTo>
                  <a:cubicBezTo>
                    <a:pt x="14400" y="110769"/>
                    <a:pt x="28800" y="110769"/>
                    <a:pt x="43200" y="110769"/>
                  </a:cubicBezTo>
                  <a:cubicBezTo>
                    <a:pt x="57600" y="120000"/>
                    <a:pt x="72000" y="120000"/>
                    <a:pt x="86400" y="110769"/>
                  </a:cubicBezTo>
                  <a:cubicBezTo>
                    <a:pt x="120000" y="92307"/>
                    <a:pt x="110400" y="0"/>
                    <a:pt x="76800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2"/>
            <p:cNvSpPr/>
            <p:nvPr/>
          </p:nvSpPr>
          <p:spPr>
            <a:xfrm>
              <a:off x="1300163" y="3487738"/>
              <a:ext cx="1549500" cy="1917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6000" y="15000"/>
                    <a:pt x="780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ubicBezTo>
                    <a:pt x="105000" y="8918"/>
                    <a:pt x="116000" y="15810"/>
                    <a:pt x="108500" y="10945"/>
                  </a:cubicBezTo>
                  <a:close/>
                  <a:moveTo>
                    <a:pt x="98000" y="41756"/>
                  </a:moveTo>
                  <a:cubicBezTo>
                    <a:pt x="96500" y="41756"/>
                    <a:pt x="95000" y="32432"/>
                    <a:pt x="92500" y="33648"/>
                  </a:cubicBezTo>
                  <a:cubicBezTo>
                    <a:pt x="91500" y="34054"/>
                    <a:pt x="95000" y="42162"/>
                    <a:pt x="95000" y="42972"/>
                  </a:cubicBezTo>
                  <a:cubicBezTo>
                    <a:pt x="96500" y="47432"/>
                    <a:pt x="97500" y="51891"/>
                    <a:pt x="95500" y="56351"/>
                  </a:cubicBezTo>
                  <a:cubicBezTo>
                    <a:pt x="94500" y="58378"/>
                    <a:pt x="93500" y="60405"/>
                    <a:pt x="91500" y="62027"/>
                  </a:cubicBezTo>
                  <a:cubicBezTo>
                    <a:pt x="91000" y="62837"/>
                    <a:pt x="87000" y="65270"/>
                    <a:pt x="87000" y="65675"/>
                  </a:cubicBezTo>
                  <a:cubicBezTo>
                    <a:pt x="87000" y="66891"/>
                    <a:pt x="81500" y="68918"/>
                    <a:pt x="80000" y="69324"/>
                  </a:cubicBezTo>
                  <a:cubicBezTo>
                    <a:pt x="78000" y="70135"/>
                    <a:pt x="75000" y="70945"/>
                    <a:pt x="72500" y="71756"/>
                  </a:cubicBezTo>
                  <a:cubicBezTo>
                    <a:pt x="67500" y="72972"/>
                    <a:pt x="62000" y="72972"/>
                    <a:pt x="56500" y="72567"/>
                  </a:cubicBezTo>
                  <a:cubicBezTo>
                    <a:pt x="46500" y="71756"/>
                    <a:pt x="36500" y="68108"/>
                    <a:pt x="30000" y="61216"/>
                  </a:cubicBezTo>
                  <a:cubicBezTo>
                    <a:pt x="26000" y="56756"/>
                    <a:pt x="25000" y="51486"/>
                    <a:pt x="26000" y="45810"/>
                  </a:cubicBezTo>
                  <a:cubicBezTo>
                    <a:pt x="26500" y="42972"/>
                    <a:pt x="27500" y="40540"/>
                    <a:pt x="28500" y="37702"/>
                  </a:cubicBezTo>
                  <a:cubicBezTo>
                    <a:pt x="29500" y="35675"/>
                    <a:pt x="31500" y="33648"/>
                    <a:pt x="32000" y="31216"/>
                  </a:cubicBezTo>
                  <a:cubicBezTo>
                    <a:pt x="32500" y="30405"/>
                    <a:pt x="33000" y="28783"/>
                    <a:pt x="31000" y="29189"/>
                  </a:cubicBezTo>
                  <a:cubicBezTo>
                    <a:pt x="30000" y="29594"/>
                    <a:pt x="29000" y="32027"/>
                    <a:pt x="28500" y="32432"/>
                  </a:cubicBezTo>
                  <a:cubicBezTo>
                    <a:pt x="28000" y="34054"/>
                    <a:pt x="27000" y="35675"/>
                    <a:pt x="26500" y="37297"/>
                  </a:cubicBezTo>
                  <a:cubicBezTo>
                    <a:pt x="26500" y="37702"/>
                    <a:pt x="26000" y="38108"/>
                    <a:pt x="26000" y="38513"/>
                  </a:cubicBezTo>
                  <a:cubicBezTo>
                    <a:pt x="25000" y="39729"/>
                    <a:pt x="25000" y="39729"/>
                    <a:pt x="23000" y="39324"/>
                  </a:cubicBezTo>
                  <a:cubicBezTo>
                    <a:pt x="10500" y="36891"/>
                    <a:pt x="4500" y="26351"/>
                    <a:pt x="11500" y="17432"/>
                  </a:cubicBezTo>
                  <a:cubicBezTo>
                    <a:pt x="18000" y="9324"/>
                    <a:pt x="31500" y="3648"/>
                    <a:pt x="40500" y="12567"/>
                  </a:cubicBezTo>
                  <a:cubicBezTo>
                    <a:pt x="41000" y="13378"/>
                    <a:pt x="42000" y="14189"/>
                    <a:pt x="42500" y="15405"/>
                  </a:cubicBezTo>
                  <a:cubicBezTo>
                    <a:pt x="43500" y="17027"/>
                    <a:pt x="43500" y="16621"/>
                    <a:pt x="42500" y="17837"/>
                  </a:cubicBezTo>
                  <a:cubicBezTo>
                    <a:pt x="42000" y="18243"/>
                    <a:pt x="40000" y="19054"/>
                    <a:pt x="40500" y="19864"/>
                  </a:cubicBezTo>
                  <a:cubicBezTo>
                    <a:pt x="41000" y="21081"/>
                    <a:pt x="42000" y="20270"/>
                    <a:pt x="43000" y="20270"/>
                  </a:cubicBezTo>
                  <a:cubicBezTo>
                    <a:pt x="45000" y="19459"/>
                    <a:pt x="46000" y="17837"/>
                    <a:pt x="48000" y="17027"/>
                  </a:cubicBezTo>
                  <a:cubicBezTo>
                    <a:pt x="51000" y="15810"/>
                    <a:pt x="54500" y="15000"/>
                    <a:pt x="58000" y="15000"/>
                  </a:cubicBezTo>
                  <a:cubicBezTo>
                    <a:pt x="64500" y="14594"/>
                    <a:pt x="71500" y="15810"/>
                    <a:pt x="77500" y="18648"/>
                  </a:cubicBezTo>
                  <a:cubicBezTo>
                    <a:pt x="78500" y="19054"/>
                    <a:pt x="79500" y="19459"/>
                    <a:pt x="80500" y="20270"/>
                  </a:cubicBezTo>
                  <a:cubicBezTo>
                    <a:pt x="81500" y="20675"/>
                    <a:pt x="83000" y="22702"/>
                    <a:pt x="84500" y="22702"/>
                  </a:cubicBezTo>
                  <a:cubicBezTo>
                    <a:pt x="87500" y="23918"/>
                    <a:pt x="85500" y="21081"/>
                    <a:pt x="84000" y="20270"/>
                  </a:cubicBezTo>
                  <a:cubicBezTo>
                    <a:pt x="83500" y="19864"/>
                    <a:pt x="80000" y="18243"/>
                    <a:pt x="80000" y="17837"/>
                  </a:cubicBezTo>
                  <a:cubicBezTo>
                    <a:pt x="79500" y="17027"/>
                    <a:pt x="82000" y="15000"/>
                    <a:pt x="82500" y="14594"/>
                  </a:cubicBezTo>
                  <a:cubicBezTo>
                    <a:pt x="84500" y="12162"/>
                    <a:pt x="87500" y="10135"/>
                    <a:pt x="91000" y="9729"/>
                  </a:cubicBezTo>
                  <a:cubicBezTo>
                    <a:pt x="97500" y="8513"/>
                    <a:pt x="104500" y="11756"/>
                    <a:pt x="109000" y="15810"/>
                  </a:cubicBezTo>
                  <a:cubicBezTo>
                    <a:pt x="114000" y="19864"/>
                    <a:pt x="117000" y="25540"/>
                    <a:pt x="114500" y="31216"/>
                  </a:cubicBezTo>
                  <a:cubicBezTo>
                    <a:pt x="112000" y="36891"/>
                    <a:pt x="105000" y="40540"/>
                    <a:pt x="98000" y="41756"/>
                  </a:cubicBezTo>
                  <a:cubicBezTo>
                    <a:pt x="97500" y="41756"/>
                    <a:pt x="100000" y="41351"/>
                    <a:pt x="98000" y="41756"/>
                  </a:cubicBezTo>
                  <a:close/>
                  <a:moveTo>
                    <a:pt x="84500" y="105000"/>
                  </a:moveTo>
                  <a:cubicBezTo>
                    <a:pt x="83500" y="105810"/>
                    <a:pt x="82000" y="106621"/>
                    <a:pt x="82000" y="107432"/>
                  </a:cubicBezTo>
                  <a:cubicBezTo>
                    <a:pt x="82000" y="108648"/>
                    <a:pt x="84000" y="109459"/>
                    <a:pt x="85000" y="110270"/>
                  </a:cubicBezTo>
                  <a:cubicBezTo>
                    <a:pt x="86500" y="111081"/>
                    <a:pt x="89500" y="113513"/>
                    <a:pt x="87000" y="114729"/>
                  </a:cubicBezTo>
                  <a:cubicBezTo>
                    <a:pt x="86000" y="115945"/>
                    <a:pt x="82500" y="115540"/>
                    <a:pt x="80500" y="115540"/>
                  </a:cubicBezTo>
                  <a:cubicBezTo>
                    <a:pt x="77500" y="115135"/>
                    <a:pt x="74000" y="113918"/>
                    <a:pt x="72000" y="111891"/>
                  </a:cubicBezTo>
                  <a:cubicBezTo>
                    <a:pt x="73000" y="111891"/>
                    <a:pt x="78000" y="112297"/>
                    <a:pt x="78000" y="110675"/>
                  </a:cubicBezTo>
                  <a:cubicBezTo>
                    <a:pt x="78000" y="109459"/>
                    <a:pt x="77500" y="109864"/>
                    <a:pt x="76500" y="109459"/>
                  </a:cubicBezTo>
                  <a:cubicBezTo>
                    <a:pt x="75500" y="109459"/>
                    <a:pt x="74000" y="109864"/>
                    <a:pt x="73000" y="109864"/>
                  </a:cubicBezTo>
                  <a:cubicBezTo>
                    <a:pt x="71000" y="109864"/>
                    <a:pt x="69000" y="109864"/>
                    <a:pt x="67000" y="109459"/>
                  </a:cubicBezTo>
                  <a:cubicBezTo>
                    <a:pt x="60500" y="108648"/>
                    <a:pt x="55000" y="109864"/>
                    <a:pt x="48500" y="109864"/>
                  </a:cubicBezTo>
                  <a:cubicBezTo>
                    <a:pt x="47500" y="109864"/>
                    <a:pt x="44000" y="109054"/>
                    <a:pt x="43000" y="109864"/>
                  </a:cubicBezTo>
                  <a:cubicBezTo>
                    <a:pt x="41000" y="111891"/>
                    <a:pt x="46500" y="111891"/>
                    <a:pt x="47500" y="111891"/>
                  </a:cubicBezTo>
                  <a:cubicBezTo>
                    <a:pt x="45000" y="115135"/>
                    <a:pt x="40000" y="116756"/>
                    <a:pt x="35000" y="115945"/>
                  </a:cubicBezTo>
                  <a:cubicBezTo>
                    <a:pt x="28000" y="115540"/>
                    <a:pt x="34500" y="111486"/>
                    <a:pt x="36500" y="109054"/>
                  </a:cubicBezTo>
                  <a:cubicBezTo>
                    <a:pt x="38000" y="107432"/>
                    <a:pt x="36500" y="106621"/>
                    <a:pt x="35000" y="105405"/>
                  </a:cubicBezTo>
                  <a:cubicBezTo>
                    <a:pt x="33000" y="103783"/>
                    <a:pt x="31500" y="102162"/>
                    <a:pt x="30500" y="100540"/>
                  </a:cubicBezTo>
                  <a:cubicBezTo>
                    <a:pt x="28000" y="95675"/>
                    <a:pt x="28500" y="91216"/>
                    <a:pt x="30500" y="86351"/>
                  </a:cubicBezTo>
                  <a:cubicBezTo>
                    <a:pt x="32000" y="82297"/>
                    <a:pt x="34500" y="78243"/>
                    <a:pt x="38500" y="75000"/>
                  </a:cubicBezTo>
                  <a:cubicBezTo>
                    <a:pt x="39500" y="74189"/>
                    <a:pt x="40500" y="73378"/>
                    <a:pt x="41500" y="72972"/>
                  </a:cubicBezTo>
                  <a:cubicBezTo>
                    <a:pt x="42500" y="72162"/>
                    <a:pt x="43000" y="72162"/>
                    <a:pt x="44500" y="72162"/>
                  </a:cubicBezTo>
                  <a:cubicBezTo>
                    <a:pt x="47000" y="72972"/>
                    <a:pt x="50000" y="73783"/>
                    <a:pt x="53000" y="74189"/>
                  </a:cubicBezTo>
                  <a:cubicBezTo>
                    <a:pt x="58500" y="75000"/>
                    <a:pt x="64500" y="75000"/>
                    <a:pt x="70500" y="73783"/>
                  </a:cubicBezTo>
                  <a:cubicBezTo>
                    <a:pt x="72000" y="73783"/>
                    <a:pt x="73500" y="73378"/>
                    <a:pt x="75000" y="72972"/>
                  </a:cubicBezTo>
                  <a:cubicBezTo>
                    <a:pt x="75500" y="72972"/>
                    <a:pt x="77500" y="72162"/>
                    <a:pt x="78500" y="72162"/>
                  </a:cubicBezTo>
                  <a:cubicBezTo>
                    <a:pt x="80000" y="72162"/>
                    <a:pt x="83000" y="75000"/>
                    <a:pt x="84000" y="76216"/>
                  </a:cubicBezTo>
                  <a:cubicBezTo>
                    <a:pt x="87500" y="80270"/>
                    <a:pt x="90500" y="85945"/>
                    <a:pt x="91500" y="90810"/>
                  </a:cubicBezTo>
                  <a:cubicBezTo>
                    <a:pt x="92000" y="96081"/>
                    <a:pt x="88500" y="101351"/>
                    <a:pt x="84500" y="105000"/>
                  </a:cubicBezTo>
                  <a:cubicBezTo>
                    <a:pt x="84000" y="105405"/>
                    <a:pt x="86000" y="103783"/>
                    <a:pt x="84500" y="10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2"/>
            <p:cNvSpPr/>
            <p:nvPr/>
          </p:nvSpPr>
          <p:spPr>
            <a:xfrm>
              <a:off x="2171700" y="4692651"/>
              <a:ext cx="2460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210" y="60000"/>
                  </a:moveTo>
                  <a:cubicBezTo>
                    <a:pt x="94736" y="66000"/>
                    <a:pt x="94736" y="78000"/>
                    <a:pt x="85263" y="87000"/>
                  </a:cubicBezTo>
                  <a:cubicBezTo>
                    <a:pt x="75789" y="93000"/>
                    <a:pt x="66315" y="96000"/>
                    <a:pt x="56842" y="96000"/>
                  </a:cubicBezTo>
                  <a:cubicBezTo>
                    <a:pt x="37894" y="102000"/>
                    <a:pt x="25263" y="102000"/>
                    <a:pt x="34736" y="78000"/>
                  </a:cubicBezTo>
                  <a:cubicBezTo>
                    <a:pt x="41052" y="66000"/>
                    <a:pt x="50526" y="57000"/>
                    <a:pt x="60000" y="45000"/>
                  </a:cubicBezTo>
                  <a:cubicBezTo>
                    <a:pt x="63157" y="39000"/>
                    <a:pt x="72631" y="30000"/>
                    <a:pt x="72631" y="24000"/>
                  </a:cubicBezTo>
                  <a:cubicBezTo>
                    <a:pt x="75789" y="0"/>
                    <a:pt x="53684" y="27000"/>
                    <a:pt x="47368" y="33000"/>
                  </a:cubicBezTo>
                  <a:cubicBezTo>
                    <a:pt x="37894" y="48000"/>
                    <a:pt x="0" y="90000"/>
                    <a:pt x="22105" y="108000"/>
                  </a:cubicBezTo>
                  <a:cubicBezTo>
                    <a:pt x="34736" y="120000"/>
                    <a:pt x="66315" y="111000"/>
                    <a:pt x="82105" y="105000"/>
                  </a:cubicBezTo>
                  <a:cubicBezTo>
                    <a:pt x="91578" y="99000"/>
                    <a:pt x="104210" y="90000"/>
                    <a:pt x="110526" y="81000"/>
                  </a:cubicBezTo>
                  <a:cubicBezTo>
                    <a:pt x="113684" y="75000"/>
                    <a:pt x="120000" y="48000"/>
                    <a:pt x="104210" y="60000"/>
                  </a:cubicBezTo>
                  <a:cubicBezTo>
                    <a:pt x="97894" y="66000"/>
                    <a:pt x="110526" y="54000"/>
                    <a:pt x="104210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2"/>
            <p:cNvSpPr/>
            <p:nvPr/>
          </p:nvSpPr>
          <p:spPr>
            <a:xfrm>
              <a:off x="1714500" y="4699001"/>
              <a:ext cx="244500" cy="29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3684" y="13333"/>
                  </a:moveTo>
                  <a:cubicBezTo>
                    <a:pt x="47368" y="24000"/>
                    <a:pt x="85263" y="56000"/>
                    <a:pt x="88421" y="66666"/>
                  </a:cubicBezTo>
                  <a:cubicBezTo>
                    <a:pt x="94736" y="72000"/>
                    <a:pt x="101052" y="82666"/>
                    <a:pt x="94736" y="88000"/>
                  </a:cubicBezTo>
                  <a:cubicBezTo>
                    <a:pt x="88421" y="90666"/>
                    <a:pt x="72631" y="85333"/>
                    <a:pt x="69473" y="85333"/>
                  </a:cubicBezTo>
                  <a:cubicBezTo>
                    <a:pt x="56842" y="82666"/>
                    <a:pt x="47368" y="80000"/>
                    <a:pt x="41052" y="74666"/>
                  </a:cubicBezTo>
                  <a:cubicBezTo>
                    <a:pt x="34736" y="69333"/>
                    <a:pt x="25263" y="50666"/>
                    <a:pt x="18947" y="50666"/>
                  </a:cubicBezTo>
                  <a:cubicBezTo>
                    <a:pt x="0" y="48000"/>
                    <a:pt x="18947" y="72000"/>
                    <a:pt x="22105" y="74666"/>
                  </a:cubicBezTo>
                  <a:cubicBezTo>
                    <a:pt x="41052" y="93333"/>
                    <a:pt x="120000" y="120000"/>
                    <a:pt x="110526" y="77333"/>
                  </a:cubicBezTo>
                  <a:cubicBezTo>
                    <a:pt x="107368" y="61333"/>
                    <a:pt x="94736" y="45333"/>
                    <a:pt x="82105" y="34666"/>
                  </a:cubicBezTo>
                  <a:cubicBezTo>
                    <a:pt x="78947" y="29333"/>
                    <a:pt x="60000" y="0"/>
                    <a:pt x="53684" y="13333"/>
                  </a:cubicBezTo>
                  <a:cubicBezTo>
                    <a:pt x="47368" y="21333"/>
                    <a:pt x="60000" y="2666"/>
                    <a:pt x="53684" y="13333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2"/>
            <p:cNvSpPr/>
            <p:nvPr/>
          </p:nvSpPr>
          <p:spPr>
            <a:xfrm>
              <a:off x="1952625" y="4362451"/>
              <a:ext cx="193800" cy="7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10000"/>
                  </a:cubicBezTo>
                  <a:cubicBezTo>
                    <a:pt x="40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2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16000" y="0"/>
                    <a:pt x="20000" y="10000"/>
                  </a:cubicBezTo>
                  <a:cubicBezTo>
                    <a:pt x="20000" y="10000"/>
                    <a:pt x="20000" y="20000"/>
                    <a:pt x="20000" y="30000"/>
                  </a:cubicBezTo>
                  <a:cubicBezTo>
                    <a:pt x="20000" y="40000"/>
                    <a:pt x="24000" y="50000"/>
                    <a:pt x="28000" y="60000"/>
                  </a:cubicBezTo>
                  <a:cubicBezTo>
                    <a:pt x="28000" y="60000"/>
                    <a:pt x="32000" y="70000"/>
                    <a:pt x="40000" y="70000"/>
                  </a:cubicBezTo>
                  <a:cubicBezTo>
                    <a:pt x="40000" y="70000"/>
                    <a:pt x="44000" y="70000"/>
                    <a:pt x="48000" y="60000"/>
                  </a:cubicBezTo>
                  <a:cubicBezTo>
                    <a:pt x="48000" y="60000"/>
                    <a:pt x="52000" y="50000"/>
                    <a:pt x="52000" y="50000"/>
                  </a:cubicBezTo>
                  <a:cubicBezTo>
                    <a:pt x="56000" y="40000"/>
                    <a:pt x="56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40000"/>
                  </a:cubicBezTo>
                  <a:cubicBezTo>
                    <a:pt x="100000" y="30000"/>
                    <a:pt x="104000" y="10000"/>
                    <a:pt x="108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96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2"/>
            <p:cNvSpPr/>
            <p:nvPr/>
          </p:nvSpPr>
          <p:spPr>
            <a:xfrm>
              <a:off x="1784350" y="4244976"/>
              <a:ext cx="115800" cy="1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666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6666" y="120000"/>
                    <a:pt x="53333" y="120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30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2"/>
            <p:cNvSpPr/>
            <p:nvPr/>
          </p:nvSpPr>
          <p:spPr>
            <a:xfrm>
              <a:off x="2217738" y="4284663"/>
              <a:ext cx="122100" cy="136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5789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63157" y="5714"/>
                    <a:pt x="69473" y="11428"/>
                    <a:pt x="69473" y="22857"/>
                  </a:cubicBezTo>
                  <a:cubicBezTo>
                    <a:pt x="69473" y="34285"/>
                    <a:pt x="56842" y="40000"/>
                    <a:pt x="44210" y="40000"/>
                  </a:cubicBezTo>
                  <a:cubicBezTo>
                    <a:pt x="31578" y="40000"/>
                    <a:pt x="25263" y="34285"/>
                    <a:pt x="25263" y="22857"/>
                  </a:cubicBezTo>
                  <a:cubicBezTo>
                    <a:pt x="25263" y="22857"/>
                    <a:pt x="25263" y="22857"/>
                    <a:pt x="25263" y="22857"/>
                  </a:cubicBezTo>
                  <a:cubicBezTo>
                    <a:pt x="18947" y="28571"/>
                    <a:pt x="12631" y="40000"/>
                    <a:pt x="6315" y="51428"/>
                  </a:cubicBezTo>
                  <a:cubicBezTo>
                    <a:pt x="0" y="85714"/>
                    <a:pt x="25263" y="114285"/>
                    <a:pt x="50526" y="114285"/>
                  </a:cubicBezTo>
                  <a:cubicBezTo>
                    <a:pt x="82105" y="120000"/>
                    <a:pt x="113684" y="97142"/>
                    <a:pt x="120000" y="62857"/>
                  </a:cubicBezTo>
                  <a:cubicBezTo>
                    <a:pt x="120000" y="34285"/>
                    <a:pt x="101052" y="5714"/>
                    <a:pt x="75789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9" name="Google Shape;439;p12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Fish)">
  <p:cSld name="BLANK_1_1_1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13"/>
          <p:cNvGrpSpPr/>
          <p:nvPr/>
        </p:nvGrpSpPr>
        <p:grpSpPr>
          <a:xfrm>
            <a:off x="7401334" y="3761110"/>
            <a:ext cx="1453993" cy="1092425"/>
            <a:chOff x="3708400" y="3798888"/>
            <a:chExt cx="1844700" cy="1385975"/>
          </a:xfrm>
        </p:grpSpPr>
        <p:sp>
          <p:nvSpPr>
            <p:cNvPr id="442" name="Google Shape;442;p13"/>
            <p:cNvSpPr/>
            <p:nvPr/>
          </p:nvSpPr>
          <p:spPr>
            <a:xfrm>
              <a:off x="3708400" y="3967163"/>
              <a:ext cx="1844700" cy="12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62" y="84893"/>
                  </a:move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3921125" y="4044951"/>
              <a:ext cx="128700" cy="122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4017963" y="3908426"/>
              <a:ext cx="71400" cy="65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3946525" y="3798888"/>
              <a:ext cx="396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3746500" y="4906963"/>
              <a:ext cx="193800" cy="7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8000" y="20000"/>
                  </a:moveTo>
                  <a:cubicBezTo>
                    <a:pt x="92000" y="0"/>
                    <a:pt x="72000" y="10000"/>
                    <a:pt x="56000" y="10000"/>
                  </a:cubicBezTo>
                  <a:cubicBezTo>
                    <a:pt x="40000" y="20000"/>
                    <a:pt x="24000" y="40000"/>
                    <a:pt x="8000" y="60000"/>
                  </a:cubicBezTo>
                  <a:cubicBezTo>
                    <a:pt x="0" y="80000"/>
                    <a:pt x="12000" y="120000"/>
                    <a:pt x="20000" y="110000"/>
                  </a:cubicBezTo>
                  <a:cubicBezTo>
                    <a:pt x="36000" y="100000"/>
                    <a:pt x="48000" y="100000"/>
                    <a:pt x="64000" y="90000"/>
                  </a:cubicBezTo>
                  <a:cubicBezTo>
                    <a:pt x="76000" y="90000"/>
                    <a:pt x="92000" y="100000"/>
                    <a:pt x="108000" y="90000"/>
                  </a:cubicBezTo>
                  <a:cubicBezTo>
                    <a:pt x="120000" y="80000"/>
                    <a:pt x="120000" y="30000"/>
                    <a:pt x="108000" y="2000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4824413" y="4938713"/>
              <a:ext cx="174600" cy="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87272"/>
                  </a:moveTo>
                  <a:cubicBezTo>
                    <a:pt x="120000" y="43636"/>
                    <a:pt x="97777" y="32727"/>
                    <a:pt x="84444" y="21818"/>
                  </a:cubicBezTo>
                  <a:cubicBezTo>
                    <a:pt x="66666" y="10909"/>
                    <a:pt x="44444" y="0"/>
                    <a:pt x="26666" y="10909"/>
                  </a:cubicBezTo>
                  <a:cubicBezTo>
                    <a:pt x="26666" y="10909"/>
                    <a:pt x="22222" y="10909"/>
                    <a:pt x="22222" y="10909"/>
                  </a:cubicBezTo>
                  <a:cubicBezTo>
                    <a:pt x="17777" y="10909"/>
                    <a:pt x="13333" y="10909"/>
                    <a:pt x="8888" y="10909"/>
                  </a:cubicBezTo>
                  <a:cubicBezTo>
                    <a:pt x="4444" y="10909"/>
                    <a:pt x="0" y="21818"/>
                    <a:pt x="4444" y="32727"/>
                  </a:cubicBezTo>
                  <a:cubicBezTo>
                    <a:pt x="13333" y="54545"/>
                    <a:pt x="17777" y="65454"/>
                    <a:pt x="26666" y="76363"/>
                  </a:cubicBezTo>
                  <a:cubicBezTo>
                    <a:pt x="48888" y="109090"/>
                    <a:pt x="84444" y="120000"/>
                    <a:pt x="106666" y="120000"/>
                  </a:cubicBezTo>
                  <a:cubicBezTo>
                    <a:pt x="106666" y="120000"/>
                    <a:pt x="106666" y="120000"/>
                    <a:pt x="106666" y="120000"/>
                  </a:cubicBezTo>
                  <a:cubicBezTo>
                    <a:pt x="111111" y="120000"/>
                    <a:pt x="120000" y="109090"/>
                    <a:pt x="120000" y="87272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5064125" y="4329113"/>
              <a:ext cx="354000" cy="233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636" y="3333"/>
                  </a:moveTo>
                  <a:cubicBezTo>
                    <a:pt x="104727" y="0"/>
                    <a:pt x="89454" y="6666"/>
                    <a:pt x="76363" y="13333"/>
                  </a:cubicBezTo>
                  <a:cubicBezTo>
                    <a:pt x="63272" y="16666"/>
                    <a:pt x="50181" y="20000"/>
                    <a:pt x="39272" y="26666"/>
                  </a:cubicBezTo>
                  <a:cubicBezTo>
                    <a:pt x="13090" y="46666"/>
                    <a:pt x="0" y="73333"/>
                    <a:pt x="0" y="116666"/>
                  </a:cubicBezTo>
                  <a:cubicBezTo>
                    <a:pt x="0" y="120000"/>
                    <a:pt x="2181" y="120000"/>
                    <a:pt x="2181" y="116666"/>
                  </a:cubicBezTo>
                  <a:cubicBezTo>
                    <a:pt x="10909" y="76666"/>
                    <a:pt x="32727" y="53333"/>
                    <a:pt x="61090" y="40000"/>
                  </a:cubicBezTo>
                  <a:cubicBezTo>
                    <a:pt x="72000" y="36666"/>
                    <a:pt x="82909" y="33333"/>
                    <a:pt x="93818" y="30000"/>
                  </a:cubicBezTo>
                  <a:cubicBezTo>
                    <a:pt x="104727" y="26666"/>
                    <a:pt x="113454" y="30000"/>
                    <a:pt x="117818" y="13333"/>
                  </a:cubicBezTo>
                  <a:cubicBezTo>
                    <a:pt x="120000" y="10000"/>
                    <a:pt x="117818" y="6666"/>
                    <a:pt x="115636" y="3333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5160963" y="4646613"/>
              <a:ext cx="270000" cy="214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42" y="94545"/>
                  </a:moveTo>
                  <a:cubicBezTo>
                    <a:pt x="102857" y="65454"/>
                    <a:pt x="91428" y="47272"/>
                    <a:pt x="65714" y="32727"/>
                  </a:cubicBezTo>
                  <a:cubicBezTo>
                    <a:pt x="48571" y="21818"/>
                    <a:pt x="17142" y="0"/>
                    <a:pt x="0" y="7272"/>
                  </a:cubicBezTo>
                  <a:cubicBezTo>
                    <a:pt x="0" y="7272"/>
                    <a:pt x="0" y="7272"/>
                    <a:pt x="0" y="7272"/>
                  </a:cubicBezTo>
                  <a:cubicBezTo>
                    <a:pt x="5714" y="25454"/>
                    <a:pt x="31428" y="36363"/>
                    <a:pt x="45714" y="43636"/>
                  </a:cubicBezTo>
                  <a:cubicBezTo>
                    <a:pt x="71428" y="61818"/>
                    <a:pt x="82857" y="80000"/>
                    <a:pt x="97142" y="109090"/>
                  </a:cubicBezTo>
                  <a:cubicBezTo>
                    <a:pt x="100000" y="116363"/>
                    <a:pt x="105714" y="120000"/>
                    <a:pt x="111428" y="116363"/>
                  </a:cubicBezTo>
                  <a:cubicBezTo>
                    <a:pt x="111428" y="116363"/>
                    <a:pt x="114285" y="116363"/>
                    <a:pt x="117142" y="112727"/>
                  </a:cubicBezTo>
                  <a:cubicBezTo>
                    <a:pt x="120000" y="109090"/>
                    <a:pt x="120000" y="101818"/>
                    <a:pt x="117142" y="9454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4476750" y="4044951"/>
              <a:ext cx="528600" cy="168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682" y="69230"/>
                  </a:moveTo>
                  <a:cubicBezTo>
                    <a:pt x="96585" y="55384"/>
                    <a:pt x="74634" y="23076"/>
                    <a:pt x="57073" y="13846"/>
                  </a:cubicBezTo>
                  <a:cubicBezTo>
                    <a:pt x="38048" y="0"/>
                    <a:pt x="19024" y="9230"/>
                    <a:pt x="1463" y="18461"/>
                  </a:cubicBezTo>
                  <a:cubicBezTo>
                    <a:pt x="0" y="18461"/>
                    <a:pt x="0" y="18461"/>
                    <a:pt x="1463" y="18461"/>
                  </a:cubicBezTo>
                  <a:cubicBezTo>
                    <a:pt x="17560" y="27692"/>
                    <a:pt x="33658" y="23076"/>
                    <a:pt x="51219" y="32307"/>
                  </a:cubicBezTo>
                  <a:cubicBezTo>
                    <a:pt x="68780" y="50769"/>
                    <a:pt x="89268" y="87692"/>
                    <a:pt x="105365" y="110769"/>
                  </a:cubicBezTo>
                  <a:cubicBezTo>
                    <a:pt x="109756" y="120000"/>
                    <a:pt x="120000" y="78461"/>
                    <a:pt x="112682" y="6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4352925" y="4194176"/>
              <a:ext cx="593700" cy="43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2835"/>
                  </a:moveTo>
                  <a:cubicBezTo>
                    <a:pt x="108260" y="109253"/>
                    <a:pt x="101739" y="91343"/>
                    <a:pt x="97826" y="77014"/>
                  </a:cubicBezTo>
                  <a:cubicBezTo>
                    <a:pt x="92608" y="64477"/>
                    <a:pt x="86086" y="51940"/>
                    <a:pt x="79565" y="39402"/>
                  </a:cubicBezTo>
                  <a:cubicBezTo>
                    <a:pt x="62608" y="14328"/>
                    <a:pt x="36521" y="0"/>
                    <a:pt x="13043" y="5373"/>
                  </a:cubicBezTo>
                  <a:cubicBezTo>
                    <a:pt x="0" y="8955"/>
                    <a:pt x="5217" y="34029"/>
                    <a:pt x="18260" y="30447"/>
                  </a:cubicBezTo>
                  <a:cubicBezTo>
                    <a:pt x="45652" y="25074"/>
                    <a:pt x="67826" y="44776"/>
                    <a:pt x="83478" y="75223"/>
                  </a:cubicBezTo>
                  <a:cubicBezTo>
                    <a:pt x="92608" y="93134"/>
                    <a:pt x="100434" y="120000"/>
                    <a:pt x="120000" y="112835"/>
                  </a:cubicBezTo>
                  <a:cubicBezTo>
                    <a:pt x="120000" y="112835"/>
                    <a:pt x="120000" y="112835"/>
                    <a:pt x="120000" y="11283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3952875" y="4699001"/>
              <a:ext cx="10272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490" y="93529"/>
                  </a:moveTo>
                  <a:cubicBezTo>
                    <a:pt x="115471" y="95294"/>
                    <a:pt x="110188" y="95294"/>
                    <a:pt x="108679" y="95294"/>
                  </a:cubicBezTo>
                  <a:cubicBezTo>
                    <a:pt x="105660" y="95294"/>
                    <a:pt x="103396" y="91764"/>
                    <a:pt x="101132" y="90000"/>
                  </a:cubicBezTo>
                  <a:cubicBezTo>
                    <a:pt x="97358" y="84705"/>
                    <a:pt x="93584" y="77647"/>
                    <a:pt x="89811" y="79411"/>
                  </a:cubicBezTo>
                  <a:cubicBezTo>
                    <a:pt x="89056" y="79411"/>
                    <a:pt x="85283" y="86470"/>
                    <a:pt x="84528" y="86470"/>
                  </a:cubicBezTo>
                  <a:cubicBezTo>
                    <a:pt x="91320" y="70588"/>
                    <a:pt x="98867" y="47647"/>
                    <a:pt x="101132" y="26470"/>
                  </a:cubicBezTo>
                  <a:cubicBezTo>
                    <a:pt x="102641" y="15882"/>
                    <a:pt x="101132" y="0"/>
                    <a:pt x="99622" y="10588"/>
                  </a:cubicBezTo>
                  <a:cubicBezTo>
                    <a:pt x="93584" y="52941"/>
                    <a:pt x="72452" y="93529"/>
                    <a:pt x="53584" y="100588"/>
                  </a:cubicBezTo>
                  <a:cubicBezTo>
                    <a:pt x="44528" y="102352"/>
                    <a:pt x="34716" y="100588"/>
                    <a:pt x="26415" y="95294"/>
                  </a:cubicBezTo>
                  <a:cubicBezTo>
                    <a:pt x="21886" y="91764"/>
                    <a:pt x="17358" y="88235"/>
                    <a:pt x="12830" y="82941"/>
                  </a:cubicBezTo>
                  <a:cubicBezTo>
                    <a:pt x="8301" y="77647"/>
                    <a:pt x="3773" y="72352"/>
                    <a:pt x="0" y="65294"/>
                  </a:cubicBezTo>
                  <a:cubicBezTo>
                    <a:pt x="0" y="65294"/>
                    <a:pt x="0" y="65294"/>
                    <a:pt x="0" y="65294"/>
                  </a:cubicBezTo>
                  <a:cubicBezTo>
                    <a:pt x="3773" y="75882"/>
                    <a:pt x="6037" y="86470"/>
                    <a:pt x="10566" y="93529"/>
                  </a:cubicBezTo>
                  <a:cubicBezTo>
                    <a:pt x="15094" y="98823"/>
                    <a:pt x="20377" y="104117"/>
                    <a:pt x="24905" y="109411"/>
                  </a:cubicBezTo>
                  <a:cubicBezTo>
                    <a:pt x="35471" y="118235"/>
                    <a:pt x="46037" y="120000"/>
                    <a:pt x="56603" y="118235"/>
                  </a:cubicBezTo>
                  <a:cubicBezTo>
                    <a:pt x="61132" y="116470"/>
                    <a:pt x="65660" y="112941"/>
                    <a:pt x="69433" y="109411"/>
                  </a:cubicBezTo>
                  <a:cubicBezTo>
                    <a:pt x="69433" y="109411"/>
                    <a:pt x="69433" y="109411"/>
                    <a:pt x="69433" y="109411"/>
                  </a:cubicBezTo>
                  <a:cubicBezTo>
                    <a:pt x="69433" y="109411"/>
                    <a:pt x="69433" y="111176"/>
                    <a:pt x="69433" y="111176"/>
                  </a:cubicBezTo>
                  <a:cubicBezTo>
                    <a:pt x="69433" y="111176"/>
                    <a:pt x="69433" y="111176"/>
                    <a:pt x="70188" y="112941"/>
                  </a:cubicBezTo>
                  <a:cubicBezTo>
                    <a:pt x="70188" y="112941"/>
                    <a:pt x="70943" y="114705"/>
                    <a:pt x="70943" y="114705"/>
                  </a:cubicBezTo>
                  <a:cubicBezTo>
                    <a:pt x="78490" y="112941"/>
                    <a:pt x="85283" y="95294"/>
                    <a:pt x="92830" y="98823"/>
                  </a:cubicBezTo>
                  <a:cubicBezTo>
                    <a:pt x="100377" y="100588"/>
                    <a:pt x="106415" y="120000"/>
                    <a:pt x="113962" y="105882"/>
                  </a:cubicBezTo>
                  <a:cubicBezTo>
                    <a:pt x="115471" y="104117"/>
                    <a:pt x="120000" y="93529"/>
                    <a:pt x="118490" y="9352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3779838" y="4951413"/>
              <a:ext cx="212700" cy="1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636" y="25263"/>
                  </a:moveTo>
                  <a:cubicBezTo>
                    <a:pt x="76363" y="44210"/>
                    <a:pt x="65454" y="56842"/>
                    <a:pt x="50909" y="63157"/>
                  </a:cubicBezTo>
                  <a:cubicBezTo>
                    <a:pt x="40000" y="75789"/>
                    <a:pt x="18181" y="69473"/>
                    <a:pt x="3636" y="63157"/>
                  </a:cubicBezTo>
                  <a:cubicBezTo>
                    <a:pt x="0" y="56842"/>
                    <a:pt x="7272" y="75789"/>
                    <a:pt x="7272" y="75789"/>
                  </a:cubicBezTo>
                  <a:cubicBezTo>
                    <a:pt x="7272" y="107368"/>
                    <a:pt x="36363" y="120000"/>
                    <a:pt x="50909" y="120000"/>
                  </a:cubicBezTo>
                  <a:cubicBezTo>
                    <a:pt x="72727" y="113684"/>
                    <a:pt x="90909" y="88421"/>
                    <a:pt x="105454" y="63157"/>
                  </a:cubicBezTo>
                  <a:cubicBezTo>
                    <a:pt x="120000" y="37894"/>
                    <a:pt x="98181" y="0"/>
                    <a:pt x="83636" y="2526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4443413" y="4110038"/>
              <a:ext cx="439800" cy="239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705" y="87567"/>
                  </a:moveTo>
                  <a:cubicBezTo>
                    <a:pt x="105882" y="48648"/>
                    <a:pt x="91764" y="25945"/>
                    <a:pt x="68823" y="12972"/>
                  </a:cubicBezTo>
                  <a:cubicBezTo>
                    <a:pt x="45882" y="0"/>
                    <a:pt x="24705" y="6486"/>
                    <a:pt x="0" y="6486"/>
                  </a:cubicBezTo>
                  <a:cubicBezTo>
                    <a:pt x="0" y="6486"/>
                    <a:pt x="0" y="6486"/>
                    <a:pt x="0" y="6486"/>
                  </a:cubicBezTo>
                  <a:cubicBezTo>
                    <a:pt x="19411" y="12972"/>
                    <a:pt x="37058" y="19459"/>
                    <a:pt x="54705" y="29189"/>
                  </a:cubicBezTo>
                  <a:cubicBezTo>
                    <a:pt x="60000" y="32432"/>
                    <a:pt x="65294" y="35675"/>
                    <a:pt x="68823" y="38918"/>
                  </a:cubicBezTo>
                  <a:cubicBezTo>
                    <a:pt x="68823" y="38918"/>
                    <a:pt x="70588" y="42162"/>
                    <a:pt x="70588" y="42162"/>
                  </a:cubicBezTo>
                  <a:cubicBezTo>
                    <a:pt x="72352" y="51891"/>
                    <a:pt x="77647" y="55135"/>
                    <a:pt x="82941" y="61621"/>
                  </a:cubicBezTo>
                  <a:cubicBezTo>
                    <a:pt x="88235" y="71351"/>
                    <a:pt x="91764" y="81081"/>
                    <a:pt x="95294" y="90810"/>
                  </a:cubicBezTo>
                  <a:cubicBezTo>
                    <a:pt x="95294" y="90810"/>
                    <a:pt x="95294" y="90810"/>
                    <a:pt x="95294" y="90810"/>
                  </a:cubicBezTo>
                  <a:cubicBezTo>
                    <a:pt x="97058" y="94054"/>
                    <a:pt x="97058" y="94054"/>
                    <a:pt x="97058" y="97297"/>
                  </a:cubicBezTo>
                  <a:cubicBezTo>
                    <a:pt x="100588" y="120000"/>
                    <a:pt x="120000" y="107027"/>
                    <a:pt x="114705" y="8756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3"/>
            <p:cNvSpPr/>
            <p:nvPr/>
          </p:nvSpPr>
          <p:spPr>
            <a:xfrm>
              <a:off x="4818063" y="4673601"/>
              <a:ext cx="212700" cy="27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1818" y="5714"/>
                  </a:moveTo>
                  <a:cubicBezTo>
                    <a:pt x="76363" y="17142"/>
                    <a:pt x="58181" y="42857"/>
                    <a:pt x="47272" y="62857"/>
                  </a:cubicBezTo>
                  <a:cubicBezTo>
                    <a:pt x="32727" y="94285"/>
                    <a:pt x="0" y="108571"/>
                    <a:pt x="3636" y="111428"/>
                  </a:cubicBezTo>
                  <a:cubicBezTo>
                    <a:pt x="25454" y="120000"/>
                    <a:pt x="47272" y="91428"/>
                    <a:pt x="58181" y="82857"/>
                  </a:cubicBezTo>
                  <a:cubicBezTo>
                    <a:pt x="76363" y="60000"/>
                    <a:pt x="80000" y="31428"/>
                    <a:pt x="109090" y="14285"/>
                  </a:cubicBezTo>
                  <a:cubicBezTo>
                    <a:pt x="120000" y="11428"/>
                    <a:pt x="112727" y="0"/>
                    <a:pt x="101818" y="5714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13"/>
            <p:cNvSpPr/>
            <p:nvPr/>
          </p:nvSpPr>
          <p:spPr>
            <a:xfrm>
              <a:off x="5005388" y="4699001"/>
              <a:ext cx="5223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555" y="100000"/>
                  </a:moveTo>
                  <a:cubicBezTo>
                    <a:pt x="100740" y="74285"/>
                    <a:pt x="74074" y="74285"/>
                    <a:pt x="56296" y="68571"/>
                  </a:cubicBezTo>
                  <a:cubicBezTo>
                    <a:pt x="45925" y="65714"/>
                    <a:pt x="35555" y="60000"/>
                    <a:pt x="26666" y="48571"/>
                  </a:cubicBezTo>
                  <a:cubicBezTo>
                    <a:pt x="22222" y="42857"/>
                    <a:pt x="19259" y="34285"/>
                    <a:pt x="16296" y="25714"/>
                  </a:cubicBezTo>
                  <a:cubicBezTo>
                    <a:pt x="13333" y="17142"/>
                    <a:pt x="11851" y="8571"/>
                    <a:pt x="8888" y="0"/>
                  </a:cubicBezTo>
                  <a:cubicBezTo>
                    <a:pt x="8888" y="0"/>
                    <a:pt x="7407" y="0"/>
                    <a:pt x="7407" y="0"/>
                  </a:cubicBezTo>
                  <a:cubicBezTo>
                    <a:pt x="0" y="31428"/>
                    <a:pt x="25185" y="65714"/>
                    <a:pt x="37037" y="74285"/>
                  </a:cubicBezTo>
                  <a:cubicBezTo>
                    <a:pt x="59259" y="94285"/>
                    <a:pt x="85925" y="94285"/>
                    <a:pt x="108148" y="114285"/>
                  </a:cubicBezTo>
                  <a:cubicBezTo>
                    <a:pt x="114074" y="120000"/>
                    <a:pt x="120000" y="108571"/>
                    <a:pt x="115555" y="10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13"/>
            <p:cNvSpPr/>
            <p:nvPr/>
          </p:nvSpPr>
          <p:spPr>
            <a:xfrm>
              <a:off x="5167313" y="4271963"/>
              <a:ext cx="341400" cy="35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622" y="10909"/>
                  </a:moveTo>
                  <a:cubicBezTo>
                    <a:pt x="90566" y="34909"/>
                    <a:pt x="83773" y="54545"/>
                    <a:pt x="65660" y="74181"/>
                  </a:cubicBezTo>
                  <a:cubicBezTo>
                    <a:pt x="47547" y="93818"/>
                    <a:pt x="24905" y="102545"/>
                    <a:pt x="0" y="111272"/>
                  </a:cubicBezTo>
                  <a:cubicBezTo>
                    <a:pt x="0" y="111272"/>
                    <a:pt x="0" y="111272"/>
                    <a:pt x="0" y="111272"/>
                  </a:cubicBezTo>
                  <a:cubicBezTo>
                    <a:pt x="24905" y="120000"/>
                    <a:pt x="49811" y="104727"/>
                    <a:pt x="65660" y="89454"/>
                  </a:cubicBezTo>
                  <a:cubicBezTo>
                    <a:pt x="92830" y="69818"/>
                    <a:pt x="101886" y="45818"/>
                    <a:pt x="115471" y="15272"/>
                  </a:cubicBezTo>
                  <a:cubicBezTo>
                    <a:pt x="120000" y="6545"/>
                    <a:pt x="104150" y="0"/>
                    <a:pt x="99622" y="1090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13"/>
            <p:cNvSpPr/>
            <p:nvPr/>
          </p:nvSpPr>
          <p:spPr>
            <a:xfrm>
              <a:off x="5064125" y="4471988"/>
              <a:ext cx="173100" cy="14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555" y="0"/>
                  </a:moveTo>
                  <a:cubicBezTo>
                    <a:pt x="93333" y="0"/>
                    <a:pt x="71111" y="20869"/>
                    <a:pt x="53333" y="36521"/>
                  </a:cubicBezTo>
                  <a:cubicBezTo>
                    <a:pt x="31111" y="62608"/>
                    <a:pt x="13333" y="88695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7777" y="93913"/>
                    <a:pt x="35555" y="73043"/>
                    <a:pt x="53333" y="52173"/>
                  </a:cubicBezTo>
                  <a:cubicBezTo>
                    <a:pt x="71111" y="31304"/>
                    <a:pt x="97777" y="15652"/>
                    <a:pt x="120000" y="0"/>
                  </a:cubicBezTo>
                  <a:cubicBezTo>
                    <a:pt x="120000" y="0"/>
                    <a:pt x="120000" y="0"/>
                    <a:pt x="115555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13"/>
            <p:cNvSpPr/>
            <p:nvPr/>
          </p:nvSpPr>
          <p:spPr>
            <a:xfrm>
              <a:off x="5076825" y="4537076"/>
              <a:ext cx="1476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782" y="0"/>
                  </a:moveTo>
                  <a:cubicBezTo>
                    <a:pt x="93913" y="8571"/>
                    <a:pt x="73043" y="34285"/>
                    <a:pt x="57391" y="51428"/>
                  </a:cubicBezTo>
                  <a:cubicBezTo>
                    <a:pt x="36521" y="77142"/>
                    <a:pt x="20869" y="94285"/>
                    <a:pt x="0" y="119999"/>
                  </a:cubicBezTo>
                  <a:cubicBezTo>
                    <a:pt x="0" y="119999"/>
                    <a:pt x="0" y="119999"/>
                    <a:pt x="5217" y="119999"/>
                  </a:cubicBezTo>
                  <a:cubicBezTo>
                    <a:pt x="26086" y="102857"/>
                    <a:pt x="46956" y="85714"/>
                    <a:pt x="73043" y="68571"/>
                  </a:cubicBezTo>
                  <a:cubicBezTo>
                    <a:pt x="88695" y="51428"/>
                    <a:pt x="109565" y="42857"/>
                    <a:pt x="120000" y="8571"/>
                  </a:cubicBezTo>
                  <a:cubicBezTo>
                    <a:pt x="120000" y="8571"/>
                    <a:pt x="120000" y="0"/>
                    <a:pt x="114782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3"/>
            <p:cNvSpPr/>
            <p:nvPr/>
          </p:nvSpPr>
          <p:spPr>
            <a:xfrm>
              <a:off x="5089525" y="4654551"/>
              <a:ext cx="63600" cy="4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8000" y="102857"/>
                  </a:moveTo>
                  <a:cubicBezTo>
                    <a:pt x="108000" y="102857"/>
                    <a:pt x="108000" y="85714"/>
                    <a:pt x="96000" y="68571"/>
                  </a:cubicBezTo>
                  <a:cubicBezTo>
                    <a:pt x="96000" y="68571"/>
                    <a:pt x="84000" y="51428"/>
                    <a:pt x="72000" y="34285"/>
                  </a:cubicBezTo>
                  <a:cubicBezTo>
                    <a:pt x="48000" y="17142"/>
                    <a:pt x="36000" y="17142"/>
                    <a:pt x="12000" y="0"/>
                  </a:cubicBezTo>
                  <a:cubicBezTo>
                    <a:pt x="0" y="0"/>
                    <a:pt x="0" y="17142"/>
                    <a:pt x="0" y="17142"/>
                  </a:cubicBezTo>
                  <a:cubicBezTo>
                    <a:pt x="24000" y="34285"/>
                    <a:pt x="36000" y="51428"/>
                    <a:pt x="48000" y="68571"/>
                  </a:cubicBezTo>
                  <a:cubicBezTo>
                    <a:pt x="60000" y="85714"/>
                    <a:pt x="72000" y="102857"/>
                    <a:pt x="72000" y="102857"/>
                  </a:cubicBezTo>
                  <a:cubicBezTo>
                    <a:pt x="84000" y="119999"/>
                    <a:pt x="96000" y="119999"/>
                    <a:pt x="108000" y="119999"/>
                  </a:cubicBezTo>
                  <a:cubicBezTo>
                    <a:pt x="108000" y="119999"/>
                    <a:pt x="120000" y="119999"/>
                    <a:pt x="108000" y="10285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5043488" y="4654551"/>
              <a:ext cx="142800" cy="147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4782"/>
                  </a:moveTo>
                  <a:cubicBezTo>
                    <a:pt x="103636" y="93913"/>
                    <a:pt x="76363" y="83478"/>
                    <a:pt x="54545" y="62608"/>
                  </a:cubicBezTo>
                  <a:cubicBezTo>
                    <a:pt x="38181" y="41739"/>
                    <a:pt x="27272" y="20869"/>
                    <a:pt x="10909" y="0"/>
                  </a:cubicBezTo>
                  <a:cubicBezTo>
                    <a:pt x="10909" y="0"/>
                    <a:pt x="5454" y="0"/>
                    <a:pt x="5454" y="5217"/>
                  </a:cubicBezTo>
                  <a:cubicBezTo>
                    <a:pt x="0" y="26086"/>
                    <a:pt x="21818" y="52173"/>
                    <a:pt x="38181" y="67826"/>
                  </a:cubicBezTo>
                  <a:cubicBezTo>
                    <a:pt x="60000" y="88695"/>
                    <a:pt x="87272" y="114782"/>
                    <a:pt x="114545" y="120000"/>
                  </a:cubicBezTo>
                  <a:cubicBezTo>
                    <a:pt x="120000" y="120000"/>
                    <a:pt x="120000" y="114782"/>
                    <a:pt x="120000" y="1147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4721225" y="4154488"/>
              <a:ext cx="96900" cy="7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0000"/>
                  </a:moveTo>
                  <a:cubicBezTo>
                    <a:pt x="72000" y="0"/>
                    <a:pt x="32000" y="60000"/>
                    <a:pt x="0" y="100000"/>
                  </a:cubicBezTo>
                  <a:cubicBezTo>
                    <a:pt x="0" y="110000"/>
                    <a:pt x="8000" y="120000"/>
                    <a:pt x="16000" y="110000"/>
                  </a:cubicBezTo>
                  <a:cubicBezTo>
                    <a:pt x="32000" y="90000"/>
                    <a:pt x="48000" y="80000"/>
                    <a:pt x="64000" y="60000"/>
                  </a:cubicBezTo>
                  <a:cubicBezTo>
                    <a:pt x="80000" y="40000"/>
                    <a:pt x="104000" y="30000"/>
                    <a:pt x="120000" y="20000"/>
                  </a:cubicBezTo>
                  <a:cubicBezTo>
                    <a:pt x="120000" y="10000"/>
                    <a:pt x="120000" y="10000"/>
                    <a:pt x="120000" y="1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4792663" y="4200526"/>
              <a:ext cx="1032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500" y="0"/>
                  </a:moveTo>
                  <a:cubicBezTo>
                    <a:pt x="82500" y="0"/>
                    <a:pt x="60000" y="30000"/>
                    <a:pt x="45000" y="52500"/>
                  </a:cubicBezTo>
                  <a:cubicBezTo>
                    <a:pt x="30000" y="67500"/>
                    <a:pt x="0" y="97500"/>
                    <a:pt x="0" y="120000"/>
                  </a:cubicBezTo>
                  <a:cubicBezTo>
                    <a:pt x="0" y="120000"/>
                    <a:pt x="7500" y="120000"/>
                    <a:pt x="7500" y="120000"/>
                  </a:cubicBezTo>
                  <a:cubicBezTo>
                    <a:pt x="15000" y="120000"/>
                    <a:pt x="22500" y="112500"/>
                    <a:pt x="30000" y="105000"/>
                  </a:cubicBezTo>
                  <a:cubicBezTo>
                    <a:pt x="37500" y="90000"/>
                    <a:pt x="45000" y="75000"/>
                    <a:pt x="60000" y="67500"/>
                  </a:cubicBezTo>
                  <a:cubicBezTo>
                    <a:pt x="67500" y="52500"/>
                    <a:pt x="82500" y="45000"/>
                    <a:pt x="90000" y="37500"/>
                  </a:cubicBezTo>
                  <a:cubicBezTo>
                    <a:pt x="105000" y="30000"/>
                    <a:pt x="112500" y="22500"/>
                    <a:pt x="120000" y="7500"/>
                  </a:cubicBezTo>
                  <a:cubicBezTo>
                    <a:pt x="120000" y="0"/>
                    <a:pt x="112500" y="0"/>
                    <a:pt x="1125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4759325" y="4187826"/>
              <a:ext cx="77700" cy="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cubicBezTo>
                    <a:pt x="100000" y="0"/>
                    <a:pt x="70000" y="21818"/>
                    <a:pt x="60000" y="32727"/>
                  </a:cubicBezTo>
                  <a:cubicBezTo>
                    <a:pt x="40000" y="54545"/>
                    <a:pt x="20000" y="76363"/>
                    <a:pt x="10000" y="109090"/>
                  </a:cubicBezTo>
                  <a:cubicBezTo>
                    <a:pt x="0" y="109090"/>
                    <a:pt x="10000" y="120000"/>
                    <a:pt x="10000" y="120000"/>
                  </a:cubicBezTo>
                  <a:cubicBezTo>
                    <a:pt x="30000" y="98181"/>
                    <a:pt x="50000" y="87272"/>
                    <a:pt x="70000" y="65454"/>
                  </a:cubicBezTo>
                  <a:cubicBezTo>
                    <a:pt x="80000" y="54545"/>
                    <a:pt x="90000" y="43636"/>
                    <a:pt x="100000" y="32727"/>
                  </a:cubicBezTo>
                  <a:cubicBezTo>
                    <a:pt x="110000" y="32727"/>
                    <a:pt x="120000" y="21818"/>
                    <a:pt x="120000" y="10909"/>
                  </a:cubicBezTo>
                  <a:cubicBezTo>
                    <a:pt x="120000" y="10909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4799013" y="4997451"/>
              <a:ext cx="50700" cy="8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5000" y="55384"/>
                  </a:moveTo>
                  <a:cubicBezTo>
                    <a:pt x="60000" y="36923"/>
                    <a:pt x="45000" y="18461"/>
                    <a:pt x="15000" y="9230"/>
                  </a:cubicBezTo>
                  <a:cubicBezTo>
                    <a:pt x="15000" y="0"/>
                    <a:pt x="0" y="0"/>
                    <a:pt x="0" y="9230"/>
                  </a:cubicBezTo>
                  <a:cubicBezTo>
                    <a:pt x="0" y="27692"/>
                    <a:pt x="15000" y="46153"/>
                    <a:pt x="30000" y="64615"/>
                  </a:cubicBezTo>
                  <a:cubicBezTo>
                    <a:pt x="45000" y="83076"/>
                    <a:pt x="75000" y="101538"/>
                    <a:pt x="105000" y="110769"/>
                  </a:cubicBezTo>
                  <a:cubicBezTo>
                    <a:pt x="105000" y="120000"/>
                    <a:pt x="120000" y="110769"/>
                    <a:pt x="120000" y="110769"/>
                  </a:cubicBezTo>
                  <a:cubicBezTo>
                    <a:pt x="120000" y="83076"/>
                    <a:pt x="90000" y="73846"/>
                    <a:pt x="75000" y="55384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4824413" y="4991101"/>
              <a:ext cx="39600" cy="5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000" y="15000"/>
                    <a:pt x="40000" y="30000"/>
                    <a:pt x="60000" y="60000"/>
                  </a:cubicBezTo>
                  <a:cubicBezTo>
                    <a:pt x="60000" y="75000"/>
                    <a:pt x="80000" y="90000"/>
                    <a:pt x="100000" y="105000"/>
                  </a:cubicBezTo>
                  <a:cubicBezTo>
                    <a:pt x="100000" y="120000"/>
                    <a:pt x="120000" y="120000"/>
                    <a:pt x="120000" y="105000"/>
                  </a:cubicBezTo>
                  <a:cubicBezTo>
                    <a:pt x="120000" y="60000"/>
                    <a:pt x="40000" y="15000"/>
                    <a:pt x="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4824413" y="4964113"/>
              <a:ext cx="714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090" y="72000"/>
                  </a:moveTo>
                  <a:cubicBezTo>
                    <a:pt x="98181" y="48000"/>
                    <a:pt x="76363" y="48000"/>
                    <a:pt x="54545" y="24000"/>
                  </a:cubicBezTo>
                  <a:cubicBezTo>
                    <a:pt x="32727" y="24000"/>
                    <a:pt x="10909" y="0"/>
                    <a:pt x="0" y="0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10909" y="72000"/>
                    <a:pt x="32727" y="72000"/>
                    <a:pt x="43636" y="72000"/>
                  </a:cubicBezTo>
                  <a:cubicBezTo>
                    <a:pt x="65454" y="96000"/>
                    <a:pt x="87272" y="120000"/>
                    <a:pt x="109090" y="120000"/>
                  </a:cubicBezTo>
                  <a:cubicBezTo>
                    <a:pt x="120000" y="96000"/>
                    <a:pt x="120000" y="96000"/>
                    <a:pt x="109090" y="7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3849688" y="4932363"/>
              <a:ext cx="71400" cy="39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0000"/>
                  </a:moveTo>
                  <a:cubicBezTo>
                    <a:pt x="98181" y="0"/>
                    <a:pt x="76363" y="20000"/>
                    <a:pt x="54545" y="20000"/>
                  </a:cubicBezTo>
                  <a:cubicBezTo>
                    <a:pt x="43636" y="40000"/>
                    <a:pt x="10909" y="40000"/>
                    <a:pt x="10909" y="80000"/>
                  </a:cubicBezTo>
                  <a:cubicBezTo>
                    <a:pt x="0" y="80000"/>
                    <a:pt x="0" y="100000"/>
                    <a:pt x="10909" y="100000"/>
                  </a:cubicBezTo>
                  <a:cubicBezTo>
                    <a:pt x="21818" y="120000"/>
                    <a:pt x="43636" y="100000"/>
                    <a:pt x="54545" y="80000"/>
                  </a:cubicBezTo>
                  <a:cubicBezTo>
                    <a:pt x="76363" y="80000"/>
                    <a:pt x="109090" y="80000"/>
                    <a:pt x="120000" y="40000"/>
                  </a:cubicBezTo>
                  <a:cubicBezTo>
                    <a:pt x="120000" y="40000"/>
                    <a:pt x="120000" y="20000"/>
                    <a:pt x="120000" y="2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3883025" y="4951413"/>
              <a:ext cx="50700" cy="39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000" y="0"/>
                  </a:moveTo>
                  <a:cubicBezTo>
                    <a:pt x="90000" y="20000"/>
                    <a:pt x="75000" y="40000"/>
                    <a:pt x="60000" y="40000"/>
                  </a:cubicBezTo>
                  <a:cubicBezTo>
                    <a:pt x="45000" y="80000"/>
                    <a:pt x="15000" y="100000"/>
                    <a:pt x="0" y="10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0000" y="100000"/>
                    <a:pt x="45000" y="80000"/>
                    <a:pt x="60000" y="60000"/>
                  </a:cubicBezTo>
                  <a:cubicBezTo>
                    <a:pt x="75000" y="60000"/>
                    <a:pt x="105000" y="40000"/>
                    <a:pt x="105000" y="20000"/>
                  </a:cubicBezTo>
                  <a:cubicBezTo>
                    <a:pt x="120000" y="20000"/>
                    <a:pt x="105000" y="0"/>
                    <a:pt x="105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3895725" y="4964113"/>
              <a:ext cx="63600" cy="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000" y="0"/>
                  </a:moveTo>
                  <a:cubicBezTo>
                    <a:pt x="72000" y="10909"/>
                    <a:pt x="60000" y="32727"/>
                    <a:pt x="48000" y="54545"/>
                  </a:cubicBezTo>
                  <a:cubicBezTo>
                    <a:pt x="24000" y="65454"/>
                    <a:pt x="12000" y="87272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6000" y="109090"/>
                    <a:pt x="48000" y="98181"/>
                    <a:pt x="72000" y="76363"/>
                  </a:cubicBezTo>
                  <a:cubicBezTo>
                    <a:pt x="84000" y="65454"/>
                    <a:pt x="108000" y="32727"/>
                    <a:pt x="120000" y="10909"/>
                  </a:cubicBezTo>
                  <a:cubicBezTo>
                    <a:pt x="120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3952875" y="4795838"/>
              <a:ext cx="162000" cy="8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4437063" y="4848226"/>
              <a:ext cx="168300" cy="8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3846" y="9230"/>
                  </a:moveTo>
                  <a:cubicBezTo>
                    <a:pt x="50769" y="18461"/>
                    <a:pt x="23076" y="0"/>
                    <a:pt x="4615" y="36923"/>
                  </a:cubicBezTo>
                  <a:cubicBezTo>
                    <a:pt x="0" y="46153"/>
                    <a:pt x="4615" y="73846"/>
                    <a:pt x="9230" y="83076"/>
                  </a:cubicBezTo>
                  <a:cubicBezTo>
                    <a:pt x="18461" y="101538"/>
                    <a:pt x="32307" y="101538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06153" y="0"/>
                    <a:pt x="73846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3708400" y="3967163"/>
              <a:ext cx="1844700" cy="12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62" y="44042"/>
                  </a:move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lose/>
                  <a:moveTo>
                    <a:pt x="109510" y="93829"/>
                  </a:moveTo>
                  <a:cubicBezTo>
                    <a:pt x="103636" y="92553"/>
                    <a:pt x="96923" y="91914"/>
                    <a:pt x="91468" y="86808"/>
                  </a:cubicBezTo>
                  <a:cubicBezTo>
                    <a:pt x="88951" y="83617"/>
                    <a:pt x="87272" y="79787"/>
                    <a:pt x="86853" y="74680"/>
                  </a:cubicBezTo>
                  <a:cubicBezTo>
                    <a:pt x="86853" y="72765"/>
                    <a:pt x="87272" y="70212"/>
                    <a:pt x="85594" y="70212"/>
                  </a:cubicBezTo>
                  <a:cubicBezTo>
                    <a:pt x="84335" y="70212"/>
                    <a:pt x="83076" y="72127"/>
                    <a:pt x="82657" y="73404"/>
                  </a:cubicBezTo>
                  <a:cubicBezTo>
                    <a:pt x="80559" y="77234"/>
                    <a:pt x="80139" y="81702"/>
                    <a:pt x="78881" y="85531"/>
                  </a:cubicBezTo>
                  <a:cubicBezTo>
                    <a:pt x="78461" y="88085"/>
                    <a:pt x="77202" y="90000"/>
                    <a:pt x="76363" y="91914"/>
                  </a:cubicBezTo>
                  <a:cubicBezTo>
                    <a:pt x="75524" y="93191"/>
                    <a:pt x="75524" y="93191"/>
                    <a:pt x="74265" y="93829"/>
                  </a:cubicBezTo>
                  <a:cubicBezTo>
                    <a:pt x="73846" y="93829"/>
                    <a:pt x="72587" y="93191"/>
                    <a:pt x="72587" y="94468"/>
                  </a:cubicBezTo>
                  <a:cubicBezTo>
                    <a:pt x="71748" y="97659"/>
                    <a:pt x="77202" y="97021"/>
                    <a:pt x="78041" y="97021"/>
                  </a:cubicBezTo>
                  <a:cubicBezTo>
                    <a:pt x="79720" y="97659"/>
                    <a:pt x="82657" y="97659"/>
                    <a:pt x="83076" y="100212"/>
                  </a:cubicBezTo>
                  <a:cubicBezTo>
                    <a:pt x="83496" y="102127"/>
                    <a:pt x="80979" y="107234"/>
                    <a:pt x="79720" y="108510"/>
                  </a:cubicBezTo>
                  <a:cubicBezTo>
                    <a:pt x="77622" y="110425"/>
                    <a:pt x="75104" y="111702"/>
                    <a:pt x="73006" y="109787"/>
                  </a:cubicBezTo>
                  <a:cubicBezTo>
                    <a:pt x="71328" y="108510"/>
                    <a:pt x="70489" y="104680"/>
                    <a:pt x="68811" y="104042"/>
                  </a:cubicBezTo>
                  <a:cubicBezTo>
                    <a:pt x="67132" y="103404"/>
                    <a:pt x="65034" y="106595"/>
                    <a:pt x="63776" y="107872"/>
                  </a:cubicBezTo>
                  <a:cubicBezTo>
                    <a:pt x="60839" y="109787"/>
                    <a:pt x="57902" y="111702"/>
                    <a:pt x="54965" y="112340"/>
                  </a:cubicBezTo>
                  <a:cubicBezTo>
                    <a:pt x="60839" y="108510"/>
                    <a:pt x="66293" y="102127"/>
                    <a:pt x="69650" y="93829"/>
                  </a:cubicBezTo>
                  <a:cubicBezTo>
                    <a:pt x="71328" y="89361"/>
                    <a:pt x="72587" y="84893"/>
                    <a:pt x="73426" y="79787"/>
                  </a:cubicBezTo>
                  <a:cubicBezTo>
                    <a:pt x="73846" y="75957"/>
                    <a:pt x="74685" y="69574"/>
                    <a:pt x="73426" y="66382"/>
                  </a:cubicBezTo>
                  <a:cubicBezTo>
                    <a:pt x="72167" y="62553"/>
                    <a:pt x="71748" y="66382"/>
                    <a:pt x="71748" y="68936"/>
                  </a:cubicBezTo>
                  <a:cubicBezTo>
                    <a:pt x="71328" y="72765"/>
                    <a:pt x="71748" y="75957"/>
                    <a:pt x="71328" y="80425"/>
                  </a:cubicBezTo>
                  <a:cubicBezTo>
                    <a:pt x="70069" y="88723"/>
                    <a:pt x="66713" y="95744"/>
                    <a:pt x="62517" y="101489"/>
                  </a:cubicBezTo>
                  <a:cubicBezTo>
                    <a:pt x="53706" y="112978"/>
                    <a:pt x="41958" y="116808"/>
                    <a:pt x="31048" y="111063"/>
                  </a:cubicBezTo>
                  <a:cubicBezTo>
                    <a:pt x="20559" y="105957"/>
                    <a:pt x="10069" y="91914"/>
                    <a:pt x="10909" y="73404"/>
                  </a:cubicBezTo>
                  <a:cubicBezTo>
                    <a:pt x="11328" y="61914"/>
                    <a:pt x="14685" y="49787"/>
                    <a:pt x="18461" y="40212"/>
                  </a:cubicBezTo>
                  <a:cubicBezTo>
                    <a:pt x="22657" y="30000"/>
                    <a:pt x="28531" y="22340"/>
                    <a:pt x="36083" y="19787"/>
                  </a:cubicBezTo>
                  <a:cubicBezTo>
                    <a:pt x="35664" y="21702"/>
                    <a:pt x="33986" y="23617"/>
                    <a:pt x="33986" y="26170"/>
                  </a:cubicBezTo>
                  <a:cubicBezTo>
                    <a:pt x="33986" y="29361"/>
                    <a:pt x="35244" y="28085"/>
                    <a:pt x="36083" y="26170"/>
                  </a:cubicBezTo>
                  <a:cubicBezTo>
                    <a:pt x="39440" y="19148"/>
                    <a:pt x="42377" y="13404"/>
                    <a:pt x="47412" y="9574"/>
                  </a:cubicBezTo>
                  <a:cubicBezTo>
                    <a:pt x="53286" y="5744"/>
                    <a:pt x="60000" y="5106"/>
                    <a:pt x="66293" y="7021"/>
                  </a:cubicBezTo>
                  <a:cubicBezTo>
                    <a:pt x="72167" y="8936"/>
                    <a:pt x="76783" y="16595"/>
                    <a:pt x="82657" y="17872"/>
                  </a:cubicBezTo>
                  <a:cubicBezTo>
                    <a:pt x="78881" y="22340"/>
                    <a:pt x="74265" y="28085"/>
                    <a:pt x="73006" y="35106"/>
                  </a:cubicBezTo>
                  <a:cubicBezTo>
                    <a:pt x="67552" y="21702"/>
                    <a:pt x="59160" y="16595"/>
                    <a:pt x="49090" y="15319"/>
                  </a:cubicBezTo>
                  <a:cubicBezTo>
                    <a:pt x="48251" y="15319"/>
                    <a:pt x="45734" y="14042"/>
                    <a:pt x="45734" y="16595"/>
                  </a:cubicBezTo>
                  <a:cubicBezTo>
                    <a:pt x="45734" y="19148"/>
                    <a:pt x="49090" y="18510"/>
                    <a:pt x="49930" y="18510"/>
                  </a:cubicBezTo>
                  <a:cubicBezTo>
                    <a:pt x="55384" y="19148"/>
                    <a:pt x="60419" y="21063"/>
                    <a:pt x="64615" y="25531"/>
                  </a:cubicBezTo>
                  <a:cubicBezTo>
                    <a:pt x="71328" y="32553"/>
                    <a:pt x="73426" y="45319"/>
                    <a:pt x="78881" y="54255"/>
                  </a:cubicBezTo>
                  <a:cubicBezTo>
                    <a:pt x="80139" y="56808"/>
                    <a:pt x="82657" y="61914"/>
                    <a:pt x="85174" y="62553"/>
                  </a:cubicBezTo>
                  <a:cubicBezTo>
                    <a:pt x="88531" y="63829"/>
                    <a:pt x="87272" y="54893"/>
                    <a:pt x="87692" y="51702"/>
                  </a:cubicBezTo>
                  <a:cubicBezTo>
                    <a:pt x="89370" y="44042"/>
                    <a:pt x="93986" y="39574"/>
                    <a:pt x="99020" y="37659"/>
                  </a:cubicBezTo>
                  <a:cubicBezTo>
                    <a:pt x="104475" y="35744"/>
                    <a:pt x="110769" y="36382"/>
                    <a:pt x="115804" y="32553"/>
                  </a:cubicBezTo>
                  <a:cubicBezTo>
                    <a:pt x="114545" y="42127"/>
                    <a:pt x="111608" y="51063"/>
                    <a:pt x="106573" y="56808"/>
                  </a:cubicBezTo>
                  <a:cubicBezTo>
                    <a:pt x="104055" y="59361"/>
                    <a:pt x="101118" y="61276"/>
                    <a:pt x="97762" y="61914"/>
                  </a:cubicBezTo>
                  <a:cubicBezTo>
                    <a:pt x="96923" y="62553"/>
                    <a:pt x="92727" y="61914"/>
                    <a:pt x="93146" y="65106"/>
                  </a:cubicBezTo>
                  <a:cubicBezTo>
                    <a:pt x="93566" y="67021"/>
                    <a:pt x="96503" y="66382"/>
                    <a:pt x="97762" y="67021"/>
                  </a:cubicBezTo>
                  <a:cubicBezTo>
                    <a:pt x="100699" y="67659"/>
                    <a:pt x="103636" y="69574"/>
                    <a:pt x="106153" y="72127"/>
                  </a:cubicBezTo>
                  <a:cubicBezTo>
                    <a:pt x="111608" y="77872"/>
                    <a:pt x="114545" y="86808"/>
                    <a:pt x="115804" y="96382"/>
                  </a:cubicBezTo>
                  <a:cubicBezTo>
                    <a:pt x="113706" y="94468"/>
                    <a:pt x="111188" y="94468"/>
                    <a:pt x="108671" y="93829"/>
                  </a:cubicBezTo>
                  <a:cubicBezTo>
                    <a:pt x="108671" y="93829"/>
                    <a:pt x="109090" y="93829"/>
                    <a:pt x="109510" y="93829"/>
                  </a:cubicBezTo>
                  <a:close/>
                  <a:moveTo>
                    <a:pt x="109510" y="93829"/>
                  </a:moveTo>
                  <a:cubicBezTo>
                    <a:pt x="109510" y="93829"/>
                    <a:pt x="109510" y="93829"/>
                    <a:pt x="109510" y="93829"/>
                  </a:cubicBezTo>
                  <a:close/>
                  <a:moveTo>
                    <a:pt x="4195" y="98936"/>
                  </a:moveTo>
                  <a:cubicBezTo>
                    <a:pt x="3356" y="97021"/>
                    <a:pt x="3356" y="97021"/>
                    <a:pt x="4195" y="96382"/>
                  </a:cubicBezTo>
                  <a:cubicBezTo>
                    <a:pt x="5034" y="95744"/>
                    <a:pt x="6713" y="95106"/>
                    <a:pt x="7132" y="95106"/>
                  </a:cubicBezTo>
                  <a:cubicBezTo>
                    <a:pt x="8811" y="94468"/>
                    <a:pt x="10909" y="93829"/>
                    <a:pt x="12587" y="94468"/>
                  </a:cubicBezTo>
                  <a:cubicBezTo>
                    <a:pt x="13426" y="95106"/>
                    <a:pt x="16363" y="99574"/>
                    <a:pt x="16363" y="100851"/>
                  </a:cubicBezTo>
                  <a:cubicBezTo>
                    <a:pt x="16783" y="103404"/>
                    <a:pt x="13426" y="107234"/>
                    <a:pt x="11748" y="107872"/>
                  </a:cubicBezTo>
                  <a:cubicBezTo>
                    <a:pt x="8391" y="108510"/>
                    <a:pt x="5034" y="103404"/>
                    <a:pt x="4195" y="98936"/>
                  </a:cubicBezTo>
                  <a:cubicBezTo>
                    <a:pt x="3776" y="98297"/>
                    <a:pt x="5034" y="103404"/>
                    <a:pt x="4195" y="98936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5367338" y="4919663"/>
              <a:ext cx="1260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cubicBezTo>
                    <a:pt x="120000" y="0"/>
                    <a:pt x="120000" y="0"/>
                    <a:pt x="0" y="0"/>
                  </a:cubicBezTo>
                  <a:cubicBezTo>
                    <a:pt x="60000" y="0"/>
                    <a:pt x="6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3952875" y="4997451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cubicBezTo>
                    <a:pt x="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5367338" y="4919663"/>
              <a:ext cx="1500" cy="150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5367338" y="491966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4173538" y="4816476"/>
              <a:ext cx="200100" cy="7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58064" y="100000"/>
                  </a:cubicBezTo>
                  <a:cubicBezTo>
                    <a:pt x="54193" y="110000"/>
                    <a:pt x="50322" y="120000"/>
                    <a:pt x="42580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7741" y="70000"/>
                  </a:cubicBezTo>
                  <a:cubicBezTo>
                    <a:pt x="7741" y="70000"/>
                    <a:pt x="0" y="30000"/>
                    <a:pt x="7741" y="10000"/>
                  </a:cubicBezTo>
                  <a:cubicBezTo>
                    <a:pt x="11612" y="1000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19354" y="10000"/>
                  </a:cubicBezTo>
                  <a:cubicBezTo>
                    <a:pt x="23225" y="20000"/>
                    <a:pt x="23225" y="20000"/>
                    <a:pt x="23225" y="30000"/>
                  </a:cubicBezTo>
                  <a:cubicBezTo>
                    <a:pt x="23225" y="40000"/>
                    <a:pt x="23225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2580" y="70000"/>
                    <a:pt x="46451" y="70000"/>
                  </a:cubicBezTo>
                  <a:cubicBezTo>
                    <a:pt x="50322" y="60000"/>
                    <a:pt x="50322" y="60000"/>
                    <a:pt x="54193" y="50000"/>
                  </a:cubicBezTo>
                  <a:cubicBezTo>
                    <a:pt x="54193" y="50000"/>
                    <a:pt x="58064" y="40000"/>
                    <a:pt x="61935" y="40000"/>
                  </a:cubicBezTo>
                  <a:cubicBezTo>
                    <a:pt x="61935" y="40000"/>
                    <a:pt x="65806" y="50000"/>
                    <a:pt x="69677" y="60000"/>
                  </a:cubicBezTo>
                  <a:cubicBezTo>
                    <a:pt x="73548" y="70000"/>
                    <a:pt x="77419" y="80000"/>
                    <a:pt x="81290" y="80000"/>
                  </a:cubicBezTo>
                  <a:cubicBezTo>
                    <a:pt x="89032" y="80000"/>
                    <a:pt x="96774" y="70000"/>
                    <a:pt x="96774" y="50000"/>
                  </a:cubicBezTo>
                  <a:cubicBezTo>
                    <a:pt x="96774" y="50000"/>
                    <a:pt x="96774" y="50000"/>
                    <a:pt x="100645" y="50000"/>
                  </a:cubicBezTo>
                  <a:cubicBezTo>
                    <a:pt x="100645" y="30000"/>
                    <a:pt x="100645" y="20000"/>
                    <a:pt x="108387" y="20000"/>
                  </a:cubicBezTo>
                  <a:cubicBezTo>
                    <a:pt x="112258" y="20000"/>
                    <a:pt x="112258" y="20000"/>
                    <a:pt x="116129" y="30000"/>
                  </a:cubicBezTo>
                  <a:cubicBezTo>
                    <a:pt x="120000" y="40000"/>
                    <a:pt x="116129" y="50000"/>
                    <a:pt x="112258" y="70000"/>
                  </a:cubicBezTo>
                  <a:cubicBezTo>
                    <a:pt x="108387" y="100000"/>
                    <a:pt x="96774" y="120000"/>
                    <a:pt x="81290" y="120000"/>
                  </a:cubicBezTo>
                  <a:cubicBezTo>
                    <a:pt x="81290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4005263" y="4699001"/>
              <a:ext cx="115800" cy="1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666" y="0"/>
                  </a:moveTo>
                  <a:cubicBezTo>
                    <a:pt x="60000" y="0"/>
                    <a:pt x="60000" y="0"/>
                    <a:pt x="53333" y="6000"/>
                  </a:cubicBezTo>
                  <a:cubicBezTo>
                    <a:pt x="60000" y="6000"/>
                    <a:pt x="66666" y="12000"/>
                    <a:pt x="66666" y="24000"/>
                  </a:cubicBezTo>
                  <a:cubicBezTo>
                    <a:pt x="66666" y="36000"/>
                    <a:pt x="60000" y="42000"/>
                    <a:pt x="46666" y="42000"/>
                  </a:cubicBezTo>
                  <a:cubicBezTo>
                    <a:pt x="33333" y="42000"/>
                    <a:pt x="20000" y="36000"/>
                    <a:pt x="20000" y="24000"/>
                  </a:cubicBezTo>
                  <a:cubicBezTo>
                    <a:pt x="13333" y="30000"/>
                    <a:pt x="6666" y="48000"/>
                    <a:pt x="6666" y="60000"/>
                  </a:cubicBezTo>
                  <a:cubicBezTo>
                    <a:pt x="0" y="90000"/>
                    <a:pt x="26666" y="120000"/>
                    <a:pt x="60000" y="120000"/>
                  </a:cubicBezTo>
                  <a:cubicBezTo>
                    <a:pt x="93333" y="120000"/>
                    <a:pt x="120000" y="96000"/>
                    <a:pt x="120000" y="60000"/>
                  </a:cubicBezTo>
                  <a:cubicBezTo>
                    <a:pt x="120000" y="30000"/>
                    <a:pt x="100000" y="600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4443413" y="4738688"/>
              <a:ext cx="122100" cy="13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9473" y="0"/>
                  </a:moveTo>
                  <a:cubicBezTo>
                    <a:pt x="63157" y="0"/>
                    <a:pt x="56842" y="0"/>
                    <a:pt x="44210" y="5714"/>
                  </a:cubicBezTo>
                  <a:cubicBezTo>
                    <a:pt x="56842" y="5714"/>
                    <a:pt x="63157" y="17142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34285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20000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1" name="Google Shape;481;p13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/>
          <p:nvPr/>
        </p:nvSpPr>
        <p:spPr>
          <a:xfrm>
            <a:off x="-75" y="4253100"/>
            <a:ext cx="9144000" cy="89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3"/>
          <p:cNvGrpSpPr/>
          <p:nvPr/>
        </p:nvGrpSpPr>
        <p:grpSpPr>
          <a:xfrm>
            <a:off x="388375" y="557031"/>
            <a:ext cx="7205283" cy="4029437"/>
            <a:chOff x="388375" y="548150"/>
            <a:chExt cx="7205283" cy="4029437"/>
          </a:xfrm>
        </p:grpSpPr>
        <p:sp>
          <p:nvSpPr>
            <p:cNvPr id="49" name="Google Shape;49;p3"/>
            <p:cNvSpPr/>
            <p:nvPr/>
          </p:nvSpPr>
          <p:spPr>
            <a:xfrm>
              <a:off x="428433" y="583382"/>
              <a:ext cx="7165225" cy="3994205"/>
            </a:xfrm>
            <a:custGeom>
              <a:avLst/>
              <a:gdLst/>
              <a:ahLst/>
              <a:cxnLst/>
              <a:rect l="l" t="t" r="r" b="b"/>
              <a:pathLst>
                <a:path w="286609" h="181658" extrusionOk="0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</p:sp>
        <p:sp>
          <p:nvSpPr>
            <p:cNvPr id="50" name="Google Shape;50;p3"/>
            <p:cNvSpPr/>
            <p:nvPr/>
          </p:nvSpPr>
          <p:spPr>
            <a:xfrm>
              <a:off x="388375" y="548150"/>
              <a:ext cx="7165225" cy="3994205"/>
            </a:xfrm>
            <a:custGeom>
              <a:avLst/>
              <a:gdLst/>
              <a:ahLst/>
              <a:cxnLst/>
              <a:rect l="l" t="t" r="r" b="b"/>
              <a:pathLst>
                <a:path w="286609" h="181658" extrusionOk="0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51" name="Google Shape;51;p3"/>
          <p:cNvGrpSpPr/>
          <p:nvPr/>
        </p:nvGrpSpPr>
        <p:grpSpPr>
          <a:xfrm>
            <a:off x="7651743" y="3237540"/>
            <a:ext cx="1194349" cy="1381259"/>
            <a:chOff x="3895725" y="1433513"/>
            <a:chExt cx="1490700" cy="1723988"/>
          </a:xfrm>
        </p:grpSpPr>
        <p:sp>
          <p:nvSpPr>
            <p:cNvPr id="52" name="Google Shape;52;p3"/>
            <p:cNvSpPr/>
            <p:nvPr/>
          </p:nvSpPr>
          <p:spPr>
            <a:xfrm>
              <a:off x="3895725" y="1433513"/>
              <a:ext cx="14907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324" y="12413"/>
                  </a:moveTo>
                  <a:cubicBezTo>
                    <a:pt x="115844" y="12873"/>
                    <a:pt x="115844" y="12873"/>
                    <a:pt x="115324" y="12413"/>
                  </a:cubicBezTo>
                  <a:cubicBezTo>
                    <a:pt x="114285" y="11494"/>
                    <a:pt x="114805" y="11954"/>
                    <a:pt x="115324" y="12413"/>
                  </a:cubicBez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lose/>
                </a:path>
              </a:pathLst>
            </a:custGeom>
            <a:solidFill>
              <a:srgbClr val="F4D7B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224338" y="2781301"/>
              <a:ext cx="909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340" y="14482"/>
                  </a:moveTo>
                  <a:cubicBezTo>
                    <a:pt x="112340" y="16551"/>
                    <a:pt x="112340" y="18620"/>
                    <a:pt x="111489" y="20689"/>
                  </a:cubicBezTo>
                  <a:cubicBezTo>
                    <a:pt x="111489" y="22758"/>
                    <a:pt x="110638" y="24827"/>
                    <a:pt x="109787" y="24827"/>
                  </a:cubicBezTo>
                  <a:cubicBezTo>
                    <a:pt x="109787" y="24827"/>
                    <a:pt x="108936" y="24827"/>
                    <a:pt x="108936" y="22758"/>
                  </a:cubicBezTo>
                  <a:cubicBezTo>
                    <a:pt x="108936" y="22758"/>
                    <a:pt x="108936" y="22758"/>
                    <a:pt x="108936" y="22758"/>
                  </a:cubicBezTo>
                  <a:cubicBezTo>
                    <a:pt x="108085" y="18620"/>
                    <a:pt x="108085" y="16551"/>
                    <a:pt x="108085" y="14482"/>
                  </a:cubicBezTo>
                  <a:cubicBezTo>
                    <a:pt x="98723" y="18620"/>
                    <a:pt x="85957" y="24827"/>
                    <a:pt x="79148" y="14482"/>
                  </a:cubicBezTo>
                  <a:cubicBezTo>
                    <a:pt x="71489" y="4137"/>
                    <a:pt x="64680" y="0"/>
                    <a:pt x="57021" y="8275"/>
                  </a:cubicBezTo>
                  <a:cubicBezTo>
                    <a:pt x="57021" y="31034"/>
                    <a:pt x="55319" y="70344"/>
                    <a:pt x="51914" y="84827"/>
                  </a:cubicBezTo>
                  <a:cubicBezTo>
                    <a:pt x="51063" y="91034"/>
                    <a:pt x="49361" y="93103"/>
                    <a:pt x="47659" y="93103"/>
                  </a:cubicBezTo>
                  <a:cubicBezTo>
                    <a:pt x="47659" y="93103"/>
                    <a:pt x="46808" y="93103"/>
                    <a:pt x="46808" y="93103"/>
                  </a:cubicBezTo>
                  <a:cubicBezTo>
                    <a:pt x="46808" y="93103"/>
                    <a:pt x="45957" y="93103"/>
                    <a:pt x="45957" y="93103"/>
                  </a:cubicBezTo>
                  <a:cubicBezTo>
                    <a:pt x="44255" y="91034"/>
                    <a:pt x="44255" y="82758"/>
                    <a:pt x="44255" y="68275"/>
                  </a:cubicBezTo>
                  <a:cubicBezTo>
                    <a:pt x="44255" y="55862"/>
                    <a:pt x="44255" y="41379"/>
                    <a:pt x="43404" y="28965"/>
                  </a:cubicBezTo>
                  <a:cubicBezTo>
                    <a:pt x="34893" y="45517"/>
                    <a:pt x="20425" y="47586"/>
                    <a:pt x="11063" y="57931"/>
                  </a:cubicBezTo>
                  <a:cubicBezTo>
                    <a:pt x="11063" y="64137"/>
                    <a:pt x="11063" y="70344"/>
                    <a:pt x="10212" y="74482"/>
                  </a:cubicBezTo>
                  <a:cubicBezTo>
                    <a:pt x="9361" y="78620"/>
                    <a:pt x="8510" y="80689"/>
                    <a:pt x="8510" y="80689"/>
                  </a:cubicBezTo>
                  <a:cubicBezTo>
                    <a:pt x="8510" y="80689"/>
                    <a:pt x="7659" y="80689"/>
                    <a:pt x="7659" y="80689"/>
                  </a:cubicBezTo>
                  <a:cubicBezTo>
                    <a:pt x="7659" y="80689"/>
                    <a:pt x="7659" y="78620"/>
                    <a:pt x="7659" y="78620"/>
                  </a:cubicBezTo>
                  <a:cubicBezTo>
                    <a:pt x="5957" y="76551"/>
                    <a:pt x="4255" y="72413"/>
                    <a:pt x="3404" y="68275"/>
                  </a:cubicBezTo>
                  <a:cubicBezTo>
                    <a:pt x="1702" y="72413"/>
                    <a:pt x="0" y="76551"/>
                    <a:pt x="0" y="84827"/>
                  </a:cubicBezTo>
                  <a:cubicBezTo>
                    <a:pt x="0" y="84827"/>
                    <a:pt x="1702" y="103448"/>
                    <a:pt x="13617" y="95172"/>
                  </a:cubicBezTo>
                  <a:cubicBezTo>
                    <a:pt x="25531" y="88965"/>
                    <a:pt x="24680" y="95172"/>
                    <a:pt x="32340" y="105517"/>
                  </a:cubicBezTo>
                  <a:cubicBezTo>
                    <a:pt x="40000" y="115862"/>
                    <a:pt x="51063" y="120000"/>
                    <a:pt x="55319" y="99310"/>
                  </a:cubicBezTo>
                  <a:cubicBezTo>
                    <a:pt x="59574" y="80689"/>
                    <a:pt x="83404" y="53793"/>
                    <a:pt x="97021" y="45517"/>
                  </a:cubicBezTo>
                  <a:cubicBezTo>
                    <a:pt x="109787" y="39310"/>
                    <a:pt x="117446" y="49655"/>
                    <a:pt x="119148" y="24827"/>
                  </a:cubicBezTo>
                  <a:cubicBezTo>
                    <a:pt x="120000" y="16551"/>
                    <a:pt x="116595" y="14482"/>
                    <a:pt x="112340" y="144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5102225" y="1601788"/>
              <a:ext cx="219000" cy="136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411" y="40000"/>
                  </a:moveTo>
                  <a:cubicBezTo>
                    <a:pt x="109411" y="34285"/>
                    <a:pt x="109411" y="34285"/>
                    <a:pt x="109411" y="34285"/>
                  </a:cubicBezTo>
                  <a:cubicBezTo>
                    <a:pt x="109411" y="34285"/>
                    <a:pt x="109411" y="34285"/>
                    <a:pt x="109411" y="28571"/>
                  </a:cubicBezTo>
                  <a:cubicBezTo>
                    <a:pt x="109411" y="28571"/>
                    <a:pt x="98823" y="17142"/>
                    <a:pt x="105882" y="22857"/>
                  </a:cubicBezTo>
                  <a:cubicBezTo>
                    <a:pt x="102352" y="22857"/>
                    <a:pt x="98823" y="17142"/>
                    <a:pt x="95294" y="17142"/>
                  </a:cubicBezTo>
                  <a:cubicBezTo>
                    <a:pt x="67058" y="0"/>
                    <a:pt x="35294" y="11428"/>
                    <a:pt x="14117" y="51428"/>
                  </a:cubicBezTo>
                  <a:cubicBezTo>
                    <a:pt x="0" y="80000"/>
                    <a:pt x="28235" y="120000"/>
                    <a:pt x="42352" y="91428"/>
                  </a:cubicBezTo>
                  <a:cubicBezTo>
                    <a:pt x="52941" y="74285"/>
                    <a:pt x="67058" y="68571"/>
                    <a:pt x="77647" y="74285"/>
                  </a:cubicBezTo>
                  <a:cubicBezTo>
                    <a:pt x="81176" y="74285"/>
                    <a:pt x="81176" y="74285"/>
                    <a:pt x="81176" y="74285"/>
                  </a:cubicBezTo>
                  <a:cubicBezTo>
                    <a:pt x="88235" y="85714"/>
                    <a:pt x="98823" y="91428"/>
                    <a:pt x="109411" y="80000"/>
                  </a:cubicBezTo>
                  <a:cubicBezTo>
                    <a:pt x="120000" y="74285"/>
                    <a:pt x="120000" y="51428"/>
                    <a:pt x="109411" y="4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662488" y="1557338"/>
              <a:ext cx="368400" cy="34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2222"/>
                  </a:moveTo>
                  <a:cubicBezTo>
                    <a:pt x="92631" y="0"/>
                    <a:pt x="77894" y="0"/>
                    <a:pt x="63157" y="2222"/>
                  </a:cubicBezTo>
                  <a:cubicBezTo>
                    <a:pt x="58947" y="2222"/>
                    <a:pt x="54736" y="2222"/>
                    <a:pt x="50526" y="4444"/>
                  </a:cubicBezTo>
                  <a:cubicBezTo>
                    <a:pt x="48421" y="4444"/>
                    <a:pt x="48421" y="4444"/>
                    <a:pt x="46315" y="4444"/>
                  </a:cubicBezTo>
                  <a:cubicBezTo>
                    <a:pt x="35789" y="0"/>
                    <a:pt x="25263" y="0"/>
                    <a:pt x="12631" y="13333"/>
                  </a:cubicBezTo>
                  <a:cubicBezTo>
                    <a:pt x="0" y="28888"/>
                    <a:pt x="6315" y="57777"/>
                    <a:pt x="12631" y="73333"/>
                  </a:cubicBezTo>
                  <a:cubicBezTo>
                    <a:pt x="21052" y="100000"/>
                    <a:pt x="42105" y="120000"/>
                    <a:pt x="67368" y="117777"/>
                  </a:cubicBezTo>
                  <a:cubicBezTo>
                    <a:pt x="80000" y="115555"/>
                    <a:pt x="84210" y="108888"/>
                    <a:pt x="84210" y="97777"/>
                  </a:cubicBezTo>
                  <a:cubicBezTo>
                    <a:pt x="86315" y="97777"/>
                    <a:pt x="86315" y="97777"/>
                    <a:pt x="86315" y="97777"/>
                  </a:cubicBezTo>
                  <a:cubicBezTo>
                    <a:pt x="94736" y="80000"/>
                    <a:pt x="119999" y="46666"/>
                    <a:pt x="111578" y="22222"/>
                  </a:cubicBezTo>
                  <a:cubicBezTo>
                    <a:pt x="111578" y="22222"/>
                    <a:pt x="113684" y="20000"/>
                    <a:pt x="113684" y="17777"/>
                  </a:cubicBezTo>
                  <a:cubicBezTo>
                    <a:pt x="115789" y="11111"/>
                    <a:pt x="113684" y="2222"/>
                    <a:pt x="107368" y="222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927475" y="1479551"/>
              <a:ext cx="355500" cy="37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545" y="16551"/>
                  </a:moveTo>
                  <a:cubicBezTo>
                    <a:pt x="100363" y="16551"/>
                    <a:pt x="100363" y="16551"/>
                    <a:pt x="100363" y="16551"/>
                  </a:cubicBezTo>
                  <a:cubicBezTo>
                    <a:pt x="87272" y="10344"/>
                    <a:pt x="74181" y="12413"/>
                    <a:pt x="61090" y="10344"/>
                  </a:cubicBezTo>
                  <a:cubicBezTo>
                    <a:pt x="48000" y="8275"/>
                    <a:pt x="37090" y="2068"/>
                    <a:pt x="24000" y="0"/>
                  </a:cubicBezTo>
                  <a:cubicBezTo>
                    <a:pt x="19636" y="0"/>
                    <a:pt x="17454" y="2068"/>
                    <a:pt x="15272" y="6206"/>
                  </a:cubicBezTo>
                  <a:cubicBezTo>
                    <a:pt x="13090" y="6206"/>
                    <a:pt x="10909" y="6206"/>
                    <a:pt x="10909" y="8275"/>
                  </a:cubicBezTo>
                  <a:cubicBezTo>
                    <a:pt x="0" y="37241"/>
                    <a:pt x="13090" y="72413"/>
                    <a:pt x="28363" y="97241"/>
                  </a:cubicBezTo>
                  <a:cubicBezTo>
                    <a:pt x="30545" y="101379"/>
                    <a:pt x="32727" y="103448"/>
                    <a:pt x="37090" y="105517"/>
                  </a:cubicBezTo>
                  <a:cubicBezTo>
                    <a:pt x="34909" y="111724"/>
                    <a:pt x="37090" y="120000"/>
                    <a:pt x="43636" y="120000"/>
                  </a:cubicBezTo>
                  <a:cubicBezTo>
                    <a:pt x="109090" y="117931"/>
                    <a:pt x="120000" y="60000"/>
                    <a:pt x="120000" y="31034"/>
                  </a:cubicBezTo>
                  <a:cubicBezTo>
                    <a:pt x="120000" y="20689"/>
                    <a:pt x="111272" y="16551"/>
                    <a:pt x="102545" y="1655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914775" y="1433513"/>
              <a:ext cx="212700" cy="304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9090" y="120000"/>
                  </a:moveTo>
                  <a:cubicBezTo>
                    <a:pt x="69090" y="120000"/>
                    <a:pt x="94545" y="84255"/>
                    <a:pt x="120000" y="68936"/>
                  </a:cubicBezTo>
                  <a:cubicBezTo>
                    <a:pt x="120000" y="68936"/>
                    <a:pt x="0" y="0"/>
                    <a:pt x="69090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4830763" y="1498601"/>
              <a:ext cx="225300" cy="298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7714" y="120000"/>
                  </a:moveTo>
                  <a:cubicBezTo>
                    <a:pt x="37714" y="120000"/>
                    <a:pt x="20571" y="80869"/>
                    <a:pt x="0" y="65217"/>
                  </a:cubicBezTo>
                  <a:cubicBezTo>
                    <a:pt x="0" y="65217"/>
                    <a:pt x="120000" y="0"/>
                    <a:pt x="37714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4205288" y="2819401"/>
              <a:ext cx="115800" cy="214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0000"/>
                  </a:moveTo>
                  <a:cubicBezTo>
                    <a:pt x="120000" y="29090"/>
                    <a:pt x="113333" y="21818"/>
                    <a:pt x="106666" y="18181"/>
                  </a:cubicBezTo>
                  <a:cubicBezTo>
                    <a:pt x="106666" y="14545"/>
                    <a:pt x="106666" y="14545"/>
                    <a:pt x="100000" y="10909"/>
                  </a:cubicBezTo>
                  <a:cubicBezTo>
                    <a:pt x="86666" y="0"/>
                    <a:pt x="53333" y="0"/>
                    <a:pt x="26666" y="3636"/>
                  </a:cubicBezTo>
                  <a:cubicBezTo>
                    <a:pt x="6666" y="7272"/>
                    <a:pt x="0" y="18181"/>
                    <a:pt x="6666" y="29090"/>
                  </a:cubicBezTo>
                  <a:cubicBezTo>
                    <a:pt x="6666" y="36363"/>
                    <a:pt x="13333" y="43636"/>
                    <a:pt x="13333" y="50909"/>
                  </a:cubicBezTo>
                  <a:cubicBezTo>
                    <a:pt x="20000" y="69090"/>
                    <a:pt x="26666" y="90909"/>
                    <a:pt x="46666" y="105454"/>
                  </a:cubicBezTo>
                  <a:cubicBezTo>
                    <a:pt x="60000" y="120000"/>
                    <a:pt x="106666" y="116363"/>
                    <a:pt x="106666" y="101818"/>
                  </a:cubicBezTo>
                  <a:cubicBezTo>
                    <a:pt x="113333" y="80000"/>
                    <a:pt x="120000" y="58181"/>
                    <a:pt x="120000" y="4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4540250" y="2840038"/>
              <a:ext cx="109500" cy="246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9473"/>
                  </a:moveTo>
                  <a:cubicBezTo>
                    <a:pt x="84705" y="6315"/>
                    <a:pt x="77647" y="3157"/>
                    <a:pt x="70588" y="3157"/>
                  </a:cubicBezTo>
                  <a:cubicBezTo>
                    <a:pt x="56470" y="0"/>
                    <a:pt x="35294" y="3157"/>
                    <a:pt x="28235" y="9473"/>
                  </a:cubicBezTo>
                  <a:cubicBezTo>
                    <a:pt x="0" y="31578"/>
                    <a:pt x="7058" y="60000"/>
                    <a:pt x="7058" y="85263"/>
                  </a:cubicBezTo>
                  <a:cubicBezTo>
                    <a:pt x="14117" y="88421"/>
                    <a:pt x="14117" y="91578"/>
                    <a:pt x="21176" y="94736"/>
                  </a:cubicBezTo>
                  <a:cubicBezTo>
                    <a:pt x="21176" y="97894"/>
                    <a:pt x="21176" y="97894"/>
                    <a:pt x="21176" y="101052"/>
                  </a:cubicBezTo>
                  <a:cubicBezTo>
                    <a:pt x="21176" y="101052"/>
                    <a:pt x="21176" y="101052"/>
                    <a:pt x="21176" y="104210"/>
                  </a:cubicBezTo>
                  <a:cubicBezTo>
                    <a:pt x="21176" y="107368"/>
                    <a:pt x="21176" y="110526"/>
                    <a:pt x="28235" y="113684"/>
                  </a:cubicBezTo>
                  <a:cubicBezTo>
                    <a:pt x="42352" y="120000"/>
                    <a:pt x="63529" y="120000"/>
                    <a:pt x="77647" y="113684"/>
                  </a:cubicBezTo>
                  <a:cubicBezTo>
                    <a:pt x="84705" y="107368"/>
                    <a:pt x="84705" y="101052"/>
                    <a:pt x="91764" y="94736"/>
                  </a:cubicBezTo>
                  <a:cubicBezTo>
                    <a:pt x="105882" y="85263"/>
                    <a:pt x="112941" y="72631"/>
                    <a:pt x="112941" y="56842"/>
                  </a:cubicBezTo>
                  <a:cubicBezTo>
                    <a:pt x="120000" y="41052"/>
                    <a:pt x="120000" y="22105"/>
                    <a:pt x="98823" y="947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5018088" y="2638426"/>
              <a:ext cx="103200" cy="2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000" y="14117"/>
                  </a:moveTo>
                  <a:cubicBezTo>
                    <a:pt x="97500" y="3529"/>
                    <a:pt x="67500" y="0"/>
                    <a:pt x="45000" y="10588"/>
                  </a:cubicBezTo>
                  <a:cubicBezTo>
                    <a:pt x="7500" y="24705"/>
                    <a:pt x="0" y="49411"/>
                    <a:pt x="0" y="70588"/>
                  </a:cubicBezTo>
                  <a:cubicBezTo>
                    <a:pt x="0" y="84705"/>
                    <a:pt x="7500" y="95294"/>
                    <a:pt x="15000" y="105882"/>
                  </a:cubicBezTo>
                  <a:cubicBezTo>
                    <a:pt x="22500" y="116470"/>
                    <a:pt x="30000" y="116470"/>
                    <a:pt x="45000" y="120000"/>
                  </a:cubicBezTo>
                  <a:cubicBezTo>
                    <a:pt x="45000" y="120000"/>
                    <a:pt x="52500" y="120000"/>
                    <a:pt x="52500" y="116470"/>
                  </a:cubicBezTo>
                  <a:cubicBezTo>
                    <a:pt x="52500" y="116470"/>
                    <a:pt x="52500" y="116470"/>
                    <a:pt x="60000" y="116470"/>
                  </a:cubicBezTo>
                  <a:cubicBezTo>
                    <a:pt x="60000" y="112941"/>
                    <a:pt x="67500" y="112941"/>
                    <a:pt x="75000" y="109411"/>
                  </a:cubicBezTo>
                  <a:cubicBezTo>
                    <a:pt x="97500" y="98823"/>
                    <a:pt x="105000" y="77647"/>
                    <a:pt x="112500" y="63529"/>
                  </a:cubicBezTo>
                  <a:cubicBezTo>
                    <a:pt x="120000" y="45882"/>
                    <a:pt x="120000" y="28235"/>
                    <a:pt x="105000" y="1411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056063" y="2093913"/>
              <a:ext cx="949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04" y="11612"/>
                  </a:moveTo>
                  <a:cubicBezTo>
                    <a:pt x="109387" y="13548"/>
                    <a:pt x="108571" y="13548"/>
                    <a:pt x="108571" y="15483"/>
                  </a:cubicBezTo>
                  <a:cubicBezTo>
                    <a:pt x="95510" y="65806"/>
                    <a:pt x="74285" y="83225"/>
                    <a:pt x="51428" y="87096"/>
                  </a:cubicBezTo>
                  <a:cubicBezTo>
                    <a:pt x="42448" y="89032"/>
                    <a:pt x="32653" y="85161"/>
                    <a:pt x="23673" y="81290"/>
                  </a:cubicBezTo>
                  <a:cubicBezTo>
                    <a:pt x="14693" y="75483"/>
                    <a:pt x="6530" y="58064"/>
                    <a:pt x="0" y="44516"/>
                  </a:cubicBezTo>
                  <a:cubicBezTo>
                    <a:pt x="0" y="44516"/>
                    <a:pt x="0" y="44516"/>
                    <a:pt x="0" y="44516"/>
                  </a:cubicBezTo>
                  <a:cubicBezTo>
                    <a:pt x="4897" y="63870"/>
                    <a:pt x="11428" y="77419"/>
                    <a:pt x="19591" y="89032"/>
                  </a:cubicBezTo>
                  <a:cubicBezTo>
                    <a:pt x="29387" y="102580"/>
                    <a:pt x="37551" y="106451"/>
                    <a:pt x="48979" y="106451"/>
                  </a:cubicBezTo>
                  <a:cubicBezTo>
                    <a:pt x="59591" y="104516"/>
                    <a:pt x="69387" y="100645"/>
                    <a:pt x="78367" y="92903"/>
                  </a:cubicBezTo>
                  <a:cubicBezTo>
                    <a:pt x="76734" y="94838"/>
                    <a:pt x="75102" y="96774"/>
                    <a:pt x="72653" y="98709"/>
                  </a:cubicBezTo>
                  <a:cubicBezTo>
                    <a:pt x="65306" y="106451"/>
                    <a:pt x="57959" y="110322"/>
                    <a:pt x="50612" y="112258"/>
                  </a:cubicBezTo>
                  <a:cubicBezTo>
                    <a:pt x="45714" y="112258"/>
                    <a:pt x="41632" y="108387"/>
                    <a:pt x="37551" y="108387"/>
                  </a:cubicBezTo>
                  <a:cubicBezTo>
                    <a:pt x="33469" y="106451"/>
                    <a:pt x="30204" y="102580"/>
                    <a:pt x="26122" y="100645"/>
                  </a:cubicBezTo>
                  <a:cubicBezTo>
                    <a:pt x="25306" y="100645"/>
                    <a:pt x="24489" y="100645"/>
                    <a:pt x="24489" y="102580"/>
                  </a:cubicBezTo>
                  <a:cubicBezTo>
                    <a:pt x="29387" y="116129"/>
                    <a:pt x="39183" y="120000"/>
                    <a:pt x="46530" y="120000"/>
                  </a:cubicBezTo>
                  <a:cubicBezTo>
                    <a:pt x="55510" y="120000"/>
                    <a:pt x="66122" y="120000"/>
                    <a:pt x="75102" y="114193"/>
                  </a:cubicBezTo>
                  <a:cubicBezTo>
                    <a:pt x="84897" y="106451"/>
                    <a:pt x="94693" y="94838"/>
                    <a:pt x="102857" y="79354"/>
                  </a:cubicBezTo>
                  <a:cubicBezTo>
                    <a:pt x="111836" y="61935"/>
                    <a:pt x="115102" y="42580"/>
                    <a:pt x="118367" y="17419"/>
                  </a:cubicBezTo>
                  <a:cubicBezTo>
                    <a:pt x="120000" y="3870"/>
                    <a:pt x="111836" y="0"/>
                    <a:pt x="110204" y="1161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346575" y="2470151"/>
              <a:ext cx="1032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500" y="67500"/>
                  </a:moveTo>
                  <a:cubicBezTo>
                    <a:pt x="0" y="30000"/>
                    <a:pt x="30000" y="7500"/>
                    <a:pt x="60000" y="7500"/>
                  </a:cubicBezTo>
                  <a:cubicBezTo>
                    <a:pt x="90000" y="0"/>
                    <a:pt x="120000" y="30000"/>
                    <a:pt x="120000" y="60000"/>
                  </a:cubicBezTo>
                  <a:cubicBezTo>
                    <a:pt x="120000" y="90000"/>
                    <a:pt x="97500" y="120000"/>
                    <a:pt x="67500" y="120000"/>
                  </a:cubicBezTo>
                  <a:cubicBezTo>
                    <a:pt x="30000" y="120000"/>
                    <a:pt x="7500" y="97500"/>
                    <a:pt x="7500" y="675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662488" y="2463801"/>
              <a:ext cx="355500" cy="317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3818" y="19591"/>
                  </a:moveTo>
                  <a:cubicBezTo>
                    <a:pt x="91636" y="61224"/>
                    <a:pt x="37090" y="90612"/>
                    <a:pt x="6545" y="95510"/>
                  </a:cubicBezTo>
                  <a:cubicBezTo>
                    <a:pt x="0" y="95510"/>
                    <a:pt x="0" y="105306"/>
                    <a:pt x="4363" y="107755"/>
                  </a:cubicBezTo>
                  <a:cubicBezTo>
                    <a:pt x="54545" y="119999"/>
                    <a:pt x="104727" y="73469"/>
                    <a:pt x="117818" y="22040"/>
                  </a:cubicBezTo>
                  <a:cubicBezTo>
                    <a:pt x="120000" y="4897"/>
                    <a:pt x="96000" y="0"/>
                    <a:pt x="93818" y="1959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5064125" y="1874838"/>
              <a:ext cx="2382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7567" y="10169"/>
                  </a:moveTo>
                  <a:cubicBezTo>
                    <a:pt x="84324" y="6101"/>
                    <a:pt x="74594" y="0"/>
                    <a:pt x="74594" y="6101"/>
                  </a:cubicBezTo>
                  <a:cubicBezTo>
                    <a:pt x="84324" y="22372"/>
                    <a:pt x="94054" y="46779"/>
                    <a:pt x="94054" y="63050"/>
                  </a:cubicBezTo>
                  <a:cubicBezTo>
                    <a:pt x="97297" y="81355"/>
                    <a:pt x="74594" y="87457"/>
                    <a:pt x="55135" y="95593"/>
                  </a:cubicBezTo>
                  <a:cubicBezTo>
                    <a:pt x="45405" y="85423"/>
                    <a:pt x="25945" y="73220"/>
                    <a:pt x="9729" y="81355"/>
                  </a:cubicBezTo>
                  <a:cubicBezTo>
                    <a:pt x="9729" y="81355"/>
                    <a:pt x="0" y="85423"/>
                    <a:pt x="0" y="85423"/>
                  </a:cubicBezTo>
                  <a:cubicBezTo>
                    <a:pt x="3243" y="93559"/>
                    <a:pt x="32432" y="97627"/>
                    <a:pt x="35675" y="107796"/>
                  </a:cubicBezTo>
                  <a:cubicBezTo>
                    <a:pt x="35675" y="115932"/>
                    <a:pt x="45405" y="120000"/>
                    <a:pt x="55135" y="115932"/>
                  </a:cubicBezTo>
                  <a:cubicBezTo>
                    <a:pt x="84324" y="105762"/>
                    <a:pt x="113513" y="87457"/>
                    <a:pt x="116756" y="69152"/>
                  </a:cubicBezTo>
                  <a:cubicBezTo>
                    <a:pt x="120000" y="48813"/>
                    <a:pt x="97297" y="28474"/>
                    <a:pt x="87567" y="1016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095750" y="2146301"/>
              <a:ext cx="160200" cy="8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00" y="18461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92307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579938" y="2192338"/>
              <a:ext cx="166800" cy="8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8461" y="18461"/>
                  </a:moveTo>
                  <a:cubicBezTo>
                    <a:pt x="55384" y="18461"/>
                    <a:pt x="23076" y="0"/>
                    <a:pt x="4615" y="46153"/>
                  </a:cubicBezTo>
                  <a:cubicBezTo>
                    <a:pt x="0" y="55384"/>
                    <a:pt x="4615" y="83076"/>
                    <a:pt x="9230" y="92307"/>
                  </a:cubicBezTo>
                  <a:cubicBezTo>
                    <a:pt x="18461" y="110769"/>
                    <a:pt x="32307" y="110769"/>
                    <a:pt x="41538" y="120000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101538"/>
                    <a:pt x="110769" y="9230"/>
                    <a:pt x="78461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767263" y="2093913"/>
              <a:ext cx="109500" cy="39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4117" y="120000"/>
                  </a:moveTo>
                  <a:cubicBezTo>
                    <a:pt x="28235" y="120000"/>
                    <a:pt x="120000" y="100000"/>
                    <a:pt x="105882" y="40000"/>
                  </a:cubicBezTo>
                  <a:cubicBezTo>
                    <a:pt x="98823" y="0"/>
                    <a:pt x="56470" y="20000"/>
                    <a:pt x="42352" y="40000"/>
                  </a:cubicBezTo>
                  <a:cubicBezTo>
                    <a:pt x="35294" y="40000"/>
                    <a:pt x="21176" y="40000"/>
                    <a:pt x="7058" y="60000"/>
                  </a:cubicBezTo>
                  <a:cubicBezTo>
                    <a:pt x="0" y="60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759325" y="2159001"/>
              <a:ext cx="906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60000"/>
                  </a:moveTo>
                  <a:cubicBezTo>
                    <a:pt x="42857" y="75000"/>
                    <a:pt x="68571" y="90000"/>
                    <a:pt x="94285" y="120000"/>
                  </a:cubicBezTo>
                  <a:cubicBezTo>
                    <a:pt x="111428" y="120000"/>
                    <a:pt x="119999" y="75000"/>
                    <a:pt x="102857" y="75000"/>
                  </a:cubicBezTo>
                  <a:cubicBezTo>
                    <a:pt x="77142" y="60000"/>
                    <a:pt x="51428" y="30000"/>
                    <a:pt x="25714" y="15000"/>
                  </a:cubicBezTo>
                  <a:cubicBezTo>
                    <a:pt x="8571" y="0"/>
                    <a:pt x="0" y="45000"/>
                    <a:pt x="17142" y="60000"/>
                  </a:cubicBezTo>
                  <a:cubicBezTo>
                    <a:pt x="25714" y="60000"/>
                    <a:pt x="8571" y="45000"/>
                    <a:pt x="17142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740275" y="2224088"/>
              <a:ext cx="714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818" y="60000"/>
                  </a:moveTo>
                  <a:cubicBezTo>
                    <a:pt x="43636" y="75000"/>
                    <a:pt x="65454" y="105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65454" y="30000"/>
                    <a:pt x="43636" y="15000"/>
                  </a:cubicBezTo>
                  <a:cubicBezTo>
                    <a:pt x="21818" y="0"/>
                    <a:pt x="0" y="45000"/>
                    <a:pt x="21818" y="60000"/>
                  </a:cubicBezTo>
                  <a:cubicBezTo>
                    <a:pt x="32727" y="60000"/>
                    <a:pt x="10909" y="45000"/>
                    <a:pt x="21818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005263" y="1990726"/>
              <a:ext cx="1032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2500" y="0"/>
                  </a:moveTo>
                  <a:cubicBezTo>
                    <a:pt x="7500" y="0"/>
                    <a:pt x="0" y="36000"/>
                    <a:pt x="15000" y="48000"/>
                  </a:cubicBezTo>
                  <a:cubicBezTo>
                    <a:pt x="45000" y="60000"/>
                    <a:pt x="67500" y="72000"/>
                    <a:pt x="90000" y="108000"/>
                  </a:cubicBezTo>
                  <a:cubicBezTo>
                    <a:pt x="97500" y="120000"/>
                    <a:pt x="120000" y="96000"/>
                    <a:pt x="105000" y="72000"/>
                  </a:cubicBezTo>
                  <a:cubicBezTo>
                    <a:pt x="82500" y="36000"/>
                    <a:pt x="52500" y="24000"/>
                    <a:pt x="22500" y="0"/>
                  </a:cubicBezTo>
                  <a:cubicBezTo>
                    <a:pt x="15000" y="0"/>
                    <a:pt x="52500" y="24000"/>
                    <a:pt x="225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005263" y="2062163"/>
              <a:ext cx="103200" cy="4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500" y="119999"/>
                  </a:moveTo>
                  <a:cubicBezTo>
                    <a:pt x="120000" y="119999"/>
                    <a:pt x="52500" y="0"/>
                    <a:pt x="30000" y="34285"/>
                  </a:cubicBezTo>
                  <a:cubicBezTo>
                    <a:pt x="0" y="68571"/>
                    <a:pt x="75000" y="119999"/>
                    <a:pt x="82500" y="119999"/>
                  </a:cubicBezTo>
                  <a:cubicBezTo>
                    <a:pt x="90000" y="119999"/>
                    <a:pt x="82500" y="119999"/>
                    <a:pt x="82500" y="11999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37013" y="2139951"/>
              <a:ext cx="65100" cy="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000" y="0"/>
                  </a:moveTo>
                  <a:cubicBezTo>
                    <a:pt x="72000" y="24000"/>
                    <a:pt x="24000" y="0"/>
                    <a:pt x="12000" y="48000"/>
                  </a:cubicBezTo>
                  <a:cubicBezTo>
                    <a:pt x="0" y="72000"/>
                    <a:pt x="12000" y="120000"/>
                    <a:pt x="24000" y="120000"/>
                  </a:cubicBezTo>
                  <a:cubicBezTo>
                    <a:pt x="48000" y="96000"/>
                    <a:pt x="84000" y="96000"/>
                    <a:pt x="96000" y="72000"/>
                  </a:cubicBezTo>
                  <a:cubicBezTo>
                    <a:pt x="120000" y="72000"/>
                    <a:pt x="120000" y="0"/>
                    <a:pt x="96000" y="0"/>
                  </a:cubicBezTo>
                  <a:cubicBezTo>
                    <a:pt x="84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314825" y="2165351"/>
              <a:ext cx="200100" cy="7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61935" y="100000"/>
                  </a:cubicBezTo>
                  <a:cubicBezTo>
                    <a:pt x="54193" y="110000"/>
                    <a:pt x="50322" y="110000"/>
                    <a:pt x="46451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11612" y="70000"/>
                  </a:cubicBezTo>
                  <a:cubicBezTo>
                    <a:pt x="7741" y="60000"/>
                    <a:pt x="0" y="30000"/>
                    <a:pt x="7741" y="10000"/>
                  </a:cubicBezTo>
                  <a:cubicBezTo>
                    <a:pt x="11612" y="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23225" y="10000"/>
                  </a:cubicBezTo>
                  <a:cubicBezTo>
                    <a:pt x="23225" y="10000"/>
                    <a:pt x="23225" y="20000"/>
                    <a:pt x="23225" y="30000"/>
                  </a:cubicBezTo>
                  <a:cubicBezTo>
                    <a:pt x="23225" y="40000"/>
                    <a:pt x="27096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6451" y="70000"/>
                    <a:pt x="46451" y="70000"/>
                  </a:cubicBezTo>
                  <a:cubicBezTo>
                    <a:pt x="50322" y="60000"/>
                    <a:pt x="54193" y="60000"/>
                    <a:pt x="54193" y="50000"/>
                  </a:cubicBezTo>
                  <a:cubicBezTo>
                    <a:pt x="58064" y="50000"/>
                    <a:pt x="58064" y="40000"/>
                    <a:pt x="61935" y="40000"/>
                  </a:cubicBezTo>
                  <a:cubicBezTo>
                    <a:pt x="65806" y="40000"/>
                    <a:pt x="69677" y="50000"/>
                    <a:pt x="73548" y="60000"/>
                  </a:cubicBezTo>
                  <a:cubicBezTo>
                    <a:pt x="73548" y="70000"/>
                    <a:pt x="77419" y="80000"/>
                    <a:pt x="85161" y="80000"/>
                  </a:cubicBezTo>
                  <a:cubicBezTo>
                    <a:pt x="89032" y="80000"/>
                    <a:pt x="96774" y="70000"/>
                    <a:pt x="100645" y="50000"/>
                  </a:cubicBezTo>
                  <a:cubicBezTo>
                    <a:pt x="100645" y="50000"/>
                    <a:pt x="100645" y="50000"/>
                    <a:pt x="100645" y="50000"/>
                  </a:cubicBezTo>
                  <a:cubicBezTo>
                    <a:pt x="100645" y="30000"/>
                    <a:pt x="104516" y="10000"/>
                    <a:pt x="108387" y="10000"/>
                  </a:cubicBezTo>
                  <a:cubicBezTo>
                    <a:pt x="112258" y="10000"/>
                    <a:pt x="112258" y="20000"/>
                    <a:pt x="116129" y="20000"/>
                  </a:cubicBezTo>
                  <a:cubicBezTo>
                    <a:pt x="120000" y="30000"/>
                    <a:pt x="120000" y="50000"/>
                    <a:pt x="116129" y="70000"/>
                  </a:cubicBezTo>
                  <a:cubicBezTo>
                    <a:pt x="108387" y="100000"/>
                    <a:pt x="96774" y="120000"/>
                    <a:pt x="85161" y="120000"/>
                  </a:cubicBezTo>
                  <a:cubicBezTo>
                    <a:pt x="85161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4152900" y="2049463"/>
              <a:ext cx="115800" cy="128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0000" y="12000"/>
                    <a:pt x="60000" y="18000"/>
                  </a:cubicBezTo>
                  <a:cubicBezTo>
                    <a:pt x="60000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13333" y="24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0000" y="120000"/>
                    <a:pt x="53333" y="120000"/>
                  </a:cubicBezTo>
                  <a:cubicBezTo>
                    <a:pt x="86666" y="120000"/>
                    <a:pt x="113333" y="96000"/>
                    <a:pt x="113333" y="60000"/>
                  </a:cubicBezTo>
                  <a:cubicBezTo>
                    <a:pt x="120000" y="30000"/>
                    <a:pt x="93333" y="0"/>
                    <a:pt x="60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4321175" y="2457451"/>
              <a:ext cx="162000" cy="12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2400" y="120000"/>
                  </a:moveTo>
                  <a:cubicBezTo>
                    <a:pt x="4800" y="120000"/>
                    <a:pt x="0" y="6315"/>
                    <a:pt x="57600" y="0"/>
                  </a:cubicBezTo>
                  <a:cubicBezTo>
                    <a:pt x="115200" y="0"/>
                    <a:pt x="120000" y="113684"/>
                    <a:pt x="62400" y="120000"/>
                  </a:cubicBezTo>
                  <a:cubicBezTo>
                    <a:pt x="38400" y="120000"/>
                    <a:pt x="62400" y="120000"/>
                    <a:pt x="62400" y="120000"/>
                  </a:cubicBezTo>
                  <a:close/>
                  <a:moveTo>
                    <a:pt x="57600" y="18947"/>
                  </a:moveTo>
                  <a:cubicBezTo>
                    <a:pt x="19200" y="25263"/>
                    <a:pt x="24000" y="101052"/>
                    <a:pt x="62400" y="94736"/>
                  </a:cubicBezTo>
                  <a:cubicBezTo>
                    <a:pt x="96000" y="94736"/>
                    <a:pt x="96000" y="18947"/>
                    <a:pt x="57600" y="18947"/>
                  </a:cubicBezTo>
                  <a:cubicBezTo>
                    <a:pt x="43200" y="25263"/>
                    <a:pt x="57600" y="18947"/>
                    <a:pt x="57600" y="1894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4352925" y="2489201"/>
              <a:ext cx="840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4615" y="120000"/>
                  </a:moveTo>
                  <a:cubicBezTo>
                    <a:pt x="46153" y="120000"/>
                    <a:pt x="0" y="80000"/>
                    <a:pt x="36923" y="66666"/>
                  </a:cubicBezTo>
                  <a:cubicBezTo>
                    <a:pt x="55384" y="66666"/>
                    <a:pt x="92307" y="93333"/>
                    <a:pt x="83076" y="40000"/>
                  </a:cubicBezTo>
                  <a:cubicBezTo>
                    <a:pt x="73846" y="13333"/>
                    <a:pt x="101538" y="0"/>
                    <a:pt x="110769" y="26666"/>
                  </a:cubicBezTo>
                  <a:cubicBezTo>
                    <a:pt x="120000" y="66666"/>
                    <a:pt x="92307" y="120000"/>
                    <a:pt x="64615" y="120000"/>
                  </a:cubicBezTo>
                  <a:cubicBezTo>
                    <a:pt x="55384" y="120000"/>
                    <a:pt x="64615" y="120000"/>
                    <a:pt x="64615" y="120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3895725" y="1433513"/>
              <a:ext cx="14907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324" y="12413"/>
                  </a:move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ubicBezTo>
                    <a:pt x="113246" y="10574"/>
                    <a:pt x="116883" y="13793"/>
                    <a:pt x="115324" y="12413"/>
                  </a:cubicBezTo>
                  <a:close/>
                  <a:moveTo>
                    <a:pt x="109610" y="38620"/>
                  </a:moveTo>
                  <a:cubicBezTo>
                    <a:pt x="114285" y="47356"/>
                    <a:pt x="109610" y="53333"/>
                    <a:pt x="101298" y="57471"/>
                  </a:cubicBezTo>
                  <a:cubicBezTo>
                    <a:pt x="100259" y="54712"/>
                    <a:pt x="97662" y="51954"/>
                    <a:pt x="95064" y="50574"/>
                  </a:cubicBezTo>
                  <a:cubicBezTo>
                    <a:pt x="98181" y="50114"/>
                    <a:pt x="101818" y="48735"/>
                    <a:pt x="103376" y="46436"/>
                  </a:cubicBezTo>
                  <a:cubicBezTo>
                    <a:pt x="105454" y="43678"/>
                    <a:pt x="103896" y="40459"/>
                    <a:pt x="102857" y="37701"/>
                  </a:cubicBezTo>
                  <a:cubicBezTo>
                    <a:pt x="100779" y="32183"/>
                    <a:pt x="95584" y="23908"/>
                    <a:pt x="98701" y="17931"/>
                  </a:cubicBezTo>
                  <a:cubicBezTo>
                    <a:pt x="100259" y="15172"/>
                    <a:pt x="103896" y="13793"/>
                    <a:pt x="107532" y="13793"/>
                  </a:cubicBezTo>
                  <a:cubicBezTo>
                    <a:pt x="109090" y="13793"/>
                    <a:pt x="114285" y="14712"/>
                    <a:pt x="113766" y="17011"/>
                  </a:cubicBezTo>
                  <a:cubicBezTo>
                    <a:pt x="112207" y="20229"/>
                    <a:pt x="103896" y="14252"/>
                    <a:pt x="101818" y="18850"/>
                  </a:cubicBezTo>
                  <a:cubicBezTo>
                    <a:pt x="99740" y="23908"/>
                    <a:pt x="106493" y="33103"/>
                    <a:pt x="109610" y="38620"/>
                  </a:cubicBezTo>
                  <a:close/>
                  <a:moveTo>
                    <a:pt x="94025" y="100229"/>
                  </a:moveTo>
                  <a:cubicBezTo>
                    <a:pt x="94025" y="100229"/>
                    <a:pt x="94025" y="100229"/>
                    <a:pt x="93506" y="100229"/>
                  </a:cubicBezTo>
                  <a:cubicBezTo>
                    <a:pt x="92987" y="100689"/>
                    <a:pt x="91948" y="90574"/>
                    <a:pt x="91428" y="89655"/>
                  </a:cubicBezTo>
                  <a:cubicBezTo>
                    <a:pt x="91428" y="85977"/>
                    <a:pt x="91948" y="81379"/>
                    <a:pt x="90909" y="77701"/>
                  </a:cubicBezTo>
                  <a:cubicBezTo>
                    <a:pt x="89870" y="75402"/>
                    <a:pt x="86753" y="71724"/>
                    <a:pt x="83636" y="73563"/>
                  </a:cubicBezTo>
                  <a:cubicBezTo>
                    <a:pt x="80519" y="75862"/>
                    <a:pt x="86753" y="75862"/>
                    <a:pt x="87792" y="76781"/>
                  </a:cubicBezTo>
                  <a:cubicBezTo>
                    <a:pt x="90909" y="80000"/>
                    <a:pt x="83636" y="85057"/>
                    <a:pt x="81558" y="86896"/>
                  </a:cubicBezTo>
                  <a:cubicBezTo>
                    <a:pt x="76363" y="90574"/>
                    <a:pt x="70129" y="92873"/>
                    <a:pt x="63376" y="92873"/>
                  </a:cubicBezTo>
                  <a:cubicBezTo>
                    <a:pt x="63376" y="91494"/>
                    <a:pt x="63376" y="85057"/>
                    <a:pt x="61298" y="84597"/>
                  </a:cubicBezTo>
                  <a:cubicBezTo>
                    <a:pt x="59740" y="84137"/>
                    <a:pt x="60259" y="91954"/>
                    <a:pt x="60779" y="92873"/>
                  </a:cubicBezTo>
                  <a:cubicBezTo>
                    <a:pt x="61298" y="98850"/>
                    <a:pt x="60779" y="107586"/>
                    <a:pt x="58181" y="113563"/>
                  </a:cubicBezTo>
                  <a:cubicBezTo>
                    <a:pt x="57142" y="115402"/>
                    <a:pt x="55064" y="117241"/>
                    <a:pt x="54545" y="114482"/>
                  </a:cubicBezTo>
                  <a:cubicBezTo>
                    <a:pt x="53506" y="110804"/>
                    <a:pt x="54545" y="106206"/>
                    <a:pt x="54025" y="102528"/>
                  </a:cubicBezTo>
                  <a:cubicBezTo>
                    <a:pt x="52987" y="97471"/>
                    <a:pt x="50389" y="92873"/>
                    <a:pt x="45194" y="91034"/>
                  </a:cubicBezTo>
                  <a:cubicBezTo>
                    <a:pt x="42597" y="90114"/>
                    <a:pt x="37922" y="89195"/>
                    <a:pt x="35324" y="90574"/>
                  </a:cubicBezTo>
                  <a:cubicBezTo>
                    <a:pt x="32727" y="91954"/>
                    <a:pt x="34805" y="92873"/>
                    <a:pt x="36883" y="92413"/>
                  </a:cubicBezTo>
                  <a:cubicBezTo>
                    <a:pt x="33246" y="97931"/>
                    <a:pt x="32727" y="103448"/>
                    <a:pt x="32207" y="109425"/>
                  </a:cubicBezTo>
                  <a:cubicBezTo>
                    <a:pt x="32207" y="110804"/>
                    <a:pt x="32727" y="113103"/>
                    <a:pt x="30649" y="112183"/>
                  </a:cubicBezTo>
                  <a:cubicBezTo>
                    <a:pt x="28571" y="110804"/>
                    <a:pt x="28051" y="107586"/>
                    <a:pt x="27532" y="105287"/>
                  </a:cubicBezTo>
                  <a:cubicBezTo>
                    <a:pt x="26493" y="100689"/>
                    <a:pt x="21818" y="69425"/>
                    <a:pt x="32207" y="71724"/>
                  </a:cubicBezTo>
                  <a:cubicBezTo>
                    <a:pt x="39480" y="73563"/>
                    <a:pt x="46233" y="74482"/>
                    <a:pt x="54025" y="73103"/>
                  </a:cubicBezTo>
                  <a:cubicBezTo>
                    <a:pt x="60779" y="72183"/>
                    <a:pt x="68051" y="69425"/>
                    <a:pt x="73766" y="65287"/>
                  </a:cubicBezTo>
                  <a:cubicBezTo>
                    <a:pt x="75844" y="63908"/>
                    <a:pt x="77922" y="61609"/>
                    <a:pt x="80000" y="59310"/>
                  </a:cubicBezTo>
                  <a:cubicBezTo>
                    <a:pt x="81038" y="58390"/>
                    <a:pt x="81558" y="57011"/>
                    <a:pt x="82077" y="55632"/>
                  </a:cubicBezTo>
                  <a:cubicBezTo>
                    <a:pt x="82597" y="54712"/>
                    <a:pt x="83116" y="50574"/>
                    <a:pt x="84155" y="50114"/>
                  </a:cubicBezTo>
                  <a:cubicBezTo>
                    <a:pt x="85714" y="48735"/>
                    <a:pt x="91428" y="51034"/>
                    <a:pt x="92987" y="51954"/>
                  </a:cubicBezTo>
                  <a:cubicBezTo>
                    <a:pt x="95584" y="53333"/>
                    <a:pt x="97662" y="55632"/>
                    <a:pt x="99220" y="58390"/>
                  </a:cubicBezTo>
                  <a:cubicBezTo>
                    <a:pt x="101818" y="63908"/>
                    <a:pt x="101298" y="70804"/>
                    <a:pt x="100779" y="76781"/>
                  </a:cubicBezTo>
                  <a:cubicBezTo>
                    <a:pt x="99740" y="84597"/>
                    <a:pt x="97142" y="92413"/>
                    <a:pt x="94025" y="100229"/>
                  </a:cubicBezTo>
                  <a:cubicBezTo>
                    <a:pt x="94025" y="100689"/>
                    <a:pt x="97142" y="92873"/>
                    <a:pt x="94025" y="100229"/>
                  </a:cubicBezTo>
                  <a:close/>
                  <a:moveTo>
                    <a:pt x="11428" y="31724"/>
                  </a:moveTo>
                  <a:cubicBezTo>
                    <a:pt x="12467" y="29885"/>
                    <a:pt x="13506" y="27586"/>
                    <a:pt x="14545" y="25747"/>
                  </a:cubicBezTo>
                  <a:cubicBezTo>
                    <a:pt x="14545" y="25287"/>
                    <a:pt x="15584" y="23908"/>
                    <a:pt x="15584" y="22988"/>
                  </a:cubicBezTo>
                  <a:cubicBezTo>
                    <a:pt x="14545" y="19770"/>
                    <a:pt x="11948" y="25747"/>
                    <a:pt x="11428" y="26206"/>
                  </a:cubicBezTo>
                  <a:cubicBezTo>
                    <a:pt x="8831" y="23448"/>
                    <a:pt x="7272" y="20229"/>
                    <a:pt x="6233" y="16551"/>
                  </a:cubicBezTo>
                  <a:cubicBezTo>
                    <a:pt x="5714" y="13793"/>
                    <a:pt x="4155" y="8735"/>
                    <a:pt x="5194" y="5517"/>
                  </a:cubicBezTo>
                  <a:cubicBezTo>
                    <a:pt x="6233" y="3678"/>
                    <a:pt x="10909" y="5057"/>
                    <a:pt x="12987" y="5057"/>
                  </a:cubicBezTo>
                  <a:cubicBezTo>
                    <a:pt x="17662" y="5517"/>
                    <a:pt x="22337" y="6436"/>
                    <a:pt x="27012" y="7816"/>
                  </a:cubicBezTo>
                  <a:cubicBezTo>
                    <a:pt x="25454" y="8735"/>
                    <a:pt x="20259" y="13333"/>
                    <a:pt x="24935" y="11954"/>
                  </a:cubicBezTo>
                  <a:cubicBezTo>
                    <a:pt x="27012" y="11494"/>
                    <a:pt x="28571" y="9655"/>
                    <a:pt x="30649" y="8735"/>
                  </a:cubicBezTo>
                  <a:cubicBezTo>
                    <a:pt x="33766" y="6896"/>
                    <a:pt x="37922" y="6436"/>
                    <a:pt x="41558" y="5977"/>
                  </a:cubicBezTo>
                  <a:cubicBezTo>
                    <a:pt x="48311" y="5517"/>
                    <a:pt x="56103" y="7356"/>
                    <a:pt x="62337" y="10114"/>
                  </a:cubicBezTo>
                  <a:cubicBezTo>
                    <a:pt x="63376" y="11034"/>
                    <a:pt x="64935" y="11954"/>
                    <a:pt x="66493" y="12873"/>
                  </a:cubicBezTo>
                  <a:cubicBezTo>
                    <a:pt x="67012" y="13333"/>
                    <a:pt x="68571" y="15172"/>
                    <a:pt x="69610" y="15172"/>
                  </a:cubicBezTo>
                  <a:cubicBezTo>
                    <a:pt x="73766" y="15632"/>
                    <a:pt x="68571" y="11494"/>
                    <a:pt x="68051" y="11034"/>
                  </a:cubicBezTo>
                  <a:cubicBezTo>
                    <a:pt x="72207" y="10114"/>
                    <a:pt x="76363" y="9655"/>
                    <a:pt x="81038" y="9655"/>
                  </a:cubicBezTo>
                  <a:cubicBezTo>
                    <a:pt x="82597" y="9655"/>
                    <a:pt x="87792" y="9195"/>
                    <a:pt x="88831" y="11034"/>
                  </a:cubicBezTo>
                  <a:cubicBezTo>
                    <a:pt x="89870" y="12873"/>
                    <a:pt x="87792" y="18390"/>
                    <a:pt x="86753" y="20229"/>
                  </a:cubicBezTo>
                  <a:cubicBezTo>
                    <a:pt x="85714" y="23908"/>
                    <a:pt x="83636" y="27586"/>
                    <a:pt x="81038" y="30344"/>
                  </a:cubicBezTo>
                  <a:cubicBezTo>
                    <a:pt x="80519" y="29425"/>
                    <a:pt x="80000" y="27126"/>
                    <a:pt x="78961" y="26666"/>
                  </a:cubicBezTo>
                  <a:cubicBezTo>
                    <a:pt x="77402" y="26206"/>
                    <a:pt x="77402" y="28045"/>
                    <a:pt x="77922" y="29425"/>
                  </a:cubicBezTo>
                  <a:cubicBezTo>
                    <a:pt x="77922" y="31264"/>
                    <a:pt x="78961" y="33103"/>
                    <a:pt x="79480" y="34942"/>
                  </a:cubicBezTo>
                  <a:cubicBezTo>
                    <a:pt x="80519" y="37701"/>
                    <a:pt x="81558" y="41379"/>
                    <a:pt x="82077" y="44597"/>
                  </a:cubicBezTo>
                  <a:cubicBezTo>
                    <a:pt x="82597" y="54712"/>
                    <a:pt x="75324" y="63448"/>
                    <a:pt x="64935" y="67586"/>
                  </a:cubicBezTo>
                  <a:cubicBezTo>
                    <a:pt x="47272" y="75402"/>
                    <a:pt x="22857" y="71724"/>
                    <a:pt x="11948" y="56091"/>
                  </a:cubicBezTo>
                  <a:cubicBezTo>
                    <a:pt x="7272" y="49655"/>
                    <a:pt x="7792" y="40000"/>
                    <a:pt x="11428" y="31724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4586288" y="2087563"/>
              <a:ext cx="122100" cy="136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9473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14285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3"/>
          <p:cNvSpPr txBox="1">
            <a:spLocks noGrp="1"/>
          </p:cNvSpPr>
          <p:nvPr>
            <p:ph type="ctrTitle"/>
          </p:nvPr>
        </p:nvSpPr>
        <p:spPr>
          <a:xfrm>
            <a:off x="967600" y="1583350"/>
            <a:ext cx="571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SzPts val="4800"/>
              <a:buNone/>
              <a:defRPr sz="4800">
                <a:solidFill>
                  <a:srgbClr val="3E4A6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SzPts val="4800"/>
              <a:buNone/>
              <a:defRPr sz="4800">
                <a:solidFill>
                  <a:srgbClr val="3E4A6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SzPts val="4800"/>
              <a:buNone/>
              <a:defRPr sz="4800">
                <a:solidFill>
                  <a:srgbClr val="3E4A6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SzPts val="4800"/>
              <a:buNone/>
              <a:defRPr sz="4800">
                <a:solidFill>
                  <a:srgbClr val="3E4A6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SzPts val="4800"/>
              <a:buNone/>
              <a:defRPr sz="4800">
                <a:solidFill>
                  <a:srgbClr val="3E4A6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SzPts val="4800"/>
              <a:buNone/>
              <a:defRPr sz="4800">
                <a:solidFill>
                  <a:srgbClr val="3E4A6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SzPts val="4800"/>
              <a:buNone/>
              <a:defRPr sz="4800">
                <a:solidFill>
                  <a:srgbClr val="3E4A6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SzPts val="4800"/>
              <a:buNone/>
              <a:defRPr sz="4800">
                <a:solidFill>
                  <a:srgbClr val="3E4A6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SzPts val="4800"/>
              <a:buNone/>
              <a:defRPr sz="4800">
                <a:solidFill>
                  <a:srgbClr val="3E4A63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3"/>
          <p:cNvSpPr txBox="1">
            <a:spLocks noGrp="1"/>
          </p:cNvSpPr>
          <p:nvPr>
            <p:ph type="subTitle" idx="1"/>
          </p:nvPr>
        </p:nvSpPr>
        <p:spPr>
          <a:xfrm>
            <a:off x="967600" y="2840052"/>
            <a:ext cx="571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3000"/>
              <a:buNone/>
              <a:defRPr>
                <a:solidFill>
                  <a:srgbClr val="6D9EE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3000"/>
              <a:buNone/>
              <a:defRPr sz="3000">
                <a:solidFill>
                  <a:srgbClr val="6D9EE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3000"/>
              <a:buNone/>
              <a:defRPr sz="3000">
                <a:solidFill>
                  <a:srgbClr val="6D9EE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3000"/>
              <a:buNone/>
              <a:defRPr sz="3000">
                <a:solidFill>
                  <a:srgbClr val="6D9EE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3000"/>
              <a:buNone/>
              <a:defRPr sz="3000">
                <a:solidFill>
                  <a:srgbClr val="6D9EE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3000"/>
              <a:buNone/>
              <a:defRPr sz="3000">
                <a:solidFill>
                  <a:srgbClr val="6D9EE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3000"/>
              <a:buNone/>
              <a:defRPr sz="3000">
                <a:solidFill>
                  <a:srgbClr val="6D9EE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3000"/>
              <a:buNone/>
              <a:defRPr sz="3000">
                <a:solidFill>
                  <a:srgbClr val="6D9EE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3000"/>
              <a:buNone/>
              <a:defRPr sz="3000">
                <a:solidFill>
                  <a:srgbClr val="6D9EEB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3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4"/>
          <p:cNvGrpSpPr/>
          <p:nvPr/>
        </p:nvGrpSpPr>
        <p:grpSpPr>
          <a:xfrm>
            <a:off x="7553734" y="3075310"/>
            <a:ext cx="1453993" cy="1092425"/>
            <a:chOff x="3708400" y="3798888"/>
            <a:chExt cx="1844700" cy="1385975"/>
          </a:xfrm>
        </p:grpSpPr>
        <p:sp>
          <p:nvSpPr>
            <p:cNvPr id="85" name="Google Shape;85;p4"/>
            <p:cNvSpPr/>
            <p:nvPr/>
          </p:nvSpPr>
          <p:spPr>
            <a:xfrm>
              <a:off x="3708400" y="3967163"/>
              <a:ext cx="1844700" cy="12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62" y="84893"/>
                  </a:move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3921125" y="4044951"/>
              <a:ext cx="128700" cy="122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4017963" y="3908426"/>
              <a:ext cx="71400" cy="65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3946525" y="3798888"/>
              <a:ext cx="396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3746500" y="4906963"/>
              <a:ext cx="193800" cy="7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8000" y="20000"/>
                  </a:moveTo>
                  <a:cubicBezTo>
                    <a:pt x="92000" y="0"/>
                    <a:pt x="72000" y="10000"/>
                    <a:pt x="56000" y="10000"/>
                  </a:cubicBezTo>
                  <a:cubicBezTo>
                    <a:pt x="40000" y="20000"/>
                    <a:pt x="24000" y="40000"/>
                    <a:pt x="8000" y="60000"/>
                  </a:cubicBezTo>
                  <a:cubicBezTo>
                    <a:pt x="0" y="80000"/>
                    <a:pt x="12000" y="120000"/>
                    <a:pt x="20000" y="110000"/>
                  </a:cubicBezTo>
                  <a:cubicBezTo>
                    <a:pt x="36000" y="100000"/>
                    <a:pt x="48000" y="100000"/>
                    <a:pt x="64000" y="90000"/>
                  </a:cubicBezTo>
                  <a:cubicBezTo>
                    <a:pt x="76000" y="90000"/>
                    <a:pt x="92000" y="100000"/>
                    <a:pt x="108000" y="90000"/>
                  </a:cubicBezTo>
                  <a:cubicBezTo>
                    <a:pt x="120000" y="80000"/>
                    <a:pt x="120000" y="30000"/>
                    <a:pt x="108000" y="2000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4824413" y="4938713"/>
              <a:ext cx="174600" cy="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87272"/>
                  </a:moveTo>
                  <a:cubicBezTo>
                    <a:pt x="120000" y="43636"/>
                    <a:pt x="97777" y="32727"/>
                    <a:pt x="84444" y="21818"/>
                  </a:cubicBezTo>
                  <a:cubicBezTo>
                    <a:pt x="66666" y="10909"/>
                    <a:pt x="44444" y="0"/>
                    <a:pt x="26666" y="10909"/>
                  </a:cubicBezTo>
                  <a:cubicBezTo>
                    <a:pt x="26666" y="10909"/>
                    <a:pt x="22222" y="10909"/>
                    <a:pt x="22222" y="10909"/>
                  </a:cubicBezTo>
                  <a:cubicBezTo>
                    <a:pt x="17777" y="10909"/>
                    <a:pt x="13333" y="10909"/>
                    <a:pt x="8888" y="10909"/>
                  </a:cubicBezTo>
                  <a:cubicBezTo>
                    <a:pt x="4444" y="10909"/>
                    <a:pt x="0" y="21818"/>
                    <a:pt x="4444" y="32727"/>
                  </a:cubicBezTo>
                  <a:cubicBezTo>
                    <a:pt x="13333" y="54545"/>
                    <a:pt x="17777" y="65454"/>
                    <a:pt x="26666" y="76363"/>
                  </a:cubicBezTo>
                  <a:cubicBezTo>
                    <a:pt x="48888" y="109090"/>
                    <a:pt x="84444" y="120000"/>
                    <a:pt x="106666" y="120000"/>
                  </a:cubicBezTo>
                  <a:cubicBezTo>
                    <a:pt x="106666" y="120000"/>
                    <a:pt x="106666" y="120000"/>
                    <a:pt x="106666" y="120000"/>
                  </a:cubicBezTo>
                  <a:cubicBezTo>
                    <a:pt x="111111" y="120000"/>
                    <a:pt x="120000" y="109090"/>
                    <a:pt x="120000" y="87272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5064125" y="4329113"/>
              <a:ext cx="354000" cy="233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636" y="3333"/>
                  </a:moveTo>
                  <a:cubicBezTo>
                    <a:pt x="104727" y="0"/>
                    <a:pt x="89454" y="6666"/>
                    <a:pt x="76363" y="13333"/>
                  </a:cubicBezTo>
                  <a:cubicBezTo>
                    <a:pt x="63272" y="16666"/>
                    <a:pt x="50181" y="20000"/>
                    <a:pt x="39272" y="26666"/>
                  </a:cubicBezTo>
                  <a:cubicBezTo>
                    <a:pt x="13090" y="46666"/>
                    <a:pt x="0" y="73333"/>
                    <a:pt x="0" y="116666"/>
                  </a:cubicBezTo>
                  <a:cubicBezTo>
                    <a:pt x="0" y="120000"/>
                    <a:pt x="2181" y="120000"/>
                    <a:pt x="2181" y="116666"/>
                  </a:cubicBezTo>
                  <a:cubicBezTo>
                    <a:pt x="10909" y="76666"/>
                    <a:pt x="32727" y="53333"/>
                    <a:pt x="61090" y="40000"/>
                  </a:cubicBezTo>
                  <a:cubicBezTo>
                    <a:pt x="72000" y="36666"/>
                    <a:pt x="82909" y="33333"/>
                    <a:pt x="93818" y="30000"/>
                  </a:cubicBezTo>
                  <a:cubicBezTo>
                    <a:pt x="104727" y="26666"/>
                    <a:pt x="113454" y="30000"/>
                    <a:pt x="117818" y="13333"/>
                  </a:cubicBezTo>
                  <a:cubicBezTo>
                    <a:pt x="120000" y="10000"/>
                    <a:pt x="117818" y="6666"/>
                    <a:pt x="115636" y="3333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5160963" y="4646613"/>
              <a:ext cx="270000" cy="214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42" y="94545"/>
                  </a:moveTo>
                  <a:cubicBezTo>
                    <a:pt x="102857" y="65454"/>
                    <a:pt x="91428" y="47272"/>
                    <a:pt x="65714" y="32727"/>
                  </a:cubicBezTo>
                  <a:cubicBezTo>
                    <a:pt x="48571" y="21818"/>
                    <a:pt x="17142" y="0"/>
                    <a:pt x="0" y="7272"/>
                  </a:cubicBezTo>
                  <a:cubicBezTo>
                    <a:pt x="0" y="7272"/>
                    <a:pt x="0" y="7272"/>
                    <a:pt x="0" y="7272"/>
                  </a:cubicBezTo>
                  <a:cubicBezTo>
                    <a:pt x="5714" y="25454"/>
                    <a:pt x="31428" y="36363"/>
                    <a:pt x="45714" y="43636"/>
                  </a:cubicBezTo>
                  <a:cubicBezTo>
                    <a:pt x="71428" y="61818"/>
                    <a:pt x="82857" y="80000"/>
                    <a:pt x="97142" y="109090"/>
                  </a:cubicBezTo>
                  <a:cubicBezTo>
                    <a:pt x="100000" y="116363"/>
                    <a:pt x="105714" y="120000"/>
                    <a:pt x="111428" y="116363"/>
                  </a:cubicBezTo>
                  <a:cubicBezTo>
                    <a:pt x="111428" y="116363"/>
                    <a:pt x="114285" y="116363"/>
                    <a:pt x="117142" y="112727"/>
                  </a:cubicBezTo>
                  <a:cubicBezTo>
                    <a:pt x="120000" y="109090"/>
                    <a:pt x="120000" y="101818"/>
                    <a:pt x="117142" y="9454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4476750" y="4044951"/>
              <a:ext cx="528600" cy="168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682" y="69230"/>
                  </a:moveTo>
                  <a:cubicBezTo>
                    <a:pt x="96585" y="55384"/>
                    <a:pt x="74634" y="23076"/>
                    <a:pt x="57073" y="13846"/>
                  </a:cubicBezTo>
                  <a:cubicBezTo>
                    <a:pt x="38048" y="0"/>
                    <a:pt x="19024" y="9230"/>
                    <a:pt x="1463" y="18461"/>
                  </a:cubicBezTo>
                  <a:cubicBezTo>
                    <a:pt x="0" y="18461"/>
                    <a:pt x="0" y="18461"/>
                    <a:pt x="1463" y="18461"/>
                  </a:cubicBezTo>
                  <a:cubicBezTo>
                    <a:pt x="17560" y="27692"/>
                    <a:pt x="33658" y="23076"/>
                    <a:pt x="51219" y="32307"/>
                  </a:cubicBezTo>
                  <a:cubicBezTo>
                    <a:pt x="68780" y="50769"/>
                    <a:pt x="89268" y="87692"/>
                    <a:pt x="105365" y="110769"/>
                  </a:cubicBezTo>
                  <a:cubicBezTo>
                    <a:pt x="109756" y="120000"/>
                    <a:pt x="120000" y="78461"/>
                    <a:pt x="112682" y="6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4352925" y="4194176"/>
              <a:ext cx="593700" cy="43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2835"/>
                  </a:moveTo>
                  <a:cubicBezTo>
                    <a:pt x="108260" y="109253"/>
                    <a:pt x="101739" y="91343"/>
                    <a:pt x="97826" y="77014"/>
                  </a:cubicBezTo>
                  <a:cubicBezTo>
                    <a:pt x="92608" y="64477"/>
                    <a:pt x="86086" y="51940"/>
                    <a:pt x="79565" y="39402"/>
                  </a:cubicBezTo>
                  <a:cubicBezTo>
                    <a:pt x="62608" y="14328"/>
                    <a:pt x="36521" y="0"/>
                    <a:pt x="13043" y="5373"/>
                  </a:cubicBezTo>
                  <a:cubicBezTo>
                    <a:pt x="0" y="8955"/>
                    <a:pt x="5217" y="34029"/>
                    <a:pt x="18260" y="30447"/>
                  </a:cubicBezTo>
                  <a:cubicBezTo>
                    <a:pt x="45652" y="25074"/>
                    <a:pt x="67826" y="44776"/>
                    <a:pt x="83478" y="75223"/>
                  </a:cubicBezTo>
                  <a:cubicBezTo>
                    <a:pt x="92608" y="93134"/>
                    <a:pt x="100434" y="120000"/>
                    <a:pt x="120000" y="112835"/>
                  </a:cubicBezTo>
                  <a:cubicBezTo>
                    <a:pt x="120000" y="112835"/>
                    <a:pt x="120000" y="112835"/>
                    <a:pt x="120000" y="11283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3952875" y="4699001"/>
              <a:ext cx="10272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490" y="93529"/>
                  </a:moveTo>
                  <a:cubicBezTo>
                    <a:pt x="115471" y="95294"/>
                    <a:pt x="110188" y="95294"/>
                    <a:pt x="108679" y="95294"/>
                  </a:cubicBezTo>
                  <a:cubicBezTo>
                    <a:pt x="105660" y="95294"/>
                    <a:pt x="103396" y="91764"/>
                    <a:pt x="101132" y="90000"/>
                  </a:cubicBezTo>
                  <a:cubicBezTo>
                    <a:pt x="97358" y="84705"/>
                    <a:pt x="93584" y="77647"/>
                    <a:pt x="89811" y="79411"/>
                  </a:cubicBezTo>
                  <a:cubicBezTo>
                    <a:pt x="89056" y="79411"/>
                    <a:pt x="85283" y="86470"/>
                    <a:pt x="84528" y="86470"/>
                  </a:cubicBezTo>
                  <a:cubicBezTo>
                    <a:pt x="91320" y="70588"/>
                    <a:pt x="98867" y="47647"/>
                    <a:pt x="101132" y="26470"/>
                  </a:cubicBezTo>
                  <a:cubicBezTo>
                    <a:pt x="102641" y="15882"/>
                    <a:pt x="101132" y="0"/>
                    <a:pt x="99622" y="10588"/>
                  </a:cubicBezTo>
                  <a:cubicBezTo>
                    <a:pt x="93584" y="52941"/>
                    <a:pt x="72452" y="93529"/>
                    <a:pt x="53584" y="100588"/>
                  </a:cubicBezTo>
                  <a:cubicBezTo>
                    <a:pt x="44528" y="102352"/>
                    <a:pt x="34716" y="100588"/>
                    <a:pt x="26415" y="95294"/>
                  </a:cubicBezTo>
                  <a:cubicBezTo>
                    <a:pt x="21886" y="91764"/>
                    <a:pt x="17358" y="88235"/>
                    <a:pt x="12830" y="82941"/>
                  </a:cubicBezTo>
                  <a:cubicBezTo>
                    <a:pt x="8301" y="77647"/>
                    <a:pt x="3773" y="72352"/>
                    <a:pt x="0" y="65294"/>
                  </a:cubicBezTo>
                  <a:cubicBezTo>
                    <a:pt x="0" y="65294"/>
                    <a:pt x="0" y="65294"/>
                    <a:pt x="0" y="65294"/>
                  </a:cubicBezTo>
                  <a:cubicBezTo>
                    <a:pt x="3773" y="75882"/>
                    <a:pt x="6037" y="86470"/>
                    <a:pt x="10566" y="93529"/>
                  </a:cubicBezTo>
                  <a:cubicBezTo>
                    <a:pt x="15094" y="98823"/>
                    <a:pt x="20377" y="104117"/>
                    <a:pt x="24905" y="109411"/>
                  </a:cubicBezTo>
                  <a:cubicBezTo>
                    <a:pt x="35471" y="118235"/>
                    <a:pt x="46037" y="120000"/>
                    <a:pt x="56603" y="118235"/>
                  </a:cubicBezTo>
                  <a:cubicBezTo>
                    <a:pt x="61132" y="116470"/>
                    <a:pt x="65660" y="112941"/>
                    <a:pt x="69433" y="109411"/>
                  </a:cubicBezTo>
                  <a:cubicBezTo>
                    <a:pt x="69433" y="109411"/>
                    <a:pt x="69433" y="109411"/>
                    <a:pt x="69433" y="109411"/>
                  </a:cubicBezTo>
                  <a:cubicBezTo>
                    <a:pt x="69433" y="109411"/>
                    <a:pt x="69433" y="111176"/>
                    <a:pt x="69433" y="111176"/>
                  </a:cubicBezTo>
                  <a:cubicBezTo>
                    <a:pt x="69433" y="111176"/>
                    <a:pt x="69433" y="111176"/>
                    <a:pt x="70188" y="112941"/>
                  </a:cubicBezTo>
                  <a:cubicBezTo>
                    <a:pt x="70188" y="112941"/>
                    <a:pt x="70943" y="114705"/>
                    <a:pt x="70943" y="114705"/>
                  </a:cubicBezTo>
                  <a:cubicBezTo>
                    <a:pt x="78490" y="112941"/>
                    <a:pt x="85283" y="95294"/>
                    <a:pt x="92830" y="98823"/>
                  </a:cubicBezTo>
                  <a:cubicBezTo>
                    <a:pt x="100377" y="100588"/>
                    <a:pt x="106415" y="120000"/>
                    <a:pt x="113962" y="105882"/>
                  </a:cubicBezTo>
                  <a:cubicBezTo>
                    <a:pt x="115471" y="104117"/>
                    <a:pt x="120000" y="93529"/>
                    <a:pt x="118490" y="9352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3779838" y="4951413"/>
              <a:ext cx="212700" cy="1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636" y="25263"/>
                  </a:moveTo>
                  <a:cubicBezTo>
                    <a:pt x="76363" y="44210"/>
                    <a:pt x="65454" y="56842"/>
                    <a:pt x="50909" y="63157"/>
                  </a:cubicBezTo>
                  <a:cubicBezTo>
                    <a:pt x="40000" y="75789"/>
                    <a:pt x="18181" y="69473"/>
                    <a:pt x="3636" y="63157"/>
                  </a:cubicBezTo>
                  <a:cubicBezTo>
                    <a:pt x="0" y="56842"/>
                    <a:pt x="7272" y="75789"/>
                    <a:pt x="7272" y="75789"/>
                  </a:cubicBezTo>
                  <a:cubicBezTo>
                    <a:pt x="7272" y="107368"/>
                    <a:pt x="36363" y="120000"/>
                    <a:pt x="50909" y="120000"/>
                  </a:cubicBezTo>
                  <a:cubicBezTo>
                    <a:pt x="72727" y="113684"/>
                    <a:pt x="90909" y="88421"/>
                    <a:pt x="105454" y="63157"/>
                  </a:cubicBezTo>
                  <a:cubicBezTo>
                    <a:pt x="120000" y="37894"/>
                    <a:pt x="98181" y="0"/>
                    <a:pt x="83636" y="2526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4443413" y="4110038"/>
              <a:ext cx="439800" cy="239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705" y="87567"/>
                  </a:moveTo>
                  <a:cubicBezTo>
                    <a:pt x="105882" y="48648"/>
                    <a:pt x="91764" y="25945"/>
                    <a:pt x="68823" y="12972"/>
                  </a:cubicBezTo>
                  <a:cubicBezTo>
                    <a:pt x="45882" y="0"/>
                    <a:pt x="24705" y="6486"/>
                    <a:pt x="0" y="6486"/>
                  </a:cubicBezTo>
                  <a:cubicBezTo>
                    <a:pt x="0" y="6486"/>
                    <a:pt x="0" y="6486"/>
                    <a:pt x="0" y="6486"/>
                  </a:cubicBezTo>
                  <a:cubicBezTo>
                    <a:pt x="19411" y="12972"/>
                    <a:pt x="37058" y="19459"/>
                    <a:pt x="54705" y="29189"/>
                  </a:cubicBezTo>
                  <a:cubicBezTo>
                    <a:pt x="60000" y="32432"/>
                    <a:pt x="65294" y="35675"/>
                    <a:pt x="68823" y="38918"/>
                  </a:cubicBezTo>
                  <a:cubicBezTo>
                    <a:pt x="68823" y="38918"/>
                    <a:pt x="70588" y="42162"/>
                    <a:pt x="70588" y="42162"/>
                  </a:cubicBezTo>
                  <a:cubicBezTo>
                    <a:pt x="72352" y="51891"/>
                    <a:pt x="77647" y="55135"/>
                    <a:pt x="82941" y="61621"/>
                  </a:cubicBezTo>
                  <a:cubicBezTo>
                    <a:pt x="88235" y="71351"/>
                    <a:pt x="91764" y="81081"/>
                    <a:pt x="95294" y="90810"/>
                  </a:cubicBezTo>
                  <a:cubicBezTo>
                    <a:pt x="95294" y="90810"/>
                    <a:pt x="95294" y="90810"/>
                    <a:pt x="95294" y="90810"/>
                  </a:cubicBezTo>
                  <a:cubicBezTo>
                    <a:pt x="97058" y="94054"/>
                    <a:pt x="97058" y="94054"/>
                    <a:pt x="97058" y="97297"/>
                  </a:cubicBezTo>
                  <a:cubicBezTo>
                    <a:pt x="100588" y="120000"/>
                    <a:pt x="120000" y="107027"/>
                    <a:pt x="114705" y="8756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4818063" y="4673601"/>
              <a:ext cx="212700" cy="27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1818" y="5714"/>
                  </a:moveTo>
                  <a:cubicBezTo>
                    <a:pt x="76363" y="17142"/>
                    <a:pt x="58181" y="42857"/>
                    <a:pt x="47272" y="62857"/>
                  </a:cubicBezTo>
                  <a:cubicBezTo>
                    <a:pt x="32727" y="94285"/>
                    <a:pt x="0" y="108571"/>
                    <a:pt x="3636" y="111428"/>
                  </a:cubicBezTo>
                  <a:cubicBezTo>
                    <a:pt x="25454" y="120000"/>
                    <a:pt x="47272" y="91428"/>
                    <a:pt x="58181" y="82857"/>
                  </a:cubicBezTo>
                  <a:cubicBezTo>
                    <a:pt x="76363" y="60000"/>
                    <a:pt x="80000" y="31428"/>
                    <a:pt x="109090" y="14285"/>
                  </a:cubicBezTo>
                  <a:cubicBezTo>
                    <a:pt x="120000" y="11428"/>
                    <a:pt x="112727" y="0"/>
                    <a:pt x="101818" y="5714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5005388" y="4699001"/>
              <a:ext cx="5223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555" y="100000"/>
                  </a:moveTo>
                  <a:cubicBezTo>
                    <a:pt x="100740" y="74285"/>
                    <a:pt x="74074" y="74285"/>
                    <a:pt x="56296" y="68571"/>
                  </a:cubicBezTo>
                  <a:cubicBezTo>
                    <a:pt x="45925" y="65714"/>
                    <a:pt x="35555" y="60000"/>
                    <a:pt x="26666" y="48571"/>
                  </a:cubicBezTo>
                  <a:cubicBezTo>
                    <a:pt x="22222" y="42857"/>
                    <a:pt x="19259" y="34285"/>
                    <a:pt x="16296" y="25714"/>
                  </a:cubicBezTo>
                  <a:cubicBezTo>
                    <a:pt x="13333" y="17142"/>
                    <a:pt x="11851" y="8571"/>
                    <a:pt x="8888" y="0"/>
                  </a:cubicBezTo>
                  <a:cubicBezTo>
                    <a:pt x="8888" y="0"/>
                    <a:pt x="7407" y="0"/>
                    <a:pt x="7407" y="0"/>
                  </a:cubicBezTo>
                  <a:cubicBezTo>
                    <a:pt x="0" y="31428"/>
                    <a:pt x="25185" y="65714"/>
                    <a:pt x="37037" y="74285"/>
                  </a:cubicBezTo>
                  <a:cubicBezTo>
                    <a:pt x="59259" y="94285"/>
                    <a:pt x="85925" y="94285"/>
                    <a:pt x="108148" y="114285"/>
                  </a:cubicBezTo>
                  <a:cubicBezTo>
                    <a:pt x="114074" y="120000"/>
                    <a:pt x="120000" y="108571"/>
                    <a:pt x="115555" y="10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5167313" y="4271963"/>
              <a:ext cx="341400" cy="35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622" y="10909"/>
                  </a:moveTo>
                  <a:cubicBezTo>
                    <a:pt x="90566" y="34909"/>
                    <a:pt x="83773" y="54545"/>
                    <a:pt x="65660" y="74181"/>
                  </a:cubicBezTo>
                  <a:cubicBezTo>
                    <a:pt x="47547" y="93818"/>
                    <a:pt x="24905" y="102545"/>
                    <a:pt x="0" y="111272"/>
                  </a:cubicBezTo>
                  <a:cubicBezTo>
                    <a:pt x="0" y="111272"/>
                    <a:pt x="0" y="111272"/>
                    <a:pt x="0" y="111272"/>
                  </a:cubicBezTo>
                  <a:cubicBezTo>
                    <a:pt x="24905" y="120000"/>
                    <a:pt x="49811" y="104727"/>
                    <a:pt x="65660" y="89454"/>
                  </a:cubicBezTo>
                  <a:cubicBezTo>
                    <a:pt x="92830" y="69818"/>
                    <a:pt x="101886" y="45818"/>
                    <a:pt x="115471" y="15272"/>
                  </a:cubicBezTo>
                  <a:cubicBezTo>
                    <a:pt x="120000" y="6545"/>
                    <a:pt x="104150" y="0"/>
                    <a:pt x="99622" y="1090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064125" y="4471988"/>
              <a:ext cx="173100" cy="14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555" y="0"/>
                  </a:moveTo>
                  <a:cubicBezTo>
                    <a:pt x="93333" y="0"/>
                    <a:pt x="71111" y="20869"/>
                    <a:pt x="53333" y="36521"/>
                  </a:cubicBezTo>
                  <a:cubicBezTo>
                    <a:pt x="31111" y="62608"/>
                    <a:pt x="13333" y="88695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7777" y="93913"/>
                    <a:pt x="35555" y="73043"/>
                    <a:pt x="53333" y="52173"/>
                  </a:cubicBezTo>
                  <a:cubicBezTo>
                    <a:pt x="71111" y="31304"/>
                    <a:pt x="97777" y="15652"/>
                    <a:pt x="120000" y="0"/>
                  </a:cubicBezTo>
                  <a:cubicBezTo>
                    <a:pt x="120000" y="0"/>
                    <a:pt x="120000" y="0"/>
                    <a:pt x="115555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5076825" y="4537076"/>
              <a:ext cx="1476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782" y="0"/>
                  </a:moveTo>
                  <a:cubicBezTo>
                    <a:pt x="93913" y="8571"/>
                    <a:pt x="73043" y="34285"/>
                    <a:pt x="57391" y="51428"/>
                  </a:cubicBezTo>
                  <a:cubicBezTo>
                    <a:pt x="36521" y="77142"/>
                    <a:pt x="20869" y="94285"/>
                    <a:pt x="0" y="119999"/>
                  </a:cubicBezTo>
                  <a:cubicBezTo>
                    <a:pt x="0" y="119999"/>
                    <a:pt x="0" y="119999"/>
                    <a:pt x="5217" y="119999"/>
                  </a:cubicBezTo>
                  <a:cubicBezTo>
                    <a:pt x="26086" y="102857"/>
                    <a:pt x="46956" y="85714"/>
                    <a:pt x="73043" y="68571"/>
                  </a:cubicBezTo>
                  <a:cubicBezTo>
                    <a:pt x="88695" y="51428"/>
                    <a:pt x="109565" y="42857"/>
                    <a:pt x="120000" y="8571"/>
                  </a:cubicBezTo>
                  <a:cubicBezTo>
                    <a:pt x="120000" y="8571"/>
                    <a:pt x="120000" y="0"/>
                    <a:pt x="114782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5089525" y="4654551"/>
              <a:ext cx="63600" cy="4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8000" y="102857"/>
                  </a:moveTo>
                  <a:cubicBezTo>
                    <a:pt x="108000" y="102857"/>
                    <a:pt x="108000" y="85714"/>
                    <a:pt x="96000" y="68571"/>
                  </a:cubicBezTo>
                  <a:cubicBezTo>
                    <a:pt x="96000" y="68571"/>
                    <a:pt x="84000" y="51428"/>
                    <a:pt x="72000" y="34285"/>
                  </a:cubicBezTo>
                  <a:cubicBezTo>
                    <a:pt x="48000" y="17142"/>
                    <a:pt x="36000" y="17142"/>
                    <a:pt x="12000" y="0"/>
                  </a:cubicBezTo>
                  <a:cubicBezTo>
                    <a:pt x="0" y="0"/>
                    <a:pt x="0" y="17142"/>
                    <a:pt x="0" y="17142"/>
                  </a:cubicBezTo>
                  <a:cubicBezTo>
                    <a:pt x="24000" y="34285"/>
                    <a:pt x="36000" y="51428"/>
                    <a:pt x="48000" y="68571"/>
                  </a:cubicBezTo>
                  <a:cubicBezTo>
                    <a:pt x="60000" y="85714"/>
                    <a:pt x="72000" y="102857"/>
                    <a:pt x="72000" y="102857"/>
                  </a:cubicBezTo>
                  <a:cubicBezTo>
                    <a:pt x="84000" y="119999"/>
                    <a:pt x="96000" y="119999"/>
                    <a:pt x="108000" y="119999"/>
                  </a:cubicBezTo>
                  <a:cubicBezTo>
                    <a:pt x="108000" y="119999"/>
                    <a:pt x="120000" y="119999"/>
                    <a:pt x="108000" y="10285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5043488" y="4654551"/>
              <a:ext cx="142800" cy="147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4782"/>
                  </a:moveTo>
                  <a:cubicBezTo>
                    <a:pt x="103636" y="93913"/>
                    <a:pt x="76363" y="83478"/>
                    <a:pt x="54545" y="62608"/>
                  </a:cubicBezTo>
                  <a:cubicBezTo>
                    <a:pt x="38181" y="41739"/>
                    <a:pt x="27272" y="20869"/>
                    <a:pt x="10909" y="0"/>
                  </a:cubicBezTo>
                  <a:cubicBezTo>
                    <a:pt x="10909" y="0"/>
                    <a:pt x="5454" y="0"/>
                    <a:pt x="5454" y="5217"/>
                  </a:cubicBezTo>
                  <a:cubicBezTo>
                    <a:pt x="0" y="26086"/>
                    <a:pt x="21818" y="52173"/>
                    <a:pt x="38181" y="67826"/>
                  </a:cubicBezTo>
                  <a:cubicBezTo>
                    <a:pt x="60000" y="88695"/>
                    <a:pt x="87272" y="114782"/>
                    <a:pt x="114545" y="120000"/>
                  </a:cubicBezTo>
                  <a:cubicBezTo>
                    <a:pt x="120000" y="120000"/>
                    <a:pt x="120000" y="114782"/>
                    <a:pt x="120000" y="1147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4721225" y="4154488"/>
              <a:ext cx="96900" cy="7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0000"/>
                  </a:moveTo>
                  <a:cubicBezTo>
                    <a:pt x="72000" y="0"/>
                    <a:pt x="32000" y="60000"/>
                    <a:pt x="0" y="100000"/>
                  </a:cubicBezTo>
                  <a:cubicBezTo>
                    <a:pt x="0" y="110000"/>
                    <a:pt x="8000" y="120000"/>
                    <a:pt x="16000" y="110000"/>
                  </a:cubicBezTo>
                  <a:cubicBezTo>
                    <a:pt x="32000" y="90000"/>
                    <a:pt x="48000" y="80000"/>
                    <a:pt x="64000" y="60000"/>
                  </a:cubicBezTo>
                  <a:cubicBezTo>
                    <a:pt x="80000" y="40000"/>
                    <a:pt x="104000" y="30000"/>
                    <a:pt x="120000" y="20000"/>
                  </a:cubicBezTo>
                  <a:cubicBezTo>
                    <a:pt x="120000" y="10000"/>
                    <a:pt x="120000" y="10000"/>
                    <a:pt x="120000" y="1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4792663" y="4200526"/>
              <a:ext cx="1032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500" y="0"/>
                  </a:moveTo>
                  <a:cubicBezTo>
                    <a:pt x="82500" y="0"/>
                    <a:pt x="60000" y="30000"/>
                    <a:pt x="45000" y="52500"/>
                  </a:cubicBezTo>
                  <a:cubicBezTo>
                    <a:pt x="30000" y="67500"/>
                    <a:pt x="0" y="97500"/>
                    <a:pt x="0" y="120000"/>
                  </a:cubicBezTo>
                  <a:cubicBezTo>
                    <a:pt x="0" y="120000"/>
                    <a:pt x="7500" y="120000"/>
                    <a:pt x="7500" y="120000"/>
                  </a:cubicBezTo>
                  <a:cubicBezTo>
                    <a:pt x="15000" y="120000"/>
                    <a:pt x="22500" y="112500"/>
                    <a:pt x="30000" y="105000"/>
                  </a:cubicBezTo>
                  <a:cubicBezTo>
                    <a:pt x="37500" y="90000"/>
                    <a:pt x="45000" y="75000"/>
                    <a:pt x="60000" y="67500"/>
                  </a:cubicBezTo>
                  <a:cubicBezTo>
                    <a:pt x="67500" y="52500"/>
                    <a:pt x="82500" y="45000"/>
                    <a:pt x="90000" y="37500"/>
                  </a:cubicBezTo>
                  <a:cubicBezTo>
                    <a:pt x="105000" y="30000"/>
                    <a:pt x="112500" y="22500"/>
                    <a:pt x="120000" y="7500"/>
                  </a:cubicBezTo>
                  <a:cubicBezTo>
                    <a:pt x="120000" y="0"/>
                    <a:pt x="112500" y="0"/>
                    <a:pt x="1125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4759325" y="4187826"/>
              <a:ext cx="77700" cy="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cubicBezTo>
                    <a:pt x="100000" y="0"/>
                    <a:pt x="70000" y="21818"/>
                    <a:pt x="60000" y="32727"/>
                  </a:cubicBezTo>
                  <a:cubicBezTo>
                    <a:pt x="40000" y="54545"/>
                    <a:pt x="20000" y="76363"/>
                    <a:pt x="10000" y="109090"/>
                  </a:cubicBezTo>
                  <a:cubicBezTo>
                    <a:pt x="0" y="109090"/>
                    <a:pt x="10000" y="120000"/>
                    <a:pt x="10000" y="120000"/>
                  </a:cubicBezTo>
                  <a:cubicBezTo>
                    <a:pt x="30000" y="98181"/>
                    <a:pt x="50000" y="87272"/>
                    <a:pt x="70000" y="65454"/>
                  </a:cubicBezTo>
                  <a:cubicBezTo>
                    <a:pt x="80000" y="54545"/>
                    <a:pt x="90000" y="43636"/>
                    <a:pt x="100000" y="32727"/>
                  </a:cubicBezTo>
                  <a:cubicBezTo>
                    <a:pt x="110000" y="32727"/>
                    <a:pt x="120000" y="21818"/>
                    <a:pt x="120000" y="10909"/>
                  </a:cubicBezTo>
                  <a:cubicBezTo>
                    <a:pt x="120000" y="10909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4799013" y="4997451"/>
              <a:ext cx="50700" cy="8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5000" y="55384"/>
                  </a:moveTo>
                  <a:cubicBezTo>
                    <a:pt x="60000" y="36923"/>
                    <a:pt x="45000" y="18461"/>
                    <a:pt x="15000" y="9230"/>
                  </a:cubicBezTo>
                  <a:cubicBezTo>
                    <a:pt x="15000" y="0"/>
                    <a:pt x="0" y="0"/>
                    <a:pt x="0" y="9230"/>
                  </a:cubicBezTo>
                  <a:cubicBezTo>
                    <a:pt x="0" y="27692"/>
                    <a:pt x="15000" y="46153"/>
                    <a:pt x="30000" y="64615"/>
                  </a:cubicBezTo>
                  <a:cubicBezTo>
                    <a:pt x="45000" y="83076"/>
                    <a:pt x="75000" y="101538"/>
                    <a:pt x="105000" y="110769"/>
                  </a:cubicBezTo>
                  <a:cubicBezTo>
                    <a:pt x="105000" y="120000"/>
                    <a:pt x="120000" y="110769"/>
                    <a:pt x="120000" y="110769"/>
                  </a:cubicBezTo>
                  <a:cubicBezTo>
                    <a:pt x="120000" y="83076"/>
                    <a:pt x="90000" y="73846"/>
                    <a:pt x="75000" y="55384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4824413" y="4991101"/>
              <a:ext cx="39600" cy="5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000" y="15000"/>
                    <a:pt x="40000" y="30000"/>
                    <a:pt x="60000" y="60000"/>
                  </a:cubicBezTo>
                  <a:cubicBezTo>
                    <a:pt x="60000" y="75000"/>
                    <a:pt x="80000" y="90000"/>
                    <a:pt x="100000" y="105000"/>
                  </a:cubicBezTo>
                  <a:cubicBezTo>
                    <a:pt x="100000" y="120000"/>
                    <a:pt x="120000" y="120000"/>
                    <a:pt x="120000" y="105000"/>
                  </a:cubicBezTo>
                  <a:cubicBezTo>
                    <a:pt x="120000" y="60000"/>
                    <a:pt x="40000" y="15000"/>
                    <a:pt x="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4824413" y="4964113"/>
              <a:ext cx="714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090" y="72000"/>
                  </a:moveTo>
                  <a:cubicBezTo>
                    <a:pt x="98181" y="48000"/>
                    <a:pt x="76363" y="48000"/>
                    <a:pt x="54545" y="24000"/>
                  </a:cubicBezTo>
                  <a:cubicBezTo>
                    <a:pt x="32727" y="24000"/>
                    <a:pt x="10909" y="0"/>
                    <a:pt x="0" y="0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10909" y="72000"/>
                    <a:pt x="32727" y="72000"/>
                    <a:pt x="43636" y="72000"/>
                  </a:cubicBezTo>
                  <a:cubicBezTo>
                    <a:pt x="65454" y="96000"/>
                    <a:pt x="87272" y="120000"/>
                    <a:pt x="109090" y="120000"/>
                  </a:cubicBezTo>
                  <a:cubicBezTo>
                    <a:pt x="120000" y="96000"/>
                    <a:pt x="120000" y="96000"/>
                    <a:pt x="109090" y="7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849688" y="4932363"/>
              <a:ext cx="71400" cy="39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0000"/>
                  </a:moveTo>
                  <a:cubicBezTo>
                    <a:pt x="98181" y="0"/>
                    <a:pt x="76363" y="20000"/>
                    <a:pt x="54545" y="20000"/>
                  </a:cubicBezTo>
                  <a:cubicBezTo>
                    <a:pt x="43636" y="40000"/>
                    <a:pt x="10909" y="40000"/>
                    <a:pt x="10909" y="80000"/>
                  </a:cubicBezTo>
                  <a:cubicBezTo>
                    <a:pt x="0" y="80000"/>
                    <a:pt x="0" y="100000"/>
                    <a:pt x="10909" y="100000"/>
                  </a:cubicBezTo>
                  <a:cubicBezTo>
                    <a:pt x="21818" y="120000"/>
                    <a:pt x="43636" y="100000"/>
                    <a:pt x="54545" y="80000"/>
                  </a:cubicBezTo>
                  <a:cubicBezTo>
                    <a:pt x="76363" y="80000"/>
                    <a:pt x="109090" y="80000"/>
                    <a:pt x="120000" y="40000"/>
                  </a:cubicBezTo>
                  <a:cubicBezTo>
                    <a:pt x="120000" y="40000"/>
                    <a:pt x="120000" y="20000"/>
                    <a:pt x="120000" y="2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3883025" y="4951413"/>
              <a:ext cx="50700" cy="39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000" y="0"/>
                  </a:moveTo>
                  <a:cubicBezTo>
                    <a:pt x="90000" y="20000"/>
                    <a:pt x="75000" y="40000"/>
                    <a:pt x="60000" y="40000"/>
                  </a:cubicBezTo>
                  <a:cubicBezTo>
                    <a:pt x="45000" y="80000"/>
                    <a:pt x="15000" y="100000"/>
                    <a:pt x="0" y="10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0000" y="100000"/>
                    <a:pt x="45000" y="80000"/>
                    <a:pt x="60000" y="60000"/>
                  </a:cubicBezTo>
                  <a:cubicBezTo>
                    <a:pt x="75000" y="60000"/>
                    <a:pt x="105000" y="40000"/>
                    <a:pt x="105000" y="20000"/>
                  </a:cubicBezTo>
                  <a:cubicBezTo>
                    <a:pt x="120000" y="20000"/>
                    <a:pt x="105000" y="0"/>
                    <a:pt x="105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3895725" y="4964113"/>
              <a:ext cx="63600" cy="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000" y="0"/>
                  </a:moveTo>
                  <a:cubicBezTo>
                    <a:pt x="72000" y="10909"/>
                    <a:pt x="60000" y="32727"/>
                    <a:pt x="48000" y="54545"/>
                  </a:cubicBezTo>
                  <a:cubicBezTo>
                    <a:pt x="24000" y="65454"/>
                    <a:pt x="12000" y="87272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6000" y="109090"/>
                    <a:pt x="48000" y="98181"/>
                    <a:pt x="72000" y="76363"/>
                  </a:cubicBezTo>
                  <a:cubicBezTo>
                    <a:pt x="84000" y="65454"/>
                    <a:pt x="108000" y="32727"/>
                    <a:pt x="120000" y="10909"/>
                  </a:cubicBezTo>
                  <a:cubicBezTo>
                    <a:pt x="120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3952875" y="4795838"/>
              <a:ext cx="162000" cy="8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4437063" y="4848226"/>
              <a:ext cx="168300" cy="8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3846" y="9230"/>
                  </a:moveTo>
                  <a:cubicBezTo>
                    <a:pt x="50769" y="18461"/>
                    <a:pt x="23076" y="0"/>
                    <a:pt x="4615" y="36923"/>
                  </a:cubicBezTo>
                  <a:cubicBezTo>
                    <a:pt x="0" y="46153"/>
                    <a:pt x="4615" y="73846"/>
                    <a:pt x="9230" y="83076"/>
                  </a:cubicBezTo>
                  <a:cubicBezTo>
                    <a:pt x="18461" y="101538"/>
                    <a:pt x="32307" y="101538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06153" y="0"/>
                    <a:pt x="73846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3708400" y="3967163"/>
              <a:ext cx="1844700" cy="12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62" y="44042"/>
                  </a:move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lose/>
                  <a:moveTo>
                    <a:pt x="109510" y="93829"/>
                  </a:moveTo>
                  <a:cubicBezTo>
                    <a:pt x="103636" y="92553"/>
                    <a:pt x="96923" y="91914"/>
                    <a:pt x="91468" y="86808"/>
                  </a:cubicBezTo>
                  <a:cubicBezTo>
                    <a:pt x="88951" y="83617"/>
                    <a:pt x="87272" y="79787"/>
                    <a:pt x="86853" y="74680"/>
                  </a:cubicBezTo>
                  <a:cubicBezTo>
                    <a:pt x="86853" y="72765"/>
                    <a:pt x="87272" y="70212"/>
                    <a:pt x="85594" y="70212"/>
                  </a:cubicBezTo>
                  <a:cubicBezTo>
                    <a:pt x="84335" y="70212"/>
                    <a:pt x="83076" y="72127"/>
                    <a:pt x="82657" y="73404"/>
                  </a:cubicBezTo>
                  <a:cubicBezTo>
                    <a:pt x="80559" y="77234"/>
                    <a:pt x="80139" y="81702"/>
                    <a:pt x="78881" y="85531"/>
                  </a:cubicBezTo>
                  <a:cubicBezTo>
                    <a:pt x="78461" y="88085"/>
                    <a:pt x="77202" y="90000"/>
                    <a:pt x="76363" y="91914"/>
                  </a:cubicBezTo>
                  <a:cubicBezTo>
                    <a:pt x="75524" y="93191"/>
                    <a:pt x="75524" y="93191"/>
                    <a:pt x="74265" y="93829"/>
                  </a:cubicBezTo>
                  <a:cubicBezTo>
                    <a:pt x="73846" y="93829"/>
                    <a:pt x="72587" y="93191"/>
                    <a:pt x="72587" y="94468"/>
                  </a:cubicBezTo>
                  <a:cubicBezTo>
                    <a:pt x="71748" y="97659"/>
                    <a:pt x="77202" y="97021"/>
                    <a:pt x="78041" y="97021"/>
                  </a:cubicBezTo>
                  <a:cubicBezTo>
                    <a:pt x="79720" y="97659"/>
                    <a:pt x="82657" y="97659"/>
                    <a:pt x="83076" y="100212"/>
                  </a:cubicBezTo>
                  <a:cubicBezTo>
                    <a:pt x="83496" y="102127"/>
                    <a:pt x="80979" y="107234"/>
                    <a:pt x="79720" y="108510"/>
                  </a:cubicBezTo>
                  <a:cubicBezTo>
                    <a:pt x="77622" y="110425"/>
                    <a:pt x="75104" y="111702"/>
                    <a:pt x="73006" y="109787"/>
                  </a:cubicBezTo>
                  <a:cubicBezTo>
                    <a:pt x="71328" y="108510"/>
                    <a:pt x="70489" y="104680"/>
                    <a:pt x="68811" y="104042"/>
                  </a:cubicBezTo>
                  <a:cubicBezTo>
                    <a:pt x="67132" y="103404"/>
                    <a:pt x="65034" y="106595"/>
                    <a:pt x="63776" y="107872"/>
                  </a:cubicBezTo>
                  <a:cubicBezTo>
                    <a:pt x="60839" y="109787"/>
                    <a:pt x="57902" y="111702"/>
                    <a:pt x="54965" y="112340"/>
                  </a:cubicBezTo>
                  <a:cubicBezTo>
                    <a:pt x="60839" y="108510"/>
                    <a:pt x="66293" y="102127"/>
                    <a:pt x="69650" y="93829"/>
                  </a:cubicBezTo>
                  <a:cubicBezTo>
                    <a:pt x="71328" y="89361"/>
                    <a:pt x="72587" y="84893"/>
                    <a:pt x="73426" y="79787"/>
                  </a:cubicBezTo>
                  <a:cubicBezTo>
                    <a:pt x="73846" y="75957"/>
                    <a:pt x="74685" y="69574"/>
                    <a:pt x="73426" y="66382"/>
                  </a:cubicBezTo>
                  <a:cubicBezTo>
                    <a:pt x="72167" y="62553"/>
                    <a:pt x="71748" y="66382"/>
                    <a:pt x="71748" y="68936"/>
                  </a:cubicBezTo>
                  <a:cubicBezTo>
                    <a:pt x="71328" y="72765"/>
                    <a:pt x="71748" y="75957"/>
                    <a:pt x="71328" y="80425"/>
                  </a:cubicBezTo>
                  <a:cubicBezTo>
                    <a:pt x="70069" y="88723"/>
                    <a:pt x="66713" y="95744"/>
                    <a:pt x="62517" y="101489"/>
                  </a:cubicBezTo>
                  <a:cubicBezTo>
                    <a:pt x="53706" y="112978"/>
                    <a:pt x="41958" y="116808"/>
                    <a:pt x="31048" y="111063"/>
                  </a:cubicBezTo>
                  <a:cubicBezTo>
                    <a:pt x="20559" y="105957"/>
                    <a:pt x="10069" y="91914"/>
                    <a:pt x="10909" y="73404"/>
                  </a:cubicBezTo>
                  <a:cubicBezTo>
                    <a:pt x="11328" y="61914"/>
                    <a:pt x="14685" y="49787"/>
                    <a:pt x="18461" y="40212"/>
                  </a:cubicBezTo>
                  <a:cubicBezTo>
                    <a:pt x="22657" y="30000"/>
                    <a:pt x="28531" y="22340"/>
                    <a:pt x="36083" y="19787"/>
                  </a:cubicBezTo>
                  <a:cubicBezTo>
                    <a:pt x="35664" y="21702"/>
                    <a:pt x="33986" y="23617"/>
                    <a:pt x="33986" y="26170"/>
                  </a:cubicBezTo>
                  <a:cubicBezTo>
                    <a:pt x="33986" y="29361"/>
                    <a:pt x="35244" y="28085"/>
                    <a:pt x="36083" y="26170"/>
                  </a:cubicBezTo>
                  <a:cubicBezTo>
                    <a:pt x="39440" y="19148"/>
                    <a:pt x="42377" y="13404"/>
                    <a:pt x="47412" y="9574"/>
                  </a:cubicBezTo>
                  <a:cubicBezTo>
                    <a:pt x="53286" y="5744"/>
                    <a:pt x="60000" y="5106"/>
                    <a:pt x="66293" y="7021"/>
                  </a:cubicBezTo>
                  <a:cubicBezTo>
                    <a:pt x="72167" y="8936"/>
                    <a:pt x="76783" y="16595"/>
                    <a:pt x="82657" y="17872"/>
                  </a:cubicBezTo>
                  <a:cubicBezTo>
                    <a:pt x="78881" y="22340"/>
                    <a:pt x="74265" y="28085"/>
                    <a:pt x="73006" y="35106"/>
                  </a:cubicBezTo>
                  <a:cubicBezTo>
                    <a:pt x="67552" y="21702"/>
                    <a:pt x="59160" y="16595"/>
                    <a:pt x="49090" y="15319"/>
                  </a:cubicBezTo>
                  <a:cubicBezTo>
                    <a:pt x="48251" y="15319"/>
                    <a:pt x="45734" y="14042"/>
                    <a:pt x="45734" y="16595"/>
                  </a:cubicBezTo>
                  <a:cubicBezTo>
                    <a:pt x="45734" y="19148"/>
                    <a:pt x="49090" y="18510"/>
                    <a:pt x="49930" y="18510"/>
                  </a:cubicBezTo>
                  <a:cubicBezTo>
                    <a:pt x="55384" y="19148"/>
                    <a:pt x="60419" y="21063"/>
                    <a:pt x="64615" y="25531"/>
                  </a:cubicBezTo>
                  <a:cubicBezTo>
                    <a:pt x="71328" y="32553"/>
                    <a:pt x="73426" y="45319"/>
                    <a:pt x="78881" y="54255"/>
                  </a:cubicBezTo>
                  <a:cubicBezTo>
                    <a:pt x="80139" y="56808"/>
                    <a:pt x="82657" y="61914"/>
                    <a:pt x="85174" y="62553"/>
                  </a:cubicBezTo>
                  <a:cubicBezTo>
                    <a:pt x="88531" y="63829"/>
                    <a:pt x="87272" y="54893"/>
                    <a:pt x="87692" y="51702"/>
                  </a:cubicBezTo>
                  <a:cubicBezTo>
                    <a:pt x="89370" y="44042"/>
                    <a:pt x="93986" y="39574"/>
                    <a:pt x="99020" y="37659"/>
                  </a:cubicBezTo>
                  <a:cubicBezTo>
                    <a:pt x="104475" y="35744"/>
                    <a:pt x="110769" y="36382"/>
                    <a:pt x="115804" y="32553"/>
                  </a:cubicBezTo>
                  <a:cubicBezTo>
                    <a:pt x="114545" y="42127"/>
                    <a:pt x="111608" y="51063"/>
                    <a:pt x="106573" y="56808"/>
                  </a:cubicBezTo>
                  <a:cubicBezTo>
                    <a:pt x="104055" y="59361"/>
                    <a:pt x="101118" y="61276"/>
                    <a:pt x="97762" y="61914"/>
                  </a:cubicBezTo>
                  <a:cubicBezTo>
                    <a:pt x="96923" y="62553"/>
                    <a:pt x="92727" y="61914"/>
                    <a:pt x="93146" y="65106"/>
                  </a:cubicBezTo>
                  <a:cubicBezTo>
                    <a:pt x="93566" y="67021"/>
                    <a:pt x="96503" y="66382"/>
                    <a:pt x="97762" y="67021"/>
                  </a:cubicBezTo>
                  <a:cubicBezTo>
                    <a:pt x="100699" y="67659"/>
                    <a:pt x="103636" y="69574"/>
                    <a:pt x="106153" y="72127"/>
                  </a:cubicBezTo>
                  <a:cubicBezTo>
                    <a:pt x="111608" y="77872"/>
                    <a:pt x="114545" y="86808"/>
                    <a:pt x="115804" y="96382"/>
                  </a:cubicBezTo>
                  <a:cubicBezTo>
                    <a:pt x="113706" y="94468"/>
                    <a:pt x="111188" y="94468"/>
                    <a:pt x="108671" y="93829"/>
                  </a:cubicBezTo>
                  <a:cubicBezTo>
                    <a:pt x="108671" y="93829"/>
                    <a:pt x="109090" y="93829"/>
                    <a:pt x="109510" y="93829"/>
                  </a:cubicBezTo>
                  <a:close/>
                  <a:moveTo>
                    <a:pt x="109510" y="93829"/>
                  </a:moveTo>
                  <a:cubicBezTo>
                    <a:pt x="109510" y="93829"/>
                    <a:pt x="109510" y="93829"/>
                    <a:pt x="109510" y="93829"/>
                  </a:cubicBezTo>
                  <a:close/>
                  <a:moveTo>
                    <a:pt x="4195" y="98936"/>
                  </a:moveTo>
                  <a:cubicBezTo>
                    <a:pt x="3356" y="97021"/>
                    <a:pt x="3356" y="97021"/>
                    <a:pt x="4195" y="96382"/>
                  </a:cubicBezTo>
                  <a:cubicBezTo>
                    <a:pt x="5034" y="95744"/>
                    <a:pt x="6713" y="95106"/>
                    <a:pt x="7132" y="95106"/>
                  </a:cubicBezTo>
                  <a:cubicBezTo>
                    <a:pt x="8811" y="94468"/>
                    <a:pt x="10909" y="93829"/>
                    <a:pt x="12587" y="94468"/>
                  </a:cubicBezTo>
                  <a:cubicBezTo>
                    <a:pt x="13426" y="95106"/>
                    <a:pt x="16363" y="99574"/>
                    <a:pt x="16363" y="100851"/>
                  </a:cubicBezTo>
                  <a:cubicBezTo>
                    <a:pt x="16783" y="103404"/>
                    <a:pt x="13426" y="107234"/>
                    <a:pt x="11748" y="107872"/>
                  </a:cubicBezTo>
                  <a:cubicBezTo>
                    <a:pt x="8391" y="108510"/>
                    <a:pt x="5034" y="103404"/>
                    <a:pt x="4195" y="98936"/>
                  </a:cubicBezTo>
                  <a:cubicBezTo>
                    <a:pt x="3776" y="98297"/>
                    <a:pt x="5034" y="103404"/>
                    <a:pt x="4195" y="98936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5367338" y="4919663"/>
              <a:ext cx="1260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cubicBezTo>
                    <a:pt x="120000" y="0"/>
                    <a:pt x="120000" y="0"/>
                    <a:pt x="0" y="0"/>
                  </a:cubicBezTo>
                  <a:cubicBezTo>
                    <a:pt x="60000" y="0"/>
                    <a:pt x="6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3952875" y="4997451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cubicBezTo>
                    <a:pt x="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5367338" y="4919663"/>
              <a:ext cx="1500" cy="150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5367338" y="491966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4173538" y="4816476"/>
              <a:ext cx="200100" cy="7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58064" y="100000"/>
                  </a:cubicBezTo>
                  <a:cubicBezTo>
                    <a:pt x="54193" y="110000"/>
                    <a:pt x="50322" y="120000"/>
                    <a:pt x="42580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7741" y="70000"/>
                  </a:cubicBezTo>
                  <a:cubicBezTo>
                    <a:pt x="7741" y="70000"/>
                    <a:pt x="0" y="30000"/>
                    <a:pt x="7741" y="10000"/>
                  </a:cubicBezTo>
                  <a:cubicBezTo>
                    <a:pt x="11612" y="1000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19354" y="10000"/>
                  </a:cubicBezTo>
                  <a:cubicBezTo>
                    <a:pt x="23225" y="20000"/>
                    <a:pt x="23225" y="20000"/>
                    <a:pt x="23225" y="30000"/>
                  </a:cubicBezTo>
                  <a:cubicBezTo>
                    <a:pt x="23225" y="40000"/>
                    <a:pt x="23225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2580" y="70000"/>
                    <a:pt x="46451" y="70000"/>
                  </a:cubicBezTo>
                  <a:cubicBezTo>
                    <a:pt x="50322" y="60000"/>
                    <a:pt x="50322" y="60000"/>
                    <a:pt x="54193" y="50000"/>
                  </a:cubicBezTo>
                  <a:cubicBezTo>
                    <a:pt x="54193" y="50000"/>
                    <a:pt x="58064" y="40000"/>
                    <a:pt x="61935" y="40000"/>
                  </a:cubicBezTo>
                  <a:cubicBezTo>
                    <a:pt x="61935" y="40000"/>
                    <a:pt x="65806" y="50000"/>
                    <a:pt x="69677" y="60000"/>
                  </a:cubicBezTo>
                  <a:cubicBezTo>
                    <a:pt x="73548" y="70000"/>
                    <a:pt x="77419" y="80000"/>
                    <a:pt x="81290" y="80000"/>
                  </a:cubicBezTo>
                  <a:cubicBezTo>
                    <a:pt x="89032" y="80000"/>
                    <a:pt x="96774" y="70000"/>
                    <a:pt x="96774" y="50000"/>
                  </a:cubicBezTo>
                  <a:cubicBezTo>
                    <a:pt x="96774" y="50000"/>
                    <a:pt x="96774" y="50000"/>
                    <a:pt x="100645" y="50000"/>
                  </a:cubicBezTo>
                  <a:cubicBezTo>
                    <a:pt x="100645" y="30000"/>
                    <a:pt x="100645" y="20000"/>
                    <a:pt x="108387" y="20000"/>
                  </a:cubicBezTo>
                  <a:cubicBezTo>
                    <a:pt x="112258" y="20000"/>
                    <a:pt x="112258" y="20000"/>
                    <a:pt x="116129" y="30000"/>
                  </a:cubicBezTo>
                  <a:cubicBezTo>
                    <a:pt x="120000" y="40000"/>
                    <a:pt x="116129" y="50000"/>
                    <a:pt x="112258" y="70000"/>
                  </a:cubicBezTo>
                  <a:cubicBezTo>
                    <a:pt x="108387" y="100000"/>
                    <a:pt x="96774" y="120000"/>
                    <a:pt x="81290" y="120000"/>
                  </a:cubicBezTo>
                  <a:cubicBezTo>
                    <a:pt x="81290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4005263" y="4699001"/>
              <a:ext cx="115800" cy="1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666" y="0"/>
                  </a:moveTo>
                  <a:cubicBezTo>
                    <a:pt x="60000" y="0"/>
                    <a:pt x="60000" y="0"/>
                    <a:pt x="53333" y="6000"/>
                  </a:cubicBezTo>
                  <a:cubicBezTo>
                    <a:pt x="60000" y="6000"/>
                    <a:pt x="66666" y="12000"/>
                    <a:pt x="66666" y="24000"/>
                  </a:cubicBezTo>
                  <a:cubicBezTo>
                    <a:pt x="66666" y="36000"/>
                    <a:pt x="60000" y="42000"/>
                    <a:pt x="46666" y="42000"/>
                  </a:cubicBezTo>
                  <a:cubicBezTo>
                    <a:pt x="33333" y="42000"/>
                    <a:pt x="20000" y="36000"/>
                    <a:pt x="20000" y="24000"/>
                  </a:cubicBezTo>
                  <a:cubicBezTo>
                    <a:pt x="13333" y="30000"/>
                    <a:pt x="6666" y="48000"/>
                    <a:pt x="6666" y="60000"/>
                  </a:cubicBezTo>
                  <a:cubicBezTo>
                    <a:pt x="0" y="90000"/>
                    <a:pt x="26666" y="120000"/>
                    <a:pt x="60000" y="120000"/>
                  </a:cubicBezTo>
                  <a:cubicBezTo>
                    <a:pt x="93333" y="120000"/>
                    <a:pt x="120000" y="96000"/>
                    <a:pt x="120000" y="60000"/>
                  </a:cubicBezTo>
                  <a:cubicBezTo>
                    <a:pt x="120000" y="30000"/>
                    <a:pt x="100000" y="600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4443413" y="4738688"/>
              <a:ext cx="122100" cy="13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9473" y="0"/>
                  </a:moveTo>
                  <a:cubicBezTo>
                    <a:pt x="63157" y="0"/>
                    <a:pt x="56842" y="0"/>
                    <a:pt x="44210" y="5714"/>
                  </a:cubicBezTo>
                  <a:cubicBezTo>
                    <a:pt x="56842" y="5714"/>
                    <a:pt x="63157" y="17142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34285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20000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" name="Google Shape;124;p4"/>
          <p:cNvGrpSpPr/>
          <p:nvPr/>
        </p:nvGrpSpPr>
        <p:grpSpPr>
          <a:xfrm>
            <a:off x="388375" y="557031"/>
            <a:ext cx="7205283" cy="4029437"/>
            <a:chOff x="388375" y="548150"/>
            <a:chExt cx="7205283" cy="4029437"/>
          </a:xfrm>
        </p:grpSpPr>
        <p:sp>
          <p:nvSpPr>
            <p:cNvPr id="125" name="Google Shape;125;p4"/>
            <p:cNvSpPr/>
            <p:nvPr/>
          </p:nvSpPr>
          <p:spPr>
            <a:xfrm>
              <a:off x="428433" y="583382"/>
              <a:ext cx="7165225" cy="3994205"/>
            </a:xfrm>
            <a:custGeom>
              <a:avLst/>
              <a:gdLst/>
              <a:ahLst/>
              <a:cxnLst/>
              <a:rect l="l" t="t" r="r" b="b"/>
              <a:pathLst>
                <a:path w="286609" h="181658" extrusionOk="0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</p:sp>
        <p:sp>
          <p:nvSpPr>
            <p:cNvPr id="126" name="Google Shape;126;p4"/>
            <p:cNvSpPr/>
            <p:nvPr/>
          </p:nvSpPr>
          <p:spPr>
            <a:xfrm>
              <a:off x="388375" y="548150"/>
              <a:ext cx="7165225" cy="3994205"/>
            </a:xfrm>
            <a:custGeom>
              <a:avLst/>
              <a:gdLst/>
              <a:ahLst/>
              <a:cxnLst/>
              <a:rect l="l" t="t" r="r" b="b"/>
              <a:pathLst>
                <a:path w="286609" h="181658" extrusionOk="0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27" name="Google Shape;127;p4"/>
          <p:cNvSpPr txBox="1">
            <a:spLocks noGrp="1"/>
          </p:cNvSpPr>
          <p:nvPr>
            <p:ph type="body" idx="1"/>
          </p:nvPr>
        </p:nvSpPr>
        <p:spPr>
          <a:xfrm>
            <a:off x="1133025" y="1018800"/>
            <a:ext cx="5457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 i="1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>
            <a:endParaRPr/>
          </a:p>
        </p:txBody>
      </p:sp>
      <p:sp>
        <p:nvSpPr>
          <p:cNvPr id="128" name="Google Shape;128;p4"/>
          <p:cNvSpPr txBox="1"/>
          <p:nvPr/>
        </p:nvSpPr>
        <p:spPr>
          <a:xfrm>
            <a:off x="692875" y="827975"/>
            <a:ext cx="9573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6D9EEB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endParaRPr sz="7200" b="1">
              <a:solidFill>
                <a:srgbClr val="6D9EEB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"/>
          <p:cNvSpPr/>
          <p:nvPr/>
        </p:nvSpPr>
        <p:spPr>
          <a:xfrm>
            <a:off x="428433" y="888182"/>
            <a:ext cx="7165225" cy="3994205"/>
          </a:xfrm>
          <a:custGeom>
            <a:avLst/>
            <a:gdLst/>
            <a:ahLst/>
            <a:cxnLst/>
            <a:rect l="l" t="t" r="r" b="b"/>
            <a:pathLst>
              <a:path w="286609" h="181658" extrusionOk="0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0D0138">
              <a:alpha val="16540"/>
            </a:srgbClr>
          </a:solidFill>
          <a:ln>
            <a:noFill/>
          </a:ln>
        </p:spPr>
      </p:sp>
      <p:sp>
        <p:nvSpPr>
          <p:cNvPr id="133" name="Google Shape;133;p5"/>
          <p:cNvSpPr/>
          <p:nvPr/>
        </p:nvSpPr>
        <p:spPr>
          <a:xfrm>
            <a:off x="388375" y="852950"/>
            <a:ext cx="7165225" cy="3994205"/>
          </a:xfrm>
          <a:custGeom>
            <a:avLst/>
            <a:gdLst/>
            <a:ahLst/>
            <a:cxnLst/>
            <a:rect l="l" t="t" r="r" b="b"/>
            <a:pathLst>
              <a:path w="286609" h="181658" extrusionOk="0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4" name="Google Shape;134;p5"/>
          <p:cNvSpPr txBox="1">
            <a:spLocks noGrp="1"/>
          </p:cNvSpPr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5"/>
          <p:cNvSpPr txBox="1">
            <a:spLocks noGrp="1"/>
          </p:cNvSpPr>
          <p:nvPr>
            <p:ph type="body" idx="1"/>
          </p:nvPr>
        </p:nvSpPr>
        <p:spPr>
          <a:xfrm>
            <a:off x="582200" y="1040900"/>
            <a:ext cx="6525300" cy="3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136" name="Google Shape;136;p5"/>
          <p:cNvGrpSpPr/>
          <p:nvPr/>
        </p:nvGrpSpPr>
        <p:grpSpPr>
          <a:xfrm>
            <a:off x="7522239" y="3425970"/>
            <a:ext cx="1194510" cy="1523626"/>
            <a:chOff x="1300163" y="3487738"/>
            <a:chExt cx="1549500" cy="1976425"/>
          </a:xfrm>
        </p:grpSpPr>
        <p:sp>
          <p:nvSpPr>
            <p:cNvPr id="137" name="Google Shape;137;p5"/>
            <p:cNvSpPr/>
            <p:nvPr/>
          </p:nvSpPr>
          <p:spPr>
            <a:xfrm>
              <a:off x="2674938" y="3643313"/>
              <a:ext cx="52500" cy="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60000"/>
                  </a:moveTo>
                  <a:cubicBezTo>
                    <a:pt x="75000" y="80000"/>
                    <a:pt x="105000" y="100000"/>
                    <a:pt x="120000" y="120000"/>
                  </a:cubicBezTo>
                  <a:cubicBezTo>
                    <a:pt x="75000" y="80000"/>
                    <a:pt x="0" y="0"/>
                    <a:pt x="60000" y="6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2727325" y="368141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2727325" y="3681413"/>
              <a:ext cx="12600" cy="6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120000" y="120000"/>
                    <a:pt x="60000" y="12000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300163" y="3487738"/>
              <a:ext cx="1549500" cy="1917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7000" y="14189"/>
                    <a:pt x="77000" y="14594"/>
                    <a:pt x="77000" y="14594"/>
                  </a:cubicBezTo>
                  <a:cubicBezTo>
                    <a:pt x="77000" y="14594"/>
                    <a:pt x="765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lose/>
                </a:path>
              </a:pathLst>
            </a:custGeom>
            <a:solidFill>
              <a:srgbClr val="E6C39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1693863" y="4699001"/>
              <a:ext cx="742800" cy="51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217" y="21265"/>
                  </a:moveTo>
                  <a:cubicBezTo>
                    <a:pt x="29217" y="21265"/>
                    <a:pt x="36521" y="7594"/>
                    <a:pt x="46956" y="7594"/>
                  </a:cubicBezTo>
                  <a:cubicBezTo>
                    <a:pt x="57391" y="9113"/>
                    <a:pt x="90782" y="0"/>
                    <a:pt x="92869" y="22784"/>
                  </a:cubicBezTo>
                  <a:cubicBezTo>
                    <a:pt x="92869" y="22784"/>
                    <a:pt x="80347" y="44050"/>
                    <a:pt x="85565" y="50126"/>
                  </a:cubicBezTo>
                  <a:cubicBezTo>
                    <a:pt x="90782" y="56202"/>
                    <a:pt x="102260" y="53164"/>
                    <a:pt x="106434" y="47088"/>
                  </a:cubicBezTo>
                  <a:cubicBezTo>
                    <a:pt x="110608" y="41012"/>
                    <a:pt x="120000" y="110886"/>
                    <a:pt x="59478" y="115443"/>
                  </a:cubicBezTo>
                  <a:cubicBezTo>
                    <a:pt x="0" y="120000"/>
                    <a:pt x="14608" y="45569"/>
                    <a:pt x="14608" y="45569"/>
                  </a:cubicBezTo>
                  <a:cubicBezTo>
                    <a:pt x="14608" y="45569"/>
                    <a:pt x="30260" y="62278"/>
                    <a:pt x="37565" y="50126"/>
                  </a:cubicBezTo>
                  <a:cubicBezTo>
                    <a:pt x="39652" y="44050"/>
                    <a:pt x="29217" y="21265"/>
                    <a:pt x="29217" y="212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1700213" y="4303713"/>
              <a:ext cx="742800" cy="357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7043" y="15272"/>
                  </a:moveTo>
                  <a:cubicBezTo>
                    <a:pt x="87652" y="10909"/>
                    <a:pt x="75130" y="6545"/>
                    <a:pt x="69913" y="30545"/>
                  </a:cubicBezTo>
                  <a:cubicBezTo>
                    <a:pt x="64695" y="54545"/>
                    <a:pt x="56347" y="34909"/>
                    <a:pt x="56347" y="34909"/>
                  </a:cubicBezTo>
                  <a:cubicBezTo>
                    <a:pt x="52173" y="43636"/>
                    <a:pt x="44869" y="37090"/>
                    <a:pt x="41739" y="24000"/>
                  </a:cubicBezTo>
                  <a:cubicBezTo>
                    <a:pt x="39652" y="13090"/>
                    <a:pt x="33391" y="8727"/>
                    <a:pt x="24000" y="2181"/>
                  </a:cubicBezTo>
                  <a:cubicBezTo>
                    <a:pt x="17739" y="0"/>
                    <a:pt x="13565" y="2181"/>
                    <a:pt x="9391" y="8727"/>
                  </a:cubicBezTo>
                  <a:cubicBezTo>
                    <a:pt x="8347" y="10909"/>
                    <a:pt x="7304" y="13090"/>
                    <a:pt x="6260" y="15272"/>
                  </a:cubicBezTo>
                  <a:cubicBezTo>
                    <a:pt x="0" y="30545"/>
                    <a:pt x="0" y="50181"/>
                    <a:pt x="0" y="61090"/>
                  </a:cubicBezTo>
                  <a:cubicBezTo>
                    <a:pt x="13565" y="98181"/>
                    <a:pt x="36521" y="120000"/>
                    <a:pt x="62608" y="120000"/>
                  </a:cubicBezTo>
                  <a:cubicBezTo>
                    <a:pt x="63652" y="120000"/>
                    <a:pt x="64695" y="120000"/>
                    <a:pt x="65739" y="120000"/>
                  </a:cubicBezTo>
                  <a:cubicBezTo>
                    <a:pt x="80347" y="117818"/>
                    <a:pt x="93913" y="111272"/>
                    <a:pt x="106434" y="96000"/>
                  </a:cubicBezTo>
                  <a:cubicBezTo>
                    <a:pt x="110608" y="91636"/>
                    <a:pt x="113739" y="87272"/>
                    <a:pt x="116869" y="82909"/>
                  </a:cubicBezTo>
                  <a:cubicBezTo>
                    <a:pt x="120000" y="58909"/>
                    <a:pt x="105391" y="19636"/>
                    <a:pt x="97043" y="152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1649413" y="5224463"/>
              <a:ext cx="838200" cy="239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8923" y="16216"/>
                  </a:move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10769" y="22702"/>
                    <a:pt x="114461" y="35675"/>
                    <a:pt x="113538" y="45405"/>
                  </a:cubicBezTo>
                  <a:cubicBezTo>
                    <a:pt x="112615" y="55135"/>
                    <a:pt x="107076" y="58378"/>
                    <a:pt x="104307" y="58378"/>
                  </a:cubicBezTo>
                  <a:cubicBezTo>
                    <a:pt x="104307" y="58378"/>
                    <a:pt x="104307" y="58378"/>
                    <a:pt x="104307" y="58378"/>
                  </a:cubicBezTo>
                  <a:cubicBezTo>
                    <a:pt x="103384" y="58378"/>
                    <a:pt x="103384" y="58378"/>
                    <a:pt x="102461" y="58378"/>
                  </a:cubicBezTo>
                  <a:cubicBezTo>
                    <a:pt x="95076" y="58378"/>
                    <a:pt x="86769" y="45405"/>
                    <a:pt x="82153" y="29189"/>
                  </a:cubicBezTo>
                  <a:cubicBezTo>
                    <a:pt x="82153" y="25945"/>
                    <a:pt x="82153" y="25945"/>
                    <a:pt x="82153" y="25945"/>
                  </a:cubicBezTo>
                  <a:cubicBezTo>
                    <a:pt x="82153" y="22702"/>
                    <a:pt x="82153" y="22702"/>
                    <a:pt x="83076" y="22702"/>
                  </a:cubicBezTo>
                  <a:cubicBezTo>
                    <a:pt x="83076" y="22702"/>
                    <a:pt x="83076" y="22702"/>
                    <a:pt x="83076" y="22702"/>
                  </a:cubicBezTo>
                  <a:cubicBezTo>
                    <a:pt x="84000" y="22702"/>
                    <a:pt x="84923" y="22702"/>
                    <a:pt x="85846" y="22702"/>
                  </a:cubicBezTo>
                  <a:cubicBezTo>
                    <a:pt x="89538" y="22702"/>
                    <a:pt x="91384" y="22702"/>
                    <a:pt x="93230" y="16216"/>
                  </a:cubicBezTo>
                  <a:cubicBezTo>
                    <a:pt x="93230" y="12972"/>
                    <a:pt x="93230" y="12972"/>
                    <a:pt x="93230" y="12972"/>
                  </a:cubicBezTo>
                  <a:cubicBezTo>
                    <a:pt x="93230" y="12972"/>
                    <a:pt x="93230" y="9729"/>
                    <a:pt x="91384" y="9729"/>
                  </a:cubicBezTo>
                  <a:cubicBezTo>
                    <a:pt x="89538" y="9729"/>
                    <a:pt x="86769" y="12972"/>
                    <a:pt x="84923" y="12972"/>
                  </a:cubicBezTo>
                  <a:cubicBezTo>
                    <a:pt x="84000" y="12972"/>
                    <a:pt x="84000" y="12972"/>
                    <a:pt x="83076" y="12972"/>
                  </a:cubicBezTo>
                  <a:cubicBezTo>
                    <a:pt x="81230" y="12972"/>
                    <a:pt x="78461" y="12972"/>
                    <a:pt x="75692" y="9729"/>
                  </a:cubicBezTo>
                  <a:cubicBezTo>
                    <a:pt x="74769" y="9729"/>
                    <a:pt x="74769" y="9729"/>
                    <a:pt x="74769" y="9729"/>
                  </a:cubicBezTo>
                  <a:cubicBezTo>
                    <a:pt x="72000" y="9729"/>
                    <a:pt x="69230" y="6486"/>
                    <a:pt x="66461" y="6486"/>
                  </a:cubicBezTo>
                  <a:cubicBezTo>
                    <a:pt x="65538" y="6486"/>
                    <a:pt x="64615" y="6486"/>
                    <a:pt x="63692" y="6486"/>
                  </a:cubicBezTo>
                  <a:cubicBezTo>
                    <a:pt x="58153" y="6486"/>
                    <a:pt x="52615" y="9729"/>
                    <a:pt x="48000" y="9729"/>
                  </a:cubicBezTo>
                  <a:cubicBezTo>
                    <a:pt x="47076" y="12972"/>
                    <a:pt x="47076" y="12972"/>
                    <a:pt x="47076" y="12972"/>
                  </a:cubicBezTo>
                  <a:cubicBezTo>
                    <a:pt x="44307" y="12972"/>
                    <a:pt x="41538" y="12972"/>
                    <a:pt x="38769" y="12972"/>
                  </a:cubicBezTo>
                  <a:cubicBezTo>
                    <a:pt x="37846" y="12972"/>
                    <a:pt x="37846" y="12972"/>
                    <a:pt x="37846" y="12972"/>
                  </a:cubicBezTo>
                  <a:cubicBezTo>
                    <a:pt x="36923" y="12972"/>
                    <a:pt x="35076" y="12972"/>
                    <a:pt x="34153" y="12972"/>
                  </a:cubicBezTo>
                  <a:cubicBezTo>
                    <a:pt x="33230" y="12972"/>
                    <a:pt x="32307" y="9729"/>
                    <a:pt x="31384" y="9729"/>
                  </a:cubicBezTo>
                  <a:cubicBezTo>
                    <a:pt x="31384" y="9729"/>
                    <a:pt x="31384" y="9729"/>
                    <a:pt x="30461" y="9729"/>
                  </a:cubicBezTo>
                  <a:cubicBezTo>
                    <a:pt x="30461" y="12972"/>
                    <a:pt x="29538" y="12972"/>
                    <a:pt x="29538" y="16216"/>
                  </a:cubicBezTo>
                  <a:cubicBezTo>
                    <a:pt x="29538" y="16216"/>
                    <a:pt x="30461" y="19459"/>
                    <a:pt x="30461" y="19459"/>
                  </a:cubicBezTo>
                  <a:cubicBezTo>
                    <a:pt x="33230" y="22702"/>
                    <a:pt x="35076" y="22702"/>
                    <a:pt x="37846" y="22702"/>
                  </a:cubicBezTo>
                  <a:cubicBezTo>
                    <a:pt x="38769" y="22702"/>
                    <a:pt x="38769" y="25945"/>
                    <a:pt x="38769" y="25945"/>
                  </a:cubicBezTo>
                  <a:cubicBezTo>
                    <a:pt x="38769" y="25945"/>
                    <a:pt x="38769" y="29189"/>
                    <a:pt x="38769" y="29189"/>
                  </a:cubicBezTo>
                  <a:cubicBezTo>
                    <a:pt x="38769" y="32432"/>
                    <a:pt x="38769" y="32432"/>
                    <a:pt x="38769" y="32432"/>
                  </a:cubicBezTo>
                  <a:cubicBezTo>
                    <a:pt x="37846" y="32432"/>
                    <a:pt x="37846" y="35675"/>
                    <a:pt x="36923" y="35675"/>
                  </a:cubicBezTo>
                  <a:cubicBezTo>
                    <a:pt x="32307" y="51891"/>
                    <a:pt x="26769" y="61621"/>
                    <a:pt x="21230" y="61621"/>
                  </a:cubicBezTo>
                  <a:cubicBezTo>
                    <a:pt x="19384" y="61621"/>
                    <a:pt x="18461" y="64864"/>
                    <a:pt x="17538" y="64864"/>
                  </a:cubicBezTo>
                  <a:cubicBezTo>
                    <a:pt x="13846" y="64864"/>
                    <a:pt x="11076" y="61621"/>
                    <a:pt x="9230" y="55135"/>
                  </a:cubicBezTo>
                  <a:cubicBezTo>
                    <a:pt x="8307" y="51891"/>
                    <a:pt x="7384" y="48648"/>
                    <a:pt x="8307" y="42162"/>
                  </a:cubicBezTo>
                  <a:cubicBezTo>
                    <a:pt x="8307" y="35675"/>
                    <a:pt x="10153" y="25945"/>
                    <a:pt x="11076" y="22702"/>
                  </a:cubicBezTo>
                  <a:cubicBezTo>
                    <a:pt x="12000" y="19459"/>
                    <a:pt x="12923" y="16216"/>
                    <a:pt x="14769" y="9729"/>
                  </a:cubicBezTo>
                  <a:cubicBezTo>
                    <a:pt x="15692" y="6486"/>
                    <a:pt x="16615" y="3243"/>
                    <a:pt x="17538" y="0"/>
                  </a:cubicBezTo>
                  <a:cubicBezTo>
                    <a:pt x="9230" y="9729"/>
                    <a:pt x="3692" y="29189"/>
                    <a:pt x="0" y="58378"/>
                  </a:cubicBezTo>
                  <a:cubicBezTo>
                    <a:pt x="0" y="58378"/>
                    <a:pt x="7384" y="120000"/>
                    <a:pt x="33230" y="81081"/>
                  </a:cubicBezTo>
                  <a:cubicBezTo>
                    <a:pt x="58153" y="45405"/>
                    <a:pt x="75692" y="64864"/>
                    <a:pt x="84000" y="74594"/>
                  </a:cubicBezTo>
                  <a:cubicBezTo>
                    <a:pt x="91384" y="84324"/>
                    <a:pt x="118153" y="110270"/>
                    <a:pt x="120000" y="55135"/>
                  </a:cubicBezTo>
                  <a:cubicBezTo>
                    <a:pt x="120000" y="35675"/>
                    <a:pt x="115384" y="22702"/>
                    <a:pt x="108923" y="1621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1636713" y="4316413"/>
              <a:ext cx="928800" cy="35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833" y="6666"/>
                  </a:moveTo>
                  <a:cubicBezTo>
                    <a:pt x="111666" y="40000"/>
                    <a:pt x="103333" y="64444"/>
                    <a:pt x="91666" y="80000"/>
                  </a:cubicBezTo>
                  <a:cubicBezTo>
                    <a:pt x="80833" y="93333"/>
                    <a:pt x="68333" y="95555"/>
                    <a:pt x="56666" y="93333"/>
                  </a:cubicBezTo>
                  <a:cubicBezTo>
                    <a:pt x="34166" y="91111"/>
                    <a:pt x="12500" y="73333"/>
                    <a:pt x="833" y="17777"/>
                  </a:cubicBezTo>
                  <a:cubicBezTo>
                    <a:pt x="833" y="17777"/>
                    <a:pt x="0" y="17777"/>
                    <a:pt x="0" y="20000"/>
                  </a:cubicBezTo>
                  <a:cubicBezTo>
                    <a:pt x="3333" y="48888"/>
                    <a:pt x="10833" y="71111"/>
                    <a:pt x="20833" y="88888"/>
                  </a:cubicBezTo>
                  <a:cubicBezTo>
                    <a:pt x="25833" y="97777"/>
                    <a:pt x="31666" y="104444"/>
                    <a:pt x="38333" y="106666"/>
                  </a:cubicBezTo>
                  <a:cubicBezTo>
                    <a:pt x="38333" y="108888"/>
                    <a:pt x="38333" y="108888"/>
                    <a:pt x="38333" y="108888"/>
                  </a:cubicBezTo>
                  <a:cubicBezTo>
                    <a:pt x="42500" y="115555"/>
                    <a:pt x="47500" y="115555"/>
                    <a:pt x="52500" y="117777"/>
                  </a:cubicBezTo>
                  <a:cubicBezTo>
                    <a:pt x="55833" y="117777"/>
                    <a:pt x="60833" y="120000"/>
                    <a:pt x="65000" y="115555"/>
                  </a:cubicBezTo>
                  <a:cubicBezTo>
                    <a:pt x="75833" y="115555"/>
                    <a:pt x="86666" y="108888"/>
                    <a:pt x="96666" y="93333"/>
                  </a:cubicBezTo>
                  <a:cubicBezTo>
                    <a:pt x="107500" y="77777"/>
                    <a:pt x="117500" y="42222"/>
                    <a:pt x="120000" y="8888"/>
                  </a:cubicBezTo>
                  <a:cubicBezTo>
                    <a:pt x="120000" y="2222"/>
                    <a:pt x="116666" y="0"/>
                    <a:pt x="115833" y="666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2390775" y="3694113"/>
              <a:ext cx="349200" cy="395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41311"/>
                  </a:moveTo>
                  <a:cubicBezTo>
                    <a:pt x="0" y="41311"/>
                    <a:pt x="35555" y="80655"/>
                    <a:pt x="42222" y="120000"/>
                  </a:cubicBezTo>
                  <a:cubicBezTo>
                    <a:pt x="42222" y="120000"/>
                    <a:pt x="120000" y="102295"/>
                    <a:pt x="93333" y="51147"/>
                  </a:cubicBezTo>
                  <a:cubicBezTo>
                    <a:pt x="66666" y="0"/>
                    <a:pt x="6666" y="9836"/>
                    <a:pt x="0" y="413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1443038" y="3668713"/>
              <a:ext cx="368400" cy="395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43278"/>
                  </a:moveTo>
                  <a:cubicBezTo>
                    <a:pt x="119999" y="43278"/>
                    <a:pt x="84210" y="82622"/>
                    <a:pt x="75789" y="120000"/>
                  </a:cubicBezTo>
                  <a:cubicBezTo>
                    <a:pt x="75789" y="120000"/>
                    <a:pt x="0" y="100327"/>
                    <a:pt x="29473" y="51147"/>
                  </a:cubicBezTo>
                  <a:cubicBezTo>
                    <a:pt x="56842" y="0"/>
                    <a:pt x="113684" y="11803"/>
                    <a:pt x="119999" y="432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2178050" y="4829176"/>
              <a:ext cx="252300" cy="128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1538" y="18000"/>
                  </a:moveTo>
                  <a:cubicBezTo>
                    <a:pt x="95384" y="60000"/>
                    <a:pt x="76923" y="78000"/>
                    <a:pt x="58461" y="84000"/>
                  </a:cubicBezTo>
                  <a:cubicBezTo>
                    <a:pt x="58461" y="84000"/>
                    <a:pt x="58461" y="84000"/>
                    <a:pt x="58461" y="84000"/>
                  </a:cubicBezTo>
                  <a:cubicBezTo>
                    <a:pt x="61538" y="78000"/>
                    <a:pt x="58461" y="66000"/>
                    <a:pt x="55384" y="60000"/>
                  </a:cubicBezTo>
                  <a:cubicBezTo>
                    <a:pt x="52307" y="54000"/>
                    <a:pt x="49230" y="54000"/>
                    <a:pt x="46153" y="54000"/>
                  </a:cubicBezTo>
                  <a:cubicBezTo>
                    <a:pt x="43076" y="54000"/>
                    <a:pt x="43076" y="54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36923" y="48000"/>
                    <a:pt x="36923" y="48000"/>
                    <a:pt x="36923" y="48000"/>
                  </a:cubicBezTo>
                  <a:cubicBezTo>
                    <a:pt x="36923" y="48000"/>
                    <a:pt x="36923" y="42000"/>
                    <a:pt x="33846" y="42000"/>
                  </a:cubicBezTo>
                  <a:cubicBezTo>
                    <a:pt x="36923" y="42000"/>
                    <a:pt x="33846" y="42000"/>
                    <a:pt x="33846" y="36000"/>
                  </a:cubicBezTo>
                  <a:cubicBezTo>
                    <a:pt x="33846" y="36000"/>
                    <a:pt x="33846" y="30000"/>
                    <a:pt x="30769" y="30000"/>
                  </a:cubicBezTo>
                  <a:cubicBezTo>
                    <a:pt x="27692" y="24000"/>
                    <a:pt x="24615" y="24000"/>
                    <a:pt x="21538" y="30000"/>
                  </a:cubicBezTo>
                  <a:cubicBezTo>
                    <a:pt x="18461" y="42000"/>
                    <a:pt x="21538" y="66000"/>
                    <a:pt x="24615" y="72000"/>
                  </a:cubicBezTo>
                  <a:cubicBezTo>
                    <a:pt x="27692" y="78000"/>
                    <a:pt x="27692" y="78000"/>
                    <a:pt x="27692" y="78000"/>
                  </a:cubicBezTo>
                  <a:cubicBezTo>
                    <a:pt x="24615" y="78000"/>
                    <a:pt x="18461" y="72000"/>
                    <a:pt x="15384" y="78000"/>
                  </a:cubicBezTo>
                  <a:cubicBezTo>
                    <a:pt x="0" y="90000"/>
                    <a:pt x="27692" y="114000"/>
                    <a:pt x="30769" y="114000"/>
                  </a:cubicBezTo>
                  <a:cubicBezTo>
                    <a:pt x="40000" y="120000"/>
                    <a:pt x="52307" y="120000"/>
                    <a:pt x="61538" y="114000"/>
                  </a:cubicBezTo>
                  <a:cubicBezTo>
                    <a:pt x="89230" y="108000"/>
                    <a:pt x="107692" y="84000"/>
                    <a:pt x="116923" y="30000"/>
                  </a:cubicBezTo>
                  <a:cubicBezTo>
                    <a:pt x="120000" y="6000"/>
                    <a:pt x="104615" y="0"/>
                    <a:pt x="101538" y="1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1714500" y="4835526"/>
              <a:ext cx="219000" cy="14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941" y="67826"/>
                  </a:moveTo>
                  <a:cubicBezTo>
                    <a:pt x="102352" y="67826"/>
                    <a:pt x="98823" y="73043"/>
                    <a:pt x="88235" y="73043"/>
                  </a:cubicBezTo>
                  <a:cubicBezTo>
                    <a:pt x="77647" y="78260"/>
                    <a:pt x="63529" y="73043"/>
                    <a:pt x="52941" y="62608"/>
                  </a:cubicBezTo>
                  <a:cubicBezTo>
                    <a:pt x="35294" y="46956"/>
                    <a:pt x="24705" y="26086"/>
                    <a:pt x="14117" y="0"/>
                  </a:cubicBezTo>
                  <a:cubicBezTo>
                    <a:pt x="14117" y="0"/>
                    <a:pt x="14117" y="0"/>
                    <a:pt x="10588" y="5217"/>
                  </a:cubicBezTo>
                  <a:cubicBezTo>
                    <a:pt x="0" y="36521"/>
                    <a:pt x="24705" y="73043"/>
                    <a:pt x="42352" y="88695"/>
                  </a:cubicBezTo>
                  <a:cubicBezTo>
                    <a:pt x="63529" y="104347"/>
                    <a:pt x="105882" y="120000"/>
                    <a:pt x="116470" y="83478"/>
                  </a:cubicBezTo>
                  <a:cubicBezTo>
                    <a:pt x="120000" y="78260"/>
                    <a:pt x="116470" y="73043"/>
                    <a:pt x="112941" y="6782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2527300" y="3805238"/>
              <a:ext cx="2778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09" y="37241"/>
                  </a:moveTo>
                  <a:cubicBezTo>
                    <a:pt x="117209" y="35172"/>
                    <a:pt x="117209" y="33103"/>
                    <a:pt x="117209" y="31034"/>
                  </a:cubicBezTo>
                  <a:cubicBezTo>
                    <a:pt x="117209" y="20689"/>
                    <a:pt x="111627" y="12413"/>
                    <a:pt x="108837" y="2068"/>
                  </a:cubicBezTo>
                  <a:cubicBezTo>
                    <a:pt x="108837" y="0"/>
                    <a:pt x="103255" y="0"/>
                    <a:pt x="103255" y="2068"/>
                  </a:cubicBezTo>
                  <a:cubicBezTo>
                    <a:pt x="106046" y="28965"/>
                    <a:pt x="94883" y="55862"/>
                    <a:pt x="69767" y="74482"/>
                  </a:cubicBezTo>
                  <a:cubicBezTo>
                    <a:pt x="61395" y="82758"/>
                    <a:pt x="47441" y="88965"/>
                    <a:pt x="36279" y="95172"/>
                  </a:cubicBezTo>
                  <a:cubicBezTo>
                    <a:pt x="22325" y="101379"/>
                    <a:pt x="13953" y="99310"/>
                    <a:pt x="2790" y="97241"/>
                  </a:cubicBezTo>
                  <a:cubicBezTo>
                    <a:pt x="0" y="97241"/>
                    <a:pt x="0" y="97241"/>
                    <a:pt x="0" y="97241"/>
                  </a:cubicBezTo>
                  <a:cubicBezTo>
                    <a:pt x="0" y="99310"/>
                    <a:pt x="2790" y="103448"/>
                    <a:pt x="5581" y="107586"/>
                  </a:cubicBezTo>
                  <a:cubicBezTo>
                    <a:pt x="5581" y="109655"/>
                    <a:pt x="5581" y="111724"/>
                    <a:pt x="8372" y="113793"/>
                  </a:cubicBezTo>
                  <a:cubicBezTo>
                    <a:pt x="36279" y="120000"/>
                    <a:pt x="64186" y="101379"/>
                    <a:pt x="83720" y="88965"/>
                  </a:cubicBezTo>
                  <a:cubicBezTo>
                    <a:pt x="94883" y="82758"/>
                    <a:pt x="106046" y="72413"/>
                    <a:pt x="111627" y="62068"/>
                  </a:cubicBezTo>
                  <a:cubicBezTo>
                    <a:pt x="114418" y="55862"/>
                    <a:pt x="120000" y="45517"/>
                    <a:pt x="117209" y="3724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352550" y="3805238"/>
              <a:ext cx="315900" cy="3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06" y="96470"/>
                  </a:moveTo>
                  <a:cubicBezTo>
                    <a:pt x="53877" y="89411"/>
                    <a:pt x="19591" y="49411"/>
                    <a:pt x="26938" y="0"/>
                  </a:cubicBezTo>
                  <a:cubicBezTo>
                    <a:pt x="26938" y="0"/>
                    <a:pt x="26938" y="0"/>
                    <a:pt x="26938" y="0"/>
                  </a:cubicBezTo>
                  <a:cubicBezTo>
                    <a:pt x="0" y="51764"/>
                    <a:pt x="44081" y="110588"/>
                    <a:pt x="97959" y="117647"/>
                  </a:cubicBezTo>
                  <a:cubicBezTo>
                    <a:pt x="112653" y="120000"/>
                    <a:pt x="119999" y="98823"/>
                    <a:pt x="105306" y="9647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1836738" y="4608513"/>
              <a:ext cx="509700" cy="11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67" y="13333"/>
                  </a:moveTo>
                  <a:cubicBezTo>
                    <a:pt x="92658" y="53333"/>
                    <a:pt x="71392" y="60000"/>
                    <a:pt x="53164" y="66666"/>
                  </a:cubicBezTo>
                  <a:cubicBezTo>
                    <a:pt x="42531" y="66666"/>
                    <a:pt x="33417" y="53333"/>
                    <a:pt x="22784" y="46666"/>
                  </a:cubicBezTo>
                  <a:cubicBezTo>
                    <a:pt x="19746" y="40000"/>
                    <a:pt x="16708" y="33333"/>
                    <a:pt x="13670" y="26666"/>
                  </a:cubicBezTo>
                  <a:cubicBezTo>
                    <a:pt x="9113" y="20000"/>
                    <a:pt x="4556" y="13333"/>
                    <a:pt x="0" y="26666"/>
                  </a:cubicBezTo>
                  <a:cubicBezTo>
                    <a:pt x="0" y="26666"/>
                    <a:pt x="0" y="26666"/>
                    <a:pt x="0" y="26666"/>
                  </a:cubicBezTo>
                  <a:cubicBezTo>
                    <a:pt x="6075" y="66666"/>
                    <a:pt x="21265" y="86666"/>
                    <a:pt x="33417" y="93333"/>
                  </a:cubicBezTo>
                  <a:cubicBezTo>
                    <a:pt x="39493" y="106666"/>
                    <a:pt x="45569" y="113333"/>
                    <a:pt x="53164" y="113333"/>
                  </a:cubicBezTo>
                  <a:cubicBezTo>
                    <a:pt x="72911" y="120000"/>
                    <a:pt x="97215" y="93333"/>
                    <a:pt x="113924" y="53333"/>
                  </a:cubicBezTo>
                  <a:cubicBezTo>
                    <a:pt x="120000" y="33333"/>
                    <a:pt x="113924" y="0"/>
                    <a:pt x="109367" y="13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849438" y="4848226"/>
              <a:ext cx="77700" cy="8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7692"/>
                  </a:moveTo>
                  <a:cubicBezTo>
                    <a:pt x="120000" y="9230"/>
                    <a:pt x="90000" y="0"/>
                    <a:pt x="80000" y="9230"/>
                  </a:cubicBezTo>
                  <a:cubicBezTo>
                    <a:pt x="60000" y="9230"/>
                    <a:pt x="50000" y="27692"/>
                    <a:pt x="60000" y="46153"/>
                  </a:cubicBezTo>
                  <a:cubicBezTo>
                    <a:pt x="60000" y="46153"/>
                    <a:pt x="60000" y="46153"/>
                    <a:pt x="50000" y="55384"/>
                  </a:cubicBezTo>
                  <a:cubicBezTo>
                    <a:pt x="50000" y="55384"/>
                    <a:pt x="50000" y="55384"/>
                    <a:pt x="50000" y="64615"/>
                  </a:cubicBezTo>
                  <a:cubicBezTo>
                    <a:pt x="40000" y="73846"/>
                    <a:pt x="20000" y="73846"/>
                    <a:pt x="10000" y="73846"/>
                  </a:cubicBezTo>
                  <a:cubicBezTo>
                    <a:pt x="0" y="83076"/>
                    <a:pt x="0" y="92307"/>
                    <a:pt x="10000" y="101538"/>
                  </a:cubicBezTo>
                  <a:cubicBezTo>
                    <a:pt x="30000" y="120000"/>
                    <a:pt x="60000" y="110769"/>
                    <a:pt x="80000" y="101538"/>
                  </a:cubicBezTo>
                  <a:cubicBezTo>
                    <a:pt x="110000" y="83076"/>
                    <a:pt x="120000" y="55384"/>
                    <a:pt x="120000" y="2769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1681163" y="5237163"/>
              <a:ext cx="265200" cy="12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585" y="18947"/>
                  </a:moveTo>
                  <a:cubicBezTo>
                    <a:pt x="84878" y="37894"/>
                    <a:pt x="70243" y="56842"/>
                    <a:pt x="58536" y="69473"/>
                  </a:cubicBezTo>
                  <a:cubicBezTo>
                    <a:pt x="46829" y="82105"/>
                    <a:pt x="20487" y="113684"/>
                    <a:pt x="17560" y="69473"/>
                  </a:cubicBezTo>
                  <a:cubicBezTo>
                    <a:pt x="17560" y="56842"/>
                    <a:pt x="8780" y="63157"/>
                    <a:pt x="8780" y="69473"/>
                  </a:cubicBezTo>
                  <a:cubicBezTo>
                    <a:pt x="0" y="113684"/>
                    <a:pt x="26341" y="120000"/>
                    <a:pt x="40975" y="113684"/>
                  </a:cubicBezTo>
                  <a:cubicBezTo>
                    <a:pt x="64390" y="107368"/>
                    <a:pt x="84878" y="82105"/>
                    <a:pt x="105365" y="69473"/>
                  </a:cubicBezTo>
                  <a:cubicBezTo>
                    <a:pt x="120000" y="56842"/>
                    <a:pt x="108292" y="0"/>
                    <a:pt x="96585" y="1894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217738" y="5249863"/>
              <a:ext cx="238200" cy="109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513" y="42352"/>
                  </a:moveTo>
                  <a:cubicBezTo>
                    <a:pt x="110270" y="35294"/>
                    <a:pt x="110270" y="35294"/>
                    <a:pt x="107027" y="35294"/>
                  </a:cubicBezTo>
                  <a:cubicBezTo>
                    <a:pt x="103783" y="42352"/>
                    <a:pt x="103783" y="42352"/>
                    <a:pt x="100540" y="49411"/>
                  </a:cubicBezTo>
                  <a:cubicBezTo>
                    <a:pt x="90810" y="120000"/>
                    <a:pt x="29189" y="0"/>
                    <a:pt x="6486" y="14117"/>
                  </a:cubicBezTo>
                  <a:cubicBezTo>
                    <a:pt x="3243" y="14117"/>
                    <a:pt x="0" y="28235"/>
                    <a:pt x="3243" y="35294"/>
                  </a:cubicBezTo>
                  <a:cubicBezTo>
                    <a:pt x="12972" y="77647"/>
                    <a:pt x="45405" y="98823"/>
                    <a:pt x="64864" y="105882"/>
                  </a:cubicBezTo>
                  <a:cubicBezTo>
                    <a:pt x="87567" y="120000"/>
                    <a:pt x="110270" y="112941"/>
                    <a:pt x="116756" y="63529"/>
                  </a:cubicBezTo>
                  <a:cubicBezTo>
                    <a:pt x="120000" y="56470"/>
                    <a:pt x="116756" y="42352"/>
                    <a:pt x="113513" y="4235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405063" y="4310063"/>
              <a:ext cx="1095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4117" y="120000"/>
                  </a:moveTo>
                  <a:cubicBezTo>
                    <a:pt x="28235" y="120000"/>
                    <a:pt x="120000" y="96000"/>
                    <a:pt x="105882" y="48000"/>
                  </a:cubicBezTo>
                  <a:cubicBezTo>
                    <a:pt x="98823" y="0"/>
                    <a:pt x="56470" y="24000"/>
                    <a:pt x="42352" y="24000"/>
                  </a:cubicBezTo>
                  <a:cubicBezTo>
                    <a:pt x="35294" y="24000"/>
                    <a:pt x="21176" y="24000"/>
                    <a:pt x="7058" y="48000"/>
                  </a:cubicBezTo>
                  <a:cubicBezTo>
                    <a:pt x="0" y="72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384425" y="4375151"/>
              <a:ext cx="714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818" y="45000"/>
                  </a:moveTo>
                  <a:cubicBezTo>
                    <a:pt x="43636" y="75000"/>
                    <a:pt x="54545" y="90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54545" y="30000"/>
                    <a:pt x="43636" y="15000"/>
                  </a:cubicBezTo>
                  <a:cubicBezTo>
                    <a:pt x="21818" y="0"/>
                    <a:pt x="0" y="30000"/>
                    <a:pt x="21818" y="45000"/>
                  </a:cubicBezTo>
                  <a:cubicBezTo>
                    <a:pt x="32727" y="60000"/>
                    <a:pt x="10909" y="45000"/>
                    <a:pt x="21818" y="4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1643063" y="4238626"/>
              <a:ext cx="96900" cy="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000" y="10909"/>
                  </a:moveTo>
                  <a:cubicBezTo>
                    <a:pt x="8000" y="0"/>
                    <a:pt x="0" y="32727"/>
                    <a:pt x="16000" y="43636"/>
                  </a:cubicBezTo>
                  <a:cubicBezTo>
                    <a:pt x="40000" y="54545"/>
                    <a:pt x="72000" y="76363"/>
                    <a:pt x="88000" y="98181"/>
                  </a:cubicBezTo>
                  <a:cubicBezTo>
                    <a:pt x="104000" y="120000"/>
                    <a:pt x="120000" y="98181"/>
                    <a:pt x="112000" y="76363"/>
                  </a:cubicBezTo>
                  <a:cubicBezTo>
                    <a:pt x="88000" y="43636"/>
                    <a:pt x="56000" y="21818"/>
                    <a:pt x="24000" y="10909"/>
                  </a:cubicBezTo>
                  <a:cubicBezTo>
                    <a:pt x="16000" y="10909"/>
                    <a:pt x="48000" y="21818"/>
                    <a:pt x="24000" y="1090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1662113" y="4329113"/>
              <a:ext cx="651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000" y="24000"/>
                  </a:moveTo>
                  <a:cubicBezTo>
                    <a:pt x="72000" y="24000"/>
                    <a:pt x="24000" y="24000"/>
                    <a:pt x="12000" y="72000"/>
                  </a:cubicBezTo>
                  <a:cubicBezTo>
                    <a:pt x="0" y="96000"/>
                    <a:pt x="12000" y="120000"/>
                    <a:pt x="24000" y="120000"/>
                  </a:cubicBezTo>
                  <a:cubicBezTo>
                    <a:pt x="48000" y="120000"/>
                    <a:pt x="84000" y="96000"/>
                    <a:pt x="96000" y="96000"/>
                  </a:cubicBezTo>
                  <a:cubicBezTo>
                    <a:pt x="120000" y="72000"/>
                    <a:pt x="120000" y="0"/>
                    <a:pt x="96000" y="24000"/>
                  </a:cubicBezTo>
                  <a:cubicBezTo>
                    <a:pt x="84000" y="24000"/>
                    <a:pt x="96000" y="0"/>
                    <a:pt x="96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2411413" y="3843338"/>
              <a:ext cx="906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428" y="12000"/>
                  </a:moveTo>
                  <a:cubicBezTo>
                    <a:pt x="77142" y="0"/>
                    <a:pt x="42857" y="36000"/>
                    <a:pt x="17142" y="72000"/>
                  </a:cubicBezTo>
                  <a:cubicBezTo>
                    <a:pt x="0" y="96000"/>
                    <a:pt x="17142" y="120000"/>
                    <a:pt x="34285" y="108000"/>
                  </a:cubicBezTo>
                  <a:cubicBezTo>
                    <a:pt x="59999" y="72000"/>
                    <a:pt x="94285" y="60000"/>
                    <a:pt x="119999" y="24000"/>
                  </a:cubicBezTo>
                  <a:cubicBezTo>
                    <a:pt x="119999" y="24000"/>
                    <a:pt x="119999" y="12000"/>
                    <a:pt x="111428" y="1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2436813" y="3895726"/>
              <a:ext cx="96900" cy="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000" y="48000"/>
                  </a:moveTo>
                  <a:cubicBezTo>
                    <a:pt x="96000" y="0"/>
                    <a:pt x="80000" y="0"/>
                    <a:pt x="56000" y="0"/>
                  </a:cubicBezTo>
                  <a:cubicBezTo>
                    <a:pt x="40000" y="0"/>
                    <a:pt x="16000" y="24000"/>
                    <a:pt x="8000" y="72000"/>
                  </a:cubicBezTo>
                  <a:cubicBezTo>
                    <a:pt x="0" y="96000"/>
                    <a:pt x="8000" y="120000"/>
                    <a:pt x="8000" y="120000"/>
                  </a:cubicBezTo>
                  <a:cubicBezTo>
                    <a:pt x="24000" y="120000"/>
                    <a:pt x="40000" y="96000"/>
                    <a:pt x="56000" y="96000"/>
                  </a:cubicBezTo>
                  <a:cubicBezTo>
                    <a:pt x="80000" y="96000"/>
                    <a:pt x="96000" y="120000"/>
                    <a:pt x="112000" y="72000"/>
                  </a:cubicBezTo>
                  <a:cubicBezTo>
                    <a:pt x="120000" y="72000"/>
                    <a:pt x="120000" y="48000"/>
                    <a:pt x="112000" y="4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1733550" y="3779838"/>
              <a:ext cx="77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000" y="12000"/>
                  </a:moveTo>
                  <a:cubicBezTo>
                    <a:pt x="10000" y="12000"/>
                    <a:pt x="0" y="24000"/>
                    <a:pt x="10000" y="36000"/>
                  </a:cubicBezTo>
                  <a:cubicBezTo>
                    <a:pt x="20000" y="48000"/>
                    <a:pt x="40000" y="48000"/>
                    <a:pt x="50000" y="60000"/>
                  </a:cubicBezTo>
                  <a:cubicBezTo>
                    <a:pt x="70000" y="84000"/>
                    <a:pt x="70000" y="96000"/>
                    <a:pt x="80000" y="120000"/>
                  </a:cubicBezTo>
                  <a:cubicBezTo>
                    <a:pt x="90000" y="120000"/>
                    <a:pt x="90000" y="120000"/>
                    <a:pt x="90000" y="120000"/>
                  </a:cubicBezTo>
                  <a:cubicBezTo>
                    <a:pt x="120000" y="60000"/>
                    <a:pt x="60000" y="0"/>
                    <a:pt x="20000" y="1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1727200" y="3830638"/>
              <a:ext cx="507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0000" y="48000"/>
                  </a:moveTo>
                  <a:cubicBezTo>
                    <a:pt x="75000" y="24000"/>
                    <a:pt x="45000" y="0"/>
                    <a:pt x="30000" y="24000"/>
                  </a:cubicBezTo>
                  <a:cubicBezTo>
                    <a:pt x="15000" y="24000"/>
                    <a:pt x="0" y="48000"/>
                    <a:pt x="15000" y="72000"/>
                  </a:cubicBezTo>
                  <a:cubicBezTo>
                    <a:pt x="30000" y="96000"/>
                    <a:pt x="45000" y="96000"/>
                    <a:pt x="60000" y="96000"/>
                  </a:cubicBezTo>
                  <a:cubicBezTo>
                    <a:pt x="75000" y="120000"/>
                    <a:pt x="75000" y="120000"/>
                    <a:pt x="75000" y="120000"/>
                  </a:cubicBezTo>
                  <a:cubicBezTo>
                    <a:pt x="90000" y="120000"/>
                    <a:pt x="90000" y="120000"/>
                    <a:pt x="105000" y="120000"/>
                  </a:cubicBezTo>
                  <a:cubicBezTo>
                    <a:pt x="105000" y="120000"/>
                    <a:pt x="120000" y="120000"/>
                    <a:pt x="120000" y="96000"/>
                  </a:cubicBezTo>
                  <a:cubicBezTo>
                    <a:pt x="120000" y="72000"/>
                    <a:pt x="105000" y="48000"/>
                    <a:pt x="90000" y="4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1733550" y="4356101"/>
              <a:ext cx="160200" cy="8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14400" y="18461"/>
                  </a:cubicBezTo>
                  <a:cubicBezTo>
                    <a:pt x="480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200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2217738" y="4400551"/>
              <a:ext cx="160200" cy="8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6800" y="9230"/>
                  </a:moveTo>
                  <a:cubicBezTo>
                    <a:pt x="52800" y="18461"/>
                    <a:pt x="19200" y="0"/>
                    <a:pt x="4800" y="36923"/>
                  </a:cubicBezTo>
                  <a:cubicBezTo>
                    <a:pt x="0" y="55384"/>
                    <a:pt x="0" y="73846"/>
                    <a:pt x="4800" y="92307"/>
                  </a:cubicBezTo>
                  <a:cubicBezTo>
                    <a:pt x="14400" y="110769"/>
                    <a:pt x="28800" y="110769"/>
                    <a:pt x="43200" y="110769"/>
                  </a:cubicBezTo>
                  <a:cubicBezTo>
                    <a:pt x="57600" y="120000"/>
                    <a:pt x="72000" y="120000"/>
                    <a:pt x="86400" y="110769"/>
                  </a:cubicBezTo>
                  <a:cubicBezTo>
                    <a:pt x="120000" y="92307"/>
                    <a:pt x="110400" y="0"/>
                    <a:pt x="76800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1300163" y="3487738"/>
              <a:ext cx="1549500" cy="1917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6000" y="15000"/>
                    <a:pt x="780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ubicBezTo>
                    <a:pt x="105000" y="8918"/>
                    <a:pt x="116000" y="15810"/>
                    <a:pt x="108500" y="10945"/>
                  </a:cubicBezTo>
                  <a:close/>
                  <a:moveTo>
                    <a:pt x="98000" y="41756"/>
                  </a:moveTo>
                  <a:cubicBezTo>
                    <a:pt x="96500" y="41756"/>
                    <a:pt x="95000" y="32432"/>
                    <a:pt x="92500" y="33648"/>
                  </a:cubicBezTo>
                  <a:cubicBezTo>
                    <a:pt x="91500" y="34054"/>
                    <a:pt x="95000" y="42162"/>
                    <a:pt x="95000" y="42972"/>
                  </a:cubicBezTo>
                  <a:cubicBezTo>
                    <a:pt x="96500" y="47432"/>
                    <a:pt x="97500" y="51891"/>
                    <a:pt x="95500" y="56351"/>
                  </a:cubicBezTo>
                  <a:cubicBezTo>
                    <a:pt x="94500" y="58378"/>
                    <a:pt x="93500" y="60405"/>
                    <a:pt x="91500" y="62027"/>
                  </a:cubicBezTo>
                  <a:cubicBezTo>
                    <a:pt x="91000" y="62837"/>
                    <a:pt x="87000" y="65270"/>
                    <a:pt x="87000" y="65675"/>
                  </a:cubicBezTo>
                  <a:cubicBezTo>
                    <a:pt x="87000" y="66891"/>
                    <a:pt x="81500" y="68918"/>
                    <a:pt x="80000" y="69324"/>
                  </a:cubicBezTo>
                  <a:cubicBezTo>
                    <a:pt x="78000" y="70135"/>
                    <a:pt x="75000" y="70945"/>
                    <a:pt x="72500" y="71756"/>
                  </a:cubicBezTo>
                  <a:cubicBezTo>
                    <a:pt x="67500" y="72972"/>
                    <a:pt x="62000" y="72972"/>
                    <a:pt x="56500" y="72567"/>
                  </a:cubicBezTo>
                  <a:cubicBezTo>
                    <a:pt x="46500" y="71756"/>
                    <a:pt x="36500" y="68108"/>
                    <a:pt x="30000" y="61216"/>
                  </a:cubicBezTo>
                  <a:cubicBezTo>
                    <a:pt x="26000" y="56756"/>
                    <a:pt x="25000" y="51486"/>
                    <a:pt x="26000" y="45810"/>
                  </a:cubicBezTo>
                  <a:cubicBezTo>
                    <a:pt x="26500" y="42972"/>
                    <a:pt x="27500" y="40540"/>
                    <a:pt x="28500" y="37702"/>
                  </a:cubicBezTo>
                  <a:cubicBezTo>
                    <a:pt x="29500" y="35675"/>
                    <a:pt x="31500" y="33648"/>
                    <a:pt x="32000" y="31216"/>
                  </a:cubicBezTo>
                  <a:cubicBezTo>
                    <a:pt x="32500" y="30405"/>
                    <a:pt x="33000" y="28783"/>
                    <a:pt x="31000" y="29189"/>
                  </a:cubicBezTo>
                  <a:cubicBezTo>
                    <a:pt x="30000" y="29594"/>
                    <a:pt x="29000" y="32027"/>
                    <a:pt x="28500" y="32432"/>
                  </a:cubicBezTo>
                  <a:cubicBezTo>
                    <a:pt x="28000" y="34054"/>
                    <a:pt x="27000" y="35675"/>
                    <a:pt x="26500" y="37297"/>
                  </a:cubicBezTo>
                  <a:cubicBezTo>
                    <a:pt x="26500" y="37702"/>
                    <a:pt x="26000" y="38108"/>
                    <a:pt x="26000" y="38513"/>
                  </a:cubicBezTo>
                  <a:cubicBezTo>
                    <a:pt x="25000" y="39729"/>
                    <a:pt x="25000" y="39729"/>
                    <a:pt x="23000" y="39324"/>
                  </a:cubicBezTo>
                  <a:cubicBezTo>
                    <a:pt x="10500" y="36891"/>
                    <a:pt x="4500" y="26351"/>
                    <a:pt x="11500" y="17432"/>
                  </a:cubicBezTo>
                  <a:cubicBezTo>
                    <a:pt x="18000" y="9324"/>
                    <a:pt x="31500" y="3648"/>
                    <a:pt x="40500" y="12567"/>
                  </a:cubicBezTo>
                  <a:cubicBezTo>
                    <a:pt x="41000" y="13378"/>
                    <a:pt x="42000" y="14189"/>
                    <a:pt x="42500" y="15405"/>
                  </a:cubicBezTo>
                  <a:cubicBezTo>
                    <a:pt x="43500" y="17027"/>
                    <a:pt x="43500" y="16621"/>
                    <a:pt x="42500" y="17837"/>
                  </a:cubicBezTo>
                  <a:cubicBezTo>
                    <a:pt x="42000" y="18243"/>
                    <a:pt x="40000" y="19054"/>
                    <a:pt x="40500" y="19864"/>
                  </a:cubicBezTo>
                  <a:cubicBezTo>
                    <a:pt x="41000" y="21081"/>
                    <a:pt x="42000" y="20270"/>
                    <a:pt x="43000" y="20270"/>
                  </a:cubicBezTo>
                  <a:cubicBezTo>
                    <a:pt x="45000" y="19459"/>
                    <a:pt x="46000" y="17837"/>
                    <a:pt x="48000" y="17027"/>
                  </a:cubicBezTo>
                  <a:cubicBezTo>
                    <a:pt x="51000" y="15810"/>
                    <a:pt x="54500" y="15000"/>
                    <a:pt x="58000" y="15000"/>
                  </a:cubicBezTo>
                  <a:cubicBezTo>
                    <a:pt x="64500" y="14594"/>
                    <a:pt x="71500" y="15810"/>
                    <a:pt x="77500" y="18648"/>
                  </a:cubicBezTo>
                  <a:cubicBezTo>
                    <a:pt x="78500" y="19054"/>
                    <a:pt x="79500" y="19459"/>
                    <a:pt x="80500" y="20270"/>
                  </a:cubicBezTo>
                  <a:cubicBezTo>
                    <a:pt x="81500" y="20675"/>
                    <a:pt x="83000" y="22702"/>
                    <a:pt x="84500" y="22702"/>
                  </a:cubicBezTo>
                  <a:cubicBezTo>
                    <a:pt x="87500" y="23918"/>
                    <a:pt x="85500" y="21081"/>
                    <a:pt x="84000" y="20270"/>
                  </a:cubicBezTo>
                  <a:cubicBezTo>
                    <a:pt x="83500" y="19864"/>
                    <a:pt x="80000" y="18243"/>
                    <a:pt x="80000" y="17837"/>
                  </a:cubicBezTo>
                  <a:cubicBezTo>
                    <a:pt x="79500" y="17027"/>
                    <a:pt x="82000" y="15000"/>
                    <a:pt x="82500" y="14594"/>
                  </a:cubicBezTo>
                  <a:cubicBezTo>
                    <a:pt x="84500" y="12162"/>
                    <a:pt x="87500" y="10135"/>
                    <a:pt x="91000" y="9729"/>
                  </a:cubicBezTo>
                  <a:cubicBezTo>
                    <a:pt x="97500" y="8513"/>
                    <a:pt x="104500" y="11756"/>
                    <a:pt x="109000" y="15810"/>
                  </a:cubicBezTo>
                  <a:cubicBezTo>
                    <a:pt x="114000" y="19864"/>
                    <a:pt x="117000" y="25540"/>
                    <a:pt x="114500" y="31216"/>
                  </a:cubicBezTo>
                  <a:cubicBezTo>
                    <a:pt x="112000" y="36891"/>
                    <a:pt x="105000" y="40540"/>
                    <a:pt x="98000" y="41756"/>
                  </a:cubicBezTo>
                  <a:cubicBezTo>
                    <a:pt x="97500" y="41756"/>
                    <a:pt x="100000" y="41351"/>
                    <a:pt x="98000" y="41756"/>
                  </a:cubicBezTo>
                  <a:close/>
                  <a:moveTo>
                    <a:pt x="84500" y="105000"/>
                  </a:moveTo>
                  <a:cubicBezTo>
                    <a:pt x="83500" y="105810"/>
                    <a:pt x="82000" y="106621"/>
                    <a:pt x="82000" y="107432"/>
                  </a:cubicBezTo>
                  <a:cubicBezTo>
                    <a:pt x="82000" y="108648"/>
                    <a:pt x="84000" y="109459"/>
                    <a:pt x="85000" y="110270"/>
                  </a:cubicBezTo>
                  <a:cubicBezTo>
                    <a:pt x="86500" y="111081"/>
                    <a:pt x="89500" y="113513"/>
                    <a:pt x="87000" y="114729"/>
                  </a:cubicBezTo>
                  <a:cubicBezTo>
                    <a:pt x="86000" y="115945"/>
                    <a:pt x="82500" y="115540"/>
                    <a:pt x="80500" y="115540"/>
                  </a:cubicBezTo>
                  <a:cubicBezTo>
                    <a:pt x="77500" y="115135"/>
                    <a:pt x="74000" y="113918"/>
                    <a:pt x="72000" y="111891"/>
                  </a:cubicBezTo>
                  <a:cubicBezTo>
                    <a:pt x="73000" y="111891"/>
                    <a:pt x="78000" y="112297"/>
                    <a:pt x="78000" y="110675"/>
                  </a:cubicBezTo>
                  <a:cubicBezTo>
                    <a:pt x="78000" y="109459"/>
                    <a:pt x="77500" y="109864"/>
                    <a:pt x="76500" y="109459"/>
                  </a:cubicBezTo>
                  <a:cubicBezTo>
                    <a:pt x="75500" y="109459"/>
                    <a:pt x="74000" y="109864"/>
                    <a:pt x="73000" y="109864"/>
                  </a:cubicBezTo>
                  <a:cubicBezTo>
                    <a:pt x="71000" y="109864"/>
                    <a:pt x="69000" y="109864"/>
                    <a:pt x="67000" y="109459"/>
                  </a:cubicBezTo>
                  <a:cubicBezTo>
                    <a:pt x="60500" y="108648"/>
                    <a:pt x="55000" y="109864"/>
                    <a:pt x="48500" y="109864"/>
                  </a:cubicBezTo>
                  <a:cubicBezTo>
                    <a:pt x="47500" y="109864"/>
                    <a:pt x="44000" y="109054"/>
                    <a:pt x="43000" y="109864"/>
                  </a:cubicBezTo>
                  <a:cubicBezTo>
                    <a:pt x="41000" y="111891"/>
                    <a:pt x="46500" y="111891"/>
                    <a:pt x="47500" y="111891"/>
                  </a:cubicBezTo>
                  <a:cubicBezTo>
                    <a:pt x="45000" y="115135"/>
                    <a:pt x="40000" y="116756"/>
                    <a:pt x="35000" y="115945"/>
                  </a:cubicBezTo>
                  <a:cubicBezTo>
                    <a:pt x="28000" y="115540"/>
                    <a:pt x="34500" y="111486"/>
                    <a:pt x="36500" y="109054"/>
                  </a:cubicBezTo>
                  <a:cubicBezTo>
                    <a:pt x="38000" y="107432"/>
                    <a:pt x="36500" y="106621"/>
                    <a:pt x="35000" y="105405"/>
                  </a:cubicBezTo>
                  <a:cubicBezTo>
                    <a:pt x="33000" y="103783"/>
                    <a:pt x="31500" y="102162"/>
                    <a:pt x="30500" y="100540"/>
                  </a:cubicBezTo>
                  <a:cubicBezTo>
                    <a:pt x="28000" y="95675"/>
                    <a:pt x="28500" y="91216"/>
                    <a:pt x="30500" y="86351"/>
                  </a:cubicBezTo>
                  <a:cubicBezTo>
                    <a:pt x="32000" y="82297"/>
                    <a:pt x="34500" y="78243"/>
                    <a:pt x="38500" y="75000"/>
                  </a:cubicBezTo>
                  <a:cubicBezTo>
                    <a:pt x="39500" y="74189"/>
                    <a:pt x="40500" y="73378"/>
                    <a:pt x="41500" y="72972"/>
                  </a:cubicBezTo>
                  <a:cubicBezTo>
                    <a:pt x="42500" y="72162"/>
                    <a:pt x="43000" y="72162"/>
                    <a:pt x="44500" y="72162"/>
                  </a:cubicBezTo>
                  <a:cubicBezTo>
                    <a:pt x="47000" y="72972"/>
                    <a:pt x="50000" y="73783"/>
                    <a:pt x="53000" y="74189"/>
                  </a:cubicBezTo>
                  <a:cubicBezTo>
                    <a:pt x="58500" y="75000"/>
                    <a:pt x="64500" y="75000"/>
                    <a:pt x="70500" y="73783"/>
                  </a:cubicBezTo>
                  <a:cubicBezTo>
                    <a:pt x="72000" y="73783"/>
                    <a:pt x="73500" y="73378"/>
                    <a:pt x="75000" y="72972"/>
                  </a:cubicBezTo>
                  <a:cubicBezTo>
                    <a:pt x="75500" y="72972"/>
                    <a:pt x="77500" y="72162"/>
                    <a:pt x="78500" y="72162"/>
                  </a:cubicBezTo>
                  <a:cubicBezTo>
                    <a:pt x="80000" y="72162"/>
                    <a:pt x="83000" y="75000"/>
                    <a:pt x="84000" y="76216"/>
                  </a:cubicBezTo>
                  <a:cubicBezTo>
                    <a:pt x="87500" y="80270"/>
                    <a:pt x="90500" y="85945"/>
                    <a:pt x="91500" y="90810"/>
                  </a:cubicBezTo>
                  <a:cubicBezTo>
                    <a:pt x="92000" y="96081"/>
                    <a:pt x="88500" y="101351"/>
                    <a:pt x="84500" y="105000"/>
                  </a:cubicBezTo>
                  <a:cubicBezTo>
                    <a:pt x="84000" y="105405"/>
                    <a:pt x="86000" y="103783"/>
                    <a:pt x="84500" y="10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2171700" y="4692651"/>
              <a:ext cx="2460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210" y="60000"/>
                  </a:moveTo>
                  <a:cubicBezTo>
                    <a:pt x="94736" y="66000"/>
                    <a:pt x="94736" y="78000"/>
                    <a:pt x="85263" y="87000"/>
                  </a:cubicBezTo>
                  <a:cubicBezTo>
                    <a:pt x="75789" y="93000"/>
                    <a:pt x="66315" y="96000"/>
                    <a:pt x="56842" y="96000"/>
                  </a:cubicBezTo>
                  <a:cubicBezTo>
                    <a:pt x="37894" y="102000"/>
                    <a:pt x="25263" y="102000"/>
                    <a:pt x="34736" y="78000"/>
                  </a:cubicBezTo>
                  <a:cubicBezTo>
                    <a:pt x="41052" y="66000"/>
                    <a:pt x="50526" y="57000"/>
                    <a:pt x="60000" y="45000"/>
                  </a:cubicBezTo>
                  <a:cubicBezTo>
                    <a:pt x="63157" y="39000"/>
                    <a:pt x="72631" y="30000"/>
                    <a:pt x="72631" y="24000"/>
                  </a:cubicBezTo>
                  <a:cubicBezTo>
                    <a:pt x="75789" y="0"/>
                    <a:pt x="53684" y="27000"/>
                    <a:pt x="47368" y="33000"/>
                  </a:cubicBezTo>
                  <a:cubicBezTo>
                    <a:pt x="37894" y="48000"/>
                    <a:pt x="0" y="90000"/>
                    <a:pt x="22105" y="108000"/>
                  </a:cubicBezTo>
                  <a:cubicBezTo>
                    <a:pt x="34736" y="120000"/>
                    <a:pt x="66315" y="111000"/>
                    <a:pt x="82105" y="105000"/>
                  </a:cubicBezTo>
                  <a:cubicBezTo>
                    <a:pt x="91578" y="99000"/>
                    <a:pt x="104210" y="90000"/>
                    <a:pt x="110526" y="81000"/>
                  </a:cubicBezTo>
                  <a:cubicBezTo>
                    <a:pt x="113684" y="75000"/>
                    <a:pt x="120000" y="48000"/>
                    <a:pt x="104210" y="60000"/>
                  </a:cubicBezTo>
                  <a:cubicBezTo>
                    <a:pt x="97894" y="66000"/>
                    <a:pt x="110526" y="54000"/>
                    <a:pt x="104210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1714500" y="4699001"/>
              <a:ext cx="244500" cy="29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3684" y="13333"/>
                  </a:moveTo>
                  <a:cubicBezTo>
                    <a:pt x="47368" y="24000"/>
                    <a:pt x="85263" y="56000"/>
                    <a:pt x="88421" y="66666"/>
                  </a:cubicBezTo>
                  <a:cubicBezTo>
                    <a:pt x="94736" y="72000"/>
                    <a:pt x="101052" y="82666"/>
                    <a:pt x="94736" y="88000"/>
                  </a:cubicBezTo>
                  <a:cubicBezTo>
                    <a:pt x="88421" y="90666"/>
                    <a:pt x="72631" y="85333"/>
                    <a:pt x="69473" y="85333"/>
                  </a:cubicBezTo>
                  <a:cubicBezTo>
                    <a:pt x="56842" y="82666"/>
                    <a:pt x="47368" y="80000"/>
                    <a:pt x="41052" y="74666"/>
                  </a:cubicBezTo>
                  <a:cubicBezTo>
                    <a:pt x="34736" y="69333"/>
                    <a:pt x="25263" y="50666"/>
                    <a:pt x="18947" y="50666"/>
                  </a:cubicBezTo>
                  <a:cubicBezTo>
                    <a:pt x="0" y="48000"/>
                    <a:pt x="18947" y="72000"/>
                    <a:pt x="22105" y="74666"/>
                  </a:cubicBezTo>
                  <a:cubicBezTo>
                    <a:pt x="41052" y="93333"/>
                    <a:pt x="120000" y="120000"/>
                    <a:pt x="110526" y="77333"/>
                  </a:cubicBezTo>
                  <a:cubicBezTo>
                    <a:pt x="107368" y="61333"/>
                    <a:pt x="94736" y="45333"/>
                    <a:pt x="82105" y="34666"/>
                  </a:cubicBezTo>
                  <a:cubicBezTo>
                    <a:pt x="78947" y="29333"/>
                    <a:pt x="60000" y="0"/>
                    <a:pt x="53684" y="13333"/>
                  </a:cubicBezTo>
                  <a:cubicBezTo>
                    <a:pt x="47368" y="21333"/>
                    <a:pt x="60000" y="2666"/>
                    <a:pt x="53684" y="13333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1952625" y="4362451"/>
              <a:ext cx="193800" cy="7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10000"/>
                  </a:cubicBezTo>
                  <a:cubicBezTo>
                    <a:pt x="40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2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16000" y="0"/>
                    <a:pt x="20000" y="10000"/>
                  </a:cubicBezTo>
                  <a:cubicBezTo>
                    <a:pt x="20000" y="10000"/>
                    <a:pt x="20000" y="20000"/>
                    <a:pt x="20000" y="30000"/>
                  </a:cubicBezTo>
                  <a:cubicBezTo>
                    <a:pt x="20000" y="40000"/>
                    <a:pt x="24000" y="50000"/>
                    <a:pt x="28000" y="60000"/>
                  </a:cubicBezTo>
                  <a:cubicBezTo>
                    <a:pt x="28000" y="60000"/>
                    <a:pt x="32000" y="70000"/>
                    <a:pt x="40000" y="70000"/>
                  </a:cubicBezTo>
                  <a:cubicBezTo>
                    <a:pt x="40000" y="70000"/>
                    <a:pt x="44000" y="70000"/>
                    <a:pt x="48000" y="60000"/>
                  </a:cubicBezTo>
                  <a:cubicBezTo>
                    <a:pt x="48000" y="60000"/>
                    <a:pt x="52000" y="50000"/>
                    <a:pt x="52000" y="50000"/>
                  </a:cubicBezTo>
                  <a:cubicBezTo>
                    <a:pt x="56000" y="40000"/>
                    <a:pt x="56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40000"/>
                  </a:cubicBezTo>
                  <a:cubicBezTo>
                    <a:pt x="100000" y="30000"/>
                    <a:pt x="104000" y="10000"/>
                    <a:pt x="108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96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1784350" y="4244976"/>
              <a:ext cx="115800" cy="1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666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6666" y="120000"/>
                    <a:pt x="53333" y="120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30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2217738" y="4284663"/>
              <a:ext cx="122100" cy="136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5789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63157" y="5714"/>
                    <a:pt x="69473" y="11428"/>
                    <a:pt x="69473" y="22857"/>
                  </a:cubicBezTo>
                  <a:cubicBezTo>
                    <a:pt x="69473" y="34285"/>
                    <a:pt x="56842" y="40000"/>
                    <a:pt x="44210" y="40000"/>
                  </a:cubicBezTo>
                  <a:cubicBezTo>
                    <a:pt x="31578" y="40000"/>
                    <a:pt x="25263" y="34285"/>
                    <a:pt x="25263" y="22857"/>
                  </a:cubicBezTo>
                  <a:cubicBezTo>
                    <a:pt x="25263" y="22857"/>
                    <a:pt x="25263" y="22857"/>
                    <a:pt x="25263" y="22857"/>
                  </a:cubicBezTo>
                  <a:cubicBezTo>
                    <a:pt x="18947" y="28571"/>
                    <a:pt x="12631" y="40000"/>
                    <a:pt x="6315" y="51428"/>
                  </a:cubicBezTo>
                  <a:cubicBezTo>
                    <a:pt x="0" y="85714"/>
                    <a:pt x="25263" y="114285"/>
                    <a:pt x="50526" y="114285"/>
                  </a:cubicBezTo>
                  <a:cubicBezTo>
                    <a:pt x="82105" y="120000"/>
                    <a:pt x="113684" y="97142"/>
                    <a:pt x="120000" y="62857"/>
                  </a:cubicBezTo>
                  <a:cubicBezTo>
                    <a:pt x="120000" y="34285"/>
                    <a:pt x="101052" y="5714"/>
                    <a:pt x="75789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p5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6"/>
          <p:cNvSpPr/>
          <p:nvPr/>
        </p:nvSpPr>
        <p:spPr>
          <a:xfrm>
            <a:off x="428433" y="888182"/>
            <a:ext cx="7165225" cy="3994205"/>
          </a:xfrm>
          <a:custGeom>
            <a:avLst/>
            <a:gdLst/>
            <a:ahLst/>
            <a:cxnLst/>
            <a:rect l="l" t="t" r="r" b="b"/>
            <a:pathLst>
              <a:path w="286609" h="181658" extrusionOk="0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0D0138">
              <a:alpha val="16540"/>
            </a:srgbClr>
          </a:solidFill>
          <a:ln>
            <a:noFill/>
          </a:ln>
        </p:spPr>
      </p:sp>
      <p:sp>
        <p:nvSpPr>
          <p:cNvPr id="175" name="Google Shape;175;p6"/>
          <p:cNvSpPr/>
          <p:nvPr/>
        </p:nvSpPr>
        <p:spPr>
          <a:xfrm>
            <a:off x="388375" y="852950"/>
            <a:ext cx="7165225" cy="3994205"/>
          </a:xfrm>
          <a:custGeom>
            <a:avLst/>
            <a:gdLst/>
            <a:ahLst/>
            <a:cxnLst/>
            <a:rect l="l" t="t" r="r" b="b"/>
            <a:pathLst>
              <a:path w="286609" h="181658" extrusionOk="0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pSp>
        <p:nvGrpSpPr>
          <p:cNvPr id="176" name="Google Shape;176;p6"/>
          <p:cNvGrpSpPr/>
          <p:nvPr/>
        </p:nvGrpSpPr>
        <p:grpSpPr>
          <a:xfrm>
            <a:off x="7590820" y="3532509"/>
            <a:ext cx="1171804" cy="1387410"/>
            <a:chOff x="1384300" y="1439863"/>
            <a:chExt cx="1433400" cy="1697138"/>
          </a:xfrm>
        </p:grpSpPr>
        <p:sp>
          <p:nvSpPr>
            <p:cNvPr id="177" name="Google Shape;177;p6"/>
            <p:cNvSpPr/>
            <p:nvPr/>
          </p:nvSpPr>
          <p:spPr>
            <a:xfrm>
              <a:off x="2805113" y="2438401"/>
              <a:ext cx="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cubicBezTo>
                    <a:pt x="0" y="60000"/>
                    <a:pt x="0" y="30000"/>
                    <a:pt x="0" y="0"/>
                  </a:cubicBezTo>
                  <a:cubicBezTo>
                    <a:pt x="0" y="30000"/>
                    <a:pt x="0" y="60000"/>
                    <a:pt x="0" y="12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2805113" y="246380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1384300" y="1439863"/>
              <a:ext cx="1427100" cy="167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656" y="53488"/>
                  </a:moveTo>
                  <a:cubicBezTo>
                    <a:pt x="114570" y="51627"/>
                    <a:pt x="115113" y="52093"/>
                    <a:pt x="116199" y="50232"/>
                  </a:cubicBezTo>
                  <a:cubicBezTo>
                    <a:pt x="116742" y="49302"/>
                    <a:pt x="116742" y="47906"/>
                    <a:pt x="117285" y="46976"/>
                  </a:cubicBezTo>
                  <a:cubicBezTo>
                    <a:pt x="117828" y="44186"/>
                    <a:pt x="118371" y="41395"/>
                    <a:pt x="118371" y="38604"/>
                  </a:cubicBezTo>
                  <a:cubicBezTo>
                    <a:pt x="118371" y="36744"/>
                    <a:pt x="118371" y="33953"/>
                    <a:pt x="116199" y="33488"/>
                  </a:cubicBezTo>
                  <a:cubicBezTo>
                    <a:pt x="112941" y="33023"/>
                    <a:pt x="112398" y="35813"/>
                    <a:pt x="111855" y="37674"/>
                  </a:cubicBezTo>
                  <a:cubicBezTo>
                    <a:pt x="110769" y="40000"/>
                    <a:pt x="109683" y="42325"/>
                    <a:pt x="106968" y="43720"/>
                  </a:cubicBezTo>
                  <a:cubicBezTo>
                    <a:pt x="105882" y="44651"/>
                    <a:pt x="104796" y="45581"/>
                    <a:pt x="103710" y="45581"/>
                  </a:cubicBezTo>
                  <a:cubicBezTo>
                    <a:pt x="103167" y="45581"/>
                    <a:pt x="99366" y="45116"/>
                    <a:pt x="99366" y="45116"/>
                  </a:cubicBezTo>
                  <a:cubicBezTo>
                    <a:pt x="98823" y="44651"/>
                    <a:pt x="99366" y="41860"/>
                    <a:pt x="98823" y="40930"/>
                  </a:cubicBezTo>
                  <a:cubicBezTo>
                    <a:pt x="98823" y="39534"/>
                    <a:pt x="98280" y="38139"/>
                    <a:pt x="98280" y="36744"/>
                  </a:cubicBezTo>
                  <a:cubicBezTo>
                    <a:pt x="97194" y="33953"/>
                    <a:pt x="96108" y="30697"/>
                    <a:pt x="95565" y="27906"/>
                  </a:cubicBezTo>
                  <a:cubicBezTo>
                    <a:pt x="95022" y="26511"/>
                    <a:pt x="93393" y="23255"/>
                    <a:pt x="95565" y="22790"/>
                  </a:cubicBezTo>
                  <a:cubicBezTo>
                    <a:pt x="96651" y="22325"/>
                    <a:pt x="97737" y="23255"/>
                    <a:pt x="98280" y="23720"/>
                  </a:cubicBezTo>
                  <a:cubicBezTo>
                    <a:pt x="99909" y="24186"/>
                    <a:pt x="101538" y="25116"/>
                    <a:pt x="103167" y="25116"/>
                  </a:cubicBezTo>
                  <a:cubicBezTo>
                    <a:pt x="108597" y="26046"/>
                    <a:pt x="114570" y="23255"/>
                    <a:pt x="115656" y="18604"/>
                  </a:cubicBezTo>
                  <a:cubicBezTo>
                    <a:pt x="117285" y="12558"/>
                    <a:pt x="110226" y="7906"/>
                    <a:pt x="104253" y="6046"/>
                  </a:cubicBezTo>
                  <a:cubicBezTo>
                    <a:pt x="98280" y="3720"/>
                    <a:pt x="90678" y="3720"/>
                    <a:pt x="85248" y="6976"/>
                  </a:cubicBezTo>
                  <a:cubicBezTo>
                    <a:pt x="84705" y="7441"/>
                    <a:pt x="83619" y="7906"/>
                    <a:pt x="83076" y="8372"/>
                  </a:cubicBezTo>
                  <a:cubicBezTo>
                    <a:pt x="82533" y="8372"/>
                    <a:pt x="82533" y="8837"/>
                    <a:pt x="82533" y="8837"/>
                  </a:cubicBezTo>
                  <a:cubicBezTo>
                    <a:pt x="82533" y="8837"/>
                    <a:pt x="82533" y="8372"/>
                    <a:pt x="81447" y="8372"/>
                  </a:cubicBezTo>
                  <a:cubicBezTo>
                    <a:pt x="79819" y="7906"/>
                    <a:pt x="78733" y="6511"/>
                    <a:pt x="77104" y="6046"/>
                  </a:cubicBezTo>
                  <a:cubicBezTo>
                    <a:pt x="74932" y="4651"/>
                    <a:pt x="72217" y="3255"/>
                    <a:pt x="69502" y="2790"/>
                  </a:cubicBezTo>
                  <a:cubicBezTo>
                    <a:pt x="62986" y="465"/>
                    <a:pt x="55927" y="0"/>
                    <a:pt x="48868" y="1395"/>
                  </a:cubicBezTo>
                  <a:cubicBezTo>
                    <a:pt x="46153" y="1860"/>
                    <a:pt x="43438" y="2325"/>
                    <a:pt x="40723" y="3255"/>
                  </a:cubicBezTo>
                  <a:cubicBezTo>
                    <a:pt x="39638" y="3720"/>
                    <a:pt x="38009" y="5116"/>
                    <a:pt x="36380" y="5581"/>
                  </a:cubicBezTo>
                  <a:cubicBezTo>
                    <a:pt x="35837" y="5581"/>
                    <a:pt x="35837" y="5581"/>
                    <a:pt x="35837" y="5581"/>
                  </a:cubicBezTo>
                  <a:cubicBezTo>
                    <a:pt x="35837" y="5581"/>
                    <a:pt x="35294" y="5581"/>
                    <a:pt x="34751" y="5116"/>
                  </a:cubicBezTo>
                  <a:cubicBezTo>
                    <a:pt x="33665" y="5116"/>
                    <a:pt x="32579" y="4186"/>
                    <a:pt x="32036" y="3720"/>
                  </a:cubicBezTo>
                  <a:cubicBezTo>
                    <a:pt x="26063" y="465"/>
                    <a:pt x="19004" y="0"/>
                    <a:pt x="12488" y="1860"/>
                  </a:cubicBezTo>
                  <a:cubicBezTo>
                    <a:pt x="6515" y="3720"/>
                    <a:pt x="0" y="7906"/>
                    <a:pt x="542" y="13953"/>
                  </a:cubicBezTo>
                  <a:cubicBezTo>
                    <a:pt x="542" y="19534"/>
                    <a:pt x="7058" y="22790"/>
                    <a:pt x="13031" y="21860"/>
                  </a:cubicBezTo>
                  <a:cubicBezTo>
                    <a:pt x="14660" y="21395"/>
                    <a:pt x="16289" y="20930"/>
                    <a:pt x="17375" y="20000"/>
                  </a:cubicBezTo>
                  <a:cubicBezTo>
                    <a:pt x="18461" y="19534"/>
                    <a:pt x="19004" y="19069"/>
                    <a:pt x="19547" y="19069"/>
                  </a:cubicBezTo>
                  <a:cubicBezTo>
                    <a:pt x="22262" y="19534"/>
                    <a:pt x="21176" y="22325"/>
                    <a:pt x="20090" y="23720"/>
                  </a:cubicBezTo>
                  <a:cubicBezTo>
                    <a:pt x="17375" y="28372"/>
                    <a:pt x="14660" y="33488"/>
                    <a:pt x="14117" y="39069"/>
                  </a:cubicBezTo>
                  <a:cubicBezTo>
                    <a:pt x="10859" y="52558"/>
                    <a:pt x="22262" y="64186"/>
                    <a:pt x="35837" y="70232"/>
                  </a:cubicBezTo>
                  <a:cubicBezTo>
                    <a:pt x="31493" y="76744"/>
                    <a:pt x="31493" y="85116"/>
                    <a:pt x="32036" y="92558"/>
                  </a:cubicBezTo>
                  <a:cubicBezTo>
                    <a:pt x="32579" y="94883"/>
                    <a:pt x="33122" y="97674"/>
                    <a:pt x="33122" y="100000"/>
                  </a:cubicBezTo>
                  <a:cubicBezTo>
                    <a:pt x="33665" y="101395"/>
                    <a:pt x="34208" y="103255"/>
                    <a:pt x="33665" y="104186"/>
                  </a:cubicBezTo>
                  <a:cubicBezTo>
                    <a:pt x="33122" y="105581"/>
                    <a:pt x="32036" y="105581"/>
                    <a:pt x="30950" y="106976"/>
                  </a:cubicBezTo>
                  <a:cubicBezTo>
                    <a:pt x="28778" y="109302"/>
                    <a:pt x="29321" y="112558"/>
                    <a:pt x="32036" y="114418"/>
                  </a:cubicBezTo>
                  <a:cubicBezTo>
                    <a:pt x="34751" y="116279"/>
                    <a:pt x="39095" y="116279"/>
                    <a:pt x="42352" y="115813"/>
                  </a:cubicBezTo>
                  <a:cubicBezTo>
                    <a:pt x="49954" y="114883"/>
                    <a:pt x="47782" y="109302"/>
                    <a:pt x="48325" y="104186"/>
                  </a:cubicBezTo>
                  <a:cubicBezTo>
                    <a:pt x="48868" y="101860"/>
                    <a:pt x="48868" y="94883"/>
                    <a:pt x="52126" y="93488"/>
                  </a:cubicBezTo>
                  <a:cubicBezTo>
                    <a:pt x="54298" y="92093"/>
                    <a:pt x="57556" y="94883"/>
                    <a:pt x="58642" y="96744"/>
                  </a:cubicBezTo>
                  <a:cubicBezTo>
                    <a:pt x="60814" y="99069"/>
                    <a:pt x="61900" y="100930"/>
                    <a:pt x="61900" y="103720"/>
                  </a:cubicBezTo>
                  <a:cubicBezTo>
                    <a:pt x="62443" y="107441"/>
                    <a:pt x="61357" y="111627"/>
                    <a:pt x="61900" y="115348"/>
                  </a:cubicBezTo>
                  <a:cubicBezTo>
                    <a:pt x="61900" y="119069"/>
                    <a:pt x="65701" y="120000"/>
                    <a:pt x="69502" y="120000"/>
                  </a:cubicBezTo>
                  <a:cubicBezTo>
                    <a:pt x="74932" y="120000"/>
                    <a:pt x="85248" y="115813"/>
                    <a:pt x="78733" y="110232"/>
                  </a:cubicBezTo>
                  <a:cubicBezTo>
                    <a:pt x="77647" y="109767"/>
                    <a:pt x="76561" y="109302"/>
                    <a:pt x="76018" y="108372"/>
                  </a:cubicBezTo>
                  <a:cubicBezTo>
                    <a:pt x="75475" y="107441"/>
                    <a:pt x="76018" y="106046"/>
                    <a:pt x="76018" y="105116"/>
                  </a:cubicBezTo>
                  <a:cubicBezTo>
                    <a:pt x="76018" y="103720"/>
                    <a:pt x="75475" y="99069"/>
                    <a:pt x="77104" y="97674"/>
                  </a:cubicBezTo>
                  <a:cubicBezTo>
                    <a:pt x="77647" y="96744"/>
                    <a:pt x="80904" y="96279"/>
                    <a:pt x="81990" y="95813"/>
                  </a:cubicBezTo>
                  <a:cubicBezTo>
                    <a:pt x="84162" y="94883"/>
                    <a:pt x="86334" y="93953"/>
                    <a:pt x="89049" y="93023"/>
                  </a:cubicBezTo>
                  <a:cubicBezTo>
                    <a:pt x="93393" y="91162"/>
                    <a:pt x="97194" y="88372"/>
                    <a:pt x="100995" y="85581"/>
                  </a:cubicBezTo>
                  <a:cubicBezTo>
                    <a:pt x="100995" y="90232"/>
                    <a:pt x="100452" y="94418"/>
                    <a:pt x="100452" y="99069"/>
                  </a:cubicBezTo>
                  <a:cubicBezTo>
                    <a:pt x="100452" y="104651"/>
                    <a:pt x="111312" y="105116"/>
                    <a:pt x="115656" y="102790"/>
                  </a:cubicBezTo>
                  <a:cubicBezTo>
                    <a:pt x="117828" y="101860"/>
                    <a:pt x="119457" y="100000"/>
                    <a:pt x="118914" y="97674"/>
                  </a:cubicBezTo>
                  <a:cubicBezTo>
                    <a:pt x="118914" y="95813"/>
                    <a:pt x="117828" y="94883"/>
                    <a:pt x="116742" y="93953"/>
                  </a:cubicBezTo>
                  <a:cubicBezTo>
                    <a:pt x="116199" y="93488"/>
                    <a:pt x="115656" y="93488"/>
                    <a:pt x="115113" y="93023"/>
                  </a:cubicBezTo>
                  <a:cubicBezTo>
                    <a:pt x="114027" y="91162"/>
                    <a:pt x="116199" y="86976"/>
                    <a:pt x="116742" y="85581"/>
                  </a:cubicBezTo>
                  <a:cubicBezTo>
                    <a:pt x="117828" y="82325"/>
                    <a:pt x="118914" y="79534"/>
                    <a:pt x="118914" y="76744"/>
                  </a:cubicBezTo>
                  <a:cubicBezTo>
                    <a:pt x="120000" y="67906"/>
                    <a:pt x="119457" y="60930"/>
                    <a:pt x="115656" y="534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2805113" y="243840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2798763" y="2509838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2798763" y="2463801"/>
              <a:ext cx="6300" cy="45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cubicBezTo>
                    <a:pt x="120000" y="17142"/>
                    <a:pt x="120000" y="68571"/>
                    <a:pt x="0" y="119999"/>
                  </a:cubicBezTo>
                  <a:cubicBezTo>
                    <a:pt x="0" y="119999"/>
                    <a:pt x="0" y="119999"/>
                    <a:pt x="0" y="119999"/>
                  </a:cubicBezTo>
                  <a:cubicBezTo>
                    <a:pt x="0" y="119999"/>
                    <a:pt x="120000" y="51428"/>
                    <a:pt x="12000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2805113" y="243840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2798763" y="250983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2805113" y="2438401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1733550" y="2768601"/>
              <a:ext cx="1077900" cy="36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532" y="12631"/>
                  </a:moveTo>
                  <a:cubicBezTo>
                    <a:pt x="113532" y="16842"/>
                    <a:pt x="112814" y="18947"/>
                    <a:pt x="112095" y="21052"/>
                  </a:cubicBezTo>
                  <a:cubicBezTo>
                    <a:pt x="112095" y="21052"/>
                    <a:pt x="112095" y="21052"/>
                    <a:pt x="111377" y="21052"/>
                  </a:cubicBezTo>
                  <a:cubicBezTo>
                    <a:pt x="109940" y="23157"/>
                    <a:pt x="107784" y="23157"/>
                    <a:pt x="105628" y="23157"/>
                  </a:cubicBezTo>
                  <a:cubicBezTo>
                    <a:pt x="105628" y="23157"/>
                    <a:pt x="105628" y="23157"/>
                    <a:pt x="105628" y="23157"/>
                  </a:cubicBezTo>
                  <a:cubicBezTo>
                    <a:pt x="103473" y="23157"/>
                    <a:pt x="101317" y="23157"/>
                    <a:pt x="99880" y="21052"/>
                  </a:cubicBezTo>
                  <a:cubicBezTo>
                    <a:pt x="99880" y="21052"/>
                    <a:pt x="99880" y="18947"/>
                    <a:pt x="99880" y="18947"/>
                  </a:cubicBezTo>
                  <a:cubicBezTo>
                    <a:pt x="99880" y="14736"/>
                    <a:pt x="99880" y="14736"/>
                    <a:pt x="99880" y="14736"/>
                  </a:cubicBezTo>
                  <a:cubicBezTo>
                    <a:pt x="89820" y="16842"/>
                    <a:pt x="78323" y="21052"/>
                    <a:pt x="73293" y="12631"/>
                  </a:cubicBezTo>
                  <a:cubicBezTo>
                    <a:pt x="68263" y="4210"/>
                    <a:pt x="63233" y="0"/>
                    <a:pt x="58203" y="2105"/>
                  </a:cubicBezTo>
                  <a:cubicBezTo>
                    <a:pt x="58203" y="6315"/>
                    <a:pt x="58203" y="10526"/>
                    <a:pt x="58203" y="16842"/>
                  </a:cubicBezTo>
                  <a:cubicBezTo>
                    <a:pt x="57485" y="33684"/>
                    <a:pt x="56766" y="61052"/>
                    <a:pt x="56766" y="65263"/>
                  </a:cubicBezTo>
                  <a:cubicBezTo>
                    <a:pt x="57485" y="69473"/>
                    <a:pt x="58922" y="71578"/>
                    <a:pt x="59640" y="73684"/>
                  </a:cubicBezTo>
                  <a:cubicBezTo>
                    <a:pt x="61077" y="75789"/>
                    <a:pt x="61796" y="77894"/>
                    <a:pt x="62514" y="82105"/>
                  </a:cubicBezTo>
                  <a:cubicBezTo>
                    <a:pt x="62514" y="84210"/>
                    <a:pt x="62514" y="88421"/>
                    <a:pt x="61796" y="90526"/>
                  </a:cubicBezTo>
                  <a:cubicBezTo>
                    <a:pt x="60359" y="96842"/>
                    <a:pt x="57485" y="96842"/>
                    <a:pt x="55329" y="96842"/>
                  </a:cubicBezTo>
                  <a:cubicBezTo>
                    <a:pt x="53173" y="96842"/>
                    <a:pt x="49580" y="94736"/>
                    <a:pt x="48862" y="92631"/>
                  </a:cubicBezTo>
                  <a:cubicBezTo>
                    <a:pt x="48143" y="90526"/>
                    <a:pt x="48143" y="90526"/>
                    <a:pt x="48143" y="90526"/>
                  </a:cubicBezTo>
                  <a:cubicBezTo>
                    <a:pt x="48143" y="86315"/>
                    <a:pt x="48862" y="84210"/>
                    <a:pt x="48862" y="80000"/>
                  </a:cubicBezTo>
                  <a:cubicBezTo>
                    <a:pt x="48862" y="69473"/>
                    <a:pt x="48862" y="58947"/>
                    <a:pt x="48862" y="48421"/>
                  </a:cubicBezTo>
                  <a:cubicBezTo>
                    <a:pt x="48862" y="48421"/>
                    <a:pt x="48862" y="48421"/>
                    <a:pt x="48862" y="48421"/>
                  </a:cubicBezTo>
                  <a:cubicBezTo>
                    <a:pt x="48143" y="35789"/>
                    <a:pt x="47425" y="23157"/>
                    <a:pt x="46706" y="16842"/>
                  </a:cubicBezTo>
                  <a:cubicBezTo>
                    <a:pt x="45988" y="18947"/>
                    <a:pt x="44550" y="23157"/>
                    <a:pt x="43832" y="25263"/>
                  </a:cubicBezTo>
                  <a:cubicBezTo>
                    <a:pt x="38083" y="37894"/>
                    <a:pt x="28742" y="42105"/>
                    <a:pt x="20119" y="48421"/>
                  </a:cubicBezTo>
                  <a:cubicBezTo>
                    <a:pt x="20119" y="50526"/>
                    <a:pt x="19401" y="52631"/>
                    <a:pt x="19401" y="54736"/>
                  </a:cubicBezTo>
                  <a:cubicBezTo>
                    <a:pt x="19401" y="61052"/>
                    <a:pt x="19401" y="67368"/>
                    <a:pt x="19401" y="73684"/>
                  </a:cubicBezTo>
                  <a:cubicBezTo>
                    <a:pt x="19401" y="73684"/>
                    <a:pt x="19401" y="75789"/>
                    <a:pt x="19401" y="75789"/>
                  </a:cubicBezTo>
                  <a:cubicBezTo>
                    <a:pt x="17245" y="77894"/>
                    <a:pt x="15808" y="80000"/>
                    <a:pt x="12934" y="80000"/>
                  </a:cubicBezTo>
                  <a:cubicBezTo>
                    <a:pt x="12215" y="80000"/>
                    <a:pt x="11497" y="80000"/>
                    <a:pt x="10778" y="77894"/>
                  </a:cubicBezTo>
                  <a:cubicBezTo>
                    <a:pt x="8622" y="77894"/>
                    <a:pt x="5748" y="77894"/>
                    <a:pt x="5748" y="67368"/>
                  </a:cubicBezTo>
                  <a:cubicBezTo>
                    <a:pt x="5029" y="61052"/>
                    <a:pt x="6467" y="58947"/>
                    <a:pt x="7904" y="58947"/>
                  </a:cubicBezTo>
                  <a:cubicBezTo>
                    <a:pt x="7904" y="56842"/>
                    <a:pt x="8622" y="56842"/>
                    <a:pt x="8622" y="54736"/>
                  </a:cubicBezTo>
                  <a:cubicBezTo>
                    <a:pt x="4311" y="61052"/>
                    <a:pt x="718" y="67368"/>
                    <a:pt x="0" y="80000"/>
                  </a:cubicBezTo>
                  <a:cubicBezTo>
                    <a:pt x="0" y="80000"/>
                    <a:pt x="718" y="101052"/>
                    <a:pt x="17964" y="94736"/>
                  </a:cubicBezTo>
                  <a:cubicBezTo>
                    <a:pt x="28023" y="90526"/>
                    <a:pt x="36646" y="94736"/>
                    <a:pt x="43113" y="105263"/>
                  </a:cubicBezTo>
                  <a:cubicBezTo>
                    <a:pt x="48862" y="115789"/>
                    <a:pt x="63233" y="119999"/>
                    <a:pt x="66826" y="101052"/>
                  </a:cubicBezTo>
                  <a:cubicBezTo>
                    <a:pt x="70419" y="82105"/>
                    <a:pt x="85508" y="52631"/>
                    <a:pt x="97724" y="46315"/>
                  </a:cubicBezTo>
                  <a:cubicBezTo>
                    <a:pt x="108502" y="37894"/>
                    <a:pt x="117844" y="48421"/>
                    <a:pt x="119281" y="23157"/>
                  </a:cubicBezTo>
                  <a:cubicBezTo>
                    <a:pt x="120000" y="16842"/>
                    <a:pt x="117125" y="12631"/>
                    <a:pt x="113532" y="1263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1693863" y="2152651"/>
              <a:ext cx="155700" cy="8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18461"/>
                  </a:moveTo>
                  <a:cubicBezTo>
                    <a:pt x="85000" y="9230"/>
                    <a:pt x="70000" y="9230"/>
                    <a:pt x="55000" y="9230"/>
                  </a:cubicBezTo>
                  <a:cubicBezTo>
                    <a:pt x="40000" y="9230"/>
                    <a:pt x="20000" y="0"/>
                    <a:pt x="10000" y="18461"/>
                  </a:cubicBezTo>
                  <a:cubicBezTo>
                    <a:pt x="0" y="36923"/>
                    <a:pt x="0" y="55384"/>
                    <a:pt x="5000" y="73846"/>
                  </a:cubicBezTo>
                  <a:cubicBezTo>
                    <a:pt x="15000" y="92307"/>
                    <a:pt x="35000" y="92307"/>
                    <a:pt x="45000" y="101538"/>
                  </a:cubicBezTo>
                  <a:cubicBezTo>
                    <a:pt x="60000" y="110769"/>
                    <a:pt x="80000" y="120000"/>
                    <a:pt x="95000" y="110769"/>
                  </a:cubicBezTo>
                  <a:cubicBezTo>
                    <a:pt x="120000" y="101538"/>
                    <a:pt x="120000" y="36923"/>
                    <a:pt x="100000" y="1846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1655763" y="1874838"/>
              <a:ext cx="265200" cy="27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6976"/>
                  </a:moveTo>
                  <a:cubicBezTo>
                    <a:pt x="0" y="33488"/>
                    <a:pt x="32195" y="0"/>
                    <a:pt x="61463" y="0"/>
                  </a:cubicBezTo>
                  <a:cubicBezTo>
                    <a:pt x="93658" y="0"/>
                    <a:pt x="120000" y="33488"/>
                    <a:pt x="120000" y="66976"/>
                  </a:cubicBezTo>
                  <a:cubicBezTo>
                    <a:pt x="120000" y="97674"/>
                    <a:pt x="93658" y="120000"/>
                    <a:pt x="64390" y="120000"/>
                  </a:cubicBezTo>
                  <a:cubicBezTo>
                    <a:pt x="35121" y="120000"/>
                    <a:pt x="0" y="97674"/>
                    <a:pt x="0" y="66976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2178050" y="2198688"/>
              <a:ext cx="168300" cy="8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8461" y="9230"/>
                  </a:moveTo>
                  <a:cubicBezTo>
                    <a:pt x="50769" y="18461"/>
                    <a:pt x="23076" y="0"/>
                    <a:pt x="4615" y="46153"/>
                  </a:cubicBezTo>
                  <a:cubicBezTo>
                    <a:pt x="0" y="55384"/>
                    <a:pt x="4615" y="73846"/>
                    <a:pt x="9230" y="92307"/>
                  </a:cubicBezTo>
                  <a:cubicBezTo>
                    <a:pt x="18461" y="110769"/>
                    <a:pt x="32307" y="110769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10769" y="9230"/>
                    <a:pt x="78461" y="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2055813" y="1498601"/>
              <a:ext cx="690600" cy="51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4579" y="0"/>
                  </a:moveTo>
                  <a:cubicBezTo>
                    <a:pt x="14579" y="0"/>
                    <a:pt x="0" y="36455"/>
                    <a:pt x="26915" y="77468"/>
                  </a:cubicBezTo>
                  <a:cubicBezTo>
                    <a:pt x="54953" y="120000"/>
                    <a:pt x="77383" y="97215"/>
                    <a:pt x="77383" y="97215"/>
                  </a:cubicBezTo>
                  <a:cubicBezTo>
                    <a:pt x="77383" y="97215"/>
                    <a:pt x="68411" y="57721"/>
                    <a:pt x="77383" y="53164"/>
                  </a:cubicBezTo>
                  <a:cubicBezTo>
                    <a:pt x="86355" y="48607"/>
                    <a:pt x="94205" y="59240"/>
                    <a:pt x="94205" y="59240"/>
                  </a:cubicBezTo>
                  <a:cubicBezTo>
                    <a:pt x="94205" y="59240"/>
                    <a:pt x="111028" y="66835"/>
                    <a:pt x="115514" y="47088"/>
                  </a:cubicBezTo>
                  <a:cubicBezTo>
                    <a:pt x="120000" y="28860"/>
                    <a:pt x="102056" y="13670"/>
                    <a:pt x="93084" y="10632"/>
                  </a:cubicBezTo>
                  <a:cubicBezTo>
                    <a:pt x="84112" y="7594"/>
                    <a:pt x="65046" y="4556"/>
                    <a:pt x="56074" y="28860"/>
                  </a:cubicBezTo>
                  <a:cubicBezTo>
                    <a:pt x="56074" y="28860"/>
                    <a:pt x="33644" y="0"/>
                    <a:pt x="14579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1984375" y="2120901"/>
              <a:ext cx="77700" cy="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24000"/>
                  </a:moveTo>
                  <a:cubicBezTo>
                    <a:pt x="80000" y="0"/>
                    <a:pt x="70000" y="0"/>
                    <a:pt x="60000" y="0"/>
                  </a:cubicBezTo>
                  <a:cubicBezTo>
                    <a:pt x="40000" y="24000"/>
                    <a:pt x="30000" y="0"/>
                    <a:pt x="20000" y="24000"/>
                  </a:cubicBezTo>
                  <a:cubicBezTo>
                    <a:pt x="0" y="24000"/>
                    <a:pt x="0" y="96000"/>
                    <a:pt x="20000" y="96000"/>
                  </a:cubicBezTo>
                  <a:cubicBezTo>
                    <a:pt x="30000" y="120000"/>
                    <a:pt x="40000" y="120000"/>
                    <a:pt x="50000" y="120000"/>
                  </a:cubicBezTo>
                  <a:cubicBezTo>
                    <a:pt x="60000" y="120000"/>
                    <a:pt x="80000" y="120000"/>
                    <a:pt x="90000" y="120000"/>
                  </a:cubicBezTo>
                  <a:cubicBezTo>
                    <a:pt x="120000" y="120000"/>
                    <a:pt x="120000" y="48000"/>
                    <a:pt x="100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2449513" y="2100263"/>
              <a:ext cx="297000" cy="246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1304" y="0"/>
                  </a:moveTo>
                  <a:cubicBezTo>
                    <a:pt x="31304" y="0"/>
                    <a:pt x="101739" y="0"/>
                    <a:pt x="120000" y="60000"/>
                  </a:cubicBezTo>
                  <a:cubicBezTo>
                    <a:pt x="120000" y="60000"/>
                    <a:pt x="112173" y="120000"/>
                    <a:pt x="31304" y="107368"/>
                  </a:cubicBezTo>
                  <a:cubicBezTo>
                    <a:pt x="31304" y="107368"/>
                    <a:pt x="2608" y="101052"/>
                    <a:pt x="0" y="88421"/>
                  </a:cubicBezTo>
                  <a:cubicBezTo>
                    <a:pt x="0" y="88421"/>
                    <a:pt x="39130" y="31578"/>
                    <a:pt x="31304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2255838" y="2457451"/>
              <a:ext cx="355500" cy="298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181" y="13043"/>
                  </a:moveTo>
                  <a:cubicBezTo>
                    <a:pt x="91636" y="41739"/>
                    <a:pt x="80727" y="60000"/>
                    <a:pt x="61090" y="75652"/>
                  </a:cubicBezTo>
                  <a:cubicBezTo>
                    <a:pt x="52363" y="83478"/>
                    <a:pt x="43636" y="88695"/>
                    <a:pt x="34909" y="91304"/>
                  </a:cubicBezTo>
                  <a:cubicBezTo>
                    <a:pt x="26181" y="96521"/>
                    <a:pt x="15272" y="96521"/>
                    <a:pt x="4363" y="101739"/>
                  </a:cubicBezTo>
                  <a:cubicBezTo>
                    <a:pt x="2181" y="101739"/>
                    <a:pt x="2181" y="106956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0" y="112173"/>
                    <a:pt x="2181" y="120000"/>
                    <a:pt x="6545" y="120000"/>
                  </a:cubicBezTo>
                  <a:cubicBezTo>
                    <a:pt x="8727" y="120000"/>
                    <a:pt x="10909" y="120000"/>
                    <a:pt x="10909" y="120000"/>
                  </a:cubicBezTo>
                  <a:cubicBezTo>
                    <a:pt x="15272" y="117391"/>
                    <a:pt x="19636" y="117391"/>
                    <a:pt x="24000" y="117391"/>
                  </a:cubicBezTo>
                  <a:cubicBezTo>
                    <a:pt x="24000" y="117391"/>
                    <a:pt x="24000" y="117391"/>
                    <a:pt x="24000" y="114782"/>
                  </a:cubicBezTo>
                  <a:cubicBezTo>
                    <a:pt x="43636" y="114782"/>
                    <a:pt x="63272" y="101739"/>
                    <a:pt x="74181" y="93913"/>
                  </a:cubicBezTo>
                  <a:cubicBezTo>
                    <a:pt x="93818" y="75652"/>
                    <a:pt x="115636" y="46956"/>
                    <a:pt x="120000" y="18260"/>
                  </a:cubicBezTo>
                  <a:cubicBezTo>
                    <a:pt x="120000" y="2608"/>
                    <a:pt x="100363" y="0"/>
                    <a:pt x="98181" y="1304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2649538" y="2087563"/>
              <a:ext cx="714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090" y="53333"/>
                  </a:moveTo>
                  <a:cubicBezTo>
                    <a:pt x="109090" y="40000"/>
                    <a:pt x="87272" y="26666"/>
                    <a:pt x="76363" y="26666"/>
                  </a:cubicBezTo>
                  <a:cubicBezTo>
                    <a:pt x="65454" y="13333"/>
                    <a:pt x="54545" y="13333"/>
                    <a:pt x="54545" y="13333"/>
                  </a:cubicBezTo>
                  <a:cubicBezTo>
                    <a:pt x="43636" y="0"/>
                    <a:pt x="43636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10909" y="0"/>
                    <a:pt x="0" y="13333"/>
                    <a:pt x="0" y="40000"/>
                  </a:cubicBezTo>
                  <a:cubicBezTo>
                    <a:pt x="0" y="53333"/>
                    <a:pt x="10909" y="53333"/>
                    <a:pt x="10909" y="66666"/>
                  </a:cubicBezTo>
                  <a:cubicBezTo>
                    <a:pt x="21818" y="80000"/>
                    <a:pt x="21818" y="80000"/>
                    <a:pt x="32727" y="93333"/>
                  </a:cubicBezTo>
                  <a:cubicBezTo>
                    <a:pt x="43636" y="106666"/>
                    <a:pt x="65454" y="120000"/>
                    <a:pt x="87272" y="120000"/>
                  </a:cubicBezTo>
                  <a:cubicBezTo>
                    <a:pt x="98181" y="120000"/>
                    <a:pt x="109090" y="120000"/>
                    <a:pt x="109090" y="106666"/>
                  </a:cubicBezTo>
                  <a:cubicBezTo>
                    <a:pt x="120000" y="93333"/>
                    <a:pt x="120000" y="80000"/>
                    <a:pt x="109090" y="53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1765300" y="2684463"/>
              <a:ext cx="200100" cy="336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258" y="9230"/>
                  </a:moveTo>
                  <a:cubicBezTo>
                    <a:pt x="85161" y="0"/>
                    <a:pt x="73548" y="43846"/>
                    <a:pt x="73548" y="50769"/>
                  </a:cubicBezTo>
                  <a:cubicBezTo>
                    <a:pt x="69677" y="62307"/>
                    <a:pt x="69677" y="76153"/>
                    <a:pt x="61935" y="87692"/>
                  </a:cubicBezTo>
                  <a:cubicBezTo>
                    <a:pt x="58064" y="103846"/>
                    <a:pt x="38709" y="96923"/>
                    <a:pt x="19354" y="94615"/>
                  </a:cubicBezTo>
                  <a:cubicBezTo>
                    <a:pt x="3870" y="94615"/>
                    <a:pt x="0" y="108461"/>
                    <a:pt x="11612" y="113076"/>
                  </a:cubicBezTo>
                  <a:cubicBezTo>
                    <a:pt x="27096" y="120000"/>
                    <a:pt x="42580" y="120000"/>
                    <a:pt x="58064" y="117692"/>
                  </a:cubicBezTo>
                  <a:cubicBezTo>
                    <a:pt x="65806" y="117692"/>
                    <a:pt x="73548" y="115384"/>
                    <a:pt x="81290" y="113076"/>
                  </a:cubicBezTo>
                  <a:cubicBezTo>
                    <a:pt x="89032" y="110769"/>
                    <a:pt x="89032" y="103846"/>
                    <a:pt x="85161" y="101538"/>
                  </a:cubicBezTo>
                  <a:cubicBezTo>
                    <a:pt x="89032" y="94615"/>
                    <a:pt x="92903" y="87692"/>
                    <a:pt x="96774" y="80769"/>
                  </a:cubicBezTo>
                  <a:cubicBezTo>
                    <a:pt x="96774" y="66923"/>
                    <a:pt x="96774" y="50769"/>
                    <a:pt x="100645" y="36923"/>
                  </a:cubicBezTo>
                  <a:cubicBezTo>
                    <a:pt x="104516" y="32307"/>
                    <a:pt x="120000" y="11538"/>
                    <a:pt x="112258" y="923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2139950" y="2787651"/>
              <a:ext cx="135000" cy="29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1428" y="101333"/>
                  </a:moveTo>
                  <a:cubicBezTo>
                    <a:pt x="57142" y="98666"/>
                    <a:pt x="51428" y="80000"/>
                    <a:pt x="45714" y="66666"/>
                  </a:cubicBezTo>
                  <a:cubicBezTo>
                    <a:pt x="40000" y="42666"/>
                    <a:pt x="40000" y="1866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714" y="8000"/>
                    <a:pt x="11428" y="16000"/>
                    <a:pt x="17142" y="24000"/>
                  </a:cubicBezTo>
                  <a:cubicBezTo>
                    <a:pt x="17142" y="24000"/>
                    <a:pt x="17142" y="24000"/>
                    <a:pt x="17142" y="21333"/>
                  </a:cubicBezTo>
                  <a:cubicBezTo>
                    <a:pt x="17142" y="21333"/>
                    <a:pt x="17142" y="21333"/>
                    <a:pt x="17142" y="24000"/>
                  </a:cubicBezTo>
                  <a:cubicBezTo>
                    <a:pt x="28571" y="40000"/>
                    <a:pt x="11428" y="74666"/>
                    <a:pt x="22857" y="96000"/>
                  </a:cubicBezTo>
                  <a:cubicBezTo>
                    <a:pt x="22857" y="101333"/>
                    <a:pt x="28571" y="106666"/>
                    <a:pt x="34285" y="112000"/>
                  </a:cubicBezTo>
                  <a:cubicBezTo>
                    <a:pt x="40000" y="114666"/>
                    <a:pt x="45714" y="117333"/>
                    <a:pt x="51428" y="114666"/>
                  </a:cubicBezTo>
                  <a:cubicBezTo>
                    <a:pt x="57142" y="117333"/>
                    <a:pt x="68571" y="120000"/>
                    <a:pt x="80000" y="120000"/>
                  </a:cubicBezTo>
                  <a:cubicBezTo>
                    <a:pt x="108571" y="120000"/>
                    <a:pt x="120000" y="101333"/>
                    <a:pt x="91428" y="101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2605088" y="2547938"/>
              <a:ext cx="128700" cy="32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8000" y="96000"/>
                  </a:moveTo>
                  <a:cubicBezTo>
                    <a:pt x="96000" y="91200"/>
                    <a:pt x="72000" y="91200"/>
                    <a:pt x="60000" y="86400"/>
                  </a:cubicBezTo>
                  <a:cubicBezTo>
                    <a:pt x="48000" y="76800"/>
                    <a:pt x="54000" y="67200"/>
                    <a:pt x="54000" y="60000"/>
                  </a:cubicBezTo>
                  <a:cubicBezTo>
                    <a:pt x="54000" y="43200"/>
                    <a:pt x="60000" y="9600"/>
                    <a:pt x="24000" y="0"/>
                  </a:cubicBezTo>
                  <a:cubicBezTo>
                    <a:pt x="24000" y="0"/>
                    <a:pt x="24000" y="0"/>
                    <a:pt x="24000" y="0"/>
                  </a:cubicBezTo>
                  <a:cubicBezTo>
                    <a:pt x="0" y="9600"/>
                    <a:pt x="12000" y="24000"/>
                    <a:pt x="12000" y="36000"/>
                  </a:cubicBezTo>
                  <a:cubicBezTo>
                    <a:pt x="18000" y="50400"/>
                    <a:pt x="18000" y="64800"/>
                    <a:pt x="18000" y="79200"/>
                  </a:cubicBezTo>
                  <a:cubicBezTo>
                    <a:pt x="18000" y="84000"/>
                    <a:pt x="18000" y="91200"/>
                    <a:pt x="24000" y="96000"/>
                  </a:cubicBezTo>
                  <a:cubicBezTo>
                    <a:pt x="24000" y="96000"/>
                    <a:pt x="24000" y="98400"/>
                    <a:pt x="18000" y="98400"/>
                  </a:cubicBezTo>
                  <a:cubicBezTo>
                    <a:pt x="18000" y="100800"/>
                    <a:pt x="18000" y="100800"/>
                    <a:pt x="24000" y="103200"/>
                  </a:cubicBezTo>
                  <a:cubicBezTo>
                    <a:pt x="24000" y="105600"/>
                    <a:pt x="30000" y="105600"/>
                    <a:pt x="36000" y="105600"/>
                  </a:cubicBezTo>
                  <a:cubicBezTo>
                    <a:pt x="36000" y="105600"/>
                    <a:pt x="36000" y="105600"/>
                    <a:pt x="36000" y="105600"/>
                  </a:cubicBezTo>
                  <a:cubicBezTo>
                    <a:pt x="54000" y="115200"/>
                    <a:pt x="78000" y="120000"/>
                    <a:pt x="102000" y="110400"/>
                  </a:cubicBezTo>
                  <a:cubicBezTo>
                    <a:pt x="114000" y="108000"/>
                    <a:pt x="120000" y="100800"/>
                    <a:pt x="108000" y="96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1403350" y="1620838"/>
              <a:ext cx="271500" cy="10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22500"/>
                  </a:moveTo>
                  <a:cubicBezTo>
                    <a:pt x="68571" y="30000"/>
                    <a:pt x="60000" y="45000"/>
                    <a:pt x="45714" y="45000"/>
                  </a:cubicBezTo>
                  <a:cubicBezTo>
                    <a:pt x="31428" y="37500"/>
                    <a:pt x="25714" y="30000"/>
                    <a:pt x="17142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0" y="37500"/>
                    <a:pt x="22857" y="82500"/>
                    <a:pt x="34285" y="97500"/>
                  </a:cubicBezTo>
                  <a:cubicBezTo>
                    <a:pt x="62857" y="120000"/>
                    <a:pt x="91428" y="37500"/>
                    <a:pt x="117142" y="90000"/>
                  </a:cubicBezTo>
                  <a:cubicBezTo>
                    <a:pt x="117142" y="90000"/>
                    <a:pt x="120000" y="90000"/>
                    <a:pt x="120000" y="82500"/>
                  </a:cubicBezTo>
                  <a:cubicBezTo>
                    <a:pt x="117142" y="30000"/>
                    <a:pt x="100000" y="15000"/>
                    <a:pt x="80000" y="225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2424113" y="1633538"/>
              <a:ext cx="303300" cy="20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340" y="7741"/>
                  </a:moveTo>
                  <a:cubicBezTo>
                    <a:pt x="102127" y="34838"/>
                    <a:pt x="97021" y="38709"/>
                    <a:pt x="79148" y="38709"/>
                  </a:cubicBezTo>
                  <a:cubicBezTo>
                    <a:pt x="66382" y="38709"/>
                    <a:pt x="56170" y="34838"/>
                    <a:pt x="43404" y="30967"/>
                  </a:cubicBezTo>
                  <a:cubicBezTo>
                    <a:pt x="17872" y="27096"/>
                    <a:pt x="0" y="61935"/>
                    <a:pt x="10212" y="92903"/>
                  </a:cubicBezTo>
                  <a:cubicBezTo>
                    <a:pt x="12765" y="92903"/>
                    <a:pt x="20425" y="120000"/>
                    <a:pt x="20425" y="120000"/>
                  </a:cubicBezTo>
                  <a:cubicBezTo>
                    <a:pt x="20425" y="89032"/>
                    <a:pt x="22978" y="58064"/>
                    <a:pt x="38297" y="54193"/>
                  </a:cubicBezTo>
                  <a:cubicBezTo>
                    <a:pt x="48510" y="54193"/>
                    <a:pt x="61276" y="61935"/>
                    <a:pt x="74042" y="61935"/>
                  </a:cubicBezTo>
                  <a:cubicBezTo>
                    <a:pt x="94468" y="65806"/>
                    <a:pt x="120000" y="54193"/>
                    <a:pt x="120000" y="15483"/>
                  </a:cubicBezTo>
                  <a:cubicBezTo>
                    <a:pt x="120000" y="7741"/>
                    <a:pt x="114893" y="0"/>
                    <a:pt x="112340" y="774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1720850" y="2055813"/>
              <a:ext cx="877800" cy="439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176" y="15882"/>
                  </a:moveTo>
                  <a:cubicBezTo>
                    <a:pt x="111176" y="15882"/>
                    <a:pt x="111176" y="15882"/>
                    <a:pt x="111176" y="15882"/>
                  </a:cubicBezTo>
                  <a:cubicBezTo>
                    <a:pt x="111176" y="15882"/>
                    <a:pt x="111176" y="14117"/>
                    <a:pt x="111176" y="14117"/>
                  </a:cubicBezTo>
                  <a:cubicBezTo>
                    <a:pt x="112941" y="5294"/>
                    <a:pt x="110294" y="0"/>
                    <a:pt x="108529" y="7058"/>
                  </a:cubicBezTo>
                  <a:cubicBezTo>
                    <a:pt x="100588" y="47647"/>
                    <a:pt x="79411" y="74117"/>
                    <a:pt x="60000" y="84705"/>
                  </a:cubicBezTo>
                  <a:cubicBezTo>
                    <a:pt x="50294" y="88235"/>
                    <a:pt x="37941" y="90000"/>
                    <a:pt x="28235" y="86470"/>
                  </a:cubicBezTo>
                  <a:cubicBezTo>
                    <a:pt x="17647" y="84705"/>
                    <a:pt x="8823" y="74117"/>
                    <a:pt x="0" y="67058"/>
                  </a:cubicBezTo>
                  <a:cubicBezTo>
                    <a:pt x="0" y="67058"/>
                    <a:pt x="0" y="68823"/>
                    <a:pt x="0" y="68823"/>
                  </a:cubicBezTo>
                  <a:cubicBezTo>
                    <a:pt x="5294" y="86470"/>
                    <a:pt x="16764" y="93529"/>
                    <a:pt x="26470" y="97058"/>
                  </a:cubicBezTo>
                  <a:cubicBezTo>
                    <a:pt x="37941" y="104117"/>
                    <a:pt x="51176" y="105882"/>
                    <a:pt x="62647" y="100588"/>
                  </a:cubicBezTo>
                  <a:cubicBezTo>
                    <a:pt x="75882" y="93529"/>
                    <a:pt x="89117" y="81176"/>
                    <a:pt x="97941" y="61764"/>
                  </a:cubicBezTo>
                  <a:cubicBezTo>
                    <a:pt x="91764" y="77647"/>
                    <a:pt x="82941" y="90000"/>
                    <a:pt x="71470" y="98823"/>
                  </a:cubicBezTo>
                  <a:cubicBezTo>
                    <a:pt x="62647" y="104117"/>
                    <a:pt x="53823" y="105882"/>
                    <a:pt x="45000" y="105882"/>
                  </a:cubicBezTo>
                  <a:cubicBezTo>
                    <a:pt x="36176" y="105882"/>
                    <a:pt x="28235" y="98823"/>
                    <a:pt x="19411" y="98823"/>
                  </a:cubicBezTo>
                  <a:cubicBezTo>
                    <a:pt x="18529" y="98823"/>
                    <a:pt x="17647" y="100588"/>
                    <a:pt x="18529" y="102352"/>
                  </a:cubicBezTo>
                  <a:cubicBezTo>
                    <a:pt x="25588" y="114705"/>
                    <a:pt x="36176" y="116470"/>
                    <a:pt x="45000" y="118235"/>
                  </a:cubicBezTo>
                  <a:cubicBezTo>
                    <a:pt x="55588" y="120000"/>
                    <a:pt x="65294" y="116470"/>
                    <a:pt x="75000" y="109411"/>
                  </a:cubicBezTo>
                  <a:cubicBezTo>
                    <a:pt x="83823" y="104117"/>
                    <a:pt x="92647" y="93529"/>
                    <a:pt x="99705" y="79411"/>
                  </a:cubicBezTo>
                  <a:cubicBezTo>
                    <a:pt x="109411" y="63529"/>
                    <a:pt x="113823" y="42352"/>
                    <a:pt x="118235" y="19411"/>
                  </a:cubicBezTo>
                  <a:cubicBezTo>
                    <a:pt x="120000" y="10588"/>
                    <a:pt x="112941" y="7058"/>
                    <a:pt x="111176" y="158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1933575" y="2438401"/>
              <a:ext cx="1413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7272" y="110000"/>
                  </a:moveTo>
                  <a:cubicBezTo>
                    <a:pt x="70909" y="110000"/>
                    <a:pt x="16363" y="120000"/>
                    <a:pt x="16363" y="90000"/>
                  </a:cubicBezTo>
                  <a:cubicBezTo>
                    <a:pt x="16363" y="70000"/>
                    <a:pt x="0" y="10000"/>
                    <a:pt x="38181" y="10000"/>
                  </a:cubicBezTo>
                  <a:cubicBezTo>
                    <a:pt x="54545" y="5000"/>
                    <a:pt x="109090" y="0"/>
                    <a:pt x="109090" y="30000"/>
                  </a:cubicBezTo>
                  <a:cubicBezTo>
                    <a:pt x="109090" y="45000"/>
                    <a:pt x="120000" y="110000"/>
                    <a:pt x="87272" y="110000"/>
                  </a:cubicBezTo>
                  <a:close/>
                  <a:moveTo>
                    <a:pt x="38181" y="25000"/>
                  </a:moveTo>
                  <a:cubicBezTo>
                    <a:pt x="27272" y="25000"/>
                    <a:pt x="32727" y="80000"/>
                    <a:pt x="32727" y="90000"/>
                  </a:cubicBezTo>
                  <a:cubicBezTo>
                    <a:pt x="32727" y="95000"/>
                    <a:pt x="87272" y="95000"/>
                    <a:pt x="87272" y="95000"/>
                  </a:cubicBezTo>
                  <a:cubicBezTo>
                    <a:pt x="98181" y="95000"/>
                    <a:pt x="92727" y="35000"/>
                    <a:pt x="92727" y="30000"/>
                  </a:cubicBezTo>
                  <a:cubicBezTo>
                    <a:pt x="92727" y="20000"/>
                    <a:pt x="43636" y="25000"/>
                    <a:pt x="38181" y="25000"/>
                  </a:cubicBezTo>
                  <a:cubicBezTo>
                    <a:pt x="38181" y="25000"/>
                    <a:pt x="38181" y="25000"/>
                    <a:pt x="38181" y="25000"/>
                  </a:cubicBezTo>
                  <a:cubicBezTo>
                    <a:pt x="32727" y="25000"/>
                    <a:pt x="38181" y="25000"/>
                    <a:pt x="38181" y="25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1965325" y="2463801"/>
              <a:ext cx="840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8461" y="8000"/>
                  </a:moveTo>
                  <a:cubicBezTo>
                    <a:pt x="0" y="8000"/>
                    <a:pt x="9230" y="96000"/>
                    <a:pt x="9230" y="112000"/>
                  </a:cubicBezTo>
                  <a:cubicBezTo>
                    <a:pt x="9230" y="120000"/>
                    <a:pt x="101538" y="120000"/>
                    <a:pt x="101538" y="120000"/>
                  </a:cubicBezTo>
                  <a:cubicBezTo>
                    <a:pt x="120000" y="120000"/>
                    <a:pt x="110769" y="24000"/>
                    <a:pt x="110769" y="16000"/>
                  </a:cubicBezTo>
                  <a:cubicBezTo>
                    <a:pt x="110769" y="0"/>
                    <a:pt x="27692" y="8000"/>
                    <a:pt x="18461" y="8000"/>
                  </a:cubicBezTo>
                  <a:cubicBezTo>
                    <a:pt x="18461" y="8000"/>
                    <a:pt x="18461" y="8000"/>
                    <a:pt x="18461" y="8000"/>
                  </a:cubicBezTo>
                  <a:cubicBezTo>
                    <a:pt x="9230" y="8000"/>
                    <a:pt x="18461" y="8000"/>
                    <a:pt x="18461" y="80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1384300" y="1439863"/>
              <a:ext cx="1433400" cy="167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78" y="76744"/>
                  </a:moveTo>
                  <a:cubicBezTo>
                    <a:pt x="119459" y="67906"/>
                    <a:pt x="118918" y="60930"/>
                    <a:pt x="115135" y="53488"/>
                  </a:cubicBezTo>
                  <a:cubicBezTo>
                    <a:pt x="114054" y="51627"/>
                    <a:pt x="114594" y="52093"/>
                    <a:pt x="115675" y="50232"/>
                  </a:cubicBezTo>
                  <a:cubicBezTo>
                    <a:pt x="116216" y="49302"/>
                    <a:pt x="116216" y="47906"/>
                    <a:pt x="116756" y="46976"/>
                  </a:cubicBezTo>
                  <a:cubicBezTo>
                    <a:pt x="117297" y="44186"/>
                    <a:pt x="117837" y="41395"/>
                    <a:pt x="117837" y="38604"/>
                  </a:cubicBezTo>
                  <a:cubicBezTo>
                    <a:pt x="117837" y="36744"/>
                    <a:pt x="117837" y="33953"/>
                    <a:pt x="115675" y="33488"/>
                  </a:cubicBezTo>
                  <a:cubicBezTo>
                    <a:pt x="112432" y="33023"/>
                    <a:pt x="111891" y="35813"/>
                    <a:pt x="111351" y="37674"/>
                  </a:cubicBezTo>
                  <a:cubicBezTo>
                    <a:pt x="110270" y="40000"/>
                    <a:pt x="109189" y="42325"/>
                    <a:pt x="106486" y="43720"/>
                  </a:cubicBezTo>
                  <a:cubicBezTo>
                    <a:pt x="105405" y="44651"/>
                    <a:pt x="104324" y="45581"/>
                    <a:pt x="103243" y="45581"/>
                  </a:cubicBezTo>
                  <a:cubicBezTo>
                    <a:pt x="102702" y="45581"/>
                    <a:pt x="98918" y="45116"/>
                    <a:pt x="98918" y="45116"/>
                  </a:cubicBezTo>
                  <a:cubicBezTo>
                    <a:pt x="98378" y="44651"/>
                    <a:pt x="98918" y="41860"/>
                    <a:pt x="98378" y="40930"/>
                  </a:cubicBezTo>
                  <a:cubicBezTo>
                    <a:pt x="98378" y="39534"/>
                    <a:pt x="97837" y="38139"/>
                    <a:pt x="97837" y="36744"/>
                  </a:cubicBezTo>
                  <a:cubicBezTo>
                    <a:pt x="96756" y="33953"/>
                    <a:pt x="95675" y="30697"/>
                    <a:pt x="95135" y="27906"/>
                  </a:cubicBezTo>
                  <a:cubicBezTo>
                    <a:pt x="94594" y="26511"/>
                    <a:pt x="92972" y="23255"/>
                    <a:pt x="95135" y="22790"/>
                  </a:cubicBezTo>
                  <a:cubicBezTo>
                    <a:pt x="96216" y="22325"/>
                    <a:pt x="97297" y="23255"/>
                    <a:pt x="97837" y="23720"/>
                  </a:cubicBezTo>
                  <a:cubicBezTo>
                    <a:pt x="99459" y="24186"/>
                    <a:pt x="101081" y="25116"/>
                    <a:pt x="102702" y="25116"/>
                  </a:cubicBezTo>
                  <a:cubicBezTo>
                    <a:pt x="108108" y="26046"/>
                    <a:pt x="114054" y="23255"/>
                    <a:pt x="115135" y="18604"/>
                  </a:cubicBezTo>
                  <a:cubicBezTo>
                    <a:pt x="116756" y="12558"/>
                    <a:pt x="109729" y="7906"/>
                    <a:pt x="103783" y="6046"/>
                  </a:cubicBezTo>
                  <a:cubicBezTo>
                    <a:pt x="97837" y="3720"/>
                    <a:pt x="90270" y="3720"/>
                    <a:pt x="84864" y="6976"/>
                  </a:cubicBezTo>
                  <a:cubicBezTo>
                    <a:pt x="84324" y="7441"/>
                    <a:pt x="83243" y="7906"/>
                    <a:pt x="82702" y="8372"/>
                  </a:cubicBezTo>
                  <a:cubicBezTo>
                    <a:pt x="81081" y="8837"/>
                    <a:pt x="83243" y="8837"/>
                    <a:pt x="81081" y="8372"/>
                  </a:cubicBezTo>
                  <a:cubicBezTo>
                    <a:pt x="79459" y="7906"/>
                    <a:pt x="78378" y="6511"/>
                    <a:pt x="76756" y="6046"/>
                  </a:cubicBezTo>
                  <a:cubicBezTo>
                    <a:pt x="74594" y="4651"/>
                    <a:pt x="71891" y="3255"/>
                    <a:pt x="69189" y="2790"/>
                  </a:cubicBezTo>
                  <a:cubicBezTo>
                    <a:pt x="62702" y="465"/>
                    <a:pt x="55675" y="0"/>
                    <a:pt x="48648" y="1395"/>
                  </a:cubicBezTo>
                  <a:cubicBezTo>
                    <a:pt x="45945" y="1860"/>
                    <a:pt x="43243" y="2325"/>
                    <a:pt x="40540" y="3255"/>
                  </a:cubicBezTo>
                  <a:cubicBezTo>
                    <a:pt x="39459" y="3720"/>
                    <a:pt x="37837" y="5116"/>
                    <a:pt x="36216" y="5581"/>
                  </a:cubicBezTo>
                  <a:cubicBezTo>
                    <a:pt x="34594" y="6046"/>
                    <a:pt x="36756" y="6046"/>
                    <a:pt x="34594" y="5116"/>
                  </a:cubicBezTo>
                  <a:cubicBezTo>
                    <a:pt x="33513" y="5116"/>
                    <a:pt x="32432" y="4186"/>
                    <a:pt x="31891" y="3720"/>
                  </a:cubicBezTo>
                  <a:cubicBezTo>
                    <a:pt x="25945" y="465"/>
                    <a:pt x="18918" y="0"/>
                    <a:pt x="12432" y="1860"/>
                  </a:cubicBezTo>
                  <a:cubicBezTo>
                    <a:pt x="6486" y="3720"/>
                    <a:pt x="0" y="7906"/>
                    <a:pt x="540" y="13953"/>
                  </a:cubicBezTo>
                  <a:cubicBezTo>
                    <a:pt x="540" y="19534"/>
                    <a:pt x="7027" y="22790"/>
                    <a:pt x="12972" y="21860"/>
                  </a:cubicBezTo>
                  <a:cubicBezTo>
                    <a:pt x="14594" y="21395"/>
                    <a:pt x="16216" y="20930"/>
                    <a:pt x="17297" y="20000"/>
                  </a:cubicBezTo>
                  <a:cubicBezTo>
                    <a:pt x="18378" y="19534"/>
                    <a:pt x="18918" y="19069"/>
                    <a:pt x="19459" y="19069"/>
                  </a:cubicBezTo>
                  <a:cubicBezTo>
                    <a:pt x="22162" y="19534"/>
                    <a:pt x="21081" y="22325"/>
                    <a:pt x="20000" y="23720"/>
                  </a:cubicBezTo>
                  <a:cubicBezTo>
                    <a:pt x="17297" y="28372"/>
                    <a:pt x="14594" y="33488"/>
                    <a:pt x="14054" y="39069"/>
                  </a:cubicBezTo>
                  <a:cubicBezTo>
                    <a:pt x="10810" y="52558"/>
                    <a:pt x="22162" y="64186"/>
                    <a:pt x="35675" y="70232"/>
                  </a:cubicBezTo>
                  <a:cubicBezTo>
                    <a:pt x="31351" y="76744"/>
                    <a:pt x="31351" y="85116"/>
                    <a:pt x="31891" y="92558"/>
                  </a:cubicBezTo>
                  <a:cubicBezTo>
                    <a:pt x="32432" y="94883"/>
                    <a:pt x="32972" y="97674"/>
                    <a:pt x="32972" y="100000"/>
                  </a:cubicBezTo>
                  <a:cubicBezTo>
                    <a:pt x="33513" y="101395"/>
                    <a:pt x="34054" y="103255"/>
                    <a:pt x="33513" y="104186"/>
                  </a:cubicBezTo>
                  <a:cubicBezTo>
                    <a:pt x="32972" y="105581"/>
                    <a:pt x="31891" y="105581"/>
                    <a:pt x="30810" y="106976"/>
                  </a:cubicBezTo>
                  <a:cubicBezTo>
                    <a:pt x="28648" y="109302"/>
                    <a:pt x="29189" y="112558"/>
                    <a:pt x="31891" y="114418"/>
                  </a:cubicBezTo>
                  <a:cubicBezTo>
                    <a:pt x="34594" y="116279"/>
                    <a:pt x="38918" y="116279"/>
                    <a:pt x="42162" y="115813"/>
                  </a:cubicBezTo>
                  <a:cubicBezTo>
                    <a:pt x="49729" y="114883"/>
                    <a:pt x="47567" y="109302"/>
                    <a:pt x="48108" y="104186"/>
                  </a:cubicBezTo>
                  <a:cubicBezTo>
                    <a:pt x="48648" y="101860"/>
                    <a:pt x="48648" y="94883"/>
                    <a:pt x="51891" y="93488"/>
                  </a:cubicBezTo>
                  <a:cubicBezTo>
                    <a:pt x="54054" y="92093"/>
                    <a:pt x="57297" y="94883"/>
                    <a:pt x="58378" y="96744"/>
                  </a:cubicBezTo>
                  <a:cubicBezTo>
                    <a:pt x="60540" y="99069"/>
                    <a:pt x="61621" y="100930"/>
                    <a:pt x="61621" y="103720"/>
                  </a:cubicBezTo>
                  <a:cubicBezTo>
                    <a:pt x="62162" y="107441"/>
                    <a:pt x="61081" y="111627"/>
                    <a:pt x="61621" y="115348"/>
                  </a:cubicBezTo>
                  <a:cubicBezTo>
                    <a:pt x="61621" y="119069"/>
                    <a:pt x="65405" y="120000"/>
                    <a:pt x="69189" y="120000"/>
                  </a:cubicBezTo>
                  <a:cubicBezTo>
                    <a:pt x="74594" y="120000"/>
                    <a:pt x="84864" y="115813"/>
                    <a:pt x="78378" y="110232"/>
                  </a:cubicBezTo>
                  <a:cubicBezTo>
                    <a:pt x="77297" y="109767"/>
                    <a:pt x="76216" y="109302"/>
                    <a:pt x="75675" y="108372"/>
                  </a:cubicBezTo>
                  <a:cubicBezTo>
                    <a:pt x="75135" y="107441"/>
                    <a:pt x="75675" y="106046"/>
                    <a:pt x="75675" y="105116"/>
                  </a:cubicBezTo>
                  <a:cubicBezTo>
                    <a:pt x="75675" y="103720"/>
                    <a:pt x="75135" y="99069"/>
                    <a:pt x="76756" y="97674"/>
                  </a:cubicBezTo>
                  <a:cubicBezTo>
                    <a:pt x="77297" y="96744"/>
                    <a:pt x="80540" y="96279"/>
                    <a:pt x="81621" y="95813"/>
                  </a:cubicBezTo>
                  <a:cubicBezTo>
                    <a:pt x="83783" y="94883"/>
                    <a:pt x="85945" y="93953"/>
                    <a:pt x="88648" y="93023"/>
                  </a:cubicBezTo>
                  <a:cubicBezTo>
                    <a:pt x="92972" y="91162"/>
                    <a:pt x="96756" y="88372"/>
                    <a:pt x="100540" y="85581"/>
                  </a:cubicBezTo>
                  <a:cubicBezTo>
                    <a:pt x="100540" y="90232"/>
                    <a:pt x="100000" y="94418"/>
                    <a:pt x="100000" y="99069"/>
                  </a:cubicBezTo>
                  <a:cubicBezTo>
                    <a:pt x="100000" y="104651"/>
                    <a:pt x="110810" y="105116"/>
                    <a:pt x="115135" y="102790"/>
                  </a:cubicBezTo>
                  <a:cubicBezTo>
                    <a:pt x="117297" y="101860"/>
                    <a:pt x="118918" y="100000"/>
                    <a:pt x="118378" y="97674"/>
                  </a:cubicBezTo>
                  <a:cubicBezTo>
                    <a:pt x="118378" y="95813"/>
                    <a:pt x="117297" y="94883"/>
                    <a:pt x="116216" y="93953"/>
                  </a:cubicBezTo>
                  <a:cubicBezTo>
                    <a:pt x="115675" y="93488"/>
                    <a:pt x="115135" y="93488"/>
                    <a:pt x="114594" y="93023"/>
                  </a:cubicBezTo>
                  <a:cubicBezTo>
                    <a:pt x="113513" y="91162"/>
                    <a:pt x="115675" y="86976"/>
                    <a:pt x="116216" y="85581"/>
                  </a:cubicBezTo>
                  <a:cubicBezTo>
                    <a:pt x="117297" y="82325"/>
                    <a:pt x="118378" y="79534"/>
                    <a:pt x="118378" y="76744"/>
                  </a:cubicBezTo>
                  <a:cubicBezTo>
                    <a:pt x="120000" y="64651"/>
                    <a:pt x="118378" y="78604"/>
                    <a:pt x="118378" y="76744"/>
                  </a:cubicBezTo>
                  <a:close/>
                  <a:moveTo>
                    <a:pt x="111351" y="48372"/>
                  </a:moveTo>
                  <a:cubicBezTo>
                    <a:pt x="109729" y="50697"/>
                    <a:pt x="109189" y="49302"/>
                    <a:pt x="106486" y="48372"/>
                  </a:cubicBezTo>
                  <a:cubicBezTo>
                    <a:pt x="109189" y="46976"/>
                    <a:pt x="111351" y="45116"/>
                    <a:pt x="112972" y="43255"/>
                  </a:cubicBezTo>
                  <a:cubicBezTo>
                    <a:pt x="112432" y="45116"/>
                    <a:pt x="112432" y="46511"/>
                    <a:pt x="111351" y="48372"/>
                  </a:cubicBezTo>
                  <a:close/>
                  <a:moveTo>
                    <a:pt x="18378" y="37209"/>
                  </a:moveTo>
                  <a:cubicBezTo>
                    <a:pt x="20000" y="33023"/>
                    <a:pt x="22702" y="28837"/>
                    <a:pt x="24324" y="24186"/>
                  </a:cubicBezTo>
                  <a:cubicBezTo>
                    <a:pt x="25945" y="20465"/>
                    <a:pt x="24864" y="14418"/>
                    <a:pt x="18918" y="15348"/>
                  </a:cubicBezTo>
                  <a:cubicBezTo>
                    <a:pt x="14054" y="15813"/>
                    <a:pt x="10810" y="20465"/>
                    <a:pt x="5945" y="16279"/>
                  </a:cubicBezTo>
                  <a:cubicBezTo>
                    <a:pt x="1081" y="11627"/>
                    <a:pt x="9189" y="6976"/>
                    <a:pt x="13513" y="5581"/>
                  </a:cubicBezTo>
                  <a:cubicBezTo>
                    <a:pt x="20000" y="3255"/>
                    <a:pt x="27027" y="4651"/>
                    <a:pt x="31891" y="8837"/>
                  </a:cubicBezTo>
                  <a:cubicBezTo>
                    <a:pt x="33513" y="9767"/>
                    <a:pt x="34054" y="10697"/>
                    <a:pt x="36216" y="10232"/>
                  </a:cubicBezTo>
                  <a:cubicBezTo>
                    <a:pt x="37297" y="9767"/>
                    <a:pt x="38378" y="8837"/>
                    <a:pt x="39459" y="8372"/>
                  </a:cubicBezTo>
                  <a:cubicBezTo>
                    <a:pt x="41081" y="7441"/>
                    <a:pt x="42702" y="6511"/>
                    <a:pt x="44864" y="6046"/>
                  </a:cubicBezTo>
                  <a:cubicBezTo>
                    <a:pt x="51351" y="3720"/>
                    <a:pt x="58378" y="4186"/>
                    <a:pt x="65405" y="5581"/>
                  </a:cubicBezTo>
                  <a:cubicBezTo>
                    <a:pt x="68108" y="6046"/>
                    <a:pt x="71351" y="6976"/>
                    <a:pt x="74054" y="8372"/>
                  </a:cubicBezTo>
                  <a:cubicBezTo>
                    <a:pt x="75675" y="8837"/>
                    <a:pt x="76756" y="9767"/>
                    <a:pt x="77837" y="10697"/>
                  </a:cubicBezTo>
                  <a:cubicBezTo>
                    <a:pt x="78918" y="11162"/>
                    <a:pt x="80540" y="13488"/>
                    <a:pt x="81621" y="13488"/>
                  </a:cubicBezTo>
                  <a:cubicBezTo>
                    <a:pt x="83243" y="13953"/>
                    <a:pt x="84324" y="12093"/>
                    <a:pt x="85405" y="11627"/>
                  </a:cubicBezTo>
                  <a:cubicBezTo>
                    <a:pt x="87567" y="9767"/>
                    <a:pt x="89729" y="8837"/>
                    <a:pt x="92972" y="8372"/>
                  </a:cubicBezTo>
                  <a:cubicBezTo>
                    <a:pt x="98918" y="7906"/>
                    <a:pt x="106486" y="9767"/>
                    <a:pt x="109729" y="13953"/>
                  </a:cubicBezTo>
                  <a:cubicBezTo>
                    <a:pt x="112972" y="18604"/>
                    <a:pt x="108108" y="22325"/>
                    <a:pt x="103243" y="21395"/>
                  </a:cubicBezTo>
                  <a:cubicBezTo>
                    <a:pt x="98918" y="20930"/>
                    <a:pt x="92972" y="16279"/>
                    <a:pt x="90270" y="21860"/>
                  </a:cubicBezTo>
                  <a:cubicBezTo>
                    <a:pt x="89189" y="25116"/>
                    <a:pt x="90810" y="28837"/>
                    <a:pt x="91891" y="31627"/>
                  </a:cubicBezTo>
                  <a:cubicBezTo>
                    <a:pt x="95675" y="42325"/>
                    <a:pt x="96216" y="53023"/>
                    <a:pt x="85945" y="61395"/>
                  </a:cubicBezTo>
                  <a:cubicBezTo>
                    <a:pt x="68108" y="75813"/>
                    <a:pt x="35135" y="73023"/>
                    <a:pt x="21621" y="54883"/>
                  </a:cubicBezTo>
                  <a:cubicBezTo>
                    <a:pt x="17297" y="48372"/>
                    <a:pt x="16756" y="43255"/>
                    <a:pt x="18378" y="37209"/>
                  </a:cubicBezTo>
                  <a:close/>
                  <a:moveTo>
                    <a:pt x="114054" y="76279"/>
                  </a:moveTo>
                  <a:cubicBezTo>
                    <a:pt x="113513" y="81860"/>
                    <a:pt x="108648" y="89302"/>
                    <a:pt x="110810" y="94418"/>
                  </a:cubicBezTo>
                  <a:cubicBezTo>
                    <a:pt x="111351" y="95813"/>
                    <a:pt x="111891" y="95813"/>
                    <a:pt x="112972" y="96744"/>
                  </a:cubicBezTo>
                  <a:cubicBezTo>
                    <a:pt x="114594" y="98139"/>
                    <a:pt x="114054" y="99534"/>
                    <a:pt x="111351" y="100000"/>
                  </a:cubicBezTo>
                  <a:cubicBezTo>
                    <a:pt x="110270" y="100465"/>
                    <a:pt x="108648" y="100465"/>
                    <a:pt x="107027" y="100000"/>
                  </a:cubicBezTo>
                  <a:cubicBezTo>
                    <a:pt x="105405" y="100000"/>
                    <a:pt x="104864" y="100000"/>
                    <a:pt x="104864" y="98604"/>
                  </a:cubicBezTo>
                  <a:cubicBezTo>
                    <a:pt x="104324" y="96744"/>
                    <a:pt x="104864" y="94418"/>
                    <a:pt x="104864" y="92558"/>
                  </a:cubicBezTo>
                  <a:cubicBezTo>
                    <a:pt x="104864" y="89302"/>
                    <a:pt x="104864" y="86511"/>
                    <a:pt x="104324" y="83720"/>
                  </a:cubicBezTo>
                  <a:cubicBezTo>
                    <a:pt x="104324" y="80465"/>
                    <a:pt x="104864" y="76279"/>
                    <a:pt x="102162" y="73953"/>
                  </a:cubicBezTo>
                  <a:cubicBezTo>
                    <a:pt x="101081" y="72558"/>
                    <a:pt x="98378" y="71627"/>
                    <a:pt x="96216" y="72558"/>
                  </a:cubicBezTo>
                  <a:cubicBezTo>
                    <a:pt x="94054" y="73953"/>
                    <a:pt x="96756" y="74418"/>
                    <a:pt x="98378" y="74883"/>
                  </a:cubicBezTo>
                  <a:cubicBezTo>
                    <a:pt x="102162" y="75348"/>
                    <a:pt x="101621" y="78139"/>
                    <a:pt x="99459" y="80930"/>
                  </a:cubicBezTo>
                  <a:cubicBezTo>
                    <a:pt x="97297" y="83720"/>
                    <a:pt x="94054" y="86046"/>
                    <a:pt x="90810" y="87906"/>
                  </a:cubicBezTo>
                  <a:cubicBezTo>
                    <a:pt x="86486" y="90697"/>
                    <a:pt x="80540" y="93488"/>
                    <a:pt x="75135" y="93953"/>
                  </a:cubicBezTo>
                  <a:cubicBezTo>
                    <a:pt x="75135" y="91162"/>
                    <a:pt x="75135" y="87906"/>
                    <a:pt x="74594" y="85581"/>
                  </a:cubicBezTo>
                  <a:cubicBezTo>
                    <a:pt x="73513" y="82325"/>
                    <a:pt x="72432" y="84186"/>
                    <a:pt x="72432" y="86511"/>
                  </a:cubicBezTo>
                  <a:cubicBezTo>
                    <a:pt x="71891" y="89302"/>
                    <a:pt x="72432" y="92093"/>
                    <a:pt x="72432" y="94883"/>
                  </a:cubicBezTo>
                  <a:cubicBezTo>
                    <a:pt x="72432" y="98139"/>
                    <a:pt x="71891" y="101860"/>
                    <a:pt x="71891" y="105116"/>
                  </a:cubicBezTo>
                  <a:cubicBezTo>
                    <a:pt x="71351" y="108372"/>
                    <a:pt x="70810" y="109767"/>
                    <a:pt x="74054" y="112093"/>
                  </a:cubicBezTo>
                  <a:cubicBezTo>
                    <a:pt x="77297" y="114418"/>
                    <a:pt x="75135" y="116279"/>
                    <a:pt x="71891" y="116279"/>
                  </a:cubicBezTo>
                  <a:cubicBezTo>
                    <a:pt x="70270" y="116279"/>
                    <a:pt x="68648" y="116279"/>
                    <a:pt x="67567" y="115813"/>
                  </a:cubicBezTo>
                  <a:cubicBezTo>
                    <a:pt x="65405" y="115348"/>
                    <a:pt x="65945" y="114883"/>
                    <a:pt x="66486" y="112558"/>
                  </a:cubicBezTo>
                  <a:cubicBezTo>
                    <a:pt x="66486" y="108837"/>
                    <a:pt x="66486" y="104651"/>
                    <a:pt x="65405" y="100930"/>
                  </a:cubicBezTo>
                  <a:cubicBezTo>
                    <a:pt x="64324" y="96279"/>
                    <a:pt x="61621" y="92093"/>
                    <a:pt x="56756" y="90232"/>
                  </a:cubicBezTo>
                  <a:cubicBezTo>
                    <a:pt x="54054" y="89302"/>
                    <a:pt x="48648" y="88372"/>
                    <a:pt x="45945" y="89767"/>
                  </a:cubicBezTo>
                  <a:cubicBezTo>
                    <a:pt x="43783" y="91162"/>
                    <a:pt x="45405" y="92093"/>
                    <a:pt x="47567" y="91627"/>
                  </a:cubicBezTo>
                  <a:cubicBezTo>
                    <a:pt x="45405" y="94883"/>
                    <a:pt x="44864" y="100000"/>
                    <a:pt x="44324" y="103720"/>
                  </a:cubicBezTo>
                  <a:cubicBezTo>
                    <a:pt x="43783" y="104651"/>
                    <a:pt x="43783" y="106046"/>
                    <a:pt x="43243" y="107441"/>
                  </a:cubicBezTo>
                  <a:cubicBezTo>
                    <a:pt x="43243" y="107906"/>
                    <a:pt x="43783" y="111162"/>
                    <a:pt x="43243" y="111627"/>
                  </a:cubicBezTo>
                  <a:cubicBezTo>
                    <a:pt x="42702" y="112558"/>
                    <a:pt x="39459" y="112558"/>
                    <a:pt x="37837" y="112558"/>
                  </a:cubicBezTo>
                  <a:cubicBezTo>
                    <a:pt x="35675" y="112093"/>
                    <a:pt x="32432" y="111162"/>
                    <a:pt x="34594" y="108837"/>
                  </a:cubicBezTo>
                  <a:cubicBezTo>
                    <a:pt x="35135" y="108372"/>
                    <a:pt x="36216" y="108372"/>
                    <a:pt x="36756" y="107441"/>
                  </a:cubicBezTo>
                  <a:cubicBezTo>
                    <a:pt x="37297" y="106511"/>
                    <a:pt x="37297" y="105116"/>
                    <a:pt x="37297" y="104186"/>
                  </a:cubicBezTo>
                  <a:cubicBezTo>
                    <a:pt x="37837" y="98604"/>
                    <a:pt x="36216" y="93023"/>
                    <a:pt x="36216" y="87441"/>
                  </a:cubicBezTo>
                  <a:cubicBezTo>
                    <a:pt x="35675" y="84186"/>
                    <a:pt x="35675" y="70232"/>
                    <a:pt x="42162" y="70697"/>
                  </a:cubicBezTo>
                  <a:cubicBezTo>
                    <a:pt x="43243" y="70697"/>
                    <a:pt x="44864" y="71627"/>
                    <a:pt x="46486" y="71627"/>
                  </a:cubicBezTo>
                  <a:cubicBezTo>
                    <a:pt x="48108" y="72093"/>
                    <a:pt x="50270" y="72558"/>
                    <a:pt x="51891" y="72558"/>
                  </a:cubicBezTo>
                  <a:cubicBezTo>
                    <a:pt x="56216" y="73023"/>
                    <a:pt x="60540" y="73023"/>
                    <a:pt x="64864" y="72558"/>
                  </a:cubicBezTo>
                  <a:cubicBezTo>
                    <a:pt x="72432" y="71162"/>
                    <a:pt x="80000" y="68372"/>
                    <a:pt x="85945" y="64186"/>
                  </a:cubicBezTo>
                  <a:cubicBezTo>
                    <a:pt x="88648" y="62325"/>
                    <a:pt x="90810" y="60465"/>
                    <a:pt x="92432" y="58139"/>
                  </a:cubicBezTo>
                  <a:cubicBezTo>
                    <a:pt x="93513" y="57209"/>
                    <a:pt x="94594" y="55813"/>
                    <a:pt x="95135" y="54418"/>
                  </a:cubicBezTo>
                  <a:cubicBezTo>
                    <a:pt x="95675" y="53488"/>
                    <a:pt x="96216" y="49302"/>
                    <a:pt x="96756" y="48837"/>
                  </a:cubicBezTo>
                  <a:cubicBezTo>
                    <a:pt x="98918" y="47441"/>
                    <a:pt x="105945" y="50232"/>
                    <a:pt x="107567" y="51162"/>
                  </a:cubicBezTo>
                  <a:cubicBezTo>
                    <a:pt x="109729" y="53023"/>
                    <a:pt x="111351" y="54883"/>
                    <a:pt x="112432" y="57209"/>
                  </a:cubicBezTo>
                  <a:cubicBezTo>
                    <a:pt x="115675" y="63255"/>
                    <a:pt x="115135" y="70232"/>
                    <a:pt x="114054" y="76279"/>
                  </a:cubicBezTo>
                  <a:cubicBezTo>
                    <a:pt x="113513" y="81860"/>
                    <a:pt x="115135" y="69767"/>
                    <a:pt x="114054" y="7627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1920875" y="2139951"/>
              <a:ext cx="193800" cy="7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20000"/>
                  </a:cubicBezTo>
                  <a:cubicBezTo>
                    <a:pt x="44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3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20000" y="10000"/>
                    <a:pt x="20000" y="10000"/>
                  </a:cubicBezTo>
                  <a:cubicBezTo>
                    <a:pt x="20000" y="10000"/>
                    <a:pt x="24000" y="20000"/>
                    <a:pt x="24000" y="30000"/>
                  </a:cubicBezTo>
                  <a:cubicBezTo>
                    <a:pt x="24000" y="40000"/>
                    <a:pt x="24000" y="50000"/>
                    <a:pt x="28000" y="60000"/>
                  </a:cubicBezTo>
                  <a:cubicBezTo>
                    <a:pt x="32000" y="70000"/>
                    <a:pt x="36000" y="70000"/>
                    <a:pt x="40000" y="70000"/>
                  </a:cubicBezTo>
                  <a:cubicBezTo>
                    <a:pt x="40000" y="70000"/>
                    <a:pt x="44000" y="70000"/>
                    <a:pt x="48000" y="70000"/>
                  </a:cubicBezTo>
                  <a:cubicBezTo>
                    <a:pt x="52000" y="60000"/>
                    <a:pt x="52000" y="60000"/>
                    <a:pt x="56000" y="50000"/>
                  </a:cubicBezTo>
                  <a:cubicBezTo>
                    <a:pt x="56000" y="50000"/>
                    <a:pt x="60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50000"/>
                  </a:cubicBezTo>
                  <a:cubicBezTo>
                    <a:pt x="104000" y="30000"/>
                    <a:pt x="104000" y="10000"/>
                    <a:pt x="112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100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1752600" y="2016126"/>
              <a:ext cx="115800" cy="1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666" y="0"/>
                  </a:moveTo>
                  <a:cubicBezTo>
                    <a:pt x="60000" y="0"/>
                    <a:pt x="60000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6666" y="42000"/>
                    <a:pt x="0" y="54000"/>
                  </a:cubicBezTo>
                  <a:cubicBezTo>
                    <a:pt x="0" y="90000"/>
                    <a:pt x="26666" y="114000"/>
                    <a:pt x="60000" y="114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24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2190750" y="2055813"/>
              <a:ext cx="123900" cy="136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9473" y="0"/>
                  </a:moveTo>
                  <a:cubicBezTo>
                    <a:pt x="56842" y="0"/>
                    <a:pt x="50526" y="0"/>
                    <a:pt x="44210" y="0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0526" y="40000"/>
                    <a:pt x="37894" y="40000"/>
                  </a:cubicBezTo>
                  <a:cubicBezTo>
                    <a:pt x="25263" y="40000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0" y="51428"/>
                  </a:cubicBezTo>
                  <a:cubicBezTo>
                    <a:pt x="0" y="85714"/>
                    <a:pt x="18947" y="114285"/>
                    <a:pt x="44210" y="114285"/>
                  </a:cubicBezTo>
                  <a:cubicBezTo>
                    <a:pt x="75789" y="120000"/>
                    <a:pt x="107368" y="97142"/>
                    <a:pt x="113684" y="62857"/>
                  </a:cubicBezTo>
                  <a:cubicBezTo>
                    <a:pt x="120000" y="28571"/>
                    <a:pt x="94736" y="0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6"/>
          <p:cNvSpPr txBox="1">
            <a:spLocks noGrp="1"/>
          </p:cNvSpPr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6"/>
          <p:cNvSpPr txBox="1">
            <a:spLocks noGrp="1"/>
          </p:cNvSpPr>
          <p:nvPr>
            <p:ph type="body" idx="1"/>
          </p:nvPr>
        </p:nvSpPr>
        <p:spPr>
          <a:xfrm>
            <a:off x="523575" y="971550"/>
            <a:ext cx="32151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09" name="Google Shape;209;p6"/>
          <p:cNvSpPr txBox="1">
            <a:spLocks noGrp="1"/>
          </p:cNvSpPr>
          <p:nvPr>
            <p:ph type="body" idx="2"/>
          </p:nvPr>
        </p:nvSpPr>
        <p:spPr>
          <a:xfrm>
            <a:off x="3932358" y="971550"/>
            <a:ext cx="32151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10" name="Google Shape;210;p6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7"/>
          <p:cNvSpPr/>
          <p:nvPr/>
        </p:nvSpPr>
        <p:spPr>
          <a:xfrm>
            <a:off x="428433" y="888182"/>
            <a:ext cx="7165225" cy="3994205"/>
          </a:xfrm>
          <a:custGeom>
            <a:avLst/>
            <a:gdLst/>
            <a:ahLst/>
            <a:cxnLst/>
            <a:rect l="l" t="t" r="r" b="b"/>
            <a:pathLst>
              <a:path w="286609" h="181658" extrusionOk="0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0D0138">
              <a:alpha val="16540"/>
            </a:srgbClr>
          </a:solidFill>
          <a:ln>
            <a:noFill/>
          </a:ln>
        </p:spPr>
      </p:sp>
      <p:sp>
        <p:nvSpPr>
          <p:cNvPr id="214" name="Google Shape;214;p7"/>
          <p:cNvSpPr/>
          <p:nvPr/>
        </p:nvSpPr>
        <p:spPr>
          <a:xfrm>
            <a:off x="388375" y="852950"/>
            <a:ext cx="7165225" cy="3994205"/>
          </a:xfrm>
          <a:custGeom>
            <a:avLst/>
            <a:gdLst/>
            <a:ahLst/>
            <a:cxnLst/>
            <a:rect l="l" t="t" r="r" b="b"/>
            <a:pathLst>
              <a:path w="286609" h="181658" extrusionOk="0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5" name="Google Shape;215;p7"/>
          <p:cNvSpPr txBox="1">
            <a:spLocks noGrp="1"/>
          </p:cNvSpPr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1"/>
          </p:nvPr>
        </p:nvSpPr>
        <p:spPr>
          <a:xfrm>
            <a:off x="535675" y="971550"/>
            <a:ext cx="2133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2"/>
          </p:nvPr>
        </p:nvSpPr>
        <p:spPr>
          <a:xfrm>
            <a:off x="2778055" y="971550"/>
            <a:ext cx="2133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 txBox="1">
            <a:spLocks noGrp="1"/>
          </p:cNvSpPr>
          <p:nvPr>
            <p:ph type="body" idx="3"/>
          </p:nvPr>
        </p:nvSpPr>
        <p:spPr>
          <a:xfrm>
            <a:off x="5020436" y="971550"/>
            <a:ext cx="2133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19" name="Google Shape;219;p7"/>
          <p:cNvGrpSpPr/>
          <p:nvPr/>
        </p:nvGrpSpPr>
        <p:grpSpPr>
          <a:xfrm>
            <a:off x="7651743" y="3542340"/>
            <a:ext cx="1194349" cy="1381259"/>
            <a:chOff x="3895725" y="1433513"/>
            <a:chExt cx="1490700" cy="1723988"/>
          </a:xfrm>
        </p:grpSpPr>
        <p:sp>
          <p:nvSpPr>
            <p:cNvPr id="220" name="Google Shape;220;p7"/>
            <p:cNvSpPr/>
            <p:nvPr/>
          </p:nvSpPr>
          <p:spPr>
            <a:xfrm>
              <a:off x="3895725" y="1433513"/>
              <a:ext cx="14907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324" y="12413"/>
                  </a:moveTo>
                  <a:cubicBezTo>
                    <a:pt x="115844" y="12873"/>
                    <a:pt x="115844" y="12873"/>
                    <a:pt x="115324" y="12413"/>
                  </a:cubicBezTo>
                  <a:cubicBezTo>
                    <a:pt x="114285" y="11494"/>
                    <a:pt x="114805" y="11954"/>
                    <a:pt x="115324" y="12413"/>
                  </a:cubicBez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lose/>
                </a:path>
              </a:pathLst>
            </a:custGeom>
            <a:solidFill>
              <a:srgbClr val="F4D7B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4224338" y="2781301"/>
              <a:ext cx="909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340" y="14482"/>
                  </a:moveTo>
                  <a:cubicBezTo>
                    <a:pt x="112340" y="16551"/>
                    <a:pt x="112340" y="18620"/>
                    <a:pt x="111489" y="20689"/>
                  </a:cubicBezTo>
                  <a:cubicBezTo>
                    <a:pt x="111489" y="22758"/>
                    <a:pt x="110638" y="24827"/>
                    <a:pt x="109787" y="24827"/>
                  </a:cubicBezTo>
                  <a:cubicBezTo>
                    <a:pt x="109787" y="24827"/>
                    <a:pt x="108936" y="24827"/>
                    <a:pt x="108936" y="22758"/>
                  </a:cubicBezTo>
                  <a:cubicBezTo>
                    <a:pt x="108936" y="22758"/>
                    <a:pt x="108936" y="22758"/>
                    <a:pt x="108936" y="22758"/>
                  </a:cubicBezTo>
                  <a:cubicBezTo>
                    <a:pt x="108085" y="18620"/>
                    <a:pt x="108085" y="16551"/>
                    <a:pt x="108085" y="14482"/>
                  </a:cubicBezTo>
                  <a:cubicBezTo>
                    <a:pt x="98723" y="18620"/>
                    <a:pt x="85957" y="24827"/>
                    <a:pt x="79148" y="14482"/>
                  </a:cubicBezTo>
                  <a:cubicBezTo>
                    <a:pt x="71489" y="4137"/>
                    <a:pt x="64680" y="0"/>
                    <a:pt x="57021" y="8275"/>
                  </a:cubicBezTo>
                  <a:cubicBezTo>
                    <a:pt x="57021" y="31034"/>
                    <a:pt x="55319" y="70344"/>
                    <a:pt x="51914" y="84827"/>
                  </a:cubicBezTo>
                  <a:cubicBezTo>
                    <a:pt x="51063" y="91034"/>
                    <a:pt x="49361" y="93103"/>
                    <a:pt x="47659" y="93103"/>
                  </a:cubicBezTo>
                  <a:cubicBezTo>
                    <a:pt x="47659" y="93103"/>
                    <a:pt x="46808" y="93103"/>
                    <a:pt x="46808" y="93103"/>
                  </a:cubicBezTo>
                  <a:cubicBezTo>
                    <a:pt x="46808" y="93103"/>
                    <a:pt x="45957" y="93103"/>
                    <a:pt x="45957" y="93103"/>
                  </a:cubicBezTo>
                  <a:cubicBezTo>
                    <a:pt x="44255" y="91034"/>
                    <a:pt x="44255" y="82758"/>
                    <a:pt x="44255" y="68275"/>
                  </a:cubicBezTo>
                  <a:cubicBezTo>
                    <a:pt x="44255" y="55862"/>
                    <a:pt x="44255" y="41379"/>
                    <a:pt x="43404" y="28965"/>
                  </a:cubicBezTo>
                  <a:cubicBezTo>
                    <a:pt x="34893" y="45517"/>
                    <a:pt x="20425" y="47586"/>
                    <a:pt x="11063" y="57931"/>
                  </a:cubicBezTo>
                  <a:cubicBezTo>
                    <a:pt x="11063" y="64137"/>
                    <a:pt x="11063" y="70344"/>
                    <a:pt x="10212" y="74482"/>
                  </a:cubicBezTo>
                  <a:cubicBezTo>
                    <a:pt x="9361" y="78620"/>
                    <a:pt x="8510" y="80689"/>
                    <a:pt x="8510" y="80689"/>
                  </a:cubicBezTo>
                  <a:cubicBezTo>
                    <a:pt x="8510" y="80689"/>
                    <a:pt x="7659" y="80689"/>
                    <a:pt x="7659" y="80689"/>
                  </a:cubicBezTo>
                  <a:cubicBezTo>
                    <a:pt x="7659" y="80689"/>
                    <a:pt x="7659" y="78620"/>
                    <a:pt x="7659" y="78620"/>
                  </a:cubicBezTo>
                  <a:cubicBezTo>
                    <a:pt x="5957" y="76551"/>
                    <a:pt x="4255" y="72413"/>
                    <a:pt x="3404" y="68275"/>
                  </a:cubicBezTo>
                  <a:cubicBezTo>
                    <a:pt x="1702" y="72413"/>
                    <a:pt x="0" y="76551"/>
                    <a:pt x="0" y="84827"/>
                  </a:cubicBezTo>
                  <a:cubicBezTo>
                    <a:pt x="0" y="84827"/>
                    <a:pt x="1702" y="103448"/>
                    <a:pt x="13617" y="95172"/>
                  </a:cubicBezTo>
                  <a:cubicBezTo>
                    <a:pt x="25531" y="88965"/>
                    <a:pt x="24680" y="95172"/>
                    <a:pt x="32340" y="105517"/>
                  </a:cubicBezTo>
                  <a:cubicBezTo>
                    <a:pt x="40000" y="115862"/>
                    <a:pt x="51063" y="120000"/>
                    <a:pt x="55319" y="99310"/>
                  </a:cubicBezTo>
                  <a:cubicBezTo>
                    <a:pt x="59574" y="80689"/>
                    <a:pt x="83404" y="53793"/>
                    <a:pt x="97021" y="45517"/>
                  </a:cubicBezTo>
                  <a:cubicBezTo>
                    <a:pt x="109787" y="39310"/>
                    <a:pt x="117446" y="49655"/>
                    <a:pt x="119148" y="24827"/>
                  </a:cubicBezTo>
                  <a:cubicBezTo>
                    <a:pt x="120000" y="16551"/>
                    <a:pt x="116595" y="14482"/>
                    <a:pt x="112340" y="144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5102225" y="1601788"/>
              <a:ext cx="219000" cy="136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411" y="40000"/>
                  </a:moveTo>
                  <a:cubicBezTo>
                    <a:pt x="109411" y="34285"/>
                    <a:pt x="109411" y="34285"/>
                    <a:pt x="109411" y="34285"/>
                  </a:cubicBezTo>
                  <a:cubicBezTo>
                    <a:pt x="109411" y="34285"/>
                    <a:pt x="109411" y="34285"/>
                    <a:pt x="109411" y="28571"/>
                  </a:cubicBezTo>
                  <a:cubicBezTo>
                    <a:pt x="109411" y="28571"/>
                    <a:pt x="98823" y="17142"/>
                    <a:pt x="105882" y="22857"/>
                  </a:cubicBezTo>
                  <a:cubicBezTo>
                    <a:pt x="102352" y="22857"/>
                    <a:pt x="98823" y="17142"/>
                    <a:pt x="95294" y="17142"/>
                  </a:cubicBezTo>
                  <a:cubicBezTo>
                    <a:pt x="67058" y="0"/>
                    <a:pt x="35294" y="11428"/>
                    <a:pt x="14117" y="51428"/>
                  </a:cubicBezTo>
                  <a:cubicBezTo>
                    <a:pt x="0" y="80000"/>
                    <a:pt x="28235" y="120000"/>
                    <a:pt x="42352" y="91428"/>
                  </a:cubicBezTo>
                  <a:cubicBezTo>
                    <a:pt x="52941" y="74285"/>
                    <a:pt x="67058" y="68571"/>
                    <a:pt x="77647" y="74285"/>
                  </a:cubicBezTo>
                  <a:cubicBezTo>
                    <a:pt x="81176" y="74285"/>
                    <a:pt x="81176" y="74285"/>
                    <a:pt x="81176" y="74285"/>
                  </a:cubicBezTo>
                  <a:cubicBezTo>
                    <a:pt x="88235" y="85714"/>
                    <a:pt x="98823" y="91428"/>
                    <a:pt x="109411" y="80000"/>
                  </a:cubicBezTo>
                  <a:cubicBezTo>
                    <a:pt x="120000" y="74285"/>
                    <a:pt x="120000" y="51428"/>
                    <a:pt x="109411" y="4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4662488" y="1557338"/>
              <a:ext cx="368400" cy="34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2222"/>
                  </a:moveTo>
                  <a:cubicBezTo>
                    <a:pt x="92631" y="0"/>
                    <a:pt x="77894" y="0"/>
                    <a:pt x="63157" y="2222"/>
                  </a:cubicBezTo>
                  <a:cubicBezTo>
                    <a:pt x="58947" y="2222"/>
                    <a:pt x="54736" y="2222"/>
                    <a:pt x="50526" y="4444"/>
                  </a:cubicBezTo>
                  <a:cubicBezTo>
                    <a:pt x="48421" y="4444"/>
                    <a:pt x="48421" y="4444"/>
                    <a:pt x="46315" y="4444"/>
                  </a:cubicBezTo>
                  <a:cubicBezTo>
                    <a:pt x="35789" y="0"/>
                    <a:pt x="25263" y="0"/>
                    <a:pt x="12631" y="13333"/>
                  </a:cubicBezTo>
                  <a:cubicBezTo>
                    <a:pt x="0" y="28888"/>
                    <a:pt x="6315" y="57777"/>
                    <a:pt x="12631" y="73333"/>
                  </a:cubicBezTo>
                  <a:cubicBezTo>
                    <a:pt x="21052" y="100000"/>
                    <a:pt x="42105" y="120000"/>
                    <a:pt x="67368" y="117777"/>
                  </a:cubicBezTo>
                  <a:cubicBezTo>
                    <a:pt x="80000" y="115555"/>
                    <a:pt x="84210" y="108888"/>
                    <a:pt x="84210" y="97777"/>
                  </a:cubicBezTo>
                  <a:cubicBezTo>
                    <a:pt x="86315" y="97777"/>
                    <a:pt x="86315" y="97777"/>
                    <a:pt x="86315" y="97777"/>
                  </a:cubicBezTo>
                  <a:cubicBezTo>
                    <a:pt x="94736" y="80000"/>
                    <a:pt x="119999" y="46666"/>
                    <a:pt x="111578" y="22222"/>
                  </a:cubicBezTo>
                  <a:cubicBezTo>
                    <a:pt x="111578" y="22222"/>
                    <a:pt x="113684" y="20000"/>
                    <a:pt x="113684" y="17777"/>
                  </a:cubicBezTo>
                  <a:cubicBezTo>
                    <a:pt x="115789" y="11111"/>
                    <a:pt x="113684" y="2222"/>
                    <a:pt x="107368" y="222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3927475" y="1479551"/>
              <a:ext cx="355500" cy="37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545" y="16551"/>
                  </a:moveTo>
                  <a:cubicBezTo>
                    <a:pt x="100363" y="16551"/>
                    <a:pt x="100363" y="16551"/>
                    <a:pt x="100363" y="16551"/>
                  </a:cubicBezTo>
                  <a:cubicBezTo>
                    <a:pt x="87272" y="10344"/>
                    <a:pt x="74181" y="12413"/>
                    <a:pt x="61090" y="10344"/>
                  </a:cubicBezTo>
                  <a:cubicBezTo>
                    <a:pt x="48000" y="8275"/>
                    <a:pt x="37090" y="2068"/>
                    <a:pt x="24000" y="0"/>
                  </a:cubicBezTo>
                  <a:cubicBezTo>
                    <a:pt x="19636" y="0"/>
                    <a:pt x="17454" y="2068"/>
                    <a:pt x="15272" y="6206"/>
                  </a:cubicBezTo>
                  <a:cubicBezTo>
                    <a:pt x="13090" y="6206"/>
                    <a:pt x="10909" y="6206"/>
                    <a:pt x="10909" y="8275"/>
                  </a:cubicBezTo>
                  <a:cubicBezTo>
                    <a:pt x="0" y="37241"/>
                    <a:pt x="13090" y="72413"/>
                    <a:pt x="28363" y="97241"/>
                  </a:cubicBezTo>
                  <a:cubicBezTo>
                    <a:pt x="30545" y="101379"/>
                    <a:pt x="32727" y="103448"/>
                    <a:pt x="37090" y="105517"/>
                  </a:cubicBezTo>
                  <a:cubicBezTo>
                    <a:pt x="34909" y="111724"/>
                    <a:pt x="37090" y="120000"/>
                    <a:pt x="43636" y="120000"/>
                  </a:cubicBezTo>
                  <a:cubicBezTo>
                    <a:pt x="109090" y="117931"/>
                    <a:pt x="120000" y="60000"/>
                    <a:pt x="120000" y="31034"/>
                  </a:cubicBezTo>
                  <a:cubicBezTo>
                    <a:pt x="120000" y="20689"/>
                    <a:pt x="111272" y="16551"/>
                    <a:pt x="102545" y="1655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3914775" y="1433513"/>
              <a:ext cx="212700" cy="304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9090" y="120000"/>
                  </a:moveTo>
                  <a:cubicBezTo>
                    <a:pt x="69090" y="120000"/>
                    <a:pt x="94545" y="84255"/>
                    <a:pt x="120000" y="68936"/>
                  </a:cubicBezTo>
                  <a:cubicBezTo>
                    <a:pt x="120000" y="68936"/>
                    <a:pt x="0" y="0"/>
                    <a:pt x="69090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4830763" y="1498601"/>
              <a:ext cx="225300" cy="298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7714" y="120000"/>
                  </a:moveTo>
                  <a:cubicBezTo>
                    <a:pt x="37714" y="120000"/>
                    <a:pt x="20571" y="80869"/>
                    <a:pt x="0" y="65217"/>
                  </a:cubicBezTo>
                  <a:cubicBezTo>
                    <a:pt x="0" y="65217"/>
                    <a:pt x="120000" y="0"/>
                    <a:pt x="37714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4205288" y="2819401"/>
              <a:ext cx="115800" cy="214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0000"/>
                  </a:moveTo>
                  <a:cubicBezTo>
                    <a:pt x="120000" y="29090"/>
                    <a:pt x="113333" y="21818"/>
                    <a:pt x="106666" y="18181"/>
                  </a:cubicBezTo>
                  <a:cubicBezTo>
                    <a:pt x="106666" y="14545"/>
                    <a:pt x="106666" y="14545"/>
                    <a:pt x="100000" y="10909"/>
                  </a:cubicBezTo>
                  <a:cubicBezTo>
                    <a:pt x="86666" y="0"/>
                    <a:pt x="53333" y="0"/>
                    <a:pt x="26666" y="3636"/>
                  </a:cubicBezTo>
                  <a:cubicBezTo>
                    <a:pt x="6666" y="7272"/>
                    <a:pt x="0" y="18181"/>
                    <a:pt x="6666" y="29090"/>
                  </a:cubicBezTo>
                  <a:cubicBezTo>
                    <a:pt x="6666" y="36363"/>
                    <a:pt x="13333" y="43636"/>
                    <a:pt x="13333" y="50909"/>
                  </a:cubicBezTo>
                  <a:cubicBezTo>
                    <a:pt x="20000" y="69090"/>
                    <a:pt x="26666" y="90909"/>
                    <a:pt x="46666" y="105454"/>
                  </a:cubicBezTo>
                  <a:cubicBezTo>
                    <a:pt x="60000" y="120000"/>
                    <a:pt x="106666" y="116363"/>
                    <a:pt x="106666" y="101818"/>
                  </a:cubicBezTo>
                  <a:cubicBezTo>
                    <a:pt x="113333" y="80000"/>
                    <a:pt x="120000" y="58181"/>
                    <a:pt x="120000" y="4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4540250" y="2840038"/>
              <a:ext cx="109500" cy="246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9473"/>
                  </a:moveTo>
                  <a:cubicBezTo>
                    <a:pt x="84705" y="6315"/>
                    <a:pt x="77647" y="3157"/>
                    <a:pt x="70588" y="3157"/>
                  </a:cubicBezTo>
                  <a:cubicBezTo>
                    <a:pt x="56470" y="0"/>
                    <a:pt x="35294" y="3157"/>
                    <a:pt x="28235" y="9473"/>
                  </a:cubicBezTo>
                  <a:cubicBezTo>
                    <a:pt x="0" y="31578"/>
                    <a:pt x="7058" y="60000"/>
                    <a:pt x="7058" y="85263"/>
                  </a:cubicBezTo>
                  <a:cubicBezTo>
                    <a:pt x="14117" y="88421"/>
                    <a:pt x="14117" y="91578"/>
                    <a:pt x="21176" y="94736"/>
                  </a:cubicBezTo>
                  <a:cubicBezTo>
                    <a:pt x="21176" y="97894"/>
                    <a:pt x="21176" y="97894"/>
                    <a:pt x="21176" y="101052"/>
                  </a:cubicBezTo>
                  <a:cubicBezTo>
                    <a:pt x="21176" y="101052"/>
                    <a:pt x="21176" y="101052"/>
                    <a:pt x="21176" y="104210"/>
                  </a:cubicBezTo>
                  <a:cubicBezTo>
                    <a:pt x="21176" y="107368"/>
                    <a:pt x="21176" y="110526"/>
                    <a:pt x="28235" y="113684"/>
                  </a:cubicBezTo>
                  <a:cubicBezTo>
                    <a:pt x="42352" y="120000"/>
                    <a:pt x="63529" y="120000"/>
                    <a:pt x="77647" y="113684"/>
                  </a:cubicBezTo>
                  <a:cubicBezTo>
                    <a:pt x="84705" y="107368"/>
                    <a:pt x="84705" y="101052"/>
                    <a:pt x="91764" y="94736"/>
                  </a:cubicBezTo>
                  <a:cubicBezTo>
                    <a:pt x="105882" y="85263"/>
                    <a:pt x="112941" y="72631"/>
                    <a:pt x="112941" y="56842"/>
                  </a:cubicBezTo>
                  <a:cubicBezTo>
                    <a:pt x="120000" y="41052"/>
                    <a:pt x="120000" y="22105"/>
                    <a:pt x="98823" y="947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5018088" y="2638426"/>
              <a:ext cx="103200" cy="2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000" y="14117"/>
                  </a:moveTo>
                  <a:cubicBezTo>
                    <a:pt x="97500" y="3529"/>
                    <a:pt x="67500" y="0"/>
                    <a:pt x="45000" y="10588"/>
                  </a:cubicBezTo>
                  <a:cubicBezTo>
                    <a:pt x="7500" y="24705"/>
                    <a:pt x="0" y="49411"/>
                    <a:pt x="0" y="70588"/>
                  </a:cubicBezTo>
                  <a:cubicBezTo>
                    <a:pt x="0" y="84705"/>
                    <a:pt x="7500" y="95294"/>
                    <a:pt x="15000" y="105882"/>
                  </a:cubicBezTo>
                  <a:cubicBezTo>
                    <a:pt x="22500" y="116470"/>
                    <a:pt x="30000" y="116470"/>
                    <a:pt x="45000" y="120000"/>
                  </a:cubicBezTo>
                  <a:cubicBezTo>
                    <a:pt x="45000" y="120000"/>
                    <a:pt x="52500" y="120000"/>
                    <a:pt x="52500" y="116470"/>
                  </a:cubicBezTo>
                  <a:cubicBezTo>
                    <a:pt x="52500" y="116470"/>
                    <a:pt x="52500" y="116470"/>
                    <a:pt x="60000" y="116470"/>
                  </a:cubicBezTo>
                  <a:cubicBezTo>
                    <a:pt x="60000" y="112941"/>
                    <a:pt x="67500" y="112941"/>
                    <a:pt x="75000" y="109411"/>
                  </a:cubicBezTo>
                  <a:cubicBezTo>
                    <a:pt x="97500" y="98823"/>
                    <a:pt x="105000" y="77647"/>
                    <a:pt x="112500" y="63529"/>
                  </a:cubicBezTo>
                  <a:cubicBezTo>
                    <a:pt x="120000" y="45882"/>
                    <a:pt x="120000" y="28235"/>
                    <a:pt x="105000" y="1411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4056063" y="2093913"/>
              <a:ext cx="949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04" y="11612"/>
                  </a:moveTo>
                  <a:cubicBezTo>
                    <a:pt x="109387" y="13548"/>
                    <a:pt x="108571" y="13548"/>
                    <a:pt x="108571" y="15483"/>
                  </a:cubicBezTo>
                  <a:cubicBezTo>
                    <a:pt x="95510" y="65806"/>
                    <a:pt x="74285" y="83225"/>
                    <a:pt x="51428" y="87096"/>
                  </a:cubicBezTo>
                  <a:cubicBezTo>
                    <a:pt x="42448" y="89032"/>
                    <a:pt x="32653" y="85161"/>
                    <a:pt x="23673" y="81290"/>
                  </a:cubicBezTo>
                  <a:cubicBezTo>
                    <a:pt x="14693" y="75483"/>
                    <a:pt x="6530" y="58064"/>
                    <a:pt x="0" y="44516"/>
                  </a:cubicBezTo>
                  <a:cubicBezTo>
                    <a:pt x="0" y="44516"/>
                    <a:pt x="0" y="44516"/>
                    <a:pt x="0" y="44516"/>
                  </a:cubicBezTo>
                  <a:cubicBezTo>
                    <a:pt x="4897" y="63870"/>
                    <a:pt x="11428" y="77419"/>
                    <a:pt x="19591" y="89032"/>
                  </a:cubicBezTo>
                  <a:cubicBezTo>
                    <a:pt x="29387" y="102580"/>
                    <a:pt x="37551" y="106451"/>
                    <a:pt x="48979" y="106451"/>
                  </a:cubicBezTo>
                  <a:cubicBezTo>
                    <a:pt x="59591" y="104516"/>
                    <a:pt x="69387" y="100645"/>
                    <a:pt x="78367" y="92903"/>
                  </a:cubicBezTo>
                  <a:cubicBezTo>
                    <a:pt x="76734" y="94838"/>
                    <a:pt x="75102" y="96774"/>
                    <a:pt x="72653" y="98709"/>
                  </a:cubicBezTo>
                  <a:cubicBezTo>
                    <a:pt x="65306" y="106451"/>
                    <a:pt x="57959" y="110322"/>
                    <a:pt x="50612" y="112258"/>
                  </a:cubicBezTo>
                  <a:cubicBezTo>
                    <a:pt x="45714" y="112258"/>
                    <a:pt x="41632" y="108387"/>
                    <a:pt x="37551" y="108387"/>
                  </a:cubicBezTo>
                  <a:cubicBezTo>
                    <a:pt x="33469" y="106451"/>
                    <a:pt x="30204" y="102580"/>
                    <a:pt x="26122" y="100645"/>
                  </a:cubicBezTo>
                  <a:cubicBezTo>
                    <a:pt x="25306" y="100645"/>
                    <a:pt x="24489" y="100645"/>
                    <a:pt x="24489" y="102580"/>
                  </a:cubicBezTo>
                  <a:cubicBezTo>
                    <a:pt x="29387" y="116129"/>
                    <a:pt x="39183" y="120000"/>
                    <a:pt x="46530" y="120000"/>
                  </a:cubicBezTo>
                  <a:cubicBezTo>
                    <a:pt x="55510" y="120000"/>
                    <a:pt x="66122" y="120000"/>
                    <a:pt x="75102" y="114193"/>
                  </a:cubicBezTo>
                  <a:cubicBezTo>
                    <a:pt x="84897" y="106451"/>
                    <a:pt x="94693" y="94838"/>
                    <a:pt x="102857" y="79354"/>
                  </a:cubicBezTo>
                  <a:cubicBezTo>
                    <a:pt x="111836" y="61935"/>
                    <a:pt x="115102" y="42580"/>
                    <a:pt x="118367" y="17419"/>
                  </a:cubicBezTo>
                  <a:cubicBezTo>
                    <a:pt x="120000" y="3870"/>
                    <a:pt x="111836" y="0"/>
                    <a:pt x="110204" y="1161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4346575" y="2470151"/>
              <a:ext cx="1032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500" y="67500"/>
                  </a:moveTo>
                  <a:cubicBezTo>
                    <a:pt x="0" y="30000"/>
                    <a:pt x="30000" y="7500"/>
                    <a:pt x="60000" y="7500"/>
                  </a:cubicBezTo>
                  <a:cubicBezTo>
                    <a:pt x="90000" y="0"/>
                    <a:pt x="120000" y="30000"/>
                    <a:pt x="120000" y="60000"/>
                  </a:cubicBezTo>
                  <a:cubicBezTo>
                    <a:pt x="120000" y="90000"/>
                    <a:pt x="97500" y="120000"/>
                    <a:pt x="67500" y="120000"/>
                  </a:cubicBezTo>
                  <a:cubicBezTo>
                    <a:pt x="30000" y="120000"/>
                    <a:pt x="7500" y="97500"/>
                    <a:pt x="7500" y="675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4662488" y="2463801"/>
              <a:ext cx="355500" cy="317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3818" y="19591"/>
                  </a:moveTo>
                  <a:cubicBezTo>
                    <a:pt x="91636" y="61224"/>
                    <a:pt x="37090" y="90612"/>
                    <a:pt x="6545" y="95510"/>
                  </a:cubicBezTo>
                  <a:cubicBezTo>
                    <a:pt x="0" y="95510"/>
                    <a:pt x="0" y="105306"/>
                    <a:pt x="4363" y="107755"/>
                  </a:cubicBezTo>
                  <a:cubicBezTo>
                    <a:pt x="54545" y="119999"/>
                    <a:pt x="104727" y="73469"/>
                    <a:pt x="117818" y="22040"/>
                  </a:cubicBezTo>
                  <a:cubicBezTo>
                    <a:pt x="120000" y="4897"/>
                    <a:pt x="96000" y="0"/>
                    <a:pt x="93818" y="1959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5064125" y="1874838"/>
              <a:ext cx="2382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7567" y="10169"/>
                  </a:moveTo>
                  <a:cubicBezTo>
                    <a:pt x="84324" y="6101"/>
                    <a:pt x="74594" y="0"/>
                    <a:pt x="74594" y="6101"/>
                  </a:cubicBezTo>
                  <a:cubicBezTo>
                    <a:pt x="84324" y="22372"/>
                    <a:pt x="94054" y="46779"/>
                    <a:pt x="94054" y="63050"/>
                  </a:cubicBezTo>
                  <a:cubicBezTo>
                    <a:pt x="97297" y="81355"/>
                    <a:pt x="74594" y="87457"/>
                    <a:pt x="55135" y="95593"/>
                  </a:cubicBezTo>
                  <a:cubicBezTo>
                    <a:pt x="45405" y="85423"/>
                    <a:pt x="25945" y="73220"/>
                    <a:pt x="9729" y="81355"/>
                  </a:cubicBezTo>
                  <a:cubicBezTo>
                    <a:pt x="9729" y="81355"/>
                    <a:pt x="0" y="85423"/>
                    <a:pt x="0" y="85423"/>
                  </a:cubicBezTo>
                  <a:cubicBezTo>
                    <a:pt x="3243" y="93559"/>
                    <a:pt x="32432" y="97627"/>
                    <a:pt x="35675" y="107796"/>
                  </a:cubicBezTo>
                  <a:cubicBezTo>
                    <a:pt x="35675" y="115932"/>
                    <a:pt x="45405" y="120000"/>
                    <a:pt x="55135" y="115932"/>
                  </a:cubicBezTo>
                  <a:cubicBezTo>
                    <a:pt x="84324" y="105762"/>
                    <a:pt x="113513" y="87457"/>
                    <a:pt x="116756" y="69152"/>
                  </a:cubicBezTo>
                  <a:cubicBezTo>
                    <a:pt x="120000" y="48813"/>
                    <a:pt x="97297" y="28474"/>
                    <a:pt x="87567" y="1016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4095750" y="2146301"/>
              <a:ext cx="160200" cy="8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00" y="18461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92307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4579938" y="2192338"/>
              <a:ext cx="166800" cy="8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8461" y="18461"/>
                  </a:moveTo>
                  <a:cubicBezTo>
                    <a:pt x="55384" y="18461"/>
                    <a:pt x="23076" y="0"/>
                    <a:pt x="4615" y="46153"/>
                  </a:cubicBezTo>
                  <a:cubicBezTo>
                    <a:pt x="0" y="55384"/>
                    <a:pt x="4615" y="83076"/>
                    <a:pt x="9230" y="92307"/>
                  </a:cubicBezTo>
                  <a:cubicBezTo>
                    <a:pt x="18461" y="110769"/>
                    <a:pt x="32307" y="110769"/>
                    <a:pt x="41538" y="120000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101538"/>
                    <a:pt x="110769" y="9230"/>
                    <a:pt x="78461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4767263" y="2093913"/>
              <a:ext cx="109500" cy="39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4117" y="120000"/>
                  </a:moveTo>
                  <a:cubicBezTo>
                    <a:pt x="28235" y="120000"/>
                    <a:pt x="120000" y="100000"/>
                    <a:pt x="105882" y="40000"/>
                  </a:cubicBezTo>
                  <a:cubicBezTo>
                    <a:pt x="98823" y="0"/>
                    <a:pt x="56470" y="20000"/>
                    <a:pt x="42352" y="40000"/>
                  </a:cubicBezTo>
                  <a:cubicBezTo>
                    <a:pt x="35294" y="40000"/>
                    <a:pt x="21176" y="40000"/>
                    <a:pt x="7058" y="60000"/>
                  </a:cubicBezTo>
                  <a:cubicBezTo>
                    <a:pt x="0" y="60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4759325" y="2159001"/>
              <a:ext cx="906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60000"/>
                  </a:moveTo>
                  <a:cubicBezTo>
                    <a:pt x="42857" y="75000"/>
                    <a:pt x="68571" y="90000"/>
                    <a:pt x="94285" y="120000"/>
                  </a:cubicBezTo>
                  <a:cubicBezTo>
                    <a:pt x="111428" y="120000"/>
                    <a:pt x="119999" y="75000"/>
                    <a:pt x="102857" y="75000"/>
                  </a:cubicBezTo>
                  <a:cubicBezTo>
                    <a:pt x="77142" y="60000"/>
                    <a:pt x="51428" y="30000"/>
                    <a:pt x="25714" y="15000"/>
                  </a:cubicBezTo>
                  <a:cubicBezTo>
                    <a:pt x="8571" y="0"/>
                    <a:pt x="0" y="45000"/>
                    <a:pt x="17142" y="60000"/>
                  </a:cubicBezTo>
                  <a:cubicBezTo>
                    <a:pt x="25714" y="60000"/>
                    <a:pt x="8571" y="45000"/>
                    <a:pt x="17142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740275" y="2224088"/>
              <a:ext cx="714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818" y="60000"/>
                  </a:moveTo>
                  <a:cubicBezTo>
                    <a:pt x="43636" y="75000"/>
                    <a:pt x="65454" y="105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65454" y="30000"/>
                    <a:pt x="43636" y="15000"/>
                  </a:cubicBezTo>
                  <a:cubicBezTo>
                    <a:pt x="21818" y="0"/>
                    <a:pt x="0" y="45000"/>
                    <a:pt x="21818" y="60000"/>
                  </a:cubicBezTo>
                  <a:cubicBezTo>
                    <a:pt x="32727" y="60000"/>
                    <a:pt x="10909" y="45000"/>
                    <a:pt x="21818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005263" y="1990726"/>
              <a:ext cx="1032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2500" y="0"/>
                  </a:moveTo>
                  <a:cubicBezTo>
                    <a:pt x="7500" y="0"/>
                    <a:pt x="0" y="36000"/>
                    <a:pt x="15000" y="48000"/>
                  </a:cubicBezTo>
                  <a:cubicBezTo>
                    <a:pt x="45000" y="60000"/>
                    <a:pt x="67500" y="72000"/>
                    <a:pt x="90000" y="108000"/>
                  </a:cubicBezTo>
                  <a:cubicBezTo>
                    <a:pt x="97500" y="120000"/>
                    <a:pt x="120000" y="96000"/>
                    <a:pt x="105000" y="72000"/>
                  </a:cubicBezTo>
                  <a:cubicBezTo>
                    <a:pt x="82500" y="36000"/>
                    <a:pt x="52500" y="24000"/>
                    <a:pt x="22500" y="0"/>
                  </a:cubicBezTo>
                  <a:cubicBezTo>
                    <a:pt x="15000" y="0"/>
                    <a:pt x="52500" y="24000"/>
                    <a:pt x="225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4005263" y="2062163"/>
              <a:ext cx="103200" cy="4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500" y="119999"/>
                  </a:moveTo>
                  <a:cubicBezTo>
                    <a:pt x="120000" y="119999"/>
                    <a:pt x="52500" y="0"/>
                    <a:pt x="30000" y="34285"/>
                  </a:cubicBezTo>
                  <a:cubicBezTo>
                    <a:pt x="0" y="68571"/>
                    <a:pt x="75000" y="119999"/>
                    <a:pt x="82500" y="119999"/>
                  </a:cubicBezTo>
                  <a:cubicBezTo>
                    <a:pt x="90000" y="119999"/>
                    <a:pt x="82500" y="119999"/>
                    <a:pt x="82500" y="11999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4037013" y="2139951"/>
              <a:ext cx="65100" cy="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000" y="0"/>
                  </a:moveTo>
                  <a:cubicBezTo>
                    <a:pt x="72000" y="24000"/>
                    <a:pt x="24000" y="0"/>
                    <a:pt x="12000" y="48000"/>
                  </a:cubicBezTo>
                  <a:cubicBezTo>
                    <a:pt x="0" y="72000"/>
                    <a:pt x="12000" y="120000"/>
                    <a:pt x="24000" y="120000"/>
                  </a:cubicBezTo>
                  <a:cubicBezTo>
                    <a:pt x="48000" y="96000"/>
                    <a:pt x="84000" y="96000"/>
                    <a:pt x="96000" y="72000"/>
                  </a:cubicBezTo>
                  <a:cubicBezTo>
                    <a:pt x="120000" y="72000"/>
                    <a:pt x="120000" y="0"/>
                    <a:pt x="96000" y="0"/>
                  </a:cubicBezTo>
                  <a:cubicBezTo>
                    <a:pt x="84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4314825" y="2165351"/>
              <a:ext cx="200100" cy="7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61935" y="100000"/>
                  </a:cubicBezTo>
                  <a:cubicBezTo>
                    <a:pt x="54193" y="110000"/>
                    <a:pt x="50322" y="110000"/>
                    <a:pt x="46451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11612" y="70000"/>
                  </a:cubicBezTo>
                  <a:cubicBezTo>
                    <a:pt x="7741" y="60000"/>
                    <a:pt x="0" y="30000"/>
                    <a:pt x="7741" y="10000"/>
                  </a:cubicBezTo>
                  <a:cubicBezTo>
                    <a:pt x="11612" y="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23225" y="10000"/>
                  </a:cubicBezTo>
                  <a:cubicBezTo>
                    <a:pt x="23225" y="10000"/>
                    <a:pt x="23225" y="20000"/>
                    <a:pt x="23225" y="30000"/>
                  </a:cubicBezTo>
                  <a:cubicBezTo>
                    <a:pt x="23225" y="40000"/>
                    <a:pt x="27096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6451" y="70000"/>
                    <a:pt x="46451" y="70000"/>
                  </a:cubicBezTo>
                  <a:cubicBezTo>
                    <a:pt x="50322" y="60000"/>
                    <a:pt x="54193" y="60000"/>
                    <a:pt x="54193" y="50000"/>
                  </a:cubicBezTo>
                  <a:cubicBezTo>
                    <a:pt x="58064" y="50000"/>
                    <a:pt x="58064" y="40000"/>
                    <a:pt x="61935" y="40000"/>
                  </a:cubicBezTo>
                  <a:cubicBezTo>
                    <a:pt x="65806" y="40000"/>
                    <a:pt x="69677" y="50000"/>
                    <a:pt x="73548" y="60000"/>
                  </a:cubicBezTo>
                  <a:cubicBezTo>
                    <a:pt x="73548" y="70000"/>
                    <a:pt x="77419" y="80000"/>
                    <a:pt x="85161" y="80000"/>
                  </a:cubicBezTo>
                  <a:cubicBezTo>
                    <a:pt x="89032" y="80000"/>
                    <a:pt x="96774" y="70000"/>
                    <a:pt x="100645" y="50000"/>
                  </a:cubicBezTo>
                  <a:cubicBezTo>
                    <a:pt x="100645" y="50000"/>
                    <a:pt x="100645" y="50000"/>
                    <a:pt x="100645" y="50000"/>
                  </a:cubicBezTo>
                  <a:cubicBezTo>
                    <a:pt x="100645" y="30000"/>
                    <a:pt x="104516" y="10000"/>
                    <a:pt x="108387" y="10000"/>
                  </a:cubicBezTo>
                  <a:cubicBezTo>
                    <a:pt x="112258" y="10000"/>
                    <a:pt x="112258" y="20000"/>
                    <a:pt x="116129" y="20000"/>
                  </a:cubicBezTo>
                  <a:cubicBezTo>
                    <a:pt x="120000" y="30000"/>
                    <a:pt x="120000" y="50000"/>
                    <a:pt x="116129" y="70000"/>
                  </a:cubicBezTo>
                  <a:cubicBezTo>
                    <a:pt x="108387" y="100000"/>
                    <a:pt x="96774" y="120000"/>
                    <a:pt x="85161" y="120000"/>
                  </a:cubicBezTo>
                  <a:cubicBezTo>
                    <a:pt x="85161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4152900" y="2049463"/>
              <a:ext cx="115800" cy="128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0000" y="12000"/>
                    <a:pt x="60000" y="18000"/>
                  </a:cubicBezTo>
                  <a:cubicBezTo>
                    <a:pt x="60000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13333" y="24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0000" y="120000"/>
                    <a:pt x="53333" y="120000"/>
                  </a:cubicBezTo>
                  <a:cubicBezTo>
                    <a:pt x="86666" y="120000"/>
                    <a:pt x="113333" y="96000"/>
                    <a:pt x="113333" y="60000"/>
                  </a:cubicBezTo>
                  <a:cubicBezTo>
                    <a:pt x="120000" y="30000"/>
                    <a:pt x="93333" y="0"/>
                    <a:pt x="60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4321175" y="2457451"/>
              <a:ext cx="162000" cy="12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2400" y="120000"/>
                  </a:moveTo>
                  <a:cubicBezTo>
                    <a:pt x="4800" y="120000"/>
                    <a:pt x="0" y="6315"/>
                    <a:pt x="57600" y="0"/>
                  </a:cubicBezTo>
                  <a:cubicBezTo>
                    <a:pt x="115200" y="0"/>
                    <a:pt x="120000" y="113684"/>
                    <a:pt x="62400" y="120000"/>
                  </a:cubicBezTo>
                  <a:cubicBezTo>
                    <a:pt x="38400" y="120000"/>
                    <a:pt x="62400" y="120000"/>
                    <a:pt x="62400" y="120000"/>
                  </a:cubicBezTo>
                  <a:close/>
                  <a:moveTo>
                    <a:pt x="57600" y="18947"/>
                  </a:moveTo>
                  <a:cubicBezTo>
                    <a:pt x="19200" y="25263"/>
                    <a:pt x="24000" y="101052"/>
                    <a:pt x="62400" y="94736"/>
                  </a:cubicBezTo>
                  <a:cubicBezTo>
                    <a:pt x="96000" y="94736"/>
                    <a:pt x="96000" y="18947"/>
                    <a:pt x="57600" y="18947"/>
                  </a:cubicBezTo>
                  <a:cubicBezTo>
                    <a:pt x="43200" y="25263"/>
                    <a:pt x="57600" y="18947"/>
                    <a:pt x="57600" y="1894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4352925" y="2489201"/>
              <a:ext cx="840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4615" y="120000"/>
                  </a:moveTo>
                  <a:cubicBezTo>
                    <a:pt x="46153" y="120000"/>
                    <a:pt x="0" y="80000"/>
                    <a:pt x="36923" y="66666"/>
                  </a:cubicBezTo>
                  <a:cubicBezTo>
                    <a:pt x="55384" y="66666"/>
                    <a:pt x="92307" y="93333"/>
                    <a:pt x="83076" y="40000"/>
                  </a:cubicBezTo>
                  <a:cubicBezTo>
                    <a:pt x="73846" y="13333"/>
                    <a:pt x="101538" y="0"/>
                    <a:pt x="110769" y="26666"/>
                  </a:cubicBezTo>
                  <a:cubicBezTo>
                    <a:pt x="120000" y="66666"/>
                    <a:pt x="92307" y="120000"/>
                    <a:pt x="64615" y="120000"/>
                  </a:cubicBezTo>
                  <a:cubicBezTo>
                    <a:pt x="55384" y="120000"/>
                    <a:pt x="64615" y="120000"/>
                    <a:pt x="64615" y="120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3895725" y="1433513"/>
              <a:ext cx="14907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324" y="12413"/>
                  </a:move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ubicBezTo>
                    <a:pt x="113246" y="10574"/>
                    <a:pt x="116883" y="13793"/>
                    <a:pt x="115324" y="12413"/>
                  </a:cubicBezTo>
                  <a:close/>
                  <a:moveTo>
                    <a:pt x="109610" y="38620"/>
                  </a:moveTo>
                  <a:cubicBezTo>
                    <a:pt x="114285" y="47356"/>
                    <a:pt x="109610" y="53333"/>
                    <a:pt x="101298" y="57471"/>
                  </a:cubicBezTo>
                  <a:cubicBezTo>
                    <a:pt x="100259" y="54712"/>
                    <a:pt x="97662" y="51954"/>
                    <a:pt x="95064" y="50574"/>
                  </a:cubicBezTo>
                  <a:cubicBezTo>
                    <a:pt x="98181" y="50114"/>
                    <a:pt x="101818" y="48735"/>
                    <a:pt x="103376" y="46436"/>
                  </a:cubicBezTo>
                  <a:cubicBezTo>
                    <a:pt x="105454" y="43678"/>
                    <a:pt x="103896" y="40459"/>
                    <a:pt x="102857" y="37701"/>
                  </a:cubicBezTo>
                  <a:cubicBezTo>
                    <a:pt x="100779" y="32183"/>
                    <a:pt x="95584" y="23908"/>
                    <a:pt x="98701" y="17931"/>
                  </a:cubicBezTo>
                  <a:cubicBezTo>
                    <a:pt x="100259" y="15172"/>
                    <a:pt x="103896" y="13793"/>
                    <a:pt x="107532" y="13793"/>
                  </a:cubicBezTo>
                  <a:cubicBezTo>
                    <a:pt x="109090" y="13793"/>
                    <a:pt x="114285" y="14712"/>
                    <a:pt x="113766" y="17011"/>
                  </a:cubicBezTo>
                  <a:cubicBezTo>
                    <a:pt x="112207" y="20229"/>
                    <a:pt x="103896" y="14252"/>
                    <a:pt x="101818" y="18850"/>
                  </a:cubicBezTo>
                  <a:cubicBezTo>
                    <a:pt x="99740" y="23908"/>
                    <a:pt x="106493" y="33103"/>
                    <a:pt x="109610" y="38620"/>
                  </a:cubicBezTo>
                  <a:close/>
                  <a:moveTo>
                    <a:pt x="94025" y="100229"/>
                  </a:moveTo>
                  <a:cubicBezTo>
                    <a:pt x="94025" y="100229"/>
                    <a:pt x="94025" y="100229"/>
                    <a:pt x="93506" y="100229"/>
                  </a:cubicBezTo>
                  <a:cubicBezTo>
                    <a:pt x="92987" y="100689"/>
                    <a:pt x="91948" y="90574"/>
                    <a:pt x="91428" y="89655"/>
                  </a:cubicBezTo>
                  <a:cubicBezTo>
                    <a:pt x="91428" y="85977"/>
                    <a:pt x="91948" y="81379"/>
                    <a:pt x="90909" y="77701"/>
                  </a:cubicBezTo>
                  <a:cubicBezTo>
                    <a:pt x="89870" y="75402"/>
                    <a:pt x="86753" y="71724"/>
                    <a:pt x="83636" y="73563"/>
                  </a:cubicBezTo>
                  <a:cubicBezTo>
                    <a:pt x="80519" y="75862"/>
                    <a:pt x="86753" y="75862"/>
                    <a:pt x="87792" y="76781"/>
                  </a:cubicBezTo>
                  <a:cubicBezTo>
                    <a:pt x="90909" y="80000"/>
                    <a:pt x="83636" y="85057"/>
                    <a:pt x="81558" y="86896"/>
                  </a:cubicBezTo>
                  <a:cubicBezTo>
                    <a:pt x="76363" y="90574"/>
                    <a:pt x="70129" y="92873"/>
                    <a:pt x="63376" y="92873"/>
                  </a:cubicBezTo>
                  <a:cubicBezTo>
                    <a:pt x="63376" y="91494"/>
                    <a:pt x="63376" y="85057"/>
                    <a:pt x="61298" y="84597"/>
                  </a:cubicBezTo>
                  <a:cubicBezTo>
                    <a:pt x="59740" y="84137"/>
                    <a:pt x="60259" y="91954"/>
                    <a:pt x="60779" y="92873"/>
                  </a:cubicBezTo>
                  <a:cubicBezTo>
                    <a:pt x="61298" y="98850"/>
                    <a:pt x="60779" y="107586"/>
                    <a:pt x="58181" y="113563"/>
                  </a:cubicBezTo>
                  <a:cubicBezTo>
                    <a:pt x="57142" y="115402"/>
                    <a:pt x="55064" y="117241"/>
                    <a:pt x="54545" y="114482"/>
                  </a:cubicBezTo>
                  <a:cubicBezTo>
                    <a:pt x="53506" y="110804"/>
                    <a:pt x="54545" y="106206"/>
                    <a:pt x="54025" y="102528"/>
                  </a:cubicBezTo>
                  <a:cubicBezTo>
                    <a:pt x="52987" y="97471"/>
                    <a:pt x="50389" y="92873"/>
                    <a:pt x="45194" y="91034"/>
                  </a:cubicBezTo>
                  <a:cubicBezTo>
                    <a:pt x="42597" y="90114"/>
                    <a:pt x="37922" y="89195"/>
                    <a:pt x="35324" y="90574"/>
                  </a:cubicBezTo>
                  <a:cubicBezTo>
                    <a:pt x="32727" y="91954"/>
                    <a:pt x="34805" y="92873"/>
                    <a:pt x="36883" y="92413"/>
                  </a:cubicBezTo>
                  <a:cubicBezTo>
                    <a:pt x="33246" y="97931"/>
                    <a:pt x="32727" y="103448"/>
                    <a:pt x="32207" y="109425"/>
                  </a:cubicBezTo>
                  <a:cubicBezTo>
                    <a:pt x="32207" y="110804"/>
                    <a:pt x="32727" y="113103"/>
                    <a:pt x="30649" y="112183"/>
                  </a:cubicBezTo>
                  <a:cubicBezTo>
                    <a:pt x="28571" y="110804"/>
                    <a:pt x="28051" y="107586"/>
                    <a:pt x="27532" y="105287"/>
                  </a:cubicBezTo>
                  <a:cubicBezTo>
                    <a:pt x="26493" y="100689"/>
                    <a:pt x="21818" y="69425"/>
                    <a:pt x="32207" y="71724"/>
                  </a:cubicBezTo>
                  <a:cubicBezTo>
                    <a:pt x="39480" y="73563"/>
                    <a:pt x="46233" y="74482"/>
                    <a:pt x="54025" y="73103"/>
                  </a:cubicBezTo>
                  <a:cubicBezTo>
                    <a:pt x="60779" y="72183"/>
                    <a:pt x="68051" y="69425"/>
                    <a:pt x="73766" y="65287"/>
                  </a:cubicBezTo>
                  <a:cubicBezTo>
                    <a:pt x="75844" y="63908"/>
                    <a:pt x="77922" y="61609"/>
                    <a:pt x="80000" y="59310"/>
                  </a:cubicBezTo>
                  <a:cubicBezTo>
                    <a:pt x="81038" y="58390"/>
                    <a:pt x="81558" y="57011"/>
                    <a:pt x="82077" y="55632"/>
                  </a:cubicBezTo>
                  <a:cubicBezTo>
                    <a:pt x="82597" y="54712"/>
                    <a:pt x="83116" y="50574"/>
                    <a:pt x="84155" y="50114"/>
                  </a:cubicBezTo>
                  <a:cubicBezTo>
                    <a:pt x="85714" y="48735"/>
                    <a:pt x="91428" y="51034"/>
                    <a:pt x="92987" y="51954"/>
                  </a:cubicBezTo>
                  <a:cubicBezTo>
                    <a:pt x="95584" y="53333"/>
                    <a:pt x="97662" y="55632"/>
                    <a:pt x="99220" y="58390"/>
                  </a:cubicBezTo>
                  <a:cubicBezTo>
                    <a:pt x="101818" y="63908"/>
                    <a:pt x="101298" y="70804"/>
                    <a:pt x="100779" y="76781"/>
                  </a:cubicBezTo>
                  <a:cubicBezTo>
                    <a:pt x="99740" y="84597"/>
                    <a:pt x="97142" y="92413"/>
                    <a:pt x="94025" y="100229"/>
                  </a:cubicBezTo>
                  <a:cubicBezTo>
                    <a:pt x="94025" y="100689"/>
                    <a:pt x="97142" y="92873"/>
                    <a:pt x="94025" y="100229"/>
                  </a:cubicBezTo>
                  <a:close/>
                  <a:moveTo>
                    <a:pt x="11428" y="31724"/>
                  </a:moveTo>
                  <a:cubicBezTo>
                    <a:pt x="12467" y="29885"/>
                    <a:pt x="13506" y="27586"/>
                    <a:pt x="14545" y="25747"/>
                  </a:cubicBezTo>
                  <a:cubicBezTo>
                    <a:pt x="14545" y="25287"/>
                    <a:pt x="15584" y="23908"/>
                    <a:pt x="15584" y="22988"/>
                  </a:cubicBezTo>
                  <a:cubicBezTo>
                    <a:pt x="14545" y="19770"/>
                    <a:pt x="11948" y="25747"/>
                    <a:pt x="11428" y="26206"/>
                  </a:cubicBezTo>
                  <a:cubicBezTo>
                    <a:pt x="8831" y="23448"/>
                    <a:pt x="7272" y="20229"/>
                    <a:pt x="6233" y="16551"/>
                  </a:cubicBezTo>
                  <a:cubicBezTo>
                    <a:pt x="5714" y="13793"/>
                    <a:pt x="4155" y="8735"/>
                    <a:pt x="5194" y="5517"/>
                  </a:cubicBezTo>
                  <a:cubicBezTo>
                    <a:pt x="6233" y="3678"/>
                    <a:pt x="10909" y="5057"/>
                    <a:pt x="12987" y="5057"/>
                  </a:cubicBezTo>
                  <a:cubicBezTo>
                    <a:pt x="17662" y="5517"/>
                    <a:pt x="22337" y="6436"/>
                    <a:pt x="27012" y="7816"/>
                  </a:cubicBezTo>
                  <a:cubicBezTo>
                    <a:pt x="25454" y="8735"/>
                    <a:pt x="20259" y="13333"/>
                    <a:pt x="24935" y="11954"/>
                  </a:cubicBezTo>
                  <a:cubicBezTo>
                    <a:pt x="27012" y="11494"/>
                    <a:pt x="28571" y="9655"/>
                    <a:pt x="30649" y="8735"/>
                  </a:cubicBezTo>
                  <a:cubicBezTo>
                    <a:pt x="33766" y="6896"/>
                    <a:pt x="37922" y="6436"/>
                    <a:pt x="41558" y="5977"/>
                  </a:cubicBezTo>
                  <a:cubicBezTo>
                    <a:pt x="48311" y="5517"/>
                    <a:pt x="56103" y="7356"/>
                    <a:pt x="62337" y="10114"/>
                  </a:cubicBezTo>
                  <a:cubicBezTo>
                    <a:pt x="63376" y="11034"/>
                    <a:pt x="64935" y="11954"/>
                    <a:pt x="66493" y="12873"/>
                  </a:cubicBezTo>
                  <a:cubicBezTo>
                    <a:pt x="67012" y="13333"/>
                    <a:pt x="68571" y="15172"/>
                    <a:pt x="69610" y="15172"/>
                  </a:cubicBezTo>
                  <a:cubicBezTo>
                    <a:pt x="73766" y="15632"/>
                    <a:pt x="68571" y="11494"/>
                    <a:pt x="68051" y="11034"/>
                  </a:cubicBezTo>
                  <a:cubicBezTo>
                    <a:pt x="72207" y="10114"/>
                    <a:pt x="76363" y="9655"/>
                    <a:pt x="81038" y="9655"/>
                  </a:cubicBezTo>
                  <a:cubicBezTo>
                    <a:pt x="82597" y="9655"/>
                    <a:pt x="87792" y="9195"/>
                    <a:pt x="88831" y="11034"/>
                  </a:cubicBezTo>
                  <a:cubicBezTo>
                    <a:pt x="89870" y="12873"/>
                    <a:pt x="87792" y="18390"/>
                    <a:pt x="86753" y="20229"/>
                  </a:cubicBezTo>
                  <a:cubicBezTo>
                    <a:pt x="85714" y="23908"/>
                    <a:pt x="83636" y="27586"/>
                    <a:pt x="81038" y="30344"/>
                  </a:cubicBezTo>
                  <a:cubicBezTo>
                    <a:pt x="80519" y="29425"/>
                    <a:pt x="80000" y="27126"/>
                    <a:pt x="78961" y="26666"/>
                  </a:cubicBezTo>
                  <a:cubicBezTo>
                    <a:pt x="77402" y="26206"/>
                    <a:pt x="77402" y="28045"/>
                    <a:pt x="77922" y="29425"/>
                  </a:cubicBezTo>
                  <a:cubicBezTo>
                    <a:pt x="77922" y="31264"/>
                    <a:pt x="78961" y="33103"/>
                    <a:pt x="79480" y="34942"/>
                  </a:cubicBezTo>
                  <a:cubicBezTo>
                    <a:pt x="80519" y="37701"/>
                    <a:pt x="81558" y="41379"/>
                    <a:pt x="82077" y="44597"/>
                  </a:cubicBezTo>
                  <a:cubicBezTo>
                    <a:pt x="82597" y="54712"/>
                    <a:pt x="75324" y="63448"/>
                    <a:pt x="64935" y="67586"/>
                  </a:cubicBezTo>
                  <a:cubicBezTo>
                    <a:pt x="47272" y="75402"/>
                    <a:pt x="22857" y="71724"/>
                    <a:pt x="11948" y="56091"/>
                  </a:cubicBezTo>
                  <a:cubicBezTo>
                    <a:pt x="7272" y="49655"/>
                    <a:pt x="7792" y="40000"/>
                    <a:pt x="11428" y="31724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4586288" y="2087563"/>
              <a:ext cx="122100" cy="136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9473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14285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8" name="Google Shape;248;p7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"/>
          <p:cNvSpPr/>
          <p:nvPr/>
        </p:nvSpPr>
        <p:spPr>
          <a:xfrm>
            <a:off x="428433" y="888182"/>
            <a:ext cx="7165225" cy="3994205"/>
          </a:xfrm>
          <a:custGeom>
            <a:avLst/>
            <a:gdLst/>
            <a:ahLst/>
            <a:cxnLst/>
            <a:rect l="l" t="t" r="r" b="b"/>
            <a:pathLst>
              <a:path w="286609" h="181658" extrusionOk="0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0D0138">
              <a:alpha val="16540"/>
            </a:srgbClr>
          </a:solidFill>
          <a:ln>
            <a:noFill/>
          </a:ln>
        </p:spPr>
      </p:sp>
      <p:sp>
        <p:nvSpPr>
          <p:cNvPr id="251" name="Google Shape;251;p8"/>
          <p:cNvSpPr/>
          <p:nvPr/>
        </p:nvSpPr>
        <p:spPr>
          <a:xfrm>
            <a:off x="388375" y="852950"/>
            <a:ext cx="7165225" cy="3994205"/>
          </a:xfrm>
          <a:custGeom>
            <a:avLst/>
            <a:gdLst/>
            <a:ahLst/>
            <a:cxnLst/>
            <a:rect l="l" t="t" r="r" b="b"/>
            <a:pathLst>
              <a:path w="286609" h="181658" extrusionOk="0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2" name="Google Shape;252;p8"/>
          <p:cNvSpPr txBox="1">
            <a:spLocks noGrp="1"/>
          </p:cNvSpPr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7553734" y="3456310"/>
            <a:ext cx="1453993" cy="1092425"/>
            <a:chOff x="3708400" y="3798888"/>
            <a:chExt cx="1844700" cy="1385975"/>
          </a:xfrm>
        </p:grpSpPr>
        <p:sp>
          <p:nvSpPr>
            <p:cNvPr id="254" name="Google Shape;254;p8"/>
            <p:cNvSpPr/>
            <p:nvPr/>
          </p:nvSpPr>
          <p:spPr>
            <a:xfrm>
              <a:off x="3708400" y="3967163"/>
              <a:ext cx="1844700" cy="12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62" y="84893"/>
                  </a:move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3921125" y="4044951"/>
              <a:ext cx="128700" cy="122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4017963" y="3908426"/>
              <a:ext cx="71400" cy="65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3946525" y="3798888"/>
              <a:ext cx="396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3746500" y="4906963"/>
              <a:ext cx="193800" cy="7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8000" y="20000"/>
                  </a:moveTo>
                  <a:cubicBezTo>
                    <a:pt x="92000" y="0"/>
                    <a:pt x="72000" y="10000"/>
                    <a:pt x="56000" y="10000"/>
                  </a:cubicBezTo>
                  <a:cubicBezTo>
                    <a:pt x="40000" y="20000"/>
                    <a:pt x="24000" y="40000"/>
                    <a:pt x="8000" y="60000"/>
                  </a:cubicBezTo>
                  <a:cubicBezTo>
                    <a:pt x="0" y="80000"/>
                    <a:pt x="12000" y="120000"/>
                    <a:pt x="20000" y="110000"/>
                  </a:cubicBezTo>
                  <a:cubicBezTo>
                    <a:pt x="36000" y="100000"/>
                    <a:pt x="48000" y="100000"/>
                    <a:pt x="64000" y="90000"/>
                  </a:cubicBezTo>
                  <a:cubicBezTo>
                    <a:pt x="76000" y="90000"/>
                    <a:pt x="92000" y="100000"/>
                    <a:pt x="108000" y="90000"/>
                  </a:cubicBezTo>
                  <a:cubicBezTo>
                    <a:pt x="120000" y="80000"/>
                    <a:pt x="120000" y="30000"/>
                    <a:pt x="108000" y="2000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4824413" y="4938713"/>
              <a:ext cx="174600" cy="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87272"/>
                  </a:moveTo>
                  <a:cubicBezTo>
                    <a:pt x="120000" y="43636"/>
                    <a:pt x="97777" y="32727"/>
                    <a:pt x="84444" y="21818"/>
                  </a:cubicBezTo>
                  <a:cubicBezTo>
                    <a:pt x="66666" y="10909"/>
                    <a:pt x="44444" y="0"/>
                    <a:pt x="26666" y="10909"/>
                  </a:cubicBezTo>
                  <a:cubicBezTo>
                    <a:pt x="26666" y="10909"/>
                    <a:pt x="22222" y="10909"/>
                    <a:pt x="22222" y="10909"/>
                  </a:cubicBezTo>
                  <a:cubicBezTo>
                    <a:pt x="17777" y="10909"/>
                    <a:pt x="13333" y="10909"/>
                    <a:pt x="8888" y="10909"/>
                  </a:cubicBezTo>
                  <a:cubicBezTo>
                    <a:pt x="4444" y="10909"/>
                    <a:pt x="0" y="21818"/>
                    <a:pt x="4444" y="32727"/>
                  </a:cubicBezTo>
                  <a:cubicBezTo>
                    <a:pt x="13333" y="54545"/>
                    <a:pt x="17777" y="65454"/>
                    <a:pt x="26666" y="76363"/>
                  </a:cubicBezTo>
                  <a:cubicBezTo>
                    <a:pt x="48888" y="109090"/>
                    <a:pt x="84444" y="120000"/>
                    <a:pt x="106666" y="120000"/>
                  </a:cubicBezTo>
                  <a:cubicBezTo>
                    <a:pt x="106666" y="120000"/>
                    <a:pt x="106666" y="120000"/>
                    <a:pt x="106666" y="120000"/>
                  </a:cubicBezTo>
                  <a:cubicBezTo>
                    <a:pt x="111111" y="120000"/>
                    <a:pt x="120000" y="109090"/>
                    <a:pt x="120000" y="87272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5064125" y="4329113"/>
              <a:ext cx="354000" cy="233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636" y="3333"/>
                  </a:moveTo>
                  <a:cubicBezTo>
                    <a:pt x="104727" y="0"/>
                    <a:pt x="89454" y="6666"/>
                    <a:pt x="76363" y="13333"/>
                  </a:cubicBezTo>
                  <a:cubicBezTo>
                    <a:pt x="63272" y="16666"/>
                    <a:pt x="50181" y="20000"/>
                    <a:pt x="39272" y="26666"/>
                  </a:cubicBezTo>
                  <a:cubicBezTo>
                    <a:pt x="13090" y="46666"/>
                    <a:pt x="0" y="73333"/>
                    <a:pt x="0" y="116666"/>
                  </a:cubicBezTo>
                  <a:cubicBezTo>
                    <a:pt x="0" y="120000"/>
                    <a:pt x="2181" y="120000"/>
                    <a:pt x="2181" y="116666"/>
                  </a:cubicBezTo>
                  <a:cubicBezTo>
                    <a:pt x="10909" y="76666"/>
                    <a:pt x="32727" y="53333"/>
                    <a:pt x="61090" y="40000"/>
                  </a:cubicBezTo>
                  <a:cubicBezTo>
                    <a:pt x="72000" y="36666"/>
                    <a:pt x="82909" y="33333"/>
                    <a:pt x="93818" y="30000"/>
                  </a:cubicBezTo>
                  <a:cubicBezTo>
                    <a:pt x="104727" y="26666"/>
                    <a:pt x="113454" y="30000"/>
                    <a:pt x="117818" y="13333"/>
                  </a:cubicBezTo>
                  <a:cubicBezTo>
                    <a:pt x="120000" y="10000"/>
                    <a:pt x="117818" y="6666"/>
                    <a:pt x="115636" y="3333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5160963" y="4646613"/>
              <a:ext cx="270000" cy="214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42" y="94545"/>
                  </a:moveTo>
                  <a:cubicBezTo>
                    <a:pt x="102857" y="65454"/>
                    <a:pt x="91428" y="47272"/>
                    <a:pt x="65714" y="32727"/>
                  </a:cubicBezTo>
                  <a:cubicBezTo>
                    <a:pt x="48571" y="21818"/>
                    <a:pt x="17142" y="0"/>
                    <a:pt x="0" y="7272"/>
                  </a:cubicBezTo>
                  <a:cubicBezTo>
                    <a:pt x="0" y="7272"/>
                    <a:pt x="0" y="7272"/>
                    <a:pt x="0" y="7272"/>
                  </a:cubicBezTo>
                  <a:cubicBezTo>
                    <a:pt x="5714" y="25454"/>
                    <a:pt x="31428" y="36363"/>
                    <a:pt x="45714" y="43636"/>
                  </a:cubicBezTo>
                  <a:cubicBezTo>
                    <a:pt x="71428" y="61818"/>
                    <a:pt x="82857" y="80000"/>
                    <a:pt x="97142" y="109090"/>
                  </a:cubicBezTo>
                  <a:cubicBezTo>
                    <a:pt x="100000" y="116363"/>
                    <a:pt x="105714" y="120000"/>
                    <a:pt x="111428" y="116363"/>
                  </a:cubicBezTo>
                  <a:cubicBezTo>
                    <a:pt x="111428" y="116363"/>
                    <a:pt x="114285" y="116363"/>
                    <a:pt x="117142" y="112727"/>
                  </a:cubicBezTo>
                  <a:cubicBezTo>
                    <a:pt x="120000" y="109090"/>
                    <a:pt x="120000" y="101818"/>
                    <a:pt x="117142" y="9454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4476750" y="4044951"/>
              <a:ext cx="528600" cy="168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682" y="69230"/>
                  </a:moveTo>
                  <a:cubicBezTo>
                    <a:pt x="96585" y="55384"/>
                    <a:pt x="74634" y="23076"/>
                    <a:pt x="57073" y="13846"/>
                  </a:cubicBezTo>
                  <a:cubicBezTo>
                    <a:pt x="38048" y="0"/>
                    <a:pt x="19024" y="9230"/>
                    <a:pt x="1463" y="18461"/>
                  </a:cubicBezTo>
                  <a:cubicBezTo>
                    <a:pt x="0" y="18461"/>
                    <a:pt x="0" y="18461"/>
                    <a:pt x="1463" y="18461"/>
                  </a:cubicBezTo>
                  <a:cubicBezTo>
                    <a:pt x="17560" y="27692"/>
                    <a:pt x="33658" y="23076"/>
                    <a:pt x="51219" y="32307"/>
                  </a:cubicBezTo>
                  <a:cubicBezTo>
                    <a:pt x="68780" y="50769"/>
                    <a:pt x="89268" y="87692"/>
                    <a:pt x="105365" y="110769"/>
                  </a:cubicBezTo>
                  <a:cubicBezTo>
                    <a:pt x="109756" y="120000"/>
                    <a:pt x="120000" y="78461"/>
                    <a:pt x="112682" y="6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4352925" y="4194176"/>
              <a:ext cx="593700" cy="43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2835"/>
                  </a:moveTo>
                  <a:cubicBezTo>
                    <a:pt x="108260" y="109253"/>
                    <a:pt x="101739" y="91343"/>
                    <a:pt x="97826" y="77014"/>
                  </a:cubicBezTo>
                  <a:cubicBezTo>
                    <a:pt x="92608" y="64477"/>
                    <a:pt x="86086" y="51940"/>
                    <a:pt x="79565" y="39402"/>
                  </a:cubicBezTo>
                  <a:cubicBezTo>
                    <a:pt x="62608" y="14328"/>
                    <a:pt x="36521" y="0"/>
                    <a:pt x="13043" y="5373"/>
                  </a:cubicBezTo>
                  <a:cubicBezTo>
                    <a:pt x="0" y="8955"/>
                    <a:pt x="5217" y="34029"/>
                    <a:pt x="18260" y="30447"/>
                  </a:cubicBezTo>
                  <a:cubicBezTo>
                    <a:pt x="45652" y="25074"/>
                    <a:pt x="67826" y="44776"/>
                    <a:pt x="83478" y="75223"/>
                  </a:cubicBezTo>
                  <a:cubicBezTo>
                    <a:pt x="92608" y="93134"/>
                    <a:pt x="100434" y="120000"/>
                    <a:pt x="120000" y="112835"/>
                  </a:cubicBezTo>
                  <a:cubicBezTo>
                    <a:pt x="120000" y="112835"/>
                    <a:pt x="120000" y="112835"/>
                    <a:pt x="120000" y="11283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52875" y="4699001"/>
              <a:ext cx="10272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490" y="93529"/>
                  </a:moveTo>
                  <a:cubicBezTo>
                    <a:pt x="115471" y="95294"/>
                    <a:pt x="110188" y="95294"/>
                    <a:pt x="108679" y="95294"/>
                  </a:cubicBezTo>
                  <a:cubicBezTo>
                    <a:pt x="105660" y="95294"/>
                    <a:pt x="103396" y="91764"/>
                    <a:pt x="101132" y="90000"/>
                  </a:cubicBezTo>
                  <a:cubicBezTo>
                    <a:pt x="97358" y="84705"/>
                    <a:pt x="93584" y="77647"/>
                    <a:pt x="89811" y="79411"/>
                  </a:cubicBezTo>
                  <a:cubicBezTo>
                    <a:pt x="89056" y="79411"/>
                    <a:pt x="85283" y="86470"/>
                    <a:pt x="84528" y="86470"/>
                  </a:cubicBezTo>
                  <a:cubicBezTo>
                    <a:pt x="91320" y="70588"/>
                    <a:pt x="98867" y="47647"/>
                    <a:pt x="101132" y="26470"/>
                  </a:cubicBezTo>
                  <a:cubicBezTo>
                    <a:pt x="102641" y="15882"/>
                    <a:pt x="101132" y="0"/>
                    <a:pt x="99622" y="10588"/>
                  </a:cubicBezTo>
                  <a:cubicBezTo>
                    <a:pt x="93584" y="52941"/>
                    <a:pt x="72452" y="93529"/>
                    <a:pt x="53584" y="100588"/>
                  </a:cubicBezTo>
                  <a:cubicBezTo>
                    <a:pt x="44528" y="102352"/>
                    <a:pt x="34716" y="100588"/>
                    <a:pt x="26415" y="95294"/>
                  </a:cubicBezTo>
                  <a:cubicBezTo>
                    <a:pt x="21886" y="91764"/>
                    <a:pt x="17358" y="88235"/>
                    <a:pt x="12830" y="82941"/>
                  </a:cubicBezTo>
                  <a:cubicBezTo>
                    <a:pt x="8301" y="77647"/>
                    <a:pt x="3773" y="72352"/>
                    <a:pt x="0" y="65294"/>
                  </a:cubicBezTo>
                  <a:cubicBezTo>
                    <a:pt x="0" y="65294"/>
                    <a:pt x="0" y="65294"/>
                    <a:pt x="0" y="65294"/>
                  </a:cubicBezTo>
                  <a:cubicBezTo>
                    <a:pt x="3773" y="75882"/>
                    <a:pt x="6037" y="86470"/>
                    <a:pt x="10566" y="93529"/>
                  </a:cubicBezTo>
                  <a:cubicBezTo>
                    <a:pt x="15094" y="98823"/>
                    <a:pt x="20377" y="104117"/>
                    <a:pt x="24905" y="109411"/>
                  </a:cubicBezTo>
                  <a:cubicBezTo>
                    <a:pt x="35471" y="118235"/>
                    <a:pt x="46037" y="120000"/>
                    <a:pt x="56603" y="118235"/>
                  </a:cubicBezTo>
                  <a:cubicBezTo>
                    <a:pt x="61132" y="116470"/>
                    <a:pt x="65660" y="112941"/>
                    <a:pt x="69433" y="109411"/>
                  </a:cubicBezTo>
                  <a:cubicBezTo>
                    <a:pt x="69433" y="109411"/>
                    <a:pt x="69433" y="109411"/>
                    <a:pt x="69433" y="109411"/>
                  </a:cubicBezTo>
                  <a:cubicBezTo>
                    <a:pt x="69433" y="109411"/>
                    <a:pt x="69433" y="111176"/>
                    <a:pt x="69433" y="111176"/>
                  </a:cubicBezTo>
                  <a:cubicBezTo>
                    <a:pt x="69433" y="111176"/>
                    <a:pt x="69433" y="111176"/>
                    <a:pt x="70188" y="112941"/>
                  </a:cubicBezTo>
                  <a:cubicBezTo>
                    <a:pt x="70188" y="112941"/>
                    <a:pt x="70943" y="114705"/>
                    <a:pt x="70943" y="114705"/>
                  </a:cubicBezTo>
                  <a:cubicBezTo>
                    <a:pt x="78490" y="112941"/>
                    <a:pt x="85283" y="95294"/>
                    <a:pt x="92830" y="98823"/>
                  </a:cubicBezTo>
                  <a:cubicBezTo>
                    <a:pt x="100377" y="100588"/>
                    <a:pt x="106415" y="120000"/>
                    <a:pt x="113962" y="105882"/>
                  </a:cubicBezTo>
                  <a:cubicBezTo>
                    <a:pt x="115471" y="104117"/>
                    <a:pt x="120000" y="93529"/>
                    <a:pt x="118490" y="9352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3779838" y="4951413"/>
              <a:ext cx="212700" cy="1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636" y="25263"/>
                  </a:moveTo>
                  <a:cubicBezTo>
                    <a:pt x="76363" y="44210"/>
                    <a:pt x="65454" y="56842"/>
                    <a:pt x="50909" y="63157"/>
                  </a:cubicBezTo>
                  <a:cubicBezTo>
                    <a:pt x="40000" y="75789"/>
                    <a:pt x="18181" y="69473"/>
                    <a:pt x="3636" y="63157"/>
                  </a:cubicBezTo>
                  <a:cubicBezTo>
                    <a:pt x="0" y="56842"/>
                    <a:pt x="7272" y="75789"/>
                    <a:pt x="7272" y="75789"/>
                  </a:cubicBezTo>
                  <a:cubicBezTo>
                    <a:pt x="7272" y="107368"/>
                    <a:pt x="36363" y="120000"/>
                    <a:pt x="50909" y="120000"/>
                  </a:cubicBezTo>
                  <a:cubicBezTo>
                    <a:pt x="72727" y="113684"/>
                    <a:pt x="90909" y="88421"/>
                    <a:pt x="105454" y="63157"/>
                  </a:cubicBezTo>
                  <a:cubicBezTo>
                    <a:pt x="120000" y="37894"/>
                    <a:pt x="98181" y="0"/>
                    <a:pt x="83636" y="2526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443413" y="4110038"/>
              <a:ext cx="439800" cy="239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705" y="87567"/>
                  </a:moveTo>
                  <a:cubicBezTo>
                    <a:pt x="105882" y="48648"/>
                    <a:pt x="91764" y="25945"/>
                    <a:pt x="68823" y="12972"/>
                  </a:cubicBezTo>
                  <a:cubicBezTo>
                    <a:pt x="45882" y="0"/>
                    <a:pt x="24705" y="6486"/>
                    <a:pt x="0" y="6486"/>
                  </a:cubicBezTo>
                  <a:cubicBezTo>
                    <a:pt x="0" y="6486"/>
                    <a:pt x="0" y="6486"/>
                    <a:pt x="0" y="6486"/>
                  </a:cubicBezTo>
                  <a:cubicBezTo>
                    <a:pt x="19411" y="12972"/>
                    <a:pt x="37058" y="19459"/>
                    <a:pt x="54705" y="29189"/>
                  </a:cubicBezTo>
                  <a:cubicBezTo>
                    <a:pt x="60000" y="32432"/>
                    <a:pt x="65294" y="35675"/>
                    <a:pt x="68823" y="38918"/>
                  </a:cubicBezTo>
                  <a:cubicBezTo>
                    <a:pt x="68823" y="38918"/>
                    <a:pt x="70588" y="42162"/>
                    <a:pt x="70588" y="42162"/>
                  </a:cubicBezTo>
                  <a:cubicBezTo>
                    <a:pt x="72352" y="51891"/>
                    <a:pt x="77647" y="55135"/>
                    <a:pt x="82941" y="61621"/>
                  </a:cubicBezTo>
                  <a:cubicBezTo>
                    <a:pt x="88235" y="71351"/>
                    <a:pt x="91764" y="81081"/>
                    <a:pt x="95294" y="90810"/>
                  </a:cubicBezTo>
                  <a:cubicBezTo>
                    <a:pt x="95294" y="90810"/>
                    <a:pt x="95294" y="90810"/>
                    <a:pt x="95294" y="90810"/>
                  </a:cubicBezTo>
                  <a:cubicBezTo>
                    <a:pt x="97058" y="94054"/>
                    <a:pt x="97058" y="94054"/>
                    <a:pt x="97058" y="97297"/>
                  </a:cubicBezTo>
                  <a:cubicBezTo>
                    <a:pt x="100588" y="120000"/>
                    <a:pt x="120000" y="107027"/>
                    <a:pt x="114705" y="8756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4818063" y="4673601"/>
              <a:ext cx="212700" cy="27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1818" y="5714"/>
                  </a:moveTo>
                  <a:cubicBezTo>
                    <a:pt x="76363" y="17142"/>
                    <a:pt x="58181" y="42857"/>
                    <a:pt x="47272" y="62857"/>
                  </a:cubicBezTo>
                  <a:cubicBezTo>
                    <a:pt x="32727" y="94285"/>
                    <a:pt x="0" y="108571"/>
                    <a:pt x="3636" y="111428"/>
                  </a:cubicBezTo>
                  <a:cubicBezTo>
                    <a:pt x="25454" y="120000"/>
                    <a:pt x="47272" y="91428"/>
                    <a:pt x="58181" y="82857"/>
                  </a:cubicBezTo>
                  <a:cubicBezTo>
                    <a:pt x="76363" y="60000"/>
                    <a:pt x="80000" y="31428"/>
                    <a:pt x="109090" y="14285"/>
                  </a:cubicBezTo>
                  <a:cubicBezTo>
                    <a:pt x="120000" y="11428"/>
                    <a:pt x="112727" y="0"/>
                    <a:pt x="101818" y="5714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5005388" y="4699001"/>
              <a:ext cx="5223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555" y="100000"/>
                  </a:moveTo>
                  <a:cubicBezTo>
                    <a:pt x="100740" y="74285"/>
                    <a:pt x="74074" y="74285"/>
                    <a:pt x="56296" y="68571"/>
                  </a:cubicBezTo>
                  <a:cubicBezTo>
                    <a:pt x="45925" y="65714"/>
                    <a:pt x="35555" y="60000"/>
                    <a:pt x="26666" y="48571"/>
                  </a:cubicBezTo>
                  <a:cubicBezTo>
                    <a:pt x="22222" y="42857"/>
                    <a:pt x="19259" y="34285"/>
                    <a:pt x="16296" y="25714"/>
                  </a:cubicBezTo>
                  <a:cubicBezTo>
                    <a:pt x="13333" y="17142"/>
                    <a:pt x="11851" y="8571"/>
                    <a:pt x="8888" y="0"/>
                  </a:cubicBezTo>
                  <a:cubicBezTo>
                    <a:pt x="8888" y="0"/>
                    <a:pt x="7407" y="0"/>
                    <a:pt x="7407" y="0"/>
                  </a:cubicBezTo>
                  <a:cubicBezTo>
                    <a:pt x="0" y="31428"/>
                    <a:pt x="25185" y="65714"/>
                    <a:pt x="37037" y="74285"/>
                  </a:cubicBezTo>
                  <a:cubicBezTo>
                    <a:pt x="59259" y="94285"/>
                    <a:pt x="85925" y="94285"/>
                    <a:pt x="108148" y="114285"/>
                  </a:cubicBezTo>
                  <a:cubicBezTo>
                    <a:pt x="114074" y="120000"/>
                    <a:pt x="120000" y="108571"/>
                    <a:pt x="115555" y="10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5167313" y="4271963"/>
              <a:ext cx="341400" cy="35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622" y="10909"/>
                  </a:moveTo>
                  <a:cubicBezTo>
                    <a:pt x="90566" y="34909"/>
                    <a:pt x="83773" y="54545"/>
                    <a:pt x="65660" y="74181"/>
                  </a:cubicBezTo>
                  <a:cubicBezTo>
                    <a:pt x="47547" y="93818"/>
                    <a:pt x="24905" y="102545"/>
                    <a:pt x="0" y="111272"/>
                  </a:cubicBezTo>
                  <a:cubicBezTo>
                    <a:pt x="0" y="111272"/>
                    <a:pt x="0" y="111272"/>
                    <a:pt x="0" y="111272"/>
                  </a:cubicBezTo>
                  <a:cubicBezTo>
                    <a:pt x="24905" y="120000"/>
                    <a:pt x="49811" y="104727"/>
                    <a:pt x="65660" y="89454"/>
                  </a:cubicBezTo>
                  <a:cubicBezTo>
                    <a:pt x="92830" y="69818"/>
                    <a:pt x="101886" y="45818"/>
                    <a:pt x="115471" y="15272"/>
                  </a:cubicBezTo>
                  <a:cubicBezTo>
                    <a:pt x="120000" y="6545"/>
                    <a:pt x="104150" y="0"/>
                    <a:pt x="99622" y="1090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5064125" y="4471988"/>
              <a:ext cx="173100" cy="14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555" y="0"/>
                  </a:moveTo>
                  <a:cubicBezTo>
                    <a:pt x="93333" y="0"/>
                    <a:pt x="71111" y="20869"/>
                    <a:pt x="53333" y="36521"/>
                  </a:cubicBezTo>
                  <a:cubicBezTo>
                    <a:pt x="31111" y="62608"/>
                    <a:pt x="13333" y="88695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7777" y="93913"/>
                    <a:pt x="35555" y="73043"/>
                    <a:pt x="53333" y="52173"/>
                  </a:cubicBezTo>
                  <a:cubicBezTo>
                    <a:pt x="71111" y="31304"/>
                    <a:pt x="97777" y="15652"/>
                    <a:pt x="120000" y="0"/>
                  </a:cubicBezTo>
                  <a:cubicBezTo>
                    <a:pt x="120000" y="0"/>
                    <a:pt x="120000" y="0"/>
                    <a:pt x="115555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5076825" y="4537076"/>
              <a:ext cx="1476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782" y="0"/>
                  </a:moveTo>
                  <a:cubicBezTo>
                    <a:pt x="93913" y="8571"/>
                    <a:pt x="73043" y="34285"/>
                    <a:pt x="57391" y="51428"/>
                  </a:cubicBezTo>
                  <a:cubicBezTo>
                    <a:pt x="36521" y="77142"/>
                    <a:pt x="20869" y="94285"/>
                    <a:pt x="0" y="119999"/>
                  </a:cubicBezTo>
                  <a:cubicBezTo>
                    <a:pt x="0" y="119999"/>
                    <a:pt x="0" y="119999"/>
                    <a:pt x="5217" y="119999"/>
                  </a:cubicBezTo>
                  <a:cubicBezTo>
                    <a:pt x="26086" y="102857"/>
                    <a:pt x="46956" y="85714"/>
                    <a:pt x="73043" y="68571"/>
                  </a:cubicBezTo>
                  <a:cubicBezTo>
                    <a:pt x="88695" y="51428"/>
                    <a:pt x="109565" y="42857"/>
                    <a:pt x="120000" y="8571"/>
                  </a:cubicBezTo>
                  <a:cubicBezTo>
                    <a:pt x="120000" y="8571"/>
                    <a:pt x="120000" y="0"/>
                    <a:pt x="114782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5089525" y="4654551"/>
              <a:ext cx="63600" cy="4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8000" y="102857"/>
                  </a:moveTo>
                  <a:cubicBezTo>
                    <a:pt x="108000" y="102857"/>
                    <a:pt x="108000" y="85714"/>
                    <a:pt x="96000" y="68571"/>
                  </a:cubicBezTo>
                  <a:cubicBezTo>
                    <a:pt x="96000" y="68571"/>
                    <a:pt x="84000" y="51428"/>
                    <a:pt x="72000" y="34285"/>
                  </a:cubicBezTo>
                  <a:cubicBezTo>
                    <a:pt x="48000" y="17142"/>
                    <a:pt x="36000" y="17142"/>
                    <a:pt x="12000" y="0"/>
                  </a:cubicBezTo>
                  <a:cubicBezTo>
                    <a:pt x="0" y="0"/>
                    <a:pt x="0" y="17142"/>
                    <a:pt x="0" y="17142"/>
                  </a:cubicBezTo>
                  <a:cubicBezTo>
                    <a:pt x="24000" y="34285"/>
                    <a:pt x="36000" y="51428"/>
                    <a:pt x="48000" y="68571"/>
                  </a:cubicBezTo>
                  <a:cubicBezTo>
                    <a:pt x="60000" y="85714"/>
                    <a:pt x="72000" y="102857"/>
                    <a:pt x="72000" y="102857"/>
                  </a:cubicBezTo>
                  <a:cubicBezTo>
                    <a:pt x="84000" y="119999"/>
                    <a:pt x="96000" y="119999"/>
                    <a:pt x="108000" y="119999"/>
                  </a:cubicBezTo>
                  <a:cubicBezTo>
                    <a:pt x="108000" y="119999"/>
                    <a:pt x="120000" y="119999"/>
                    <a:pt x="108000" y="10285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5043488" y="4654551"/>
              <a:ext cx="142800" cy="147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4782"/>
                  </a:moveTo>
                  <a:cubicBezTo>
                    <a:pt x="103636" y="93913"/>
                    <a:pt x="76363" y="83478"/>
                    <a:pt x="54545" y="62608"/>
                  </a:cubicBezTo>
                  <a:cubicBezTo>
                    <a:pt x="38181" y="41739"/>
                    <a:pt x="27272" y="20869"/>
                    <a:pt x="10909" y="0"/>
                  </a:cubicBezTo>
                  <a:cubicBezTo>
                    <a:pt x="10909" y="0"/>
                    <a:pt x="5454" y="0"/>
                    <a:pt x="5454" y="5217"/>
                  </a:cubicBezTo>
                  <a:cubicBezTo>
                    <a:pt x="0" y="26086"/>
                    <a:pt x="21818" y="52173"/>
                    <a:pt x="38181" y="67826"/>
                  </a:cubicBezTo>
                  <a:cubicBezTo>
                    <a:pt x="60000" y="88695"/>
                    <a:pt x="87272" y="114782"/>
                    <a:pt x="114545" y="120000"/>
                  </a:cubicBezTo>
                  <a:cubicBezTo>
                    <a:pt x="120000" y="120000"/>
                    <a:pt x="120000" y="114782"/>
                    <a:pt x="120000" y="1147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4721225" y="4154488"/>
              <a:ext cx="96900" cy="7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0000"/>
                  </a:moveTo>
                  <a:cubicBezTo>
                    <a:pt x="72000" y="0"/>
                    <a:pt x="32000" y="60000"/>
                    <a:pt x="0" y="100000"/>
                  </a:cubicBezTo>
                  <a:cubicBezTo>
                    <a:pt x="0" y="110000"/>
                    <a:pt x="8000" y="120000"/>
                    <a:pt x="16000" y="110000"/>
                  </a:cubicBezTo>
                  <a:cubicBezTo>
                    <a:pt x="32000" y="90000"/>
                    <a:pt x="48000" y="80000"/>
                    <a:pt x="64000" y="60000"/>
                  </a:cubicBezTo>
                  <a:cubicBezTo>
                    <a:pt x="80000" y="40000"/>
                    <a:pt x="104000" y="30000"/>
                    <a:pt x="120000" y="20000"/>
                  </a:cubicBezTo>
                  <a:cubicBezTo>
                    <a:pt x="120000" y="10000"/>
                    <a:pt x="120000" y="10000"/>
                    <a:pt x="120000" y="1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4792663" y="4200526"/>
              <a:ext cx="1032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500" y="0"/>
                  </a:moveTo>
                  <a:cubicBezTo>
                    <a:pt x="82500" y="0"/>
                    <a:pt x="60000" y="30000"/>
                    <a:pt x="45000" y="52500"/>
                  </a:cubicBezTo>
                  <a:cubicBezTo>
                    <a:pt x="30000" y="67500"/>
                    <a:pt x="0" y="97500"/>
                    <a:pt x="0" y="120000"/>
                  </a:cubicBezTo>
                  <a:cubicBezTo>
                    <a:pt x="0" y="120000"/>
                    <a:pt x="7500" y="120000"/>
                    <a:pt x="7500" y="120000"/>
                  </a:cubicBezTo>
                  <a:cubicBezTo>
                    <a:pt x="15000" y="120000"/>
                    <a:pt x="22500" y="112500"/>
                    <a:pt x="30000" y="105000"/>
                  </a:cubicBezTo>
                  <a:cubicBezTo>
                    <a:pt x="37500" y="90000"/>
                    <a:pt x="45000" y="75000"/>
                    <a:pt x="60000" y="67500"/>
                  </a:cubicBezTo>
                  <a:cubicBezTo>
                    <a:pt x="67500" y="52500"/>
                    <a:pt x="82500" y="45000"/>
                    <a:pt x="90000" y="37500"/>
                  </a:cubicBezTo>
                  <a:cubicBezTo>
                    <a:pt x="105000" y="30000"/>
                    <a:pt x="112500" y="22500"/>
                    <a:pt x="120000" y="7500"/>
                  </a:cubicBezTo>
                  <a:cubicBezTo>
                    <a:pt x="120000" y="0"/>
                    <a:pt x="112500" y="0"/>
                    <a:pt x="1125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4759325" y="4187826"/>
              <a:ext cx="77700" cy="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cubicBezTo>
                    <a:pt x="100000" y="0"/>
                    <a:pt x="70000" y="21818"/>
                    <a:pt x="60000" y="32727"/>
                  </a:cubicBezTo>
                  <a:cubicBezTo>
                    <a:pt x="40000" y="54545"/>
                    <a:pt x="20000" y="76363"/>
                    <a:pt x="10000" y="109090"/>
                  </a:cubicBezTo>
                  <a:cubicBezTo>
                    <a:pt x="0" y="109090"/>
                    <a:pt x="10000" y="120000"/>
                    <a:pt x="10000" y="120000"/>
                  </a:cubicBezTo>
                  <a:cubicBezTo>
                    <a:pt x="30000" y="98181"/>
                    <a:pt x="50000" y="87272"/>
                    <a:pt x="70000" y="65454"/>
                  </a:cubicBezTo>
                  <a:cubicBezTo>
                    <a:pt x="80000" y="54545"/>
                    <a:pt x="90000" y="43636"/>
                    <a:pt x="100000" y="32727"/>
                  </a:cubicBezTo>
                  <a:cubicBezTo>
                    <a:pt x="110000" y="32727"/>
                    <a:pt x="120000" y="21818"/>
                    <a:pt x="120000" y="10909"/>
                  </a:cubicBezTo>
                  <a:cubicBezTo>
                    <a:pt x="120000" y="10909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4799013" y="4997451"/>
              <a:ext cx="50700" cy="8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5000" y="55384"/>
                  </a:moveTo>
                  <a:cubicBezTo>
                    <a:pt x="60000" y="36923"/>
                    <a:pt x="45000" y="18461"/>
                    <a:pt x="15000" y="9230"/>
                  </a:cubicBezTo>
                  <a:cubicBezTo>
                    <a:pt x="15000" y="0"/>
                    <a:pt x="0" y="0"/>
                    <a:pt x="0" y="9230"/>
                  </a:cubicBezTo>
                  <a:cubicBezTo>
                    <a:pt x="0" y="27692"/>
                    <a:pt x="15000" y="46153"/>
                    <a:pt x="30000" y="64615"/>
                  </a:cubicBezTo>
                  <a:cubicBezTo>
                    <a:pt x="45000" y="83076"/>
                    <a:pt x="75000" y="101538"/>
                    <a:pt x="105000" y="110769"/>
                  </a:cubicBezTo>
                  <a:cubicBezTo>
                    <a:pt x="105000" y="120000"/>
                    <a:pt x="120000" y="110769"/>
                    <a:pt x="120000" y="110769"/>
                  </a:cubicBezTo>
                  <a:cubicBezTo>
                    <a:pt x="120000" y="83076"/>
                    <a:pt x="90000" y="73846"/>
                    <a:pt x="75000" y="55384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4824413" y="4991101"/>
              <a:ext cx="39600" cy="5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000" y="15000"/>
                    <a:pt x="40000" y="30000"/>
                    <a:pt x="60000" y="60000"/>
                  </a:cubicBezTo>
                  <a:cubicBezTo>
                    <a:pt x="60000" y="75000"/>
                    <a:pt x="80000" y="90000"/>
                    <a:pt x="100000" y="105000"/>
                  </a:cubicBezTo>
                  <a:cubicBezTo>
                    <a:pt x="100000" y="120000"/>
                    <a:pt x="120000" y="120000"/>
                    <a:pt x="120000" y="105000"/>
                  </a:cubicBezTo>
                  <a:cubicBezTo>
                    <a:pt x="120000" y="60000"/>
                    <a:pt x="40000" y="15000"/>
                    <a:pt x="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4824413" y="4964113"/>
              <a:ext cx="714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090" y="72000"/>
                  </a:moveTo>
                  <a:cubicBezTo>
                    <a:pt x="98181" y="48000"/>
                    <a:pt x="76363" y="48000"/>
                    <a:pt x="54545" y="24000"/>
                  </a:cubicBezTo>
                  <a:cubicBezTo>
                    <a:pt x="32727" y="24000"/>
                    <a:pt x="10909" y="0"/>
                    <a:pt x="0" y="0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10909" y="72000"/>
                    <a:pt x="32727" y="72000"/>
                    <a:pt x="43636" y="72000"/>
                  </a:cubicBezTo>
                  <a:cubicBezTo>
                    <a:pt x="65454" y="96000"/>
                    <a:pt x="87272" y="120000"/>
                    <a:pt x="109090" y="120000"/>
                  </a:cubicBezTo>
                  <a:cubicBezTo>
                    <a:pt x="120000" y="96000"/>
                    <a:pt x="120000" y="96000"/>
                    <a:pt x="109090" y="7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3849688" y="4932363"/>
              <a:ext cx="71400" cy="39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0000"/>
                  </a:moveTo>
                  <a:cubicBezTo>
                    <a:pt x="98181" y="0"/>
                    <a:pt x="76363" y="20000"/>
                    <a:pt x="54545" y="20000"/>
                  </a:cubicBezTo>
                  <a:cubicBezTo>
                    <a:pt x="43636" y="40000"/>
                    <a:pt x="10909" y="40000"/>
                    <a:pt x="10909" y="80000"/>
                  </a:cubicBezTo>
                  <a:cubicBezTo>
                    <a:pt x="0" y="80000"/>
                    <a:pt x="0" y="100000"/>
                    <a:pt x="10909" y="100000"/>
                  </a:cubicBezTo>
                  <a:cubicBezTo>
                    <a:pt x="21818" y="120000"/>
                    <a:pt x="43636" y="100000"/>
                    <a:pt x="54545" y="80000"/>
                  </a:cubicBezTo>
                  <a:cubicBezTo>
                    <a:pt x="76363" y="80000"/>
                    <a:pt x="109090" y="80000"/>
                    <a:pt x="120000" y="40000"/>
                  </a:cubicBezTo>
                  <a:cubicBezTo>
                    <a:pt x="120000" y="40000"/>
                    <a:pt x="120000" y="20000"/>
                    <a:pt x="120000" y="2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3883025" y="4951413"/>
              <a:ext cx="50700" cy="39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000" y="0"/>
                  </a:moveTo>
                  <a:cubicBezTo>
                    <a:pt x="90000" y="20000"/>
                    <a:pt x="75000" y="40000"/>
                    <a:pt x="60000" y="40000"/>
                  </a:cubicBezTo>
                  <a:cubicBezTo>
                    <a:pt x="45000" y="80000"/>
                    <a:pt x="15000" y="100000"/>
                    <a:pt x="0" y="10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0000" y="100000"/>
                    <a:pt x="45000" y="80000"/>
                    <a:pt x="60000" y="60000"/>
                  </a:cubicBezTo>
                  <a:cubicBezTo>
                    <a:pt x="75000" y="60000"/>
                    <a:pt x="105000" y="40000"/>
                    <a:pt x="105000" y="20000"/>
                  </a:cubicBezTo>
                  <a:cubicBezTo>
                    <a:pt x="120000" y="20000"/>
                    <a:pt x="105000" y="0"/>
                    <a:pt x="105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3895725" y="4964113"/>
              <a:ext cx="63600" cy="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000" y="0"/>
                  </a:moveTo>
                  <a:cubicBezTo>
                    <a:pt x="72000" y="10909"/>
                    <a:pt x="60000" y="32727"/>
                    <a:pt x="48000" y="54545"/>
                  </a:cubicBezTo>
                  <a:cubicBezTo>
                    <a:pt x="24000" y="65454"/>
                    <a:pt x="12000" y="87272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6000" y="109090"/>
                    <a:pt x="48000" y="98181"/>
                    <a:pt x="72000" y="76363"/>
                  </a:cubicBezTo>
                  <a:cubicBezTo>
                    <a:pt x="84000" y="65454"/>
                    <a:pt x="108000" y="32727"/>
                    <a:pt x="120000" y="10909"/>
                  </a:cubicBezTo>
                  <a:cubicBezTo>
                    <a:pt x="120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3952875" y="4795838"/>
              <a:ext cx="162000" cy="8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4437063" y="4848226"/>
              <a:ext cx="168300" cy="8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3846" y="9230"/>
                  </a:moveTo>
                  <a:cubicBezTo>
                    <a:pt x="50769" y="18461"/>
                    <a:pt x="23076" y="0"/>
                    <a:pt x="4615" y="36923"/>
                  </a:cubicBezTo>
                  <a:cubicBezTo>
                    <a:pt x="0" y="46153"/>
                    <a:pt x="4615" y="73846"/>
                    <a:pt x="9230" y="83076"/>
                  </a:cubicBezTo>
                  <a:cubicBezTo>
                    <a:pt x="18461" y="101538"/>
                    <a:pt x="32307" y="101538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06153" y="0"/>
                    <a:pt x="73846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3708400" y="3967163"/>
              <a:ext cx="1844700" cy="12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62" y="44042"/>
                  </a:move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lose/>
                  <a:moveTo>
                    <a:pt x="109510" y="93829"/>
                  </a:moveTo>
                  <a:cubicBezTo>
                    <a:pt x="103636" y="92553"/>
                    <a:pt x="96923" y="91914"/>
                    <a:pt x="91468" y="86808"/>
                  </a:cubicBezTo>
                  <a:cubicBezTo>
                    <a:pt x="88951" y="83617"/>
                    <a:pt x="87272" y="79787"/>
                    <a:pt x="86853" y="74680"/>
                  </a:cubicBezTo>
                  <a:cubicBezTo>
                    <a:pt x="86853" y="72765"/>
                    <a:pt x="87272" y="70212"/>
                    <a:pt x="85594" y="70212"/>
                  </a:cubicBezTo>
                  <a:cubicBezTo>
                    <a:pt x="84335" y="70212"/>
                    <a:pt x="83076" y="72127"/>
                    <a:pt x="82657" y="73404"/>
                  </a:cubicBezTo>
                  <a:cubicBezTo>
                    <a:pt x="80559" y="77234"/>
                    <a:pt x="80139" y="81702"/>
                    <a:pt x="78881" y="85531"/>
                  </a:cubicBezTo>
                  <a:cubicBezTo>
                    <a:pt x="78461" y="88085"/>
                    <a:pt x="77202" y="90000"/>
                    <a:pt x="76363" y="91914"/>
                  </a:cubicBezTo>
                  <a:cubicBezTo>
                    <a:pt x="75524" y="93191"/>
                    <a:pt x="75524" y="93191"/>
                    <a:pt x="74265" y="93829"/>
                  </a:cubicBezTo>
                  <a:cubicBezTo>
                    <a:pt x="73846" y="93829"/>
                    <a:pt x="72587" y="93191"/>
                    <a:pt x="72587" y="94468"/>
                  </a:cubicBezTo>
                  <a:cubicBezTo>
                    <a:pt x="71748" y="97659"/>
                    <a:pt x="77202" y="97021"/>
                    <a:pt x="78041" y="97021"/>
                  </a:cubicBezTo>
                  <a:cubicBezTo>
                    <a:pt x="79720" y="97659"/>
                    <a:pt x="82657" y="97659"/>
                    <a:pt x="83076" y="100212"/>
                  </a:cubicBezTo>
                  <a:cubicBezTo>
                    <a:pt x="83496" y="102127"/>
                    <a:pt x="80979" y="107234"/>
                    <a:pt x="79720" y="108510"/>
                  </a:cubicBezTo>
                  <a:cubicBezTo>
                    <a:pt x="77622" y="110425"/>
                    <a:pt x="75104" y="111702"/>
                    <a:pt x="73006" y="109787"/>
                  </a:cubicBezTo>
                  <a:cubicBezTo>
                    <a:pt x="71328" y="108510"/>
                    <a:pt x="70489" y="104680"/>
                    <a:pt x="68811" y="104042"/>
                  </a:cubicBezTo>
                  <a:cubicBezTo>
                    <a:pt x="67132" y="103404"/>
                    <a:pt x="65034" y="106595"/>
                    <a:pt x="63776" y="107872"/>
                  </a:cubicBezTo>
                  <a:cubicBezTo>
                    <a:pt x="60839" y="109787"/>
                    <a:pt x="57902" y="111702"/>
                    <a:pt x="54965" y="112340"/>
                  </a:cubicBezTo>
                  <a:cubicBezTo>
                    <a:pt x="60839" y="108510"/>
                    <a:pt x="66293" y="102127"/>
                    <a:pt x="69650" y="93829"/>
                  </a:cubicBezTo>
                  <a:cubicBezTo>
                    <a:pt x="71328" y="89361"/>
                    <a:pt x="72587" y="84893"/>
                    <a:pt x="73426" y="79787"/>
                  </a:cubicBezTo>
                  <a:cubicBezTo>
                    <a:pt x="73846" y="75957"/>
                    <a:pt x="74685" y="69574"/>
                    <a:pt x="73426" y="66382"/>
                  </a:cubicBezTo>
                  <a:cubicBezTo>
                    <a:pt x="72167" y="62553"/>
                    <a:pt x="71748" y="66382"/>
                    <a:pt x="71748" y="68936"/>
                  </a:cubicBezTo>
                  <a:cubicBezTo>
                    <a:pt x="71328" y="72765"/>
                    <a:pt x="71748" y="75957"/>
                    <a:pt x="71328" y="80425"/>
                  </a:cubicBezTo>
                  <a:cubicBezTo>
                    <a:pt x="70069" y="88723"/>
                    <a:pt x="66713" y="95744"/>
                    <a:pt x="62517" y="101489"/>
                  </a:cubicBezTo>
                  <a:cubicBezTo>
                    <a:pt x="53706" y="112978"/>
                    <a:pt x="41958" y="116808"/>
                    <a:pt x="31048" y="111063"/>
                  </a:cubicBezTo>
                  <a:cubicBezTo>
                    <a:pt x="20559" y="105957"/>
                    <a:pt x="10069" y="91914"/>
                    <a:pt x="10909" y="73404"/>
                  </a:cubicBezTo>
                  <a:cubicBezTo>
                    <a:pt x="11328" y="61914"/>
                    <a:pt x="14685" y="49787"/>
                    <a:pt x="18461" y="40212"/>
                  </a:cubicBezTo>
                  <a:cubicBezTo>
                    <a:pt x="22657" y="30000"/>
                    <a:pt x="28531" y="22340"/>
                    <a:pt x="36083" y="19787"/>
                  </a:cubicBezTo>
                  <a:cubicBezTo>
                    <a:pt x="35664" y="21702"/>
                    <a:pt x="33986" y="23617"/>
                    <a:pt x="33986" y="26170"/>
                  </a:cubicBezTo>
                  <a:cubicBezTo>
                    <a:pt x="33986" y="29361"/>
                    <a:pt x="35244" y="28085"/>
                    <a:pt x="36083" y="26170"/>
                  </a:cubicBezTo>
                  <a:cubicBezTo>
                    <a:pt x="39440" y="19148"/>
                    <a:pt x="42377" y="13404"/>
                    <a:pt x="47412" y="9574"/>
                  </a:cubicBezTo>
                  <a:cubicBezTo>
                    <a:pt x="53286" y="5744"/>
                    <a:pt x="60000" y="5106"/>
                    <a:pt x="66293" y="7021"/>
                  </a:cubicBezTo>
                  <a:cubicBezTo>
                    <a:pt x="72167" y="8936"/>
                    <a:pt x="76783" y="16595"/>
                    <a:pt x="82657" y="17872"/>
                  </a:cubicBezTo>
                  <a:cubicBezTo>
                    <a:pt x="78881" y="22340"/>
                    <a:pt x="74265" y="28085"/>
                    <a:pt x="73006" y="35106"/>
                  </a:cubicBezTo>
                  <a:cubicBezTo>
                    <a:pt x="67552" y="21702"/>
                    <a:pt x="59160" y="16595"/>
                    <a:pt x="49090" y="15319"/>
                  </a:cubicBezTo>
                  <a:cubicBezTo>
                    <a:pt x="48251" y="15319"/>
                    <a:pt x="45734" y="14042"/>
                    <a:pt x="45734" y="16595"/>
                  </a:cubicBezTo>
                  <a:cubicBezTo>
                    <a:pt x="45734" y="19148"/>
                    <a:pt x="49090" y="18510"/>
                    <a:pt x="49930" y="18510"/>
                  </a:cubicBezTo>
                  <a:cubicBezTo>
                    <a:pt x="55384" y="19148"/>
                    <a:pt x="60419" y="21063"/>
                    <a:pt x="64615" y="25531"/>
                  </a:cubicBezTo>
                  <a:cubicBezTo>
                    <a:pt x="71328" y="32553"/>
                    <a:pt x="73426" y="45319"/>
                    <a:pt x="78881" y="54255"/>
                  </a:cubicBezTo>
                  <a:cubicBezTo>
                    <a:pt x="80139" y="56808"/>
                    <a:pt x="82657" y="61914"/>
                    <a:pt x="85174" y="62553"/>
                  </a:cubicBezTo>
                  <a:cubicBezTo>
                    <a:pt x="88531" y="63829"/>
                    <a:pt x="87272" y="54893"/>
                    <a:pt x="87692" y="51702"/>
                  </a:cubicBezTo>
                  <a:cubicBezTo>
                    <a:pt x="89370" y="44042"/>
                    <a:pt x="93986" y="39574"/>
                    <a:pt x="99020" y="37659"/>
                  </a:cubicBezTo>
                  <a:cubicBezTo>
                    <a:pt x="104475" y="35744"/>
                    <a:pt x="110769" y="36382"/>
                    <a:pt x="115804" y="32553"/>
                  </a:cubicBezTo>
                  <a:cubicBezTo>
                    <a:pt x="114545" y="42127"/>
                    <a:pt x="111608" y="51063"/>
                    <a:pt x="106573" y="56808"/>
                  </a:cubicBezTo>
                  <a:cubicBezTo>
                    <a:pt x="104055" y="59361"/>
                    <a:pt x="101118" y="61276"/>
                    <a:pt x="97762" y="61914"/>
                  </a:cubicBezTo>
                  <a:cubicBezTo>
                    <a:pt x="96923" y="62553"/>
                    <a:pt x="92727" y="61914"/>
                    <a:pt x="93146" y="65106"/>
                  </a:cubicBezTo>
                  <a:cubicBezTo>
                    <a:pt x="93566" y="67021"/>
                    <a:pt x="96503" y="66382"/>
                    <a:pt x="97762" y="67021"/>
                  </a:cubicBezTo>
                  <a:cubicBezTo>
                    <a:pt x="100699" y="67659"/>
                    <a:pt x="103636" y="69574"/>
                    <a:pt x="106153" y="72127"/>
                  </a:cubicBezTo>
                  <a:cubicBezTo>
                    <a:pt x="111608" y="77872"/>
                    <a:pt x="114545" y="86808"/>
                    <a:pt x="115804" y="96382"/>
                  </a:cubicBezTo>
                  <a:cubicBezTo>
                    <a:pt x="113706" y="94468"/>
                    <a:pt x="111188" y="94468"/>
                    <a:pt x="108671" y="93829"/>
                  </a:cubicBezTo>
                  <a:cubicBezTo>
                    <a:pt x="108671" y="93829"/>
                    <a:pt x="109090" y="93829"/>
                    <a:pt x="109510" y="93829"/>
                  </a:cubicBezTo>
                  <a:close/>
                  <a:moveTo>
                    <a:pt x="109510" y="93829"/>
                  </a:moveTo>
                  <a:cubicBezTo>
                    <a:pt x="109510" y="93829"/>
                    <a:pt x="109510" y="93829"/>
                    <a:pt x="109510" y="93829"/>
                  </a:cubicBezTo>
                  <a:close/>
                  <a:moveTo>
                    <a:pt x="4195" y="98936"/>
                  </a:moveTo>
                  <a:cubicBezTo>
                    <a:pt x="3356" y="97021"/>
                    <a:pt x="3356" y="97021"/>
                    <a:pt x="4195" y="96382"/>
                  </a:cubicBezTo>
                  <a:cubicBezTo>
                    <a:pt x="5034" y="95744"/>
                    <a:pt x="6713" y="95106"/>
                    <a:pt x="7132" y="95106"/>
                  </a:cubicBezTo>
                  <a:cubicBezTo>
                    <a:pt x="8811" y="94468"/>
                    <a:pt x="10909" y="93829"/>
                    <a:pt x="12587" y="94468"/>
                  </a:cubicBezTo>
                  <a:cubicBezTo>
                    <a:pt x="13426" y="95106"/>
                    <a:pt x="16363" y="99574"/>
                    <a:pt x="16363" y="100851"/>
                  </a:cubicBezTo>
                  <a:cubicBezTo>
                    <a:pt x="16783" y="103404"/>
                    <a:pt x="13426" y="107234"/>
                    <a:pt x="11748" y="107872"/>
                  </a:cubicBezTo>
                  <a:cubicBezTo>
                    <a:pt x="8391" y="108510"/>
                    <a:pt x="5034" y="103404"/>
                    <a:pt x="4195" y="98936"/>
                  </a:cubicBezTo>
                  <a:cubicBezTo>
                    <a:pt x="3776" y="98297"/>
                    <a:pt x="5034" y="103404"/>
                    <a:pt x="4195" y="98936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367338" y="4919663"/>
              <a:ext cx="1260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cubicBezTo>
                    <a:pt x="120000" y="0"/>
                    <a:pt x="120000" y="0"/>
                    <a:pt x="0" y="0"/>
                  </a:cubicBezTo>
                  <a:cubicBezTo>
                    <a:pt x="60000" y="0"/>
                    <a:pt x="6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3952875" y="4997451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cubicBezTo>
                    <a:pt x="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367338" y="4919663"/>
              <a:ext cx="1500" cy="150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367338" y="491966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4173538" y="4816476"/>
              <a:ext cx="200100" cy="7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58064" y="100000"/>
                  </a:cubicBezTo>
                  <a:cubicBezTo>
                    <a:pt x="54193" y="110000"/>
                    <a:pt x="50322" y="120000"/>
                    <a:pt x="42580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7741" y="70000"/>
                  </a:cubicBezTo>
                  <a:cubicBezTo>
                    <a:pt x="7741" y="70000"/>
                    <a:pt x="0" y="30000"/>
                    <a:pt x="7741" y="10000"/>
                  </a:cubicBezTo>
                  <a:cubicBezTo>
                    <a:pt x="11612" y="1000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19354" y="10000"/>
                  </a:cubicBezTo>
                  <a:cubicBezTo>
                    <a:pt x="23225" y="20000"/>
                    <a:pt x="23225" y="20000"/>
                    <a:pt x="23225" y="30000"/>
                  </a:cubicBezTo>
                  <a:cubicBezTo>
                    <a:pt x="23225" y="40000"/>
                    <a:pt x="23225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2580" y="70000"/>
                    <a:pt x="46451" y="70000"/>
                  </a:cubicBezTo>
                  <a:cubicBezTo>
                    <a:pt x="50322" y="60000"/>
                    <a:pt x="50322" y="60000"/>
                    <a:pt x="54193" y="50000"/>
                  </a:cubicBezTo>
                  <a:cubicBezTo>
                    <a:pt x="54193" y="50000"/>
                    <a:pt x="58064" y="40000"/>
                    <a:pt x="61935" y="40000"/>
                  </a:cubicBezTo>
                  <a:cubicBezTo>
                    <a:pt x="61935" y="40000"/>
                    <a:pt x="65806" y="50000"/>
                    <a:pt x="69677" y="60000"/>
                  </a:cubicBezTo>
                  <a:cubicBezTo>
                    <a:pt x="73548" y="70000"/>
                    <a:pt x="77419" y="80000"/>
                    <a:pt x="81290" y="80000"/>
                  </a:cubicBezTo>
                  <a:cubicBezTo>
                    <a:pt x="89032" y="80000"/>
                    <a:pt x="96774" y="70000"/>
                    <a:pt x="96774" y="50000"/>
                  </a:cubicBezTo>
                  <a:cubicBezTo>
                    <a:pt x="96774" y="50000"/>
                    <a:pt x="96774" y="50000"/>
                    <a:pt x="100645" y="50000"/>
                  </a:cubicBezTo>
                  <a:cubicBezTo>
                    <a:pt x="100645" y="30000"/>
                    <a:pt x="100645" y="20000"/>
                    <a:pt x="108387" y="20000"/>
                  </a:cubicBezTo>
                  <a:cubicBezTo>
                    <a:pt x="112258" y="20000"/>
                    <a:pt x="112258" y="20000"/>
                    <a:pt x="116129" y="30000"/>
                  </a:cubicBezTo>
                  <a:cubicBezTo>
                    <a:pt x="120000" y="40000"/>
                    <a:pt x="116129" y="50000"/>
                    <a:pt x="112258" y="70000"/>
                  </a:cubicBezTo>
                  <a:cubicBezTo>
                    <a:pt x="108387" y="100000"/>
                    <a:pt x="96774" y="120000"/>
                    <a:pt x="81290" y="120000"/>
                  </a:cubicBezTo>
                  <a:cubicBezTo>
                    <a:pt x="81290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4005263" y="4699001"/>
              <a:ext cx="115800" cy="1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666" y="0"/>
                  </a:moveTo>
                  <a:cubicBezTo>
                    <a:pt x="60000" y="0"/>
                    <a:pt x="60000" y="0"/>
                    <a:pt x="53333" y="6000"/>
                  </a:cubicBezTo>
                  <a:cubicBezTo>
                    <a:pt x="60000" y="6000"/>
                    <a:pt x="66666" y="12000"/>
                    <a:pt x="66666" y="24000"/>
                  </a:cubicBezTo>
                  <a:cubicBezTo>
                    <a:pt x="66666" y="36000"/>
                    <a:pt x="60000" y="42000"/>
                    <a:pt x="46666" y="42000"/>
                  </a:cubicBezTo>
                  <a:cubicBezTo>
                    <a:pt x="33333" y="42000"/>
                    <a:pt x="20000" y="36000"/>
                    <a:pt x="20000" y="24000"/>
                  </a:cubicBezTo>
                  <a:cubicBezTo>
                    <a:pt x="13333" y="30000"/>
                    <a:pt x="6666" y="48000"/>
                    <a:pt x="6666" y="60000"/>
                  </a:cubicBezTo>
                  <a:cubicBezTo>
                    <a:pt x="0" y="90000"/>
                    <a:pt x="26666" y="120000"/>
                    <a:pt x="60000" y="120000"/>
                  </a:cubicBezTo>
                  <a:cubicBezTo>
                    <a:pt x="93333" y="120000"/>
                    <a:pt x="120000" y="96000"/>
                    <a:pt x="120000" y="60000"/>
                  </a:cubicBezTo>
                  <a:cubicBezTo>
                    <a:pt x="120000" y="30000"/>
                    <a:pt x="100000" y="600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4443413" y="4738688"/>
              <a:ext cx="122100" cy="13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9473" y="0"/>
                  </a:moveTo>
                  <a:cubicBezTo>
                    <a:pt x="63157" y="0"/>
                    <a:pt x="56842" y="0"/>
                    <a:pt x="44210" y="5714"/>
                  </a:cubicBezTo>
                  <a:cubicBezTo>
                    <a:pt x="56842" y="5714"/>
                    <a:pt x="63157" y="17142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34285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20000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3" name="Google Shape;293;p8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9"/>
          <p:cNvSpPr/>
          <p:nvPr/>
        </p:nvSpPr>
        <p:spPr>
          <a:xfrm>
            <a:off x="-75" y="4253100"/>
            <a:ext cx="9144000" cy="89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9"/>
          <p:cNvGrpSpPr/>
          <p:nvPr/>
        </p:nvGrpSpPr>
        <p:grpSpPr>
          <a:xfrm>
            <a:off x="388375" y="557031"/>
            <a:ext cx="7205283" cy="4029437"/>
            <a:chOff x="388375" y="548150"/>
            <a:chExt cx="7205283" cy="4029437"/>
          </a:xfrm>
        </p:grpSpPr>
        <p:sp>
          <p:nvSpPr>
            <p:cNvPr id="297" name="Google Shape;297;p9"/>
            <p:cNvSpPr/>
            <p:nvPr/>
          </p:nvSpPr>
          <p:spPr>
            <a:xfrm>
              <a:off x="428433" y="583382"/>
              <a:ext cx="7165225" cy="3994205"/>
            </a:xfrm>
            <a:custGeom>
              <a:avLst/>
              <a:gdLst/>
              <a:ahLst/>
              <a:cxnLst/>
              <a:rect l="l" t="t" r="r" b="b"/>
              <a:pathLst>
                <a:path w="286609" h="181658" extrusionOk="0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</p:sp>
        <p:sp>
          <p:nvSpPr>
            <p:cNvPr id="298" name="Google Shape;298;p9"/>
            <p:cNvSpPr/>
            <p:nvPr/>
          </p:nvSpPr>
          <p:spPr>
            <a:xfrm>
              <a:off x="388375" y="548150"/>
              <a:ext cx="7165225" cy="3994205"/>
            </a:xfrm>
            <a:custGeom>
              <a:avLst/>
              <a:gdLst/>
              <a:ahLst/>
              <a:cxnLst/>
              <a:rect l="l" t="t" r="r" b="b"/>
              <a:pathLst>
                <a:path w="286609" h="181658" extrusionOk="0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99" name="Google Shape;299;p9"/>
          <p:cNvSpPr txBox="1">
            <a:spLocks noGrp="1"/>
          </p:cNvSpPr>
          <p:nvPr>
            <p:ph type="body" idx="1"/>
          </p:nvPr>
        </p:nvSpPr>
        <p:spPr>
          <a:xfrm>
            <a:off x="527675" y="3949100"/>
            <a:ext cx="6594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grpSp>
        <p:nvGrpSpPr>
          <p:cNvPr id="300" name="Google Shape;300;p9"/>
          <p:cNvGrpSpPr/>
          <p:nvPr/>
        </p:nvGrpSpPr>
        <p:grpSpPr>
          <a:xfrm>
            <a:off x="7522239" y="3121170"/>
            <a:ext cx="1194510" cy="1523626"/>
            <a:chOff x="1300163" y="3487738"/>
            <a:chExt cx="1549500" cy="1976425"/>
          </a:xfrm>
        </p:grpSpPr>
        <p:sp>
          <p:nvSpPr>
            <p:cNvPr id="301" name="Google Shape;301;p9"/>
            <p:cNvSpPr/>
            <p:nvPr/>
          </p:nvSpPr>
          <p:spPr>
            <a:xfrm>
              <a:off x="2674938" y="3643313"/>
              <a:ext cx="52500" cy="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60000"/>
                  </a:moveTo>
                  <a:cubicBezTo>
                    <a:pt x="75000" y="80000"/>
                    <a:pt x="105000" y="100000"/>
                    <a:pt x="120000" y="120000"/>
                  </a:cubicBezTo>
                  <a:cubicBezTo>
                    <a:pt x="75000" y="80000"/>
                    <a:pt x="0" y="0"/>
                    <a:pt x="60000" y="6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2727325" y="368141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2727325" y="3681413"/>
              <a:ext cx="12600" cy="6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120000" y="120000"/>
                    <a:pt x="60000" y="12000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1300163" y="3487738"/>
              <a:ext cx="1549500" cy="1917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7000" y="14189"/>
                    <a:pt x="77000" y="14594"/>
                    <a:pt x="77000" y="14594"/>
                  </a:cubicBezTo>
                  <a:cubicBezTo>
                    <a:pt x="77000" y="14594"/>
                    <a:pt x="765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lose/>
                </a:path>
              </a:pathLst>
            </a:custGeom>
            <a:solidFill>
              <a:srgbClr val="E6C39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1693863" y="4699001"/>
              <a:ext cx="742800" cy="51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217" y="21265"/>
                  </a:moveTo>
                  <a:cubicBezTo>
                    <a:pt x="29217" y="21265"/>
                    <a:pt x="36521" y="7594"/>
                    <a:pt x="46956" y="7594"/>
                  </a:cubicBezTo>
                  <a:cubicBezTo>
                    <a:pt x="57391" y="9113"/>
                    <a:pt x="90782" y="0"/>
                    <a:pt x="92869" y="22784"/>
                  </a:cubicBezTo>
                  <a:cubicBezTo>
                    <a:pt x="92869" y="22784"/>
                    <a:pt x="80347" y="44050"/>
                    <a:pt x="85565" y="50126"/>
                  </a:cubicBezTo>
                  <a:cubicBezTo>
                    <a:pt x="90782" y="56202"/>
                    <a:pt x="102260" y="53164"/>
                    <a:pt x="106434" y="47088"/>
                  </a:cubicBezTo>
                  <a:cubicBezTo>
                    <a:pt x="110608" y="41012"/>
                    <a:pt x="120000" y="110886"/>
                    <a:pt x="59478" y="115443"/>
                  </a:cubicBezTo>
                  <a:cubicBezTo>
                    <a:pt x="0" y="120000"/>
                    <a:pt x="14608" y="45569"/>
                    <a:pt x="14608" y="45569"/>
                  </a:cubicBezTo>
                  <a:cubicBezTo>
                    <a:pt x="14608" y="45569"/>
                    <a:pt x="30260" y="62278"/>
                    <a:pt x="37565" y="50126"/>
                  </a:cubicBezTo>
                  <a:cubicBezTo>
                    <a:pt x="39652" y="44050"/>
                    <a:pt x="29217" y="21265"/>
                    <a:pt x="29217" y="212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1700213" y="4303713"/>
              <a:ext cx="742800" cy="357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7043" y="15272"/>
                  </a:moveTo>
                  <a:cubicBezTo>
                    <a:pt x="87652" y="10909"/>
                    <a:pt x="75130" y="6545"/>
                    <a:pt x="69913" y="30545"/>
                  </a:cubicBezTo>
                  <a:cubicBezTo>
                    <a:pt x="64695" y="54545"/>
                    <a:pt x="56347" y="34909"/>
                    <a:pt x="56347" y="34909"/>
                  </a:cubicBezTo>
                  <a:cubicBezTo>
                    <a:pt x="52173" y="43636"/>
                    <a:pt x="44869" y="37090"/>
                    <a:pt x="41739" y="24000"/>
                  </a:cubicBezTo>
                  <a:cubicBezTo>
                    <a:pt x="39652" y="13090"/>
                    <a:pt x="33391" y="8727"/>
                    <a:pt x="24000" y="2181"/>
                  </a:cubicBezTo>
                  <a:cubicBezTo>
                    <a:pt x="17739" y="0"/>
                    <a:pt x="13565" y="2181"/>
                    <a:pt x="9391" y="8727"/>
                  </a:cubicBezTo>
                  <a:cubicBezTo>
                    <a:pt x="8347" y="10909"/>
                    <a:pt x="7304" y="13090"/>
                    <a:pt x="6260" y="15272"/>
                  </a:cubicBezTo>
                  <a:cubicBezTo>
                    <a:pt x="0" y="30545"/>
                    <a:pt x="0" y="50181"/>
                    <a:pt x="0" y="61090"/>
                  </a:cubicBezTo>
                  <a:cubicBezTo>
                    <a:pt x="13565" y="98181"/>
                    <a:pt x="36521" y="120000"/>
                    <a:pt x="62608" y="120000"/>
                  </a:cubicBezTo>
                  <a:cubicBezTo>
                    <a:pt x="63652" y="120000"/>
                    <a:pt x="64695" y="120000"/>
                    <a:pt x="65739" y="120000"/>
                  </a:cubicBezTo>
                  <a:cubicBezTo>
                    <a:pt x="80347" y="117818"/>
                    <a:pt x="93913" y="111272"/>
                    <a:pt x="106434" y="96000"/>
                  </a:cubicBezTo>
                  <a:cubicBezTo>
                    <a:pt x="110608" y="91636"/>
                    <a:pt x="113739" y="87272"/>
                    <a:pt x="116869" y="82909"/>
                  </a:cubicBezTo>
                  <a:cubicBezTo>
                    <a:pt x="120000" y="58909"/>
                    <a:pt x="105391" y="19636"/>
                    <a:pt x="97043" y="152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1649413" y="5224463"/>
              <a:ext cx="838200" cy="239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8923" y="16216"/>
                  </a:move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10769" y="22702"/>
                    <a:pt x="114461" y="35675"/>
                    <a:pt x="113538" y="45405"/>
                  </a:cubicBezTo>
                  <a:cubicBezTo>
                    <a:pt x="112615" y="55135"/>
                    <a:pt x="107076" y="58378"/>
                    <a:pt x="104307" y="58378"/>
                  </a:cubicBezTo>
                  <a:cubicBezTo>
                    <a:pt x="104307" y="58378"/>
                    <a:pt x="104307" y="58378"/>
                    <a:pt x="104307" y="58378"/>
                  </a:cubicBezTo>
                  <a:cubicBezTo>
                    <a:pt x="103384" y="58378"/>
                    <a:pt x="103384" y="58378"/>
                    <a:pt x="102461" y="58378"/>
                  </a:cubicBezTo>
                  <a:cubicBezTo>
                    <a:pt x="95076" y="58378"/>
                    <a:pt x="86769" y="45405"/>
                    <a:pt x="82153" y="29189"/>
                  </a:cubicBezTo>
                  <a:cubicBezTo>
                    <a:pt x="82153" y="25945"/>
                    <a:pt x="82153" y="25945"/>
                    <a:pt x="82153" y="25945"/>
                  </a:cubicBezTo>
                  <a:cubicBezTo>
                    <a:pt x="82153" y="22702"/>
                    <a:pt x="82153" y="22702"/>
                    <a:pt x="83076" y="22702"/>
                  </a:cubicBezTo>
                  <a:cubicBezTo>
                    <a:pt x="83076" y="22702"/>
                    <a:pt x="83076" y="22702"/>
                    <a:pt x="83076" y="22702"/>
                  </a:cubicBezTo>
                  <a:cubicBezTo>
                    <a:pt x="84000" y="22702"/>
                    <a:pt x="84923" y="22702"/>
                    <a:pt x="85846" y="22702"/>
                  </a:cubicBezTo>
                  <a:cubicBezTo>
                    <a:pt x="89538" y="22702"/>
                    <a:pt x="91384" y="22702"/>
                    <a:pt x="93230" y="16216"/>
                  </a:cubicBezTo>
                  <a:cubicBezTo>
                    <a:pt x="93230" y="12972"/>
                    <a:pt x="93230" y="12972"/>
                    <a:pt x="93230" y="12972"/>
                  </a:cubicBezTo>
                  <a:cubicBezTo>
                    <a:pt x="93230" y="12972"/>
                    <a:pt x="93230" y="9729"/>
                    <a:pt x="91384" y="9729"/>
                  </a:cubicBezTo>
                  <a:cubicBezTo>
                    <a:pt x="89538" y="9729"/>
                    <a:pt x="86769" y="12972"/>
                    <a:pt x="84923" y="12972"/>
                  </a:cubicBezTo>
                  <a:cubicBezTo>
                    <a:pt x="84000" y="12972"/>
                    <a:pt x="84000" y="12972"/>
                    <a:pt x="83076" y="12972"/>
                  </a:cubicBezTo>
                  <a:cubicBezTo>
                    <a:pt x="81230" y="12972"/>
                    <a:pt x="78461" y="12972"/>
                    <a:pt x="75692" y="9729"/>
                  </a:cubicBezTo>
                  <a:cubicBezTo>
                    <a:pt x="74769" y="9729"/>
                    <a:pt x="74769" y="9729"/>
                    <a:pt x="74769" y="9729"/>
                  </a:cubicBezTo>
                  <a:cubicBezTo>
                    <a:pt x="72000" y="9729"/>
                    <a:pt x="69230" y="6486"/>
                    <a:pt x="66461" y="6486"/>
                  </a:cubicBezTo>
                  <a:cubicBezTo>
                    <a:pt x="65538" y="6486"/>
                    <a:pt x="64615" y="6486"/>
                    <a:pt x="63692" y="6486"/>
                  </a:cubicBezTo>
                  <a:cubicBezTo>
                    <a:pt x="58153" y="6486"/>
                    <a:pt x="52615" y="9729"/>
                    <a:pt x="48000" y="9729"/>
                  </a:cubicBezTo>
                  <a:cubicBezTo>
                    <a:pt x="47076" y="12972"/>
                    <a:pt x="47076" y="12972"/>
                    <a:pt x="47076" y="12972"/>
                  </a:cubicBezTo>
                  <a:cubicBezTo>
                    <a:pt x="44307" y="12972"/>
                    <a:pt x="41538" y="12972"/>
                    <a:pt x="38769" y="12972"/>
                  </a:cubicBezTo>
                  <a:cubicBezTo>
                    <a:pt x="37846" y="12972"/>
                    <a:pt x="37846" y="12972"/>
                    <a:pt x="37846" y="12972"/>
                  </a:cubicBezTo>
                  <a:cubicBezTo>
                    <a:pt x="36923" y="12972"/>
                    <a:pt x="35076" y="12972"/>
                    <a:pt x="34153" y="12972"/>
                  </a:cubicBezTo>
                  <a:cubicBezTo>
                    <a:pt x="33230" y="12972"/>
                    <a:pt x="32307" y="9729"/>
                    <a:pt x="31384" y="9729"/>
                  </a:cubicBezTo>
                  <a:cubicBezTo>
                    <a:pt x="31384" y="9729"/>
                    <a:pt x="31384" y="9729"/>
                    <a:pt x="30461" y="9729"/>
                  </a:cubicBezTo>
                  <a:cubicBezTo>
                    <a:pt x="30461" y="12972"/>
                    <a:pt x="29538" y="12972"/>
                    <a:pt x="29538" y="16216"/>
                  </a:cubicBezTo>
                  <a:cubicBezTo>
                    <a:pt x="29538" y="16216"/>
                    <a:pt x="30461" y="19459"/>
                    <a:pt x="30461" y="19459"/>
                  </a:cubicBezTo>
                  <a:cubicBezTo>
                    <a:pt x="33230" y="22702"/>
                    <a:pt x="35076" y="22702"/>
                    <a:pt x="37846" y="22702"/>
                  </a:cubicBezTo>
                  <a:cubicBezTo>
                    <a:pt x="38769" y="22702"/>
                    <a:pt x="38769" y="25945"/>
                    <a:pt x="38769" y="25945"/>
                  </a:cubicBezTo>
                  <a:cubicBezTo>
                    <a:pt x="38769" y="25945"/>
                    <a:pt x="38769" y="29189"/>
                    <a:pt x="38769" y="29189"/>
                  </a:cubicBezTo>
                  <a:cubicBezTo>
                    <a:pt x="38769" y="32432"/>
                    <a:pt x="38769" y="32432"/>
                    <a:pt x="38769" y="32432"/>
                  </a:cubicBezTo>
                  <a:cubicBezTo>
                    <a:pt x="37846" y="32432"/>
                    <a:pt x="37846" y="35675"/>
                    <a:pt x="36923" y="35675"/>
                  </a:cubicBezTo>
                  <a:cubicBezTo>
                    <a:pt x="32307" y="51891"/>
                    <a:pt x="26769" y="61621"/>
                    <a:pt x="21230" y="61621"/>
                  </a:cubicBezTo>
                  <a:cubicBezTo>
                    <a:pt x="19384" y="61621"/>
                    <a:pt x="18461" y="64864"/>
                    <a:pt x="17538" y="64864"/>
                  </a:cubicBezTo>
                  <a:cubicBezTo>
                    <a:pt x="13846" y="64864"/>
                    <a:pt x="11076" y="61621"/>
                    <a:pt x="9230" y="55135"/>
                  </a:cubicBezTo>
                  <a:cubicBezTo>
                    <a:pt x="8307" y="51891"/>
                    <a:pt x="7384" y="48648"/>
                    <a:pt x="8307" y="42162"/>
                  </a:cubicBezTo>
                  <a:cubicBezTo>
                    <a:pt x="8307" y="35675"/>
                    <a:pt x="10153" y="25945"/>
                    <a:pt x="11076" y="22702"/>
                  </a:cubicBezTo>
                  <a:cubicBezTo>
                    <a:pt x="12000" y="19459"/>
                    <a:pt x="12923" y="16216"/>
                    <a:pt x="14769" y="9729"/>
                  </a:cubicBezTo>
                  <a:cubicBezTo>
                    <a:pt x="15692" y="6486"/>
                    <a:pt x="16615" y="3243"/>
                    <a:pt x="17538" y="0"/>
                  </a:cubicBezTo>
                  <a:cubicBezTo>
                    <a:pt x="9230" y="9729"/>
                    <a:pt x="3692" y="29189"/>
                    <a:pt x="0" y="58378"/>
                  </a:cubicBezTo>
                  <a:cubicBezTo>
                    <a:pt x="0" y="58378"/>
                    <a:pt x="7384" y="120000"/>
                    <a:pt x="33230" y="81081"/>
                  </a:cubicBezTo>
                  <a:cubicBezTo>
                    <a:pt x="58153" y="45405"/>
                    <a:pt x="75692" y="64864"/>
                    <a:pt x="84000" y="74594"/>
                  </a:cubicBezTo>
                  <a:cubicBezTo>
                    <a:pt x="91384" y="84324"/>
                    <a:pt x="118153" y="110270"/>
                    <a:pt x="120000" y="55135"/>
                  </a:cubicBezTo>
                  <a:cubicBezTo>
                    <a:pt x="120000" y="35675"/>
                    <a:pt x="115384" y="22702"/>
                    <a:pt x="108923" y="1621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1636713" y="4316413"/>
              <a:ext cx="928800" cy="35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833" y="6666"/>
                  </a:moveTo>
                  <a:cubicBezTo>
                    <a:pt x="111666" y="40000"/>
                    <a:pt x="103333" y="64444"/>
                    <a:pt x="91666" y="80000"/>
                  </a:cubicBezTo>
                  <a:cubicBezTo>
                    <a:pt x="80833" y="93333"/>
                    <a:pt x="68333" y="95555"/>
                    <a:pt x="56666" y="93333"/>
                  </a:cubicBezTo>
                  <a:cubicBezTo>
                    <a:pt x="34166" y="91111"/>
                    <a:pt x="12500" y="73333"/>
                    <a:pt x="833" y="17777"/>
                  </a:cubicBezTo>
                  <a:cubicBezTo>
                    <a:pt x="833" y="17777"/>
                    <a:pt x="0" y="17777"/>
                    <a:pt x="0" y="20000"/>
                  </a:cubicBezTo>
                  <a:cubicBezTo>
                    <a:pt x="3333" y="48888"/>
                    <a:pt x="10833" y="71111"/>
                    <a:pt x="20833" y="88888"/>
                  </a:cubicBezTo>
                  <a:cubicBezTo>
                    <a:pt x="25833" y="97777"/>
                    <a:pt x="31666" y="104444"/>
                    <a:pt x="38333" y="106666"/>
                  </a:cubicBezTo>
                  <a:cubicBezTo>
                    <a:pt x="38333" y="108888"/>
                    <a:pt x="38333" y="108888"/>
                    <a:pt x="38333" y="108888"/>
                  </a:cubicBezTo>
                  <a:cubicBezTo>
                    <a:pt x="42500" y="115555"/>
                    <a:pt x="47500" y="115555"/>
                    <a:pt x="52500" y="117777"/>
                  </a:cubicBezTo>
                  <a:cubicBezTo>
                    <a:pt x="55833" y="117777"/>
                    <a:pt x="60833" y="120000"/>
                    <a:pt x="65000" y="115555"/>
                  </a:cubicBezTo>
                  <a:cubicBezTo>
                    <a:pt x="75833" y="115555"/>
                    <a:pt x="86666" y="108888"/>
                    <a:pt x="96666" y="93333"/>
                  </a:cubicBezTo>
                  <a:cubicBezTo>
                    <a:pt x="107500" y="77777"/>
                    <a:pt x="117500" y="42222"/>
                    <a:pt x="120000" y="8888"/>
                  </a:cubicBezTo>
                  <a:cubicBezTo>
                    <a:pt x="120000" y="2222"/>
                    <a:pt x="116666" y="0"/>
                    <a:pt x="115833" y="666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2390775" y="3694113"/>
              <a:ext cx="349200" cy="395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41311"/>
                  </a:moveTo>
                  <a:cubicBezTo>
                    <a:pt x="0" y="41311"/>
                    <a:pt x="35555" y="80655"/>
                    <a:pt x="42222" y="120000"/>
                  </a:cubicBezTo>
                  <a:cubicBezTo>
                    <a:pt x="42222" y="120000"/>
                    <a:pt x="120000" y="102295"/>
                    <a:pt x="93333" y="51147"/>
                  </a:cubicBezTo>
                  <a:cubicBezTo>
                    <a:pt x="66666" y="0"/>
                    <a:pt x="6666" y="9836"/>
                    <a:pt x="0" y="413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1443038" y="3668713"/>
              <a:ext cx="368400" cy="395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43278"/>
                  </a:moveTo>
                  <a:cubicBezTo>
                    <a:pt x="119999" y="43278"/>
                    <a:pt x="84210" y="82622"/>
                    <a:pt x="75789" y="120000"/>
                  </a:cubicBezTo>
                  <a:cubicBezTo>
                    <a:pt x="75789" y="120000"/>
                    <a:pt x="0" y="100327"/>
                    <a:pt x="29473" y="51147"/>
                  </a:cubicBezTo>
                  <a:cubicBezTo>
                    <a:pt x="56842" y="0"/>
                    <a:pt x="113684" y="11803"/>
                    <a:pt x="119999" y="432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2178050" y="4829176"/>
              <a:ext cx="252300" cy="128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1538" y="18000"/>
                  </a:moveTo>
                  <a:cubicBezTo>
                    <a:pt x="95384" y="60000"/>
                    <a:pt x="76923" y="78000"/>
                    <a:pt x="58461" y="84000"/>
                  </a:cubicBezTo>
                  <a:cubicBezTo>
                    <a:pt x="58461" y="84000"/>
                    <a:pt x="58461" y="84000"/>
                    <a:pt x="58461" y="84000"/>
                  </a:cubicBezTo>
                  <a:cubicBezTo>
                    <a:pt x="61538" y="78000"/>
                    <a:pt x="58461" y="66000"/>
                    <a:pt x="55384" y="60000"/>
                  </a:cubicBezTo>
                  <a:cubicBezTo>
                    <a:pt x="52307" y="54000"/>
                    <a:pt x="49230" y="54000"/>
                    <a:pt x="46153" y="54000"/>
                  </a:cubicBezTo>
                  <a:cubicBezTo>
                    <a:pt x="43076" y="54000"/>
                    <a:pt x="43076" y="54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36923" y="48000"/>
                    <a:pt x="36923" y="48000"/>
                    <a:pt x="36923" y="48000"/>
                  </a:cubicBezTo>
                  <a:cubicBezTo>
                    <a:pt x="36923" y="48000"/>
                    <a:pt x="36923" y="42000"/>
                    <a:pt x="33846" y="42000"/>
                  </a:cubicBezTo>
                  <a:cubicBezTo>
                    <a:pt x="36923" y="42000"/>
                    <a:pt x="33846" y="42000"/>
                    <a:pt x="33846" y="36000"/>
                  </a:cubicBezTo>
                  <a:cubicBezTo>
                    <a:pt x="33846" y="36000"/>
                    <a:pt x="33846" y="30000"/>
                    <a:pt x="30769" y="30000"/>
                  </a:cubicBezTo>
                  <a:cubicBezTo>
                    <a:pt x="27692" y="24000"/>
                    <a:pt x="24615" y="24000"/>
                    <a:pt x="21538" y="30000"/>
                  </a:cubicBezTo>
                  <a:cubicBezTo>
                    <a:pt x="18461" y="42000"/>
                    <a:pt x="21538" y="66000"/>
                    <a:pt x="24615" y="72000"/>
                  </a:cubicBezTo>
                  <a:cubicBezTo>
                    <a:pt x="27692" y="78000"/>
                    <a:pt x="27692" y="78000"/>
                    <a:pt x="27692" y="78000"/>
                  </a:cubicBezTo>
                  <a:cubicBezTo>
                    <a:pt x="24615" y="78000"/>
                    <a:pt x="18461" y="72000"/>
                    <a:pt x="15384" y="78000"/>
                  </a:cubicBezTo>
                  <a:cubicBezTo>
                    <a:pt x="0" y="90000"/>
                    <a:pt x="27692" y="114000"/>
                    <a:pt x="30769" y="114000"/>
                  </a:cubicBezTo>
                  <a:cubicBezTo>
                    <a:pt x="40000" y="120000"/>
                    <a:pt x="52307" y="120000"/>
                    <a:pt x="61538" y="114000"/>
                  </a:cubicBezTo>
                  <a:cubicBezTo>
                    <a:pt x="89230" y="108000"/>
                    <a:pt x="107692" y="84000"/>
                    <a:pt x="116923" y="30000"/>
                  </a:cubicBezTo>
                  <a:cubicBezTo>
                    <a:pt x="120000" y="6000"/>
                    <a:pt x="104615" y="0"/>
                    <a:pt x="101538" y="1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1714500" y="4835526"/>
              <a:ext cx="219000" cy="14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941" y="67826"/>
                  </a:moveTo>
                  <a:cubicBezTo>
                    <a:pt x="102352" y="67826"/>
                    <a:pt x="98823" y="73043"/>
                    <a:pt x="88235" y="73043"/>
                  </a:cubicBezTo>
                  <a:cubicBezTo>
                    <a:pt x="77647" y="78260"/>
                    <a:pt x="63529" y="73043"/>
                    <a:pt x="52941" y="62608"/>
                  </a:cubicBezTo>
                  <a:cubicBezTo>
                    <a:pt x="35294" y="46956"/>
                    <a:pt x="24705" y="26086"/>
                    <a:pt x="14117" y="0"/>
                  </a:cubicBezTo>
                  <a:cubicBezTo>
                    <a:pt x="14117" y="0"/>
                    <a:pt x="14117" y="0"/>
                    <a:pt x="10588" y="5217"/>
                  </a:cubicBezTo>
                  <a:cubicBezTo>
                    <a:pt x="0" y="36521"/>
                    <a:pt x="24705" y="73043"/>
                    <a:pt x="42352" y="88695"/>
                  </a:cubicBezTo>
                  <a:cubicBezTo>
                    <a:pt x="63529" y="104347"/>
                    <a:pt x="105882" y="120000"/>
                    <a:pt x="116470" y="83478"/>
                  </a:cubicBezTo>
                  <a:cubicBezTo>
                    <a:pt x="120000" y="78260"/>
                    <a:pt x="116470" y="73043"/>
                    <a:pt x="112941" y="6782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2527300" y="3805238"/>
              <a:ext cx="2778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09" y="37241"/>
                  </a:moveTo>
                  <a:cubicBezTo>
                    <a:pt x="117209" y="35172"/>
                    <a:pt x="117209" y="33103"/>
                    <a:pt x="117209" y="31034"/>
                  </a:cubicBezTo>
                  <a:cubicBezTo>
                    <a:pt x="117209" y="20689"/>
                    <a:pt x="111627" y="12413"/>
                    <a:pt x="108837" y="2068"/>
                  </a:cubicBezTo>
                  <a:cubicBezTo>
                    <a:pt x="108837" y="0"/>
                    <a:pt x="103255" y="0"/>
                    <a:pt x="103255" y="2068"/>
                  </a:cubicBezTo>
                  <a:cubicBezTo>
                    <a:pt x="106046" y="28965"/>
                    <a:pt x="94883" y="55862"/>
                    <a:pt x="69767" y="74482"/>
                  </a:cubicBezTo>
                  <a:cubicBezTo>
                    <a:pt x="61395" y="82758"/>
                    <a:pt x="47441" y="88965"/>
                    <a:pt x="36279" y="95172"/>
                  </a:cubicBezTo>
                  <a:cubicBezTo>
                    <a:pt x="22325" y="101379"/>
                    <a:pt x="13953" y="99310"/>
                    <a:pt x="2790" y="97241"/>
                  </a:cubicBezTo>
                  <a:cubicBezTo>
                    <a:pt x="0" y="97241"/>
                    <a:pt x="0" y="97241"/>
                    <a:pt x="0" y="97241"/>
                  </a:cubicBezTo>
                  <a:cubicBezTo>
                    <a:pt x="0" y="99310"/>
                    <a:pt x="2790" y="103448"/>
                    <a:pt x="5581" y="107586"/>
                  </a:cubicBezTo>
                  <a:cubicBezTo>
                    <a:pt x="5581" y="109655"/>
                    <a:pt x="5581" y="111724"/>
                    <a:pt x="8372" y="113793"/>
                  </a:cubicBezTo>
                  <a:cubicBezTo>
                    <a:pt x="36279" y="120000"/>
                    <a:pt x="64186" y="101379"/>
                    <a:pt x="83720" y="88965"/>
                  </a:cubicBezTo>
                  <a:cubicBezTo>
                    <a:pt x="94883" y="82758"/>
                    <a:pt x="106046" y="72413"/>
                    <a:pt x="111627" y="62068"/>
                  </a:cubicBezTo>
                  <a:cubicBezTo>
                    <a:pt x="114418" y="55862"/>
                    <a:pt x="120000" y="45517"/>
                    <a:pt x="117209" y="3724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1352550" y="3805238"/>
              <a:ext cx="315900" cy="3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06" y="96470"/>
                  </a:moveTo>
                  <a:cubicBezTo>
                    <a:pt x="53877" y="89411"/>
                    <a:pt x="19591" y="49411"/>
                    <a:pt x="26938" y="0"/>
                  </a:cubicBezTo>
                  <a:cubicBezTo>
                    <a:pt x="26938" y="0"/>
                    <a:pt x="26938" y="0"/>
                    <a:pt x="26938" y="0"/>
                  </a:cubicBezTo>
                  <a:cubicBezTo>
                    <a:pt x="0" y="51764"/>
                    <a:pt x="44081" y="110588"/>
                    <a:pt x="97959" y="117647"/>
                  </a:cubicBezTo>
                  <a:cubicBezTo>
                    <a:pt x="112653" y="120000"/>
                    <a:pt x="119999" y="98823"/>
                    <a:pt x="105306" y="9647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1836738" y="4608513"/>
              <a:ext cx="509700" cy="11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67" y="13333"/>
                  </a:moveTo>
                  <a:cubicBezTo>
                    <a:pt x="92658" y="53333"/>
                    <a:pt x="71392" y="60000"/>
                    <a:pt x="53164" y="66666"/>
                  </a:cubicBezTo>
                  <a:cubicBezTo>
                    <a:pt x="42531" y="66666"/>
                    <a:pt x="33417" y="53333"/>
                    <a:pt x="22784" y="46666"/>
                  </a:cubicBezTo>
                  <a:cubicBezTo>
                    <a:pt x="19746" y="40000"/>
                    <a:pt x="16708" y="33333"/>
                    <a:pt x="13670" y="26666"/>
                  </a:cubicBezTo>
                  <a:cubicBezTo>
                    <a:pt x="9113" y="20000"/>
                    <a:pt x="4556" y="13333"/>
                    <a:pt x="0" y="26666"/>
                  </a:cubicBezTo>
                  <a:cubicBezTo>
                    <a:pt x="0" y="26666"/>
                    <a:pt x="0" y="26666"/>
                    <a:pt x="0" y="26666"/>
                  </a:cubicBezTo>
                  <a:cubicBezTo>
                    <a:pt x="6075" y="66666"/>
                    <a:pt x="21265" y="86666"/>
                    <a:pt x="33417" y="93333"/>
                  </a:cubicBezTo>
                  <a:cubicBezTo>
                    <a:pt x="39493" y="106666"/>
                    <a:pt x="45569" y="113333"/>
                    <a:pt x="53164" y="113333"/>
                  </a:cubicBezTo>
                  <a:cubicBezTo>
                    <a:pt x="72911" y="120000"/>
                    <a:pt x="97215" y="93333"/>
                    <a:pt x="113924" y="53333"/>
                  </a:cubicBezTo>
                  <a:cubicBezTo>
                    <a:pt x="120000" y="33333"/>
                    <a:pt x="113924" y="0"/>
                    <a:pt x="109367" y="13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1849438" y="4848226"/>
              <a:ext cx="77700" cy="8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7692"/>
                  </a:moveTo>
                  <a:cubicBezTo>
                    <a:pt x="120000" y="9230"/>
                    <a:pt x="90000" y="0"/>
                    <a:pt x="80000" y="9230"/>
                  </a:cubicBezTo>
                  <a:cubicBezTo>
                    <a:pt x="60000" y="9230"/>
                    <a:pt x="50000" y="27692"/>
                    <a:pt x="60000" y="46153"/>
                  </a:cubicBezTo>
                  <a:cubicBezTo>
                    <a:pt x="60000" y="46153"/>
                    <a:pt x="60000" y="46153"/>
                    <a:pt x="50000" y="55384"/>
                  </a:cubicBezTo>
                  <a:cubicBezTo>
                    <a:pt x="50000" y="55384"/>
                    <a:pt x="50000" y="55384"/>
                    <a:pt x="50000" y="64615"/>
                  </a:cubicBezTo>
                  <a:cubicBezTo>
                    <a:pt x="40000" y="73846"/>
                    <a:pt x="20000" y="73846"/>
                    <a:pt x="10000" y="73846"/>
                  </a:cubicBezTo>
                  <a:cubicBezTo>
                    <a:pt x="0" y="83076"/>
                    <a:pt x="0" y="92307"/>
                    <a:pt x="10000" y="101538"/>
                  </a:cubicBezTo>
                  <a:cubicBezTo>
                    <a:pt x="30000" y="120000"/>
                    <a:pt x="60000" y="110769"/>
                    <a:pt x="80000" y="101538"/>
                  </a:cubicBezTo>
                  <a:cubicBezTo>
                    <a:pt x="110000" y="83076"/>
                    <a:pt x="120000" y="55384"/>
                    <a:pt x="120000" y="2769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1681163" y="5237163"/>
              <a:ext cx="265200" cy="12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585" y="18947"/>
                  </a:moveTo>
                  <a:cubicBezTo>
                    <a:pt x="84878" y="37894"/>
                    <a:pt x="70243" y="56842"/>
                    <a:pt x="58536" y="69473"/>
                  </a:cubicBezTo>
                  <a:cubicBezTo>
                    <a:pt x="46829" y="82105"/>
                    <a:pt x="20487" y="113684"/>
                    <a:pt x="17560" y="69473"/>
                  </a:cubicBezTo>
                  <a:cubicBezTo>
                    <a:pt x="17560" y="56842"/>
                    <a:pt x="8780" y="63157"/>
                    <a:pt x="8780" y="69473"/>
                  </a:cubicBezTo>
                  <a:cubicBezTo>
                    <a:pt x="0" y="113684"/>
                    <a:pt x="26341" y="120000"/>
                    <a:pt x="40975" y="113684"/>
                  </a:cubicBezTo>
                  <a:cubicBezTo>
                    <a:pt x="64390" y="107368"/>
                    <a:pt x="84878" y="82105"/>
                    <a:pt x="105365" y="69473"/>
                  </a:cubicBezTo>
                  <a:cubicBezTo>
                    <a:pt x="120000" y="56842"/>
                    <a:pt x="108292" y="0"/>
                    <a:pt x="96585" y="1894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2217738" y="5249863"/>
              <a:ext cx="238200" cy="109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513" y="42352"/>
                  </a:moveTo>
                  <a:cubicBezTo>
                    <a:pt x="110270" y="35294"/>
                    <a:pt x="110270" y="35294"/>
                    <a:pt x="107027" y="35294"/>
                  </a:cubicBezTo>
                  <a:cubicBezTo>
                    <a:pt x="103783" y="42352"/>
                    <a:pt x="103783" y="42352"/>
                    <a:pt x="100540" y="49411"/>
                  </a:cubicBezTo>
                  <a:cubicBezTo>
                    <a:pt x="90810" y="120000"/>
                    <a:pt x="29189" y="0"/>
                    <a:pt x="6486" y="14117"/>
                  </a:cubicBezTo>
                  <a:cubicBezTo>
                    <a:pt x="3243" y="14117"/>
                    <a:pt x="0" y="28235"/>
                    <a:pt x="3243" y="35294"/>
                  </a:cubicBezTo>
                  <a:cubicBezTo>
                    <a:pt x="12972" y="77647"/>
                    <a:pt x="45405" y="98823"/>
                    <a:pt x="64864" y="105882"/>
                  </a:cubicBezTo>
                  <a:cubicBezTo>
                    <a:pt x="87567" y="120000"/>
                    <a:pt x="110270" y="112941"/>
                    <a:pt x="116756" y="63529"/>
                  </a:cubicBezTo>
                  <a:cubicBezTo>
                    <a:pt x="120000" y="56470"/>
                    <a:pt x="116756" y="42352"/>
                    <a:pt x="113513" y="4235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2405063" y="4310063"/>
              <a:ext cx="1095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4117" y="120000"/>
                  </a:moveTo>
                  <a:cubicBezTo>
                    <a:pt x="28235" y="120000"/>
                    <a:pt x="120000" y="96000"/>
                    <a:pt x="105882" y="48000"/>
                  </a:cubicBezTo>
                  <a:cubicBezTo>
                    <a:pt x="98823" y="0"/>
                    <a:pt x="56470" y="24000"/>
                    <a:pt x="42352" y="24000"/>
                  </a:cubicBezTo>
                  <a:cubicBezTo>
                    <a:pt x="35294" y="24000"/>
                    <a:pt x="21176" y="24000"/>
                    <a:pt x="7058" y="48000"/>
                  </a:cubicBezTo>
                  <a:cubicBezTo>
                    <a:pt x="0" y="72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2384425" y="4375151"/>
              <a:ext cx="714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818" y="45000"/>
                  </a:moveTo>
                  <a:cubicBezTo>
                    <a:pt x="43636" y="75000"/>
                    <a:pt x="54545" y="90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54545" y="30000"/>
                    <a:pt x="43636" y="15000"/>
                  </a:cubicBezTo>
                  <a:cubicBezTo>
                    <a:pt x="21818" y="0"/>
                    <a:pt x="0" y="30000"/>
                    <a:pt x="21818" y="45000"/>
                  </a:cubicBezTo>
                  <a:cubicBezTo>
                    <a:pt x="32727" y="60000"/>
                    <a:pt x="10909" y="45000"/>
                    <a:pt x="21818" y="4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1643063" y="4238626"/>
              <a:ext cx="96900" cy="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000" y="10909"/>
                  </a:moveTo>
                  <a:cubicBezTo>
                    <a:pt x="8000" y="0"/>
                    <a:pt x="0" y="32727"/>
                    <a:pt x="16000" y="43636"/>
                  </a:cubicBezTo>
                  <a:cubicBezTo>
                    <a:pt x="40000" y="54545"/>
                    <a:pt x="72000" y="76363"/>
                    <a:pt x="88000" y="98181"/>
                  </a:cubicBezTo>
                  <a:cubicBezTo>
                    <a:pt x="104000" y="120000"/>
                    <a:pt x="120000" y="98181"/>
                    <a:pt x="112000" y="76363"/>
                  </a:cubicBezTo>
                  <a:cubicBezTo>
                    <a:pt x="88000" y="43636"/>
                    <a:pt x="56000" y="21818"/>
                    <a:pt x="24000" y="10909"/>
                  </a:cubicBezTo>
                  <a:cubicBezTo>
                    <a:pt x="16000" y="10909"/>
                    <a:pt x="48000" y="21818"/>
                    <a:pt x="24000" y="1090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1662113" y="4329113"/>
              <a:ext cx="651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000" y="24000"/>
                  </a:moveTo>
                  <a:cubicBezTo>
                    <a:pt x="72000" y="24000"/>
                    <a:pt x="24000" y="24000"/>
                    <a:pt x="12000" y="72000"/>
                  </a:cubicBezTo>
                  <a:cubicBezTo>
                    <a:pt x="0" y="96000"/>
                    <a:pt x="12000" y="120000"/>
                    <a:pt x="24000" y="120000"/>
                  </a:cubicBezTo>
                  <a:cubicBezTo>
                    <a:pt x="48000" y="120000"/>
                    <a:pt x="84000" y="96000"/>
                    <a:pt x="96000" y="96000"/>
                  </a:cubicBezTo>
                  <a:cubicBezTo>
                    <a:pt x="120000" y="72000"/>
                    <a:pt x="120000" y="0"/>
                    <a:pt x="96000" y="24000"/>
                  </a:cubicBezTo>
                  <a:cubicBezTo>
                    <a:pt x="84000" y="24000"/>
                    <a:pt x="96000" y="0"/>
                    <a:pt x="96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2411413" y="3843338"/>
              <a:ext cx="906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428" y="12000"/>
                  </a:moveTo>
                  <a:cubicBezTo>
                    <a:pt x="77142" y="0"/>
                    <a:pt x="42857" y="36000"/>
                    <a:pt x="17142" y="72000"/>
                  </a:cubicBezTo>
                  <a:cubicBezTo>
                    <a:pt x="0" y="96000"/>
                    <a:pt x="17142" y="120000"/>
                    <a:pt x="34285" y="108000"/>
                  </a:cubicBezTo>
                  <a:cubicBezTo>
                    <a:pt x="59999" y="72000"/>
                    <a:pt x="94285" y="60000"/>
                    <a:pt x="119999" y="24000"/>
                  </a:cubicBezTo>
                  <a:cubicBezTo>
                    <a:pt x="119999" y="24000"/>
                    <a:pt x="119999" y="12000"/>
                    <a:pt x="111428" y="1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2436813" y="3895726"/>
              <a:ext cx="96900" cy="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000" y="48000"/>
                  </a:moveTo>
                  <a:cubicBezTo>
                    <a:pt x="96000" y="0"/>
                    <a:pt x="80000" y="0"/>
                    <a:pt x="56000" y="0"/>
                  </a:cubicBezTo>
                  <a:cubicBezTo>
                    <a:pt x="40000" y="0"/>
                    <a:pt x="16000" y="24000"/>
                    <a:pt x="8000" y="72000"/>
                  </a:cubicBezTo>
                  <a:cubicBezTo>
                    <a:pt x="0" y="96000"/>
                    <a:pt x="8000" y="120000"/>
                    <a:pt x="8000" y="120000"/>
                  </a:cubicBezTo>
                  <a:cubicBezTo>
                    <a:pt x="24000" y="120000"/>
                    <a:pt x="40000" y="96000"/>
                    <a:pt x="56000" y="96000"/>
                  </a:cubicBezTo>
                  <a:cubicBezTo>
                    <a:pt x="80000" y="96000"/>
                    <a:pt x="96000" y="120000"/>
                    <a:pt x="112000" y="72000"/>
                  </a:cubicBezTo>
                  <a:cubicBezTo>
                    <a:pt x="120000" y="72000"/>
                    <a:pt x="120000" y="48000"/>
                    <a:pt x="112000" y="4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1733550" y="3779838"/>
              <a:ext cx="77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000" y="12000"/>
                  </a:moveTo>
                  <a:cubicBezTo>
                    <a:pt x="10000" y="12000"/>
                    <a:pt x="0" y="24000"/>
                    <a:pt x="10000" y="36000"/>
                  </a:cubicBezTo>
                  <a:cubicBezTo>
                    <a:pt x="20000" y="48000"/>
                    <a:pt x="40000" y="48000"/>
                    <a:pt x="50000" y="60000"/>
                  </a:cubicBezTo>
                  <a:cubicBezTo>
                    <a:pt x="70000" y="84000"/>
                    <a:pt x="70000" y="96000"/>
                    <a:pt x="80000" y="120000"/>
                  </a:cubicBezTo>
                  <a:cubicBezTo>
                    <a:pt x="90000" y="120000"/>
                    <a:pt x="90000" y="120000"/>
                    <a:pt x="90000" y="120000"/>
                  </a:cubicBezTo>
                  <a:cubicBezTo>
                    <a:pt x="120000" y="60000"/>
                    <a:pt x="60000" y="0"/>
                    <a:pt x="20000" y="1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1727200" y="3830638"/>
              <a:ext cx="507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0000" y="48000"/>
                  </a:moveTo>
                  <a:cubicBezTo>
                    <a:pt x="75000" y="24000"/>
                    <a:pt x="45000" y="0"/>
                    <a:pt x="30000" y="24000"/>
                  </a:cubicBezTo>
                  <a:cubicBezTo>
                    <a:pt x="15000" y="24000"/>
                    <a:pt x="0" y="48000"/>
                    <a:pt x="15000" y="72000"/>
                  </a:cubicBezTo>
                  <a:cubicBezTo>
                    <a:pt x="30000" y="96000"/>
                    <a:pt x="45000" y="96000"/>
                    <a:pt x="60000" y="96000"/>
                  </a:cubicBezTo>
                  <a:cubicBezTo>
                    <a:pt x="75000" y="120000"/>
                    <a:pt x="75000" y="120000"/>
                    <a:pt x="75000" y="120000"/>
                  </a:cubicBezTo>
                  <a:cubicBezTo>
                    <a:pt x="90000" y="120000"/>
                    <a:pt x="90000" y="120000"/>
                    <a:pt x="105000" y="120000"/>
                  </a:cubicBezTo>
                  <a:cubicBezTo>
                    <a:pt x="105000" y="120000"/>
                    <a:pt x="120000" y="120000"/>
                    <a:pt x="120000" y="96000"/>
                  </a:cubicBezTo>
                  <a:cubicBezTo>
                    <a:pt x="120000" y="72000"/>
                    <a:pt x="105000" y="48000"/>
                    <a:pt x="90000" y="4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1733550" y="4356101"/>
              <a:ext cx="160200" cy="8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14400" y="18461"/>
                  </a:cubicBezTo>
                  <a:cubicBezTo>
                    <a:pt x="480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200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2217738" y="4400551"/>
              <a:ext cx="160200" cy="8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6800" y="9230"/>
                  </a:moveTo>
                  <a:cubicBezTo>
                    <a:pt x="52800" y="18461"/>
                    <a:pt x="19200" y="0"/>
                    <a:pt x="4800" y="36923"/>
                  </a:cubicBezTo>
                  <a:cubicBezTo>
                    <a:pt x="0" y="55384"/>
                    <a:pt x="0" y="73846"/>
                    <a:pt x="4800" y="92307"/>
                  </a:cubicBezTo>
                  <a:cubicBezTo>
                    <a:pt x="14400" y="110769"/>
                    <a:pt x="28800" y="110769"/>
                    <a:pt x="43200" y="110769"/>
                  </a:cubicBezTo>
                  <a:cubicBezTo>
                    <a:pt x="57600" y="120000"/>
                    <a:pt x="72000" y="120000"/>
                    <a:pt x="86400" y="110769"/>
                  </a:cubicBezTo>
                  <a:cubicBezTo>
                    <a:pt x="120000" y="92307"/>
                    <a:pt x="110400" y="0"/>
                    <a:pt x="76800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1300163" y="3487738"/>
              <a:ext cx="1549500" cy="1917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6000" y="15000"/>
                    <a:pt x="780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ubicBezTo>
                    <a:pt x="105000" y="8918"/>
                    <a:pt x="116000" y="15810"/>
                    <a:pt x="108500" y="10945"/>
                  </a:cubicBezTo>
                  <a:close/>
                  <a:moveTo>
                    <a:pt x="98000" y="41756"/>
                  </a:moveTo>
                  <a:cubicBezTo>
                    <a:pt x="96500" y="41756"/>
                    <a:pt x="95000" y="32432"/>
                    <a:pt x="92500" y="33648"/>
                  </a:cubicBezTo>
                  <a:cubicBezTo>
                    <a:pt x="91500" y="34054"/>
                    <a:pt x="95000" y="42162"/>
                    <a:pt x="95000" y="42972"/>
                  </a:cubicBezTo>
                  <a:cubicBezTo>
                    <a:pt x="96500" y="47432"/>
                    <a:pt x="97500" y="51891"/>
                    <a:pt x="95500" y="56351"/>
                  </a:cubicBezTo>
                  <a:cubicBezTo>
                    <a:pt x="94500" y="58378"/>
                    <a:pt x="93500" y="60405"/>
                    <a:pt x="91500" y="62027"/>
                  </a:cubicBezTo>
                  <a:cubicBezTo>
                    <a:pt x="91000" y="62837"/>
                    <a:pt x="87000" y="65270"/>
                    <a:pt x="87000" y="65675"/>
                  </a:cubicBezTo>
                  <a:cubicBezTo>
                    <a:pt x="87000" y="66891"/>
                    <a:pt x="81500" y="68918"/>
                    <a:pt x="80000" y="69324"/>
                  </a:cubicBezTo>
                  <a:cubicBezTo>
                    <a:pt x="78000" y="70135"/>
                    <a:pt x="75000" y="70945"/>
                    <a:pt x="72500" y="71756"/>
                  </a:cubicBezTo>
                  <a:cubicBezTo>
                    <a:pt x="67500" y="72972"/>
                    <a:pt x="62000" y="72972"/>
                    <a:pt x="56500" y="72567"/>
                  </a:cubicBezTo>
                  <a:cubicBezTo>
                    <a:pt x="46500" y="71756"/>
                    <a:pt x="36500" y="68108"/>
                    <a:pt x="30000" y="61216"/>
                  </a:cubicBezTo>
                  <a:cubicBezTo>
                    <a:pt x="26000" y="56756"/>
                    <a:pt x="25000" y="51486"/>
                    <a:pt x="26000" y="45810"/>
                  </a:cubicBezTo>
                  <a:cubicBezTo>
                    <a:pt x="26500" y="42972"/>
                    <a:pt x="27500" y="40540"/>
                    <a:pt x="28500" y="37702"/>
                  </a:cubicBezTo>
                  <a:cubicBezTo>
                    <a:pt x="29500" y="35675"/>
                    <a:pt x="31500" y="33648"/>
                    <a:pt x="32000" y="31216"/>
                  </a:cubicBezTo>
                  <a:cubicBezTo>
                    <a:pt x="32500" y="30405"/>
                    <a:pt x="33000" y="28783"/>
                    <a:pt x="31000" y="29189"/>
                  </a:cubicBezTo>
                  <a:cubicBezTo>
                    <a:pt x="30000" y="29594"/>
                    <a:pt x="29000" y="32027"/>
                    <a:pt x="28500" y="32432"/>
                  </a:cubicBezTo>
                  <a:cubicBezTo>
                    <a:pt x="28000" y="34054"/>
                    <a:pt x="27000" y="35675"/>
                    <a:pt x="26500" y="37297"/>
                  </a:cubicBezTo>
                  <a:cubicBezTo>
                    <a:pt x="26500" y="37702"/>
                    <a:pt x="26000" y="38108"/>
                    <a:pt x="26000" y="38513"/>
                  </a:cubicBezTo>
                  <a:cubicBezTo>
                    <a:pt x="25000" y="39729"/>
                    <a:pt x="25000" y="39729"/>
                    <a:pt x="23000" y="39324"/>
                  </a:cubicBezTo>
                  <a:cubicBezTo>
                    <a:pt x="10500" y="36891"/>
                    <a:pt x="4500" y="26351"/>
                    <a:pt x="11500" y="17432"/>
                  </a:cubicBezTo>
                  <a:cubicBezTo>
                    <a:pt x="18000" y="9324"/>
                    <a:pt x="31500" y="3648"/>
                    <a:pt x="40500" y="12567"/>
                  </a:cubicBezTo>
                  <a:cubicBezTo>
                    <a:pt x="41000" y="13378"/>
                    <a:pt x="42000" y="14189"/>
                    <a:pt x="42500" y="15405"/>
                  </a:cubicBezTo>
                  <a:cubicBezTo>
                    <a:pt x="43500" y="17027"/>
                    <a:pt x="43500" y="16621"/>
                    <a:pt x="42500" y="17837"/>
                  </a:cubicBezTo>
                  <a:cubicBezTo>
                    <a:pt x="42000" y="18243"/>
                    <a:pt x="40000" y="19054"/>
                    <a:pt x="40500" y="19864"/>
                  </a:cubicBezTo>
                  <a:cubicBezTo>
                    <a:pt x="41000" y="21081"/>
                    <a:pt x="42000" y="20270"/>
                    <a:pt x="43000" y="20270"/>
                  </a:cubicBezTo>
                  <a:cubicBezTo>
                    <a:pt x="45000" y="19459"/>
                    <a:pt x="46000" y="17837"/>
                    <a:pt x="48000" y="17027"/>
                  </a:cubicBezTo>
                  <a:cubicBezTo>
                    <a:pt x="51000" y="15810"/>
                    <a:pt x="54500" y="15000"/>
                    <a:pt x="58000" y="15000"/>
                  </a:cubicBezTo>
                  <a:cubicBezTo>
                    <a:pt x="64500" y="14594"/>
                    <a:pt x="71500" y="15810"/>
                    <a:pt x="77500" y="18648"/>
                  </a:cubicBezTo>
                  <a:cubicBezTo>
                    <a:pt x="78500" y="19054"/>
                    <a:pt x="79500" y="19459"/>
                    <a:pt x="80500" y="20270"/>
                  </a:cubicBezTo>
                  <a:cubicBezTo>
                    <a:pt x="81500" y="20675"/>
                    <a:pt x="83000" y="22702"/>
                    <a:pt x="84500" y="22702"/>
                  </a:cubicBezTo>
                  <a:cubicBezTo>
                    <a:pt x="87500" y="23918"/>
                    <a:pt x="85500" y="21081"/>
                    <a:pt x="84000" y="20270"/>
                  </a:cubicBezTo>
                  <a:cubicBezTo>
                    <a:pt x="83500" y="19864"/>
                    <a:pt x="80000" y="18243"/>
                    <a:pt x="80000" y="17837"/>
                  </a:cubicBezTo>
                  <a:cubicBezTo>
                    <a:pt x="79500" y="17027"/>
                    <a:pt x="82000" y="15000"/>
                    <a:pt x="82500" y="14594"/>
                  </a:cubicBezTo>
                  <a:cubicBezTo>
                    <a:pt x="84500" y="12162"/>
                    <a:pt x="87500" y="10135"/>
                    <a:pt x="91000" y="9729"/>
                  </a:cubicBezTo>
                  <a:cubicBezTo>
                    <a:pt x="97500" y="8513"/>
                    <a:pt x="104500" y="11756"/>
                    <a:pt x="109000" y="15810"/>
                  </a:cubicBezTo>
                  <a:cubicBezTo>
                    <a:pt x="114000" y="19864"/>
                    <a:pt x="117000" y="25540"/>
                    <a:pt x="114500" y="31216"/>
                  </a:cubicBezTo>
                  <a:cubicBezTo>
                    <a:pt x="112000" y="36891"/>
                    <a:pt x="105000" y="40540"/>
                    <a:pt x="98000" y="41756"/>
                  </a:cubicBezTo>
                  <a:cubicBezTo>
                    <a:pt x="97500" y="41756"/>
                    <a:pt x="100000" y="41351"/>
                    <a:pt x="98000" y="41756"/>
                  </a:cubicBezTo>
                  <a:close/>
                  <a:moveTo>
                    <a:pt x="84500" y="105000"/>
                  </a:moveTo>
                  <a:cubicBezTo>
                    <a:pt x="83500" y="105810"/>
                    <a:pt x="82000" y="106621"/>
                    <a:pt x="82000" y="107432"/>
                  </a:cubicBezTo>
                  <a:cubicBezTo>
                    <a:pt x="82000" y="108648"/>
                    <a:pt x="84000" y="109459"/>
                    <a:pt x="85000" y="110270"/>
                  </a:cubicBezTo>
                  <a:cubicBezTo>
                    <a:pt x="86500" y="111081"/>
                    <a:pt x="89500" y="113513"/>
                    <a:pt x="87000" y="114729"/>
                  </a:cubicBezTo>
                  <a:cubicBezTo>
                    <a:pt x="86000" y="115945"/>
                    <a:pt x="82500" y="115540"/>
                    <a:pt x="80500" y="115540"/>
                  </a:cubicBezTo>
                  <a:cubicBezTo>
                    <a:pt x="77500" y="115135"/>
                    <a:pt x="74000" y="113918"/>
                    <a:pt x="72000" y="111891"/>
                  </a:cubicBezTo>
                  <a:cubicBezTo>
                    <a:pt x="73000" y="111891"/>
                    <a:pt x="78000" y="112297"/>
                    <a:pt x="78000" y="110675"/>
                  </a:cubicBezTo>
                  <a:cubicBezTo>
                    <a:pt x="78000" y="109459"/>
                    <a:pt x="77500" y="109864"/>
                    <a:pt x="76500" y="109459"/>
                  </a:cubicBezTo>
                  <a:cubicBezTo>
                    <a:pt x="75500" y="109459"/>
                    <a:pt x="74000" y="109864"/>
                    <a:pt x="73000" y="109864"/>
                  </a:cubicBezTo>
                  <a:cubicBezTo>
                    <a:pt x="71000" y="109864"/>
                    <a:pt x="69000" y="109864"/>
                    <a:pt x="67000" y="109459"/>
                  </a:cubicBezTo>
                  <a:cubicBezTo>
                    <a:pt x="60500" y="108648"/>
                    <a:pt x="55000" y="109864"/>
                    <a:pt x="48500" y="109864"/>
                  </a:cubicBezTo>
                  <a:cubicBezTo>
                    <a:pt x="47500" y="109864"/>
                    <a:pt x="44000" y="109054"/>
                    <a:pt x="43000" y="109864"/>
                  </a:cubicBezTo>
                  <a:cubicBezTo>
                    <a:pt x="41000" y="111891"/>
                    <a:pt x="46500" y="111891"/>
                    <a:pt x="47500" y="111891"/>
                  </a:cubicBezTo>
                  <a:cubicBezTo>
                    <a:pt x="45000" y="115135"/>
                    <a:pt x="40000" y="116756"/>
                    <a:pt x="35000" y="115945"/>
                  </a:cubicBezTo>
                  <a:cubicBezTo>
                    <a:pt x="28000" y="115540"/>
                    <a:pt x="34500" y="111486"/>
                    <a:pt x="36500" y="109054"/>
                  </a:cubicBezTo>
                  <a:cubicBezTo>
                    <a:pt x="38000" y="107432"/>
                    <a:pt x="36500" y="106621"/>
                    <a:pt x="35000" y="105405"/>
                  </a:cubicBezTo>
                  <a:cubicBezTo>
                    <a:pt x="33000" y="103783"/>
                    <a:pt x="31500" y="102162"/>
                    <a:pt x="30500" y="100540"/>
                  </a:cubicBezTo>
                  <a:cubicBezTo>
                    <a:pt x="28000" y="95675"/>
                    <a:pt x="28500" y="91216"/>
                    <a:pt x="30500" y="86351"/>
                  </a:cubicBezTo>
                  <a:cubicBezTo>
                    <a:pt x="32000" y="82297"/>
                    <a:pt x="34500" y="78243"/>
                    <a:pt x="38500" y="75000"/>
                  </a:cubicBezTo>
                  <a:cubicBezTo>
                    <a:pt x="39500" y="74189"/>
                    <a:pt x="40500" y="73378"/>
                    <a:pt x="41500" y="72972"/>
                  </a:cubicBezTo>
                  <a:cubicBezTo>
                    <a:pt x="42500" y="72162"/>
                    <a:pt x="43000" y="72162"/>
                    <a:pt x="44500" y="72162"/>
                  </a:cubicBezTo>
                  <a:cubicBezTo>
                    <a:pt x="47000" y="72972"/>
                    <a:pt x="50000" y="73783"/>
                    <a:pt x="53000" y="74189"/>
                  </a:cubicBezTo>
                  <a:cubicBezTo>
                    <a:pt x="58500" y="75000"/>
                    <a:pt x="64500" y="75000"/>
                    <a:pt x="70500" y="73783"/>
                  </a:cubicBezTo>
                  <a:cubicBezTo>
                    <a:pt x="72000" y="73783"/>
                    <a:pt x="73500" y="73378"/>
                    <a:pt x="75000" y="72972"/>
                  </a:cubicBezTo>
                  <a:cubicBezTo>
                    <a:pt x="75500" y="72972"/>
                    <a:pt x="77500" y="72162"/>
                    <a:pt x="78500" y="72162"/>
                  </a:cubicBezTo>
                  <a:cubicBezTo>
                    <a:pt x="80000" y="72162"/>
                    <a:pt x="83000" y="75000"/>
                    <a:pt x="84000" y="76216"/>
                  </a:cubicBezTo>
                  <a:cubicBezTo>
                    <a:pt x="87500" y="80270"/>
                    <a:pt x="90500" y="85945"/>
                    <a:pt x="91500" y="90810"/>
                  </a:cubicBezTo>
                  <a:cubicBezTo>
                    <a:pt x="92000" y="96081"/>
                    <a:pt x="88500" y="101351"/>
                    <a:pt x="84500" y="105000"/>
                  </a:cubicBezTo>
                  <a:cubicBezTo>
                    <a:pt x="84000" y="105405"/>
                    <a:pt x="86000" y="103783"/>
                    <a:pt x="84500" y="10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2171700" y="4692651"/>
              <a:ext cx="2460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210" y="60000"/>
                  </a:moveTo>
                  <a:cubicBezTo>
                    <a:pt x="94736" y="66000"/>
                    <a:pt x="94736" y="78000"/>
                    <a:pt x="85263" y="87000"/>
                  </a:cubicBezTo>
                  <a:cubicBezTo>
                    <a:pt x="75789" y="93000"/>
                    <a:pt x="66315" y="96000"/>
                    <a:pt x="56842" y="96000"/>
                  </a:cubicBezTo>
                  <a:cubicBezTo>
                    <a:pt x="37894" y="102000"/>
                    <a:pt x="25263" y="102000"/>
                    <a:pt x="34736" y="78000"/>
                  </a:cubicBezTo>
                  <a:cubicBezTo>
                    <a:pt x="41052" y="66000"/>
                    <a:pt x="50526" y="57000"/>
                    <a:pt x="60000" y="45000"/>
                  </a:cubicBezTo>
                  <a:cubicBezTo>
                    <a:pt x="63157" y="39000"/>
                    <a:pt x="72631" y="30000"/>
                    <a:pt x="72631" y="24000"/>
                  </a:cubicBezTo>
                  <a:cubicBezTo>
                    <a:pt x="75789" y="0"/>
                    <a:pt x="53684" y="27000"/>
                    <a:pt x="47368" y="33000"/>
                  </a:cubicBezTo>
                  <a:cubicBezTo>
                    <a:pt x="37894" y="48000"/>
                    <a:pt x="0" y="90000"/>
                    <a:pt x="22105" y="108000"/>
                  </a:cubicBezTo>
                  <a:cubicBezTo>
                    <a:pt x="34736" y="120000"/>
                    <a:pt x="66315" y="111000"/>
                    <a:pt x="82105" y="105000"/>
                  </a:cubicBezTo>
                  <a:cubicBezTo>
                    <a:pt x="91578" y="99000"/>
                    <a:pt x="104210" y="90000"/>
                    <a:pt x="110526" y="81000"/>
                  </a:cubicBezTo>
                  <a:cubicBezTo>
                    <a:pt x="113684" y="75000"/>
                    <a:pt x="120000" y="48000"/>
                    <a:pt x="104210" y="60000"/>
                  </a:cubicBezTo>
                  <a:cubicBezTo>
                    <a:pt x="97894" y="66000"/>
                    <a:pt x="110526" y="54000"/>
                    <a:pt x="104210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1714500" y="4699001"/>
              <a:ext cx="244500" cy="29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3684" y="13333"/>
                  </a:moveTo>
                  <a:cubicBezTo>
                    <a:pt x="47368" y="24000"/>
                    <a:pt x="85263" y="56000"/>
                    <a:pt x="88421" y="66666"/>
                  </a:cubicBezTo>
                  <a:cubicBezTo>
                    <a:pt x="94736" y="72000"/>
                    <a:pt x="101052" y="82666"/>
                    <a:pt x="94736" y="88000"/>
                  </a:cubicBezTo>
                  <a:cubicBezTo>
                    <a:pt x="88421" y="90666"/>
                    <a:pt x="72631" y="85333"/>
                    <a:pt x="69473" y="85333"/>
                  </a:cubicBezTo>
                  <a:cubicBezTo>
                    <a:pt x="56842" y="82666"/>
                    <a:pt x="47368" y="80000"/>
                    <a:pt x="41052" y="74666"/>
                  </a:cubicBezTo>
                  <a:cubicBezTo>
                    <a:pt x="34736" y="69333"/>
                    <a:pt x="25263" y="50666"/>
                    <a:pt x="18947" y="50666"/>
                  </a:cubicBezTo>
                  <a:cubicBezTo>
                    <a:pt x="0" y="48000"/>
                    <a:pt x="18947" y="72000"/>
                    <a:pt x="22105" y="74666"/>
                  </a:cubicBezTo>
                  <a:cubicBezTo>
                    <a:pt x="41052" y="93333"/>
                    <a:pt x="120000" y="120000"/>
                    <a:pt x="110526" y="77333"/>
                  </a:cubicBezTo>
                  <a:cubicBezTo>
                    <a:pt x="107368" y="61333"/>
                    <a:pt x="94736" y="45333"/>
                    <a:pt x="82105" y="34666"/>
                  </a:cubicBezTo>
                  <a:cubicBezTo>
                    <a:pt x="78947" y="29333"/>
                    <a:pt x="60000" y="0"/>
                    <a:pt x="53684" y="13333"/>
                  </a:cubicBezTo>
                  <a:cubicBezTo>
                    <a:pt x="47368" y="21333"/>
                    <a:pt x="60000" y="2666"/>
                    <a:pt x="53684" y="13333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1952625" y="4362451"/>
              <a:ext cx="193800" cy="7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10000"/>
                  </a:cubicBezTo>
                  <a:cubicBezTo>
                    <a:pt x="40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2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16000" y="0"/>
                    <a:pt x="20000" y="10000"/>
                  </a:cubicBezTo>
                  <a:cubicBezTo>
                    <a:pt x="20000" y="10000"/>
                    <a:pt x="20000" y="20000"/>
                    <a:pt x="20000" y="30000"/>
                  </a:cubicBezTo>
                  <a:cubicBezTo>
                    <a:pt x="20000" y="40000"/>
                    <a:pt x="24000" y="50000"/>
                    <a:pt x="28000" y="60000"/>
                  </a:cubicBezTo>
                  <a:cubicBezTo>
                    <a:pt x="28000" y="60000"/>
                    <a:pt x="32000" y="70000"/>
                    <a:pt x="40000" y="70000"/>
                  </a:cubicBezTo>
                  <a:cubicBezTo>
                    <a:pt x="40000" y="70000"/>
                    <a:pt x="44000" y="70000"/>
                    <a:pt x="48000" y="60000"/>
                  </a:cubicBezTo>
                  <a:cubicBezTo>
                    <a:pt x="48000" y="60000"/>
                    <a:pt x="52000" y="50000"/>
                    <a:pt x="52000" y="50000"/>
                  </a:cubicBezTo>
                  <a:cubicBezTo>
                    <a:pt x="56000" y="40000"/>
                    <a:pt x="56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40000"/>
                  </a:cubicBezTo>
                  <a:cubicBezTo>
                    <a:pt x="100000" y="30000"/>
                    <a:pt x="104000" y="10000"/>
                    <a:pt x="108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96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1784350" y="4244976"/>
              <a:ext cx="115800" cy="1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666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6666" y="120000"/>
                    <a:pt x="53333" y="120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30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2217738" y="4284663"/>
              <a:ext cx="122100" cy="136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5789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63157" y="5714"/>
                    <a:pt x="69473" y="11428"/>
                    <a:pt x="69473" y="22857"/>
                  </a:cubicBezTo>
                  <a:cubicBezTo>
                    <a:pt x="69473" y="34285"/>
                    <a:pt x="56842" y="40000"/>
                    <a:pt x="44210" y="40000"/>
                  </a:cubicBezTo>
                  <a:cubicBezTo>
                    <a:pt x="31578" y="40000"/>
                    <a:pt x="25263" y="34285"/>
                    <a:pt x="25263" y="22857"/>
                  </a:cubicBezTo>
                  <a:cubicBezTo>
                    <a:pt x="25263" y="22857"/>
                    <a:pt x="25263" y="22857"/>
                    <a:pt x="25263" y="22857"/>
                  </a:cubicBezTo>
                  <a:cubicBezTo>
                    <a:pt x="18947" y="28571"/>
                    <a:pt x="12631" y="40000"/>
                    <a:pt x="6315" y="51428"/>
                  </a:cubicBezTo>
                  <a:cubicBezTo>
                    <a:pt x="0" y="85714"/>
                    <a:pt x="25263" y="114285"/>
                    <a:pt x="50526" y="114285"/>
                  </a:cubicBezTo>
                  <a:cubicBezTo>
                    <a:pt x="82105" y="120000"/>
                    <a:pt x="113684" y="97142"/>
                    <a:pt x="120000" y="62857"/>
                  </a:cubicBezTo>
                  <a:cubicBezTo>
                    <a:pt x="120000" y="34285"/>
                    <a:pt x="101052" y="5714"/>
                    <a:pt x="75789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5" name="Google Shape;335;p9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Dog)" type="blank">
  <p:cSld name="BLANK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0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8" name="Google Shape;338;p10"/>
          <p:cNvGrpSpPr/>
          <p:nvPr/>
        </p:nvGrpSpPr>
        <p:grpSpPr>
          <a:xfrm>
            <a:off x="7590820" y="3532509"/>
            <a:ext cx="1171804" cy="1387410"/>
            <a:chOff x="1384300" y="1439863"/>
            <a:chExt cx="1433400" cy="1697138"/>
          </a:xfrm>
        </p:grpSpPr>
        <p:sp>
          <p:nvSpPr>
            <p:cNvPr id="339" name="Google Shape;339;p10"/>
            <p:cNvSpPr/>
            <p:nvPr/>
          </p:nvSpPr>
          <p:spPr>
            <a:xfrm>
              <a:off x="2805113" y="2438401"/>
              <a:ext cx="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cubicBezTo>
                    <a:pt x="0" y="60000"/>
                    <a:pt x="0" y="30000"/>
                    <a:pt x="0" y="0"/>
                  </a:cubicBezTo>
                  <a:cubicBezTo>
                    <a:pt x="0" y="30000"/>
                    <a:pt x="0" y="60000"/>
                    <a:pt x="0" y="12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0"/>
            <p:cNvSpPr/>
            <p:nvPr/>
          </p:nvSpPr>
          <p:spPr>
            <a:xfrm>
              <a:off x="2805113" y="246380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0"/>
            <p:cNvSpPr/>
            <p:nvPr/>
          </p:nvSpPr>
          <p:spPr>
            <a:xfrm>
              <a:off x="1384300" y="1439863"/>
              <a:ext cx="1427100" cy="167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656" y="53488"/>
                  </a:moveTo>
                  <a:cubicBezTo>
                    <a:pt x="114570" y="51627"/>
                    <a:pt x="115113" y="52093"/>
                    <a:pt x="116199" y="50232"/>
                  </a:cubicBezTo>
                  <a:cubicBezTo>
                    <a:pt x="116742" y="49302"/>
                    <a:pt x="116742" y="47906"/>
                    <a:pt x="117285" y="46976"/>
                  </a:cubicBezTo>
                  <a:cubicBezTo>
                    <a:pt x="117828" y="44186"/>
                    <a:pt x="118371" y="41395"/>
                    <a:pt x="118371" y="38604"/>
                  </a:cubicBezTo>
                  <a:cubicBezTo>
                    <a:pt x="118371" y="36744"/>
                    <a:pt x="118371" y="33953"/>
                    <a:pt x="116199" y="33488"/>
                  </a:cubicBezTo>
                  <a:cubicBezTo>
                    <a:pt x="112941" y="33023"/>
                    <a:pt x="112398" y="35813"/>
                    <a:pt x="111855" y="37674"/>
                  </a:cubicBezTo>
                  <a:cubicBezTo>
                    <a:pt x="110769" y="40000"/>
                    <a:pt x="109683" y="42325"/>
                    <a:pt x="106968" y="43720"/>
                  </a:cubicBezTo>
                  <a:cubicBezTo>
                    <a:pt x="105882" y="44651"/>
                    <a:pt x="104796" y="45581"/>
                    <a:pt x="103710" y="45581"/>
                  </a:cubicBezTo>
                  <a:cubicBezTo>
                    <a:pt x="103167" y="45581"/>
                    <a:pt x="99366" y="45116"/>
                    <a:pt x="99366" y="45116"/>
                  </a:cubicBezTo>
                  <a:cubicBezTo>
                    <a:pt x="98823" y="44651"/>
                    <a:pt x="99366" y="41860"/>
                    <a:pt x="98823" y="40930"/>
                  </a:cubicBezTo>
                  <a:cubicBezTo>
                    <a:pt x="98823" y="39534"/>
                    <a:pt x="98280" y="38139"/>
                    <a:pt x="98280" y="36744"/>
                  </a:cubicBezTo>
                  <a:cubicBezTo>
                    <a:pt x="97194" y="33953"/>
                    <a:pt x="96108" y="30697"/>
                    <a:pt x="95565" y="27906"/>
                  </a:cubicBezTo>
                  <a:cubicBezTo>
                    <a:pt x="95022" y="26511"/>
                    <a:pt x="93393" y="23255"/>
                    <a:pt x="95565" y="22790"/>
                  </a:cubicBezTo>
                  <a:cubicBezTo>
                    <a:pt x="96651" y="22325"/>
                    <a:pt x="97737" y="23255"/>
                    <a:pt x="98280" y="23720"/>
                  </a:cubicBezTo>
                  <a:cubicBezTo>
                    <a:pt x="99909" y="24186"/>
                    <a:pt x="101538" y="25116"/>
                    <a:pt x="103167" y="25116"/>
                  </a:cubicBezTo>
                  <a:cubicBezTo>
                    <a:pt x="108597" y="26046"/>
                    <a:pt x="114570" y="23255"/>
                    <a:pt x="115656" y="18604"/>
                  </a:cubicBezTo>
                  <a:cubicBezTo>
                    <a:pt x="117285" y="12558"/>
                    <a:pt x="110226" y="7906"/>
                    <a:pt x="104253" y="6046"/>
                  </a:cubicBezTo>
                  <a:cubicBezTo>
                    <a:pt x="98280" y="3720"/>
                    <a:pt x="90678" y="3720"/>
                    <a:pt x="85248" y="6976"/>
                  </a:cubicBezTo>
                  <a:cubicBezTo>
                    <a:pt x="84705" y="7441"/>
                    <a:pt x="83619" y="7906"/>
                    <a:pt x="83076" y="8372"/>
                  </a:cubicBezTo>
                  <a:cubicBezTo>
                    <a:pt x="82533" y="8372"/>
                    <a:pt x="82533" y="8837"/>
                    <a:pt x="82533" y="8837"/>
                  </a:cubicBezTo>
                  <a:cubicBezTo>
                    <a:pt x="82533" y="8837"/>
                    <a:pt x="82533" y="8372"/>
                    <a:pt x="81447" y="8372"/>
                  </a:cubicBezTo>
                  <a:cubicBezTo>
                    <a:pt x="79819" y="7906"/>
                    <a:pt x="78733" y="6511"/>
                    <a:pt x="77104" y="6046"/>
                  </a:cubicBezTo>
                  <a:cubicBezTo>
                    <a:pt x="74932" y="4651"/>
                    <a:pt x="72217" y="3255"/>
                    <a:pt x="69502" y="2790"/>
                  </a:cubicBezTo>
                  <a:cubicBezTo>
                    <a:pt x="62986" y="465"/>
                    <a:pt x="55927" y="0"/>
                    <a:pt x="48868" y="1395"/>
                  </a:cubicBezTo>
                  <a:cubicBezTo>
                    <a:pt x="46153" y="1860"/>
                    <a:pt x="43438" y="2325"/>
                    <a:pt x="40723" y="3255"/>
                  </a:cubicBezTo>
                  <a:cubicBezTo>
                    <a:pt x="39638" y="3720"/>
                    <a:pt x="38009" y="5116"/>
                    <a:pt x="36380" y="5581"/>
                  </a:cubicBezTo>
                  <a:cubicBezTo>
                    <a:pt x="35837" y="5581"/>
                    <a:pt x="35837" y="5581"/>
                    <a:pt x="35837" y="5581"/>
                  </a:cubicBezTo>
                  <a:cubicBezTo>
                    <a:pt x="35837" y="5581"/>
                    <a:pt x="35294" y="5581"/>
                    <a:pt x="34751" y="5116"/>
                  </a:cubicBezTo>
                  <a:cubicBezTo>
                    <a:pt x="33665" y="5116"/>
                    <a:pt x="32579" y="4186"/>
                    <a:pt x="32036" y="3720"/>
                  </a:cubicBezTo>
                  <a:cubicBezTo>
                    <a:pt x="26063" y="465"/>
                    <a:pt x="19004" y="0"/>
                    <a:pt x="12488" y="1860"/>
                  </a:cubicBezTo>
                  <a:cubicBezTo>
                    <a:pt x="6515" y="3720"/>
                    <a:pt x="0" y="7906"/>
                    <a:pt x="542" y="13953"/>
                  </a:cubicBezTo>
                  <a:cubicBezTo>
                    <a:pt x="542" y="19534"/>
                    <a:pt x="7058" y="22790"/>
                    <a:pt x="13031" y="21860"/>
                  </a:cubicBezTo>
                  <a:cubicBezTo>
                    <a:pt x="14660" y="21395"/>
                    <a:pt x="16289" y="20930"/>
                    <a:pt x="17375" y="20000"/>
                  </a:cubicBezTo>
                  <a:cubicBezTo>
                    <a:pt x="18461" y="19534"/>
                    <a:pt x="19004" y="19069"/>
                    <a:pt x="19547" y="19069"/>
                  </a:cubicBezTo>
                  <a:cubicBezTo>
                    <a:pt x="22262" y="19534"/>
                    <a:pt x="21176" y="22325"/>
                    <a:pt x="20090" y="23720"/>
                  </a:cubicBezTo>
                  <a:cubicBezTo>
                    <a:pt x="17375" y="28372"/>
                    <a:pt x="14660" y="33488"/>
                    <a:pt x="14117" y="39069"/>
                  </a:cubicBezTo>
                  <a:cubicBezTo>
                    <a:pt x="10859" y="52558"/>
                    <a:pt x="22262" y="64186"/>
                    <a:pt x="35837" y="70232"/>
                  </a:cubicBezTo>
                  <a:cubicBezTo>
                    <a:pt x="31493" y="76744"/>
                    <a:pt x="31493" y="85116"/>
                    <a:pt x="32036" y="92558"/>
                  </a:cubicBezTo>
                  <a:cubicBezTo>
                    <a:pt x="32579" y="94883"/>
                    <a:pt x="33122" y="97674"/>
                    <a:pt x="33122" y="100000"/>
                  </a:cubicBezTo>
                  <a:cubicBezTo>
                    <a:pt x="33665" y="101395"/>
                    <a:pt x="34208" y="103255"/>
                    <a:pt x="33665" y="104186"/>
                  </a:cubicBezTo>
                  <a:cubicBezTo>
                    <a:pt x="33122" y="105581"/>
                    <a:pt x="32036" y="105581"/>
                    <a:pt x="30950" y="106976"/>
                  </a:cubicBezTo>
                  <a:cubicBezTo>
                    <a:pt x="28778" y="109302"/>
                    <a:pt x="29321" y="112558"/>
                    <a:pt x="32036" y="114418"/>
                  </a:cubicBezTo>
                  <a:cubicBezTo>
                    <a:pt x="34751" y="116279"/>
                    <a:pt x="39095" y="116279"/>
                    <a:pt x="42352" y="115813"/>
                  </a:cubicBezTo>
                  <a:cubicBezTo>
                    <a:pt x="49954" y="114883"/>
                    <a:pt x="47782" y="109302"/>
                    <a:pt x="48325" y="104186"/>
                  </a:cubicBezTo>
                  <a:cubicBezTo>
                    <a:pt x="48868" y="101860"/>
                    <a:pt x="48868" y="94883"/>
                    <a:pt x="52126" y="93488"/>
                  </a:cubicBezTo>
                  <a:cubicBezTo>
                    <a:pt x="54298" y="92093"/>
                    <a:pt x="57556" y="94883"/>
                    <a:pt x="58642" y="96744"/>
                  </a:cubicBezTo>
                  <a:cubicBezTo>
                    <a:pt x="60814" y="99069"/>
                    <a:pt x="61900" y="100930"/>
                    <a:pt x="61900" y="103720"/>
                  </a:cubicBezTo>
                  <a:cubicBezTo>
                    <a:pt x="62443" y="107441"/>
                    <a:pt x="61357" y="111627"/>
                    <a:pt x="61900" y="115348"/>
                  </a:cubicBezTo>
                  <a:cubicBezTo>
                    <a:pt x="61900" y="119069"/>
                    <a:pt x="65701" y="120000"/>
                    <a:pt x="69502" y="120000"/>
                  </a:cubicBezTo>
                  <a:cubicBezTo>
                    <a:pt x="74932" y="120000"/>
                    <a:pt x="85248" y="115813"/>
                    <a:pt x="78733" y="110232"/>
                  </a:cubicBezTo>
                  <a:cubicBezTo>
                    <a:pt x="77647" y="109767"/>
                    <a:pt x="76561" y="109302"/>
                    <a:pt x="76018" y="108372"/>
                  </a:cubicBezTo>
                  <a:cubicBezTo>
                    <a:pt x="75475" y="107441"/>
                    <a:pt x="76018" y="106046"/>
                    <a:pt x="76018" y="105116"/>
                  </a:cubicBezTo>
                  <a:cubicBezTo>
                    <a:pt x="76018" y="103720"/>
                    <a:pt x="75475" y="99069"/>
                    <a:pt x="77104" y="97674"/>
                  </a:cubicBezTo>
                  <a:cubicBezTo>
                    <a:pt x="77647" y="96744"/>
                    <a:pt x="80904" y="96279"/>
                    <a:pt x="81990" y="95813"/>
                  </a:cubicBezTo>
                  <a:cubicBezTo>
                    <a:pt x="84162" y="94883"/>
                    <a:pt x="86334" y="93953"/>
                    <a:pt x="89049" y="93023"/>
                  </a:cubicBezTo>
                  <a:cubicBezTo>
                    <a:pt x="93393" y="91162"/>
                    <a:pt x="97194" y="88372"/>
                    <a:pt x="100995" y="85581"/>
                  </a:cubicBezTo>
                  <a:cubicBezTo>
                    <a:pt x="100995" y="90232"/>
                    <a:pt x="100452" y="94418"/>
                    <a:pt x="100452" y="99069"/>
                  </a:cubicBezTo>
                  <a:cubicBezTo>
                    <a:pt x="100452" y="104651"/>
                    <a:pt x="111312" y="105116"/>
                    <a:pt x="115656" y="102790"/>
                  </a:cubicBezTo>
                  <a:cubicBezTo>
                    <a:pt x="117828" y="101860"/>
                    <a:pt x="119457" y="100000"/>
                    <a:pt x="118914" y="97674"/>
                  </a:cubicBezTo>
                  <a:cubicBezTo>
                    <a:pt x="118914" y="95813"/>
                    <a:pt x="117828" y="94883"/>
                    <a:pt x="116742" y="93953"/>
                  </a:cubicBezTo>
                  <a:cubicBezTo>
                    <a:pt x="116199" y="93488"/>
                    <a:pt x="115656" y="93488"/>
                    <a:pt x="115113" y="93023"/>
                  </a:cubicBezTo>
                  <a:cubicBezTo>
                    <a:pt x="114027" y="91162"/>
                    <a:pt x="116199" y="86976"/>
                    <a:pt x="116742" y="85581"/>
                  </a:cubicBezTo>
                  <a:cubicBezTo>
                    <a:pt x="117828" y="82325"/>
                    <a:pt x="118914" y="79534"/>
                    <a:pt x="118914" y="76744"/>
                  </a:cubicBezTo>
                  <a:cubicBezTo>
                    <a:pt x="120000" y="67906"/>
                    <a:pt x="119457" y="60930"/>
                    <a:pt x="115656" y="534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0"/>
            <p:cNvSpPr/>
            <p:nvPr/>
          </p:nvSpPr>
          <p:spPr>
            <a:xfrm>
              <a:off x="2805113" y="243840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0"/>
            <p:cNvSpPr/>
            <p:nvPr/>
          </p:nvSpPr>
          <p:spPr>
            <a:xfrm>
              <a:off x="2798763" y="2509838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0"/>
            <p:cNvSpPr/>
            <p:nvPr/>
          </p:nvSpPr>
          <p:spPr>
            <a:xfrm>
              <a:off x="2798763" y="2463801"/>
              <a:ext cx="6300" cy="45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cubicBezTo>
                    <a:pt x="120000" y="17142"/>
                    <a:pt x="120000" y="68571"/>
                    <a:pt x="0" y="119999"/>
                  </a:cubicBezTo>
                  <a:cubicBezTo>
                    <a:pt x="0" y="119999"/>
                    <a:pt x="0" y="119999"/>
                    <a:pt x="0" y="119999"/>
                  </a:cubicBezTo>
                  <a:cubicBezTo>
                    <a:pt x="0" y="119999"/>
                    <a:pt x="120000" y="51428"/>
                    <a:pt x="12000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0"/>
            <p:cNvSpPr/>
            <p:nvPr/>
          </p:nvSpPr>
          <p:spPr>
            <a:xfrm>
              <a:off x="2805113" y="243840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0"/>
            <p:cNvSpPr/>
            <p:nvPr/>
          </p:nvSpPr>
          <p:spPr>
            <a:xfrm>
              <a:off x="2798763" y="250983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0"/>
            <p:cNvSpPr/>
            <p:nvPr/>
          </p:nvSpPr>
          <p:spPr>
            <a:xfrm>
              <a:off x="2805113" y="2438401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0"/>
            <p:cNvSpPr/>
            <p:nvPr/>
          </p:nvSpPr>
          <p:spPr>
            <a:xfrm>
              <a:off x="1733550" y="2768601"/>
              <a:ext cx="1077900" cy="36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532" y="12631"/>
                  </a:moveTo>
                  <a:cubicBezTo>
                    <a:pt x="113532" y="16842"/>
                    <a:pt x="112814" y="18947"/>
                    <a:pt x="112095" y="21052"/>
                  </a:cubicBezTo>
                  <a:cubicBezTo>
                    <a:pt x="112095" y="21052"/>
                    <a:pt x="112095" y="21052"/>
                    <a:pt x="111377" y="21052"/>
                  </a:cubicBezTo>
                  <a:cubicBezTo>
                    <a:pt x="109940" y="23157"/>
                    <a:pt x="107784" y="23157"/>
                    <a:pt x="105628" y="23157"/>
                  </a:cubicBezTo>
                  <a:cubicBezTo>
                    <a:pt x="105628" y="23157"/>
                    <a:pt x="105628" y="23157"/>
                    <a:pt x="105628" y="23157"/>
                  </a:cubicBezTo>
                  <a:cubicBezTo>
                    <a:pt x="103473" y="23157"/>
                    <a:pt x="101317" y="23157"/>
                    <a:pt x="99880" y="21052"/>
                  </a:cubicBezTo>
                  <a:cubicBezTo>
                    <a:pt x="99880" y="21052"/>
                    <a:pt x="99880" y="18947"/>
                    <a:pt x="99880" y="18947"/>
                  </a:cubicBezTo>
                  <a:cubicBezTo>
                    <a:pt x="99880" y="14736"/>
                    <a:pt x="99880" y="14736"/>
                    <a:pt x="99880" y="14736"/>
                  </a:cubicBezTo>
                  <a:cubicBezTo>
                    <a:pt x="89820" y="16842"/>
                    <a:pt x="78323" y="21052"/>
                    <a:pt x="73293" y="12631"/>
                  </a:cubicBezTo>
                  <a:cubicBezTo>
                    <a:pt x="68263" y="4210"/>
                    <a:pt x="63233" y="0"/>
                    <a:pt x="58203" y="2105"/>
                  </a:cubicBezTo>
                  <a:cubicBezTo>
                    <a:pt x="58203" y="6315"/>
                    <a:pt x="58203" y="10526"/>
                    <a:pt x="58203" y="16842"/>
                  </a:cubicBezTo>
                  <a:cubicBezTo>
                    <a:pt x="57485" y="33684"/>
                    <a:pt x="56766" y="61052"/>
                    <a:pt x="56766" y="65263"/>
                  </a:cubicBezTo>
                  <a:cubicBezTo>
                    <a:pt x="57485" y="69473"/>
                    <a:pt x="58922" y="71578"/>
                    <a:pt x="59640" y="73684"/>
                  </a:cubicBezTo>
                  <a:cubicBezTo>
                    <a:pt x="61077" y="75789"/>
                    <a:pt x="61796" y="77894"/>
                    <a:pt x="62514" y="82105"/>
                  </a:cubicBezTo>
                  <a:cubicBezTo>
                    <a:pt x="62514" y="84210"/>
                    <a:pt x="62514" y="88421"/>
                    <a:pt x="61796" y="90526"/>
                  </a:cubicBezTo>
                  <a:cubicBezTo>
                    <a:pt x="60359" y="96842"/>
                    <a:pt x="57485" y="96842"/>
                    <a:pt x="55329" y="96842"/>
                  </a:cubicBezTo>
                  <a:cubicBezTo>
                    <a:pt x="53173" y="96842"/>
                    <a:pt x="49580" y="94736"/>
                    <a:pt x="48862" y="92631"/>
                  </a:cubicBezTo>
                  <a:cubicBezTo>
                    <a:pt x="48143" y="90526"/>
                    <a:pt x="48143" y="90526"/>
                    <a:pt x="48143" y="90526"/>
                  </a:cubicBezTo>
                  <a:cubicBezTo>
                    <a:pt x="48143" y="86315"/>
                    <a:pt x="48862" y="84210"/>
                    <a:pt x="48862" y="80000"/>
                  </a:cubicBezTo>
                  <a:cubicBezTo>
                    <a:pt x="48862" y="69473"/>
                    <a:pt x="48862" y="58947"/>
                    <a:pt x="48862" y="48421"/>
                  </a:cubicBezTo>
                  <a:cubicBezTo>
                    <a:pt x="48862" y="48421"/>
                    <a:pt x="48862" y="48421"/>
                    <a:pt x="48862" y="48421"/>
                  </a:cubicBezTo>
                  <a:cubicBezTo>
                    <a:pt x="48143" y="35789"/>
                    <a:pt x="47425" y="23157"/>
                    <a:pt x="46706" y="16842"/>
                  </a:cubicBezTo>
                  <a:cubicBezTo>
                    <a:pt x="45988" y="18947"/>
                    <a:pt x="44550" y="23157"/>
                    <a:pt x="43832" y="25263"/>
                  </a:cubicBezTo>
                  <a:cubicBezTo>
                    <a:pt x="38083" y="37894"/>
                    <a:pt x="28742" y="42105"/>
                    <a:pt x="20119" y="48421"/>
                  </a:cubicBezTo>
                  <a:cubicBezTo>
                    <a:pt x="20119" y="50526"/>
                    <a:pt x="19401" y="52631"/>
                    <a:pt x="19401" y="54736"/>
                  </a:cubicBezTo>
                  <a:cubicBezTo>
                    <a:pt x="19401" y="61052"/>
                    <a:pt x="19401" y="67368"/>
                    <a:pt x="19401" y="73684"/>
                  </a:cubicBezTo>
                  <a:cubicBezTo>
                    <a:pt x="19401" y="73684"/>
                    <a:pt x="19401" y="75789"/>
                    <a:pt x="19401" y="75789"/>
                  </a:cubicBezTo>
                  <a:cubicBezTo>
                    <a:pt x="17245" y="77894"/>
                    <a:pt x="15808" y="80000"/>
                    <a:pt x="12934" y="80000"/>
                  </a:cubicBezTo>
                  <a:cubicBezTo>
                    <a:pt x="12215" y="80000"/>
                    <a:pt x="11497" y="80000"/>
                    <a:pt x="10778" y="77894"/>
                  </a:cubicBezTo>
                  <a:cubicBezTo>
                    <a:pt x="8622" y="77894"/>
                    <a:pt x="5748" y="77894"/>
                    <a:pt x="5748" y="67368"/>
                  </a:cubicBezTo>
                  <a:cubicBezTo>
                    <a:pt x="5029" y="61052"/>
                    <a:pt x="6467" y="58947"/>
                    <a:pt x="7904" y="58947"/>
                  </a:cubicBezTo>
                  <a:cubicBezTo>
                    <a:pt x="7904" y="56842"/>
                    <a:pt x="8622" y="56842"/>
                    <a:pt x="8622" y="54736"/>
                  </a:cubicBezTo>
                  <a:cubicBezTo>
                    <a:pt x="4311" y="61052"/>
                    <a:pt x="718" y="67368"/>
                    <a:pt x="0" y="80000"/>
                  </a:cubicBezTo>
                  <a:cubicBezTo>
                    <a:pt x="0" y="80000"/>
                    <a:pt x="718" y="101052"/>
                    <a:pt x="17964" y="94736"/>
                  </a:cubicBezTo>
                  <a:cubicBezTo>
                    <a:pt x="28023" y="90526"/>
                    <a:pt x="36646" y="94736"/>
                    <a:pt x="43113" y="105263"/>
                  </a:cubicBezTo>
                  <a:cubicBezTo>
                    <a:pt x="48862" y="115789"/>
                    <a:pt x="63233" y="119999"/>
                    <a:pt x="66826" y="101052"/>
                  </a:cubicBezTo>
                  <a:cubicBezTo>
                    <a:pt x="70419" y="82105"/>
                    <a:pt x="85508" y="52631"/>
                    <a:pt x="97724" y="46315"/>
                  </a:cubicBezTo>
                  <a:cubicBezTo>
                    <a:pt x="108502" y="37894"/>
                    <a:pt x="117844" y="48421"/>
                    <a:pt x="119281" y="23157"/>
                  </a:cubicBezTo>
                  <a:cubicBezTo>
                    <a:pt x="120000" y="16842"/>
                    <a:pt x="117125" y="12631"/>
                    <a:pt x="113532" y="1263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0"/>
            <p:cNvSpPr/>
            <p:nvPr/>
          </p:nvSpPr>
          <p:spPr>
            <a:xfrm>
              <a:off x="1693863" y="2152651"/>
              <a:ext cx="155700" cy="8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18461"/>
                  </a:moveTo>
                  <a:cubicBezTo>
                    <a:pt x="85000" y="9230"/>
                    <a:pt x="70000" y="9230"/>
                    <a:pt x="55000" y="9230"/>
                  </a:cubicBezTo>
                  <a:cubicBezTo>
                    <a:pt x="40000" y="9230"/>
                    <a:pt x="20000" y="0"/>
                    <a:pt x="10000" y="18461"/>
                  </a:cubicBezTo>
                  <a:cubicBezTo>
                    <a:pt x="0" y="36923"/>
                    <a:pt x="0" y="55384"/>
                    <a:pt x="5000" y="73846"/>
                  </a:cubicBezTo>
                  <a:cubicBezTo>
                    <a:pt x="15000" y="92307"/>
                    <a:pt x="35000" y="92307"/>
                    <a:pt x="45000" y="101538"/>
                  </a:cubicBezTo>
                  <a:cubicBezTo>
                    <a:pt x="60000" y="110769"/>
                    <a:pt x="80000" y="120000"/>
                    <a:pt x="95000" y="110769"/>
                  </a:cubicBezTo>
                  <a:cubicBezTo>
                    <a:pt x="120000" y="101538"/>
                    <a:pt x="120000" y="36923"/>
                    <a:pt x="100000" y="1846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0"/>
            <p:cNvSpPr/>
            <p:nvPr/>
          </p:nvSpPr>
          <p:spPr>
            <a:xfrm>
              <a:off x="1655763" y="1874838"/>
              <a:ext cx="265200" cy="27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6976"/>
                  </a:moveTo>
                  <a:cubicBezTo>
                    <a:pt x="0" y="33488"/>
                    <a:pt x="32195" y="0"/>
                    <a:pt x="61463" y="0"/>
                  </a:cubicBezTo>
                  <a:cubicBezTo>
                    <a:pt x="93658" y="0"/>
                    <a:pt x="120000" y="33488"/>
                    <a:pt x="120000" y="66976"/>
                  </a:cubicBezTo>
                  <a:cubicBezTo>
                    <a:pt x="120000" y="97674"/>
                    <a:pt x="93658" y="120000"/>
                    <a:pt x="64390" y="120000"/>
                  </a:cubicBezTo>
                  <a:cubicBezTo>
                    <a:pt x="35121" y="120000"/>
                    <a:pt x="0" y="97674"/>
                    <a:pt x="0" y="66976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0"/>
            <p:cNvSpPr/>
            <p:nvPr/>
          </p:nvSpPr>
          <p:spPr>
            <a:xfrm>
              <a:off x="2178050" y="2198688"/>
              <a:ext cx="168300" cy="8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8461" y="9230"/>
                  </a:moveTo>
                  <a:cubicBezTo>
                    <a:pt x="50769" y="18461"/>
                    <a:pt x="23076" y="0"/>
                    <a:pt x="4615" y="46153"/>
                  </a:cubicBezTo>
                  <a:cubicBezTo>
                    <a:pt x="0" y="55384"/>
                    <a:pt x="4615" y="73846"/>
                    <a:pt x="9230" y="92307"/>
                  </a:cubicBezTo>
                  <a:cubicBezTo>
                    <a:pt x="18461" y="110769"/>
                    <a:pt x="32307" y="110769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10769" y="9230"/>
                    <a:pt x="78461" y="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0"/>
            <p:cNvSpPr/>
            <p:nvPr/>
          </p:nvSpPr>
          <p:spPr>
            <a:xfrm>
              <a:off x="2055813" y="1498601"/>
              <a:ext cx="690600" cy="51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4579" y="0"/>
                  </a:moveTo>
                  <a:cubicBezTo>
                    <a:pt x="14579" y="0"/>
                    <a:pt x="0" y="36455"/>
                    <a:pt x="26915" y="77468"/>
                  </a:cubicBezTo>
                  <a:cubicBezTo>
                    <a:pt x="54953" y="120000"/>
                    <a:pt x="77383" y="97215"/>
                    <a:pt x="77383" y="97215"/>
                  </a:cubicBezTo>
                  <a:cubicBezTo>
                    <a:pt x="77383" y="97215"/>
                    <a:pt x="68411" y="57721"/>
                    <a:pt x="77383" y="53164"/>
                  </a:cubicBezTo>
                  <a:cubicBezTo>
                    <a:pt x="86355" y="48607"/>
                    <a:pt x="94205" y="59240"/>
                    <a:pt x="94205" y="59240"/>
                  </a:cubicBezTo>
                  <a:cubicBezTo>
                    <a:pt x="94205" y="59240"/>
                    <a:pt x="111028" y="66835"/>
                    <a:pt x="115514" y="47088"/>
                  </a:cubicBezTo>
                  <a:cubicBezTo>
                    <a:pt x="120000" y="28860"/>
                    <a:pt x="102056" y="13670"/>
                    <a:pt x="93084" y="10632"/>
                  </a:cubicBezTo>
                  <a:cubicBezTo>
                    <a:pt x="84112" y="7594"/>
                    <a:pt x="65046" y="4556"/>
                    <a:pt x="56074" y="28860"/>
                  </a:cubicBezTo>
                  <a:cubicBezTo>
                    <a:pt x="56074" y="28860"/>
                    <a:pt x="33644" y="0"/>
                    <a:pt x="14579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0"/>
            <p:cNvSpPr/>
            <p:nvPr/>
          </p:nvSpPr>
          <p:spPr>
            <a:xfrm>
              <a:off x="1984375" y="2120901"/>
              <a:ext cx="77700" cy="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24000"/>
                  </a:moveTo>
                  <a:cubicBezTo>
                    <a:pt x="80000" y="0"/>
                    <a:pt x="70000" y="0"/>
                    <a:pt x="60000" y="0"/>
                  </a:cubicBezTo>
                  <a:cubicBezTo>
                    <a:pt x="40000" y="24000"/>
                    <a:pt x="30000" y="0"/>
                    <a:pt x="20000" y="24000"/>
                  </a:cubicBezTo>
                  <a:cubicBezTo>
                    <a:pt x="0" y="24000"/>
                    <a:pt x="0" y="96000"/>
                    <a:pt x="20000" y="96000"/>
                  </a:cubicBezTo>
                  <a:cubicBezTo>
                    <a:pt x="30000" y="120000"/>
                    <a:pt x="40000" y="120000"/>
                    <a:pt x="50000" y="120000"/>
                  </a:cubicBezTo>
                  <a:cubicBezTo>
                    <a:pt x="60000" y="120000"/>
                    <a:pt x="80000" y="120000"/>
                    <a:pt x="90000" y="120000"/>
                  </a:cubicBezTo>
                  <a:cubicBezTo>
                    <a:pt x="120000" y="120000"/>
                    <a:pt x="120000" y="48000"/>
                    <a:pt x="100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0"/>
            <p:cNvSpPr/>
            <p:nvPr/>
          </p:nvSpPr>
          <p:spPr>
            <a:xfrm>
              <a:off x="2449513" y="2100263"/>
              <a:ext cx="297000" cy="246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1304" y="0"/>
                  </a:moveTo>
                  <a:cubicBezTo>
                    <a:pt x="31304" y="0"/>
                    <a:pt x="101739" y="0"/>
                    <a:pt x="120000" y="60000"/>
                  </a:cubicBezTo>
                  <a:cubicBezTo>
                    <a:pt x="120000" y="60000"/>
                    <a:pt x="112173" y="120000"/>
                    <a:pt x="31304" y="107368"/>
                  </a:cubicBezTo>
                  <a:cubicBezTo>
                    <a:pt x="31304" y="107368"/>
                    <a:pt x="2608" y="101052"/>
                    <a:pt x="0" y="88421"/>
                  </a:cubicBezTo>
                  <a:cubicBezTo>
                    <a:pt x="0" y="88421"/>
                    <a:pt x="39130" y="31578"/>
                    <a:pt x="31304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2255838" y="2457451"/>
              <a:ext cx="355500" cy="298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181" y="13043"/>
                  </a:moveTo>
                  <a:cubicBezTo>
                    <a:pt x="91636" y="41739"/>
                    <a:pt x="80727" y="60000"/>
                    <a:pt x="61090" y="75652"/>
                  </a:cubicBezTo>
                  <a:cubicBezTo>
                    <a:pt x="52363" y="83478"/>
                    <a:pt x="43636" y="88695"/>
                    <a:pt x="34909" y="91304"/>
                  </a:cubicBezTo>
                  <a:cubicBezTo>
                    <a:pt x="26181" y="96521"/>
                    <a:pt x="15272" y="96521"/>
                    <a:pt x="4363" y="101739"/>
                  </a:cubicBezTo>
                  <a:cubicBezTo>
                    <a:pt x="2181" y="101739"/>
                    <a:pt x="2181" y="106956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0" y="112173"/>
                    <a:pt x="2181" y="120000"/>
                    <a:pt x="6545" y="120000"/>
                  </a:cubicBezTo>
                  <a:cubicBezTo>
                    <a:pt x="8727" y="120000"/>
                    <a:pt x="10909" y="120000"/>
                    <a:pt x="10909" y="120000"/>
                  </a:cubicBezTo>
                  <a:cubicBezTo>
                    <a:pt x="15272" y="117391"/>
                    <a:pt x="19636" y="117391"/>
                    <a:pt x="24000" y="117391"/>
                  </a:cubicBezTo>
                  <a:cubicBezTo>
                    <a:pt x="24000" y="117391"/>
                    <a:pt x="24000" y="117391"/>
                    <a:pt x="24000" y="114782"/>
                  </a:cubicBezTo>
                  <a:cubicBezTo>
                    <a:pt x="43636" y="114782"/>
                    <a:pt x="63272" y="101739"/>
                    <a:pt x="74181" y="93913"/>
                  </a:cubicBezTo>
                  <a:cubicBezTo>
                    <a:pt x="93818" y="75652"/>
                    <a:pt x="115636" y="46956"/>
                    <a:pt x="120000" y="18260"/>
                  </a:cubicBezTo>
                  <a:cubicBezTo>
                    <a:pt x="120000" y="2608"/>
                    <a:pt x="100363" y="0"/>
                    <a:pt x="98181" y="1304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2649538" y="2087563"/>
              <a:ext cx="714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090" y="53333"/>
                  </a:moveTo>
                  <a:cubicBezTo>
                    <a:pt x="109090" y="40000"/>
                    <a:pt x="87272" y="26666"/>
                    <a:pt x="76363" y="26666"/>
                  </a:cubicBezTo>
                  <a:cubicBezTo>
                    <a:pt x="65454" y="13333"/>
                    <a:pt x="54545" y="13333"/>
                    <a:pt x="54545" y="13333"/>
                  </a:cubicBezTo>
                  <a:cubicBezTo>
                    <a:pt x="43636" y="0"/>
                    <a:pt x="43636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10909" y="0"/>
                    <a:pt x="0" y="13333"/>
                    <a:pt x="0" y="40000"/>
                  </a:cubicBezTo>
                  <a:cubicBezTo>
                    <a:pt x="0" y="53333"/>
                    <a:pt x="10909" y="53333"/>
                    <a:pt x="10909" y="66666"/>
                  </a:cubicBezTo>
                  <a:cubicBezTo>
                    <a:pt x="21818" y="80000"/>
                    <a:pt x="21818" y="80000"/>
                    <a:pt x="32727" y="93333"/>
                  </a:cubicBezTo>
                  <a:cubicBezTo>
                    <a:pt x="43636" y="106666"/>
                    <a:pt x="65454" y="120000"/>
                    <a:pt x="87272" y="120000"/>
                  </a:cubicBezTo>
                  <a:cubicBezTo>
                    <a:pt x="98181" y="120000"/>
                    <a:pt x="109090" y="120000"/>
                    <a:pt x="109090" y="106666"/>
                  </a:cubicBezTo>
                  <a:cubicBezTo>
                    <a:pt x="120000" y="93333"/>
                    <a:pt x="120000" y="80000"/>
                    <a:pt x="109090" y="53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1765300" y="2684463"/>
              <a:ext cx="200100" cy="336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258" y="9230"/>
                  </a:moveTo>
                  <a:cubicBezTo>
                    <a:pt x="85161" y="0"/>
                    <a:pt x="73548" y="43846"/>
                    <a:pt x="73548" y="50769"/>
                  </a:cubicBezTo>
                  <a:cubicBezTo>
                    <a:pt x="69677" y="62307"/>
                    <a:pt x="69677" y="76153"/>
                    <a:pt x="61935" y="87692"/>
                  </a:cubicBezTo>
                  <a:cubicBezTo>
                    <a:pt x="58064" y="103846"/>
                    <a:pt x="38709" y="96923"/>
                    <a:pt x="19354" y="94615"/>
                  </a:cubicBezTo>
                  <a:cubicBezTo>
                    <a:pt x="3870" y="94615"/>
                    <a:pt x="0" y="108461"/>
                    <a:pt x="11612" y="113076"/>
                  </a:cubicBezTo>
                  <a:cubicBezTo>
                    <a:pt x="27096" y="120000"/>
                    <a:pt x="42580" y="120000"/>
                    <a:pt x="58064" y="117692"/>
                  </a:cubicBezTo>
                  <a:cubicBezTo>
                    <a:pt x="65806" y="117692"/>
                    <a:pt x="73548" y="115384"/>
                    <a:pt x="81290" y="113076"/>
                  </a:cubicBezTo>
                  <a:cubicBezTo>
                    <a:pt x="89032" y="110769"/>
                    <a:pt x="89032" y="103846"/>
                    <a:pt x="85161" y="101538"/>
                  </a:cubicBezTo>
                  <a:cubicBezTo>
                    <a:pt x="89032" y="94615"/>
                    <a:pt x="92903" y="87692"/>
                    <a:pt x="96774" y="80769"/>
                  </a:cubicBezTo>
                  <a:cubicBezTo>
                    <a:pt x="96774" y="66923"/>
                    <a:pt x="96774" y="50769"/>
                    <a:pt x="100645" y="36923"/>
                  </a:cubicBezTo>
                  <a:cubicBezTo>
                    <a:pt x="104516" y="32307"/>
                    <a:pt x="120000" y="11538"/>
                    <a:pt x="112258" y="923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2139950" y="2787651"/>
              <a:ext cx="135000" cy="29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1428" y="101333"/>
                  </a:moveTo>
                  <a:cubicBezTo>
                    <a:pt x="57142" y="98666"/>
                    <a:pt x="51428" y="80000"/>
                    <a:pt x="45714" y="66666"/>
                  </a:cubicBezTo>
                  <a:cubicBezTo>
                    <a:pt x="40000" y="42666"/>
                    <a:pt x="40000" y="1866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714" y="8000"/>
                    <a:pt x="11428" y="16000"/>
                    <a:pt x="17142" y="24000"/>
                  </a:cubicBezTo>
                  <a:cubicBezTo>
                    <a:pt x="17142" y="24000"/>
                    <a:pt x="17142" y="24000"/>
                    <a:pt x="17142" y="21333"/>
                  </a:cubicBezTo>
                  <a:cubicBezTo>
                    <a:pt x="17142" y="21333"/>
                    <a:pt x="17142" y="21333"/>
                    <a:pt x="17142" y="24000"/>
                  </a:cubicBezTo>
                  <a:cubicBezTo>
                    <a:pt x="28571" y="40000"/>
                    <a:pt x="11428" y="74666"/>
                    <a:pt x="22857" y="96000"/>
                  </a:cubicBezTo>
                  <a:cubicBezTo>
                    <a:pt x="22857" y="101333"/>
                    <a:pt x="28571" y="106666"/>
                    <a:pt x="34285" y="112000"/>
                  </a:cubicBezTo>
                  <a:cubicBezTo>
                    <a:pt x="40000" y="114666"/>
                    <a:pt x="45714" y="117333"/>
                    <a:pt x="51428" y="114666"/>
                  </a:cubicBezTo>
                  <a:cubicBezTo>
                    <a:pt x="57142" y="117333"/>
                    <a:pt x="68571" y="120000"/>
                    <a:pt x="80000" y="120000"/>
                  </a:cubicBezTo>
                  <a:cubicBezTo>
                    <a:pt x="108571" y="120000"/>
                    <a:pt x="120000" y="101333"/>
                    <a:pt x="91428" y="101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0"/>
            <p:cNvSpPr/>
            <p:nvPr/>
          </p:nvSpPr>
          <p:spPr>
            <a:xfrm>
              <a:off x="2605088" y="2547938"/>
              <a:ext cx="128700" cy="32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8000" y="96000"/>
                  </a:moveTo>
                  <a:cubicBezTo>
                    <a:pt x="96000" y="91200"/>
                    <a:pt x="72000" y="91200"/>
                    <a:pt x="60000" y="86400"/>
                  </a:cubicBezTo>
                  <a:cubicBezTo>
                    <a:pt x="48000" y="76800"/>
                    <a:pt x="54000" y="67200"/>
                    <a:pt x="54000" y="60000"/>
                  </a:cubicBezTo>
                  <a:cubicBezTo>
                    <a:pt x="54000" y="43200"/>
                    <a:pt x="60000" y="9600"/>
                    <a:pt x="24000" y="0"/>
                  </a:cubicBezTo>
                  <a:cubicBezTo>
                    <a:pt x="24000" y="0"/>
                    <a:pt x="24000" y="0"/>
                    <a:pt x="24000" y="0"/>
                  </a:cubicBezTo>
                  <a:cubicBezTo>
                    <a:pt x="0" y="9600"/>
                    <a:pt x="12000" y="24000"/>
                    <a:pt x="12000" y="36000"/>
                  </a:cubicBezTo>
                  <a:cubicBezTo>
                    <a:pt x="18000" y="50400"/>
                    <a:pt x="18000" y="64800"/>
                    <a:pt x="18000" y="79200"/>
                  </a:cubicBezTo>
                  <a:cubicBezTo>
                    <a:pt x="18000" y="84000"/>
                    <a:pt x="18000" y="91200"/>
                    <a:pt x="24000" y="96000"/>
                  </a:cubicBezTo>
                  <a:cubicBezTo>
                    <a:pt x="24000" y="96000"/>
                    <a:pt x="24000" y="98400"/>
                    <a:pt x="18000" y="98400"/>
                  </a:cubicBezTo>
                  <a:cubicBezTo>
                    <a:pt x="18000" y="100800"/>
                    <a:pt x="18000" y="100800"/>
                    <a:pt x="24000" y="103200"/>
                  </a:cubicBezTo>
                  <a:cubicBezTo>
                    <a:pt x="24000" y="105600"/>
                    <a:pt x="30000" y="105600"/>
                    <a:pt x="36000" y="105600"/>
                  </a:cubicBezTo>
                  <a:cubicBezTo>
                    <a:pt x="36000" y="105600"/>
                    <a:pt x="36000" y="105600"/>
                    <a:pt x="36000" y="105600"/>
                  </a:cubicBezTo>
                  <a:cubicBezTo>
                    <a:pt x="54000" y="115200"/>
                    <a:pt x="78000" y="120000"/>
                    <a:pt x="102000" y="110400"/>
                  </a:cubicBezTo>
                  <a:cubicBezTo>
                    <a:pt x="114000" y="108000"/>
                    <a:pt x="120000" y="100800"/>
                    <a:pt x="108000" y="96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1403350" y="1620838"/>
              <a:ext cx="271500" cy="10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22500"/>
                  </a:moveTo>
                  <a:cubicBezTo>
                    <a:pt x="68571" y="30000"/>
                    <a:pt x="60000" y="45000"/>
                    <a:pt x="45714" y="45000"/>
                  </a:cubicBezTo>
                  <a:cubicBezTo>
                    <a:pt x="31428" y="37500"/>
                    <a:pt x="25714" y="30000"/>
                    <a:pt x="17142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0" y="37500"/>
                    <a:pt x="22857" y="82500"/>
                    <a:pt x="34285" y="97500"/>
                  </a:cubicBezTo>
                  <a:cubicBezTo>
                    <a:pt x="62857" y="120000"/>
                    <a:pt x="91428" y="37500"/>
                    <a:pt x="117142" y="90000"/>
                  </a:cubicBezTo>
                  <a:cubicBezTo>
                    <a:pt x="117142" y="90000"/>
                    <a:pt x="120000" y="90000"/>
                    <a:pt x="120000" y="82500"/>
                  </a:cubicBezTo>
                  <a:cubicBezTo>
                    <a:pt x="117142" y="30000"/>
                    <a:pt x="100000" y="15000"/>
                    <a:pt x="80000" y="225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2424113" y="1633538"/>
              <a:ext cx="303300" cy="20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340" y="7741"/>
                  </a:moveTo>
                  <a:cubicBezTo>
                    <a:pt x="102127" y="34838"/>
                    <a:pt x="97021" y="38709"/>
                    <a:pt x="79148" y="38709"/>
                  </a:cubicBezTo>
                  <a:cubicBezTo>
                    <a:pt x="66382" y="38709"/>
                    <a:pt x="56170" y="34838"/>
                    <a:pt x="43404" y="30967"/>
                  </a:cubicBezTo>
                  <a:cubicBezTo>
                    <a:pt x="17872" y="27096"/>
                    <a:pt x="0" y="61935"/>
                    <a:pt x="10212" y="92903"/>
                  </a:cubicBezTo>
                  <a:cubicBezTo>
                    <a:pt x="12765" y="92903"/>
                    <a:pt x="20425" y="120000"/>
                    <a:pt x="20425" y="120000"/>
                  </a:cubicBezTo>
                  <a:cubicBezTo>
                    <a:pt x="20425" y="89032"/>
                    <a:pt x="22978" y="58064"/>
                    <a:pt x="38297" y="54193"/>
                  </a:cubicBezTo>
                  <a:cubicBezTo>
                    <a:pt x="48510" y="54193"/>
                    <a:pt x="61276" y="61935"/>
                    <a:pt x="74042" y="61935"/>
                  </a:cubicBezTo>
                  <a:cubicBezTo>
                    <a:pt x="94468" y="65806"/>
                    <a:pt x="120000" y="54193"/>
                    <a:pt x="120000" y="15483"/>
                  </a:cubicBezTo>
                  <a:cubicBezTo>
                    <a:pt x="120000" y="7741"/>
                    <a:pt x="114893" y="0"/>
                    <a:pt x="112340" y="774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1720850" y="2055813"/>
              <a:ext cx="877800" cy="439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176" y="15882"/>
                  </a:moveTo>
                  <a:cubicBezTo>
                    <a:pt x="111176" y="15882"/>
                    <a:pt x="111176" y="15882"/>
                    <a:pt x="111176" y="15882"/>
                  </a:cubicBezTo>
                  <a:cubicBezTo>
                    <a:pt x="111176" y="15882"/>
                    <a:pt x="111176" y="14117"/>
                    <a:pt x="111176" y="14117"/>
                  </a:cubicBezTo>
                  <a:cubicBezTo>
                    <a:pt x="112941" y="5294"/>
                    <a:pt x="110294" y="0"/>
                    <a:pt x="108529" y="7058"/>
                  </a:cubicBezTo>
                  <a:cubicBezTo>
                    <a:pt x="100588" y="47647"/>
                    <a:pt x="79411" y="74117"/>
                    <a:pt x="60000" y="84705"/>
                  </a:cubicBezTo>
                  <a:cubicBezTo>
                    <a:pt x="50294" y="88235"/>
                    <a:pt x="37941" y="90000"/>
                    <a:pt x="28235" y="86470"/>
                  </a:cubicBezTo>
                  <a:cubicBezTo>
                    <a:pt x="17647" y="84705"/>
                    <a:pt x="8823" y="74117"/>
                    <a:pt x="0" y="67058"/>
                  </a:cubicBezTo>
                  <a:cubicBezTo>
                    <a:pt x="0" y="67058"/>
                    <a:pt x="0" y="68823"/>
                    <a:pt x="0" y="68823"/>
                  </a:cubicBezTo>
                  <a:cubicBezTo>
                    <a:pt x="5294" y="86470"/>
                    <a:pt x="16764" y="93529"/>
                    <a:pt x="26470" y="97058"/>
                  </a:cubicBezTo>
                  <a:cubicBezTo>
                    <a:pt x="37941" y="104117"/>
                    <a:pt x="51176" y="105882"/>
                    <a:pt x="62647" y="100588"/>
                  </a:cubicBezTo>
                  <a:cubicBezTo>
                    <a:pt x="75882" y="93529"/>
                    <a:pt x="89117" y="81176"/>
                    <a:pt x="97941" y="61764"/>
                  </a:cubicBezTo>
                  <a:cubicBezTo>
                    <a:pt x="91764" y="77647"/>
                    <a:pt x="82941" y="90000"/>
                    <a:pt x="71470" y="98823"/>
                  </a:cubicBezTo>
                  <a:cubicBezTo>
                    <a:pt x="62647" y="104117"/>
                    <a:pt x="53823" y="105882"/>
                    <a:pt x="45000" y="105882"/>
                  </a:cubicBezTo>
                  <a:cubicBezTo>
                    <a:pt x="36176" y="105882"/>
                    <a:pt x="28235" y="98823"/>
                    <a:pt x="19411" y="98823"/>
                  </a:cubicBezTo>
                  <a:cubicBezTo>
                    <a:pt x="18529" y="98823"/>
                    <a:pt x="17647" y="100588"/>
                    <a:pt x="18529" y="102352"/>
                  </a:cubicBezTo>
                  <a:cubicBezTo>
                    <a:pt x="25588" y="114705"/>
                    <a:pt x="36176" y="116470"/>
                    <a:pt x="45000" y="118235"/>
                  </a:cubicBezTo>
                  <a:cubicBezTo>
                    <a:pt x="55588" y="120000"/>
                    <a:pt x="65294" y="116470"/>
                    <a:pt x="75000" y="109411"/>
                  </a:cubicBezTo>
                  <a:cubicBezTo>
                    <a:pt x="83823" y="104117"/>
                    <a:pt x="92647" y="93529"/>
                    <a:pt x="99705" y="79411"/>
                  </a:cubicBezTo>
                  <a:cubicBezTo>
                    <a:pt x="109411" y="63529"/>
                    <a:pt x="113823" y="42352"/>
                    <a:pt x="118235" y="19411"/>
                  </a:cubicBezTo>
                  <a:cubicBezTo>
                    <a:pt x="120000" y="10588"/>
                    <a:pt x="112941" y="7058"/>
                    <a:pt x="111176" y="158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1933575" y="2438401"/>
              <a:ext cx="1413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7272" y="110000"/>
                  </a:moveTo>
                  <a:cubicBezTo>
                    <a:pt x="70909" y="110000"/>
                    <a:pt x="16363" y="120000"/>
                    <a:pt x="16363" y="90000"/>
                  </a:cubicBezTo>
                  <a:cubicBezTo>
                    <a:pt x="16363" y="70000"/>
                    <a:pt x="0" y="10000"/>
                    <a:pt x="38181" y="10000"/>
                  </a:cubicBezTo>
                  <a:cubicBezTo>
                    <a:pt x="54545" y="5000"/>
                    <a:pt x="109090" y="0"/>
                    <a:pt x="109090" y="30000"/>
                  </a:cubicBezTo>
                  <a:cubicBezTo>
                    <a:pt x="109090" y="45000"/>
                    <a:pt x="120000" y="110000"/>
                    <a:pt x="87272" y="110000"/>
                  </a:cubicBezTo>
                  <a:close/>
                  <a:moveTo>
                    <a:pt x="38181" y="25000"/>
                  </a:moveTo>
                  <a:cubicBezTo>
                    <a:pt x="27272" y="25000"/>
                    <a:pt x="32727" y="80000"/>
                    <a:pt x="32727" y="90000"/>
                  </a:cubicBezTo>
                  <a:cubicBezTo>
                    <a:pt x="32727" y="95000"/>
                    <a:pt x="87272" y="95000"/>
                    <a:pt x="87272" y="95000"/>
                  </a:cubicBezTo>
                  <a:cubicBezTo>
                    <a:pt x="98181" y="95000"/>
                    <a:pt x="92727" y="35000"/>
                    <a:pt x="92727" y="30000"/>
                  </a:cubicBezTo>
                  <a:cubicBezTo>
                    <a:pt x="92727" y="20000"/>
                    <a:pt x="43636" y="25000"/>
                    <a:pt x="38181" y="25000"/>
                  </a:cubicBezTo>
                  <a:cubicBezTo>
                    <a:pt x="38181" y="25000"/>
                    <a:pt x="38181" y="25000"/>
                    <a:pt x="38181" y="25000"/>
                  </a:cubicBezTo>
                  <a:cubicBezTo>
                    <a:pt x="32727" y="25000"/>
                    <a:pt x="38181" y="25000"/>
                    <a:pt x="38181" y="25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1965325" y="2463801"/>
              <a:ext cx="840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8461" y="8000"/>
                  </a:moveTo>
                  <a:cubicBezTo>
                    <a:pt x="0" y="8000"/>
                    <a:pt x="9230" y="96000"/>
                    <a:pt x="9230" y="112000"/>
                  </a:cubicBezTo>
                  <a:cubicBezTo>
                    <a:pt x="9230" y="120000"/>
                    <a:pt x="101538" y="120000"/>
                    <a:pt x="101538" y="120000"/>
                  </a:cubicBezTo>
                  <a:cubicBezTo>
                    <a:pt x="120000" y="120000"/>
                    <a:pt x="110769" y="24000"/>
                    <a:pt x="110769" y="16000"/>
                  </a:cubicBezTo>
                  <a:cubicBezTo>
                    <a:pt x="110769" y="0"/>
                    <a:pt x="27692" y="8000"/>
                    <a:pt x="18461" y="8000"/>
                  </a:cubicBezTo>
                  <a:cubicBezTo>
                    <a:pt x="18461" y="8000"/>
                    <a:pt x="18461" y="8000"/>
                    <a:pt x="18461" y="8000"/>
                  </a:cubicBezTo>
                  <a:cubicBezTo>
                    <a:pt x="9230" y="8000"/>
                    <a:pt x="18461" y="8000"/>
                    <a:pt x="18461" y="80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1384300" y="1439863"/>
              <a:ext cx="1433400" cy="167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78" y="76744"/>
                  </a:moveTo>
                  <a:cubicBezTo>
                    <a:pt x="119459" y="67906"/>
                    <a:pt x="118918" y="60930"/>
                    <a:pt x="115135" y="53488"/>
                  </a:cubicBezTo>
                  <a:cubicBezTo>
                    <a:pt x="114054" y="51627"/>
                    <a:pt x="114594" y="52093"/>
                    <a:pt x="115675" y="50232"/>
                  </a:cubicBezTo>
                  <a:cubicBezTo>
                    <a:pt x="116216" y="49302"/>
                    <a:pt x="116216" y="47906"/>
                    <a:pt x="116756" y="46976"/>
                  </a:cubicBezTo>
                  <a:cubicBezTo>
                    <a:pt x="117297" y="44186"/>
                    <a:pt x="117837" y="41395"/>
                    <a:pt x="117837" y="38604"/>
                  </a:cubicBezTo>
                  <a:cubicBezTo>
                    <a:pt x="117837" y="36744"/>
                    <a:pt x="117837" y="33953"/>
                    <a:pt x="115675" y="33488"/>
                  </a:cubicBezTo>
                  <a:cubicBezTo>
                    <a:pt x="112432" y="33023"/>
                    <a:pt x="111891" y="35813"/>
                    <a:pt x="111351" y="37674"/>
                  </a:cubicBezTo>
                  <a:cubicBezTo>
                    <a:pt x="110270" y="40000"/>
                    <a:pt x="109189" y="42325"/>
                    <a:pt x="106486" y="43720"/>
                  </a:cubicBezTo>
                  <a:cubicBezTo>
                    <a:pt x="105405" y="44651"/>
                    <a:pt x="104324" y="45581"/>
                    <a:pt x="103243" y="45581"/>
                  </a:cubicBezTo>
                  <a:cubicBezTo>
                    <a:pt x="102702" y="45581"/>
                    <a:pt x="98918" y="45116"/>
                    <a:pt x="98918" y="45116"/>
                  </a:cubicBezTo>
                  <a:cubicBezTo>
                    <a:pt x="98378" y="44651"/>
                    <a:pt x="98918" y="41860"/>
                    <a:pt x="98378" y="40930"/>
                  </a:cubicBezTo>
                  <a:cubicBezTo>
                    <a:pt x="98378" y="39534"/>
                    <a:pt x="97837" y="38139"/>
                    <a:pt x="97837" y="36744"/>
                  </a:cubicBezTo>
                  <a:cubicBezTo>
                    <a:pt x="96756" y="33953"/>
                    <a:pt x="95675" y="30697"/>
                    <a:pt x="95135" y="27906"/>
                  </a:cubicBezTo>
                  <a:cubicBezTo>
                    <a:pt x="94594" y="26511"/>
                    <a:pt x="92972" y="23255"/>
                    <a:pt x="95135" y="22790"/>
                  </a:cubicBezTo>
                  <a:cubicBezTo>
                    <a:pt x="96216" y="22325"/>
                    <a:pt x="97297" y="23255"/>
                    <a:pt x="97837" y="23720"/>
                  </a:cubicBezTo>
                  <a:cubicBezTo>
                    <a:pt x="99459" y="24186"/>
                    <a:pt x="101081" y="25116"/>
                    <a:pt x="102702" y="25116"/>
                  </a:cubicBezTo>
                  <a:cubicBezTo>
                    <a:pt x="108108" y="26046"/>
                    <a:pt x="114054" y="23255"/>
                    <a:pt x="115135" y="18604"/>
                  </a:cubicBezTo>
                  <a:cubicBezTo>
                    <a:pt x="116756" y="12558"/>
                    <a:pt x="109729" y="7906"/>
                    <a:pt x="103783" y="6046"/>
                  </a:cubicBezTo>
                  <a:cubicBezTo>
                    <a:pt x="97837" y="3720"/>
                    <a:pt x="90270" y="3720"/>
                    <a:pt x="84864" y="6976"/>
                  </a:cubicBezTo>
                  <a:cubicBezTo>
                    <a:pt x="84324" y="7441"/>
                    <a:pt x="83243" y="7906"/>
                    <a:pt x="82702" y="8372"/>
                  </a:cubicBezTo>
                  <a:cubicBezTo>
                    <a:pt x="81081" y="8837"/>
                    <a:pt x="83243" y="8837"/>
                    <a:pt x="81081" y="8372"/>
                  </a:cubicBezTo>
                  <a:cubicBezTo>
                    <a:pt x="79459" y="7906"/>
                    <a:pt x="78378" y="6511"/>
                    <a:pt x="76756" y="6046"/>
                  </a:cubicBezTo>
                  <a:cubicBezTo>
                    <a:pt x="74594" y="4651"/>
                    <a:pt x="71891" y="3255"/>
                    <a:pt x="69189" y="2790"/>
                  </a:cubicBezTo>
                  <a:cubicBezTo>
                    <a:pt x="62702" y="465"/>
                    <a:pt x="55675" y="0"/>
                    <a:pt x="48648" y="1395"/>
                  </a:cubicBezTo>
                  <a:cubicBezTo>
                    <a:pt x="45945" y="1860"/>
                    <a:pt x="43243" y="2325"/>
                    <a:pt x="40540" y="3255"/>
                  </a:cubicBezTo>
                  <a:cubicBezTo>
                    <a:pt x="39459" y="3720"/>
                    <a:pt x="37837" y="5116"/>
                    <a:pt x="36216" y="5581"/>
                  </a:cubicBezTo>
                  <a:cubicBezTo>
                    <a:pt x="34594" y="6046"/>
                    <a:pt x="36756" y="6046"/>
                    <a:pt x="34594" y="5116"/>
                  </a:cubicBezTo>
                  <a:cubicBezTo>
                    <a:pt x="33513" y="5116"/>
                    <a:pt x="32432" y="4186"/>
                    <a:pt x="31891" y="3720"/>
                  </a:cubicBezTo>
                  <a:cubicBezTo>
                    <a:pt x="25945" y="465"/>
                    <a:pt x="18918" y="0"/>
                    <a:pt x="12432" y="1860"/>
                  </a:cubicBezTo>
                  <a:cubicBezTo>
                    <a:pt x="6486" y="3720"/>
                    <a:pt x="0" y="7906"/>
                    <a:pt x="540" y="13953"/>
                  </a:cubicBezTo>
                  <a:cubicBezTo>
                    <a:pt x="540" y="19534"/>
                    <a:pt x="7027" y="22790"/>
                    <a:pt x="12972" y="21860"/>
                  </a:cubicBezTo>
                  <a:cubicBezTo>
                    <a:pt x="14594" y="21395"/>
                    <a:pt x="16216" y="20930"/>
                    <a:pt x="17297" y="20000"/>
                  </a:cubicBezTo>
                  <a:cubicBezTo>
                    <a:pt x="18378" y="19534"/>
                    <a:pt x="18918" y="19069"/>
                    <a:pt x="19459" y="19069"/>
                  </a:cubicBezTo>
                  <a:cubicBezTo>
                    <a:pt x="22162" y="19534"/>
                    <a:pt x="21081" y="22325"/>
                    <a:pt x="20000" y="23720"/>
                  </a:cubicBezTo>
                  <a:cubicBezTo>
                    <a:pt x="17297" y="28372"/>
                    <a:pt x="14594" y="33488"/>
                    <a:pt x="14054" y="39069"/>
                  </a:cubicBezTo>
                  <a:cubicBezTo>
                    <a:pt x="10810" y="52558"/>
                    <a:pt x="22162" y="64186"/>
                    <a:pt x="35675" y="70232"/>
                  </a:cubicBezTo>
                  <a:cubicBezTo>
                    <a:pt x="31351" y="76744"/>
                    <a:pt x="31351" y="85116"/>
                    <a:pt x="31891" y="92558"/>
                  </a:cubicBezTo>
                  <a:cubicBezTo>
                    <a:pt x="32432" y="94883"/>
                    <a:pt x="32972" y="97674"/>
                    <a:pt x="32972" y="100000"/>
                  </a:cubicBezTo>
                  <a:cubicBezTo>
                    <a:pt x="33513" y="101395"/>
                    <a:pt x="34054" y="103255"/>
                    <a:pt x="33513" y="104186"/>
                  </a:cubicBezTo>
                  <a:cubicBezTo>
                    <a:pt x="32972" y="105581"/>
                    <a:pt x="31891" y="105581"/>
                    <a:pt x="30810" y="106976"/>
                  </a:cubicBezTo>
                  <a:cubicBezTo>
                    <a:pt x="28648" y="109302"/>
                    <a:pt x="29189" y="112558"/>
                    <a:pt x="31891" y="114418"/>
                  </a:cubicBezTo>
                  <a:cubicBezTo>
                    <a:pt x="34594" y="116279"/>
                    <a:pt x="38918" y="116279"/>
                    <a:pt x="42162" y="115813"/>
                  </a:cubicBezTo>
                  <a:cubicBezTo>
                    <a:pt x="49729" y="114883"/>
                    <a:pt x="47567" y="109302"/>
                    <a:pt x="48108" y="104186"/>
                  </a:cubicBezTo>
                  <a:cubicBezTo>
                    <a:pt x="48648" y="101860"/>
                    <a:pt x="48648" y="94883"/>
                    <a:pt x="51891" y="93488"/>
                  </a:cubicBezTo>
                  <a:cubicBezTo>
                    <a:pt x="54054" y="92093"/>
                    <a:pt x="57297" y="94883"/>
                    <a:pt x="58378" y="96744"/>
                  </a:cubicBezTo>
                  <a:cubicBezTo>
                    <a:pt x="60540" y="99069"/>
                    <a:pt x="61621" y="100930"/>
                    <a:pt x="61621" y="103720"/>
                  </a:cubicBezTo>
                  <a:cubicBezTo>
                    <a:pt x="62162" y="107441"/>
                    <a:pt x="61081" y="111627"/>
                    <a:pt x="61621" y="115348"/>
                  </a:cubicBezTo>
                  <a:cubicBezTo>
                    <a:pt x="61621" y="119069"/>
                    <a:pt x="65405" y="120000"/>
                    <a:pt x="69189" y="120000"/>
                  </a:cubicBezTo>
                  <a:cubicBezTo>
                    <a:pt x="74594" y="120000"/>
                    <a:pt x="84864" y="115813"/>
                    <a:pt x="78378" y="110232"/>
                  </a:cubicBezTo>
                  <a:cubicBezTo>
                    <a:pt x="77297" y="109767"/>
                    <a:pt x="76216" y="109302"/>
                    <a:pt x="75675" y="108372"/>
                  </a:cubicBezTo>
                  <a:cubicBezTo>
                    <a:pt x="75135" y="107441"/>
                    <a:pt x="75675" y="106046"/>
                    <a:pt x="75675" y="105116"/>
                  </a:cubicBezTo>
                  <a:cubicBezTo>
                    <a:pt x="75675" y="103720"/>
                    <a:pt x="75135" y="99069"/>
                    <a:pt x="76756" y="97674"/>
                  </a:cubicBezTo>
                  <a:cubicBezTo>
                    <a:pt x="77297" y="96744"/>
                    <a:pt x="80540" y="96279"/>
                    <a:pt x="81621" y="95813"/>
                  </a:cubicBezTo>
                  <a:cubicBezTo>
                    <a:pt x="83783" y="94883"/>
                    <a:pt x="85945" y="93953"/>
                    <a:pt x="88648" y="93023"/>
                  </a:cubicBezTo>
                  <a:cubicBezTo>
                    <a:pt x="92972" y="91162"/>
                    <a:pt x="96756" y="88372"/>
                    <a:pt x="100540" y="85581"/>
                  </a:cubicBezTo>
                  <a:cubicBezTo>
                    <a:pt x="100540" y="90232"/>
                    <a:pt x="100000" y="94418"/>
                    <a:pt x="100000" y="99069"/>
                  </a:cubicBezTo>
                  <a:cubicBezTo>
                    <a:pt x="100000" y="104651"/>
                    <a:pt x="110810" y="105116"/>
                    <a:pt x="115135" y="102790"/>
                  </a:cubicBezTo>
                  <a:cubicBezTo>
                    <a:pt x="117297" y="101860"/>
                    <a:pt x="118918" y="100000"/>
                    <a:pt x="118378" y="97674"/>
                  </a:cubicBezTo>
                  <a:cubicBezTo>
                    <a:pt x="118378" y="95813"/>
                    <a:pt x="117297" y="94883"/>
                    <a:pt x="116216" y="93953"/>
                  </a:cubicBezTo>
                  <a:cubicBezTo>
                    <a:pt x="115675" y="93488"/>
                    <a:pt x="115135" y="93488"/>
                    <a:pt x="114594" y="93023"/>
                  </a:cubicBezTo>
                  <a:cubicBezTo>
                    <a:pt x="113513" y="91162"/>
                    <a:pt x="115675" y="86976"/>
                    <a:pt x="116216" y="85581"/>
                  </a:cubicBezTo>
                  <a:cubicBezTo>
                    <a:pt x="117297" y="82325"/>
                    <a:pt x="118378" y="79534"/>
                    <a:pt x="118378" y="76744"/>
                  </a:cubicBezTo>
                  <a:cubicBezTo>
                    <a:pt x="120000" y="64651"/>
                    <a:pt x="118378" y="78604"/>
                    <a:pt x="118378" y="76744"/>
                  </a:cubicBezTo>
                  <a:close/>
                  <a:moveTo>
                    <a:pt x="111351" y="48372"/>
                  </a:moveTo>
                  <a:cubicBezTo>
                    <a:pt x="109729" y="50697"/>
                    <a:pt x="109189" y="49302"/>
                    <a:pt x="106486" y="48372"/>
                  </a:cubicBezTo>
                  <a:cubicBezTo>
                    <a:pt x="109189" y="46976"/>
                    <a:pt x="111351" y="45116"/>
                    <a:pt x="112972" y="43255"/>
                  </a:cubicBezTo>
                  <a:cubicBezTo>
                    <a:pt x="112432" y="45116"/>
                    <a:pt x="112432" y="46511"/>
                    <a:pt x="111351" y="48372"/>
                  </a:cubicBezTo>
                  <a:close/>
                  <a:moveTo>
                    <a:pt x="18378" y="37209"/>
                  </a:moveTo>
                  <a:cubicBezTo>
                    <a:pt x="20000" y="33023"/>
                    <a:pt x="22702" y="28837"/>
                    <a:pt x="24324" y="24186"/>
                  </a:cubicBezTo>
                  <a:cubicBezTo>
                    <a:pt x="25945" y="20465"/>
                    <a:pt x="24864" y="14418"/>
                    <a:pt x="18918" y="15348"/>
                  </a:cubicBezTo>
                  <a:cubicBezTo>
                    <a:pt x="14054" y="15813"/>
                    <a:pt x="10810" y="20465"/>
                    <a:pt x="5945" y="16279"/>
                  </a:cubicBezTo>
                  <a:cubicBezTo>
                    <a:pt x="1081" y="11627"/>
                    <a:pt x="9189" y="6976"/>
                    <a:pt x="13513" y="5581"/>
                  </a:cubicBezTo>
                  <a:cubicBezTo>
                    <a:pt x="20000" y="3255"/>
                    <a:pt x="27027" y="4651"/>
                    <a:pt x="31891" y="8837"/>
                  </a:cubicBezTo>
                  <a:cubicBezTo>
                    <a:pt x="33513" y="9767"/>
                    <a:pt x="34054" y="10697"/>
                    <a:pt x="36216" y="10232"/>
                  </a:cubicBezTo>
                  <a:cubicBezTo>
                    <a:pt x="37297" y="9767"/>
                    <a:pt x="38378" y="8837"/>
                    <a:pt x="39459" y="8372"/>
                  </a:cubicBezTo>
                  <a:cubicBezTo>
                    <a:pt x="41081" y="7441"/>
                    <a:pt x="42702" y="6511"/>
                    <a:pt x="44864" y="6046"/>
                  </a:cubicBezTo>
                  <a:cubicBezTo>
                    <a:pt x="51351" y="3720"/>
                    <a:pt x="58378" y="4186"/>
                    <a:pt x="65405" y="5581"/>
                  </a:cubicBezTo>
                  <a:cubicBezTo>
                    <a:pt x="68108" y="6046"/>
                    <a:pt x="71351" y="6976"/>
                    <a:pt x="74054" y="8372"/>
                  </a:cubicBezTo>
                  <a:cubicBezTo>
                    <a:pt x="75675" y="8837"/>
                    <a:pt x="76756" y="9767"/>
                    <a:pt x="77837" y="10697"/>
                  </a:cubicBezTo>
                  <a:cubicBezTo>
                    <a:pt x="78918" y="11162"/>
                    <a:pt x="80540" y="13488"/>
                    <a:pt x="81621" y="13488"/>
                  </a:cubicBezTo>
                  <a:cubicBezTo>
                    <a:pt x="83243" y="13953"/>
                    <a:pt x="84324" y="12093"/>
                    <a:pt x="85405" y="11627"/>
                  </a:cubicBezTo>
                  <a:cubicBezTo>
                    <a:pt x="87567" y="9767"/>
                    <a:pt x="89729" y="8837"/>
                    <a:pt x="92972" y="8372"/>
                  </a:cubicBezTo>
                  <a:cubicBezTo>
                    <a:pt x="98918" y="7906"/>
                    <a:pt x="106486" y="9767"/>
                    <a:pt x="109729" y="13953"/>
                  </a:cubicBezTo>
                  <a:cubicBezTo>
                    <a:pt x="112972" y="18604"/>
                    <a:pt x="108108" y="22325"/>
                    <a:pt x="103243" y="21395"/>
                  </a:cubicBezTo>
                  <a:cubicBezTo>
                    <a:pt x="98918" y="20930"/>
                    <a:pt x="92972" y="16279"/>
                    <a:pt x="90270" y="21860"/>
                  </a:cubicBezTo>
                  <a:cubicBezTo>
                    <a:pt x="89189" y="25116"/>
                    <a:pt x="90810" y="28837"/>
                    <a:pt x="91891" y="31627"/>
                  </a:cubicBezTo>
                  <a:cubicBezTo>
                    <a:pt x="95675" y="42325"/>
                    <a:pt x="96216" y="53023"/>
                    <a:pt x="85945" y="61395"/>
                  </a:cubicBezTo>
                  <a:cubicBezTo>
                    <a:pt x="68108" y="75813"/>
                    <a:pt x="35135" y="73023"/>
                    <a:pt x="21621" y="54883"/>
                  </a:cubicBezTo>
                  <a:cubicBezTo>
                    <a:pt x="17297" y="48372"/>
                    <a:pt x="16756" y="43255"/>
                    <a:pt x="18378" y="37209"/>
                  </a:cubicBezTo>
                  <a:close/>
                  <a:moveTo>
                    <a:pt x="114054" y="76279"/>
                  </a:moveTo>
                  <a:cubicBezTo>
                    <a:pt x="113513" y="81860"/>
                    <a:pt x="108648" y="89302"/>
                    <a:pt x="110810" y="94418"/>
                  </a:cubicBezTo>
                  <a:cubicBezTo>
                    <a:pt x="111351" y="95813"/>
                    <a:pt x="111891" y="95813"/>
                    <a:pt x="112972" y="96744"/>
                  </a:cubicBezTo>
                  <a:cubicBezTo>
                    <a:pt x="114594" y="98139"/>
                    <a:pt x="114054" y="99534"/>
                    <a:pt x="111351" y="100000"/>
                  </a:cubicBezTo>
                  <a:cubicBezTo>
                    <a:pt x="110270" y="100465"/>
                    <a:pt x="108648" y="100465"/>
                    <a:pt x="107027" y="100000"/>
                  </a:cubicBezTo>
                  <a:cubicBezTo>
                    <a:pt x="105405" y="100000"/>
                    <a:pt x="104864" y="100000"/>
                    <a:pt x="104864" y="98604"/>
                  </a:cubicBezTo>
                  <a:cubicBezTo>
                    <a:pt x="104324" y="96744"/>
                    <a:pt x="104864" y="94418"/>
                    <a:pt x="104864" y="92558"/>
                  </a:cubicBezTo>
                  <a:cubicBezTo>
                    <a:pt x="104864" y="89302"/>
                    <a:pt x="104864" y="86511"/>
                    <a:pt x="104324" y="83720"/>
                  </a:cubicBezTo>
                  <a:cubicBezTo>
                    <a:pt x="104324" y="80465"/>
                    <a:pt x="104864" y="76279"/>
                    <a:pt x="102162" y="73953"/>
                  </a:cubicBezTo>
                  <a:cubicBezTo>
                    <a:pt x="101081" y="72558"/>
                    <a:pt x="98378" y="71627"/>
                    <a:pt x="96216" y="72558"/>
                  </a:cubicBezTo>
                  <a:cubicBezTo>
                    <a:pt x="94054" y="73953"/>
                    <a:pt x="96756" y="74418"/>
                    <a:pt x="98378" y="74883"/>
                  </a:cubicBezTo>
                  <a:cubicBezTo>
                    <a:pt x="102162" y="75348"/>
                    <a:pt x="101621" y="78139"/>
                    <a:pt x="99459" y="80930"/>
                  </a:cubicBezTo>
                  <a:cubicBezTo>
                    <a:pt x="97297" y="83720"/>
                    <a:pt x="94054" y="86046"/>
                    <a:pt x="90810" y="87906"/>
                  </a:cubicBezTo>
                  <a:cubicBezTo>
                    <a:pt x="86486" y="90697"/>
                    <a:pt x="80540" y="93488"/>
                    <a:pt x="75135" y="93953"/>
                  </a:cubicBezTo>
                  <a:cubicBezTo>
                    <a:pt x="75135" y="91162"/>
                    <a:pt x="75135" y="87906"/>
                    <a:pt x="74594" y="85581"/>
                  </a:cubicBezTo>
                  <a:cubicBezTo>
                    <a:pt x="73513" y="82325"/>
                    <a:pt x="72432" y="84186"/>
                    <a:pt x="72432" y="86511"/>
                  </a:cubicBezTo>
                  <a:cubicBezTo>
                    <a:pt x="71891" y="89302"/>
                    <a:pt x="72432" y="92093"/>
                    <a:pt x="72432" y="94883"/>
                  </a:cubicBezTo>
                  <a:cubicBezTo>
                    <a:pt x="72432" y="98139"/>
                    <a:pt x="71891" y="101860"/>
                    <a:pt x="71891" y="105116"/>
                  </a:cubicBezTo>
                  <a:cubicBezTo>
                    <a:pt x="71351" y="108372"/>
                    <a:pt x="70810" y="109767"/>
                    <a:pt x="74054" y="112093"/>
                  </a:cubicBezTo>
                  <a:cubicBezTo>
                    <a:pt x="77297" y="114418"/>
                    <a:pt x="75135" y="116279"/>
                    <a:pt x="71891" y="116279"/>
                  </a:cubicBezTo>
                  <a:cubicBezTo>
                    <a:pt x="70270" y="116279"/>
                    <a:pt x="68648" y="116279"/>
                    <a:pt x="67567" y="115813"/>
                  </a:cubicBezTo>
                  <a:cubicBezTo>
                    <a:pt x="65405" y="115348"/>
                    <a:pt x="65945" y="114883"/>
                    <a:pt x="66486" y="112558"/>
                  </a:cubicBezTo>
                  <a:cubicBezTo>
                    <a:pt x="66486" y="108837"/>
                    <a:pt x="66486" y="104651"/>
                    <a:pt x="65405" y="100930"/>
                  </a:cubicBezTo>
                  <a:cubicBezTo>
                    <a:pt x="64324" y="96279"/>
                    <a:pt x="61621" y="92093"/>
                    <a:pt x="56756" y="90232"/>
                  </a:cubicBezTo>
                  <a:cubicBezTo>
                    <a:pt x="54054" y="89302"/>
                    <a:pt x="48648" y="88372"/>
                    <a:pt x="45945" y="89767"/>
                  </a:cubicBezTo>
                  <a:cubicBezTo>
                    <a:pt x="43783" y="91162"/>
                    <a:pt x="45405" y="92093"/>
                    <a:pt x="47567" y="91627"/>
                  </a:cubicBezTo>
                  <a:cubicBezTo>
                    <a:pt x="45405" y="94883"/>
                    <a:pt x="44864" y="100000"/>
                    <a:pt x="44324" y="103720"/>
                  </a:cubicBezTo>
                  <a:cubicBezTo>
                    <a:pt x="43783" y="104651"/>
                    <a:pt x="43783" y="106046"/>
                    <a:pt x="43243" y="107441"/>
                  </a:cubicBezTo>
                  <a:cubicBezTo>
                    <a:pt x="43243" y="107906"/>
                    <a:pt x="43783" y="111162"/>
                    <a:pt x="43243" y="111627"/>
                  </a:cubicBezTo>
                  <a:cubicBezTo>
                    <a:pt x="42702" y="112558"/>
                    <a:pt x="39459" y="112558"/>
                    <a:pt x="37837" y="112558"/>
                  </a:cubicBezTo>
                  <a:cubicBezTo>
                    <a:pt x="35675" y="112093"/>
                    <a:pt x="32432" y="111162"/>
                    <a:pt x="34594" y="108837"/>
                  </a:cubicBezTo>
                  <a:cubicBezTo>
                    <a:pt x="35135" y="108372"/>
                    <a:pt x="36216" y="108372"/>
                    <a:pt x="36756" y="107441"/>
                  </a:cubicBezTo>
                  <a:cubicBezTo>
                    <a:pt x="37297" y="106511"/>
                    <a:pt x="37297" y="105116"/>
                    <a:pt x="37297" y="104186"/>
                  </a:cubicBezTo>
                  <a:cubicBezTo>
                    <a:pt x="37837" y="98604"/>
                    <a:pt x="36216" y="93023"/>
                    <a:pt x="36216" y="87441"/>
                  </a:cubicBezTo>
                  <a:cubicBezTo>
                    <a:pt x="35675" y="84186"/>
                    <a:pt x="35675" y="70232"/>
                    <a:pt x="42162" y="70697"/>
                  </a:cubicBezTo>
                  <a:cubicBezTo>
                    <a:pt x="43243" y="70697"/>
                    <a:pt x="44864" y="71627"/>
                    <a:pt x="46486" y="71627"/>
                  </a:cubicBezTo>
                  <a:cubicBezTo>
                    <a:pt x="48108" y="72093"/>
                    <a:pt x="50270" y="72558"/>
                    <a:pt x="51891" y="72558"/>
                  </a:cubicBezTo>
                  <a:cubicBezTo>
                    <a:pt x="56216" y="73023"/>
                    <a:pt x="60540" y="73023"/>
                    <a:pt x="64864" y="72558"/>
                  </a:cubicBezTo>
                  <a:cubicBezTo>
                    <a:pt x="72432" y="71162"/>
                    <a:pt x="80000" y="68372"/>
                    <a:pt x="85945" y="64186"/>
                  </a:cubicBezTo>
                  <a:cubicBezTo>
                    <a:pt x="88648" y="62325"/>
                    <a:pt x="90810" y="60465"/>
                    <a:pt x="92432" y="58139"/>
                  </a:cubicBezTo>
                  <a:cubicBezTo>
                    <a:pt x="93513" y="57209"/>
                    <a:pt x="94594" y="55813"/>
                    <a:pt x="95135" y="54418"/>
                  </a:cubicBezTo>
                  <a:cubicBezTo>
                    <a:pt x="95675" y="53488"/>
                    <a:pt x="96216" y="49302"/>
                    <a:pt x="96756" y="48837"/>
                  </a:cubicBezTo>
                  <a:cubicBezTo>
                    <a:pt x="98918" y="47441"/>
                    <a:pt x="105945" y="50232"/>
                    <a:pt x="107567" y="51162"/>
                  </a:cubicBezTo>
                  <a:cubicBezTo>
                    <a:pt x="109729" y="53023"/>
                    <a:pt x="111351" y="54883"/>
                    <a:pt x="112432" y="57209"/>
                  </a:cubicBezTo>
                  <a:cubicBezTo>
                    <a:pt x="115675" y="63255"/>
                    <a:pt x="115135" y="70232"/>
                    <a:pt x="114054" y="76279"/>
                  </a:cubicBezTo>
                  <a:cubicBezTo>
                    <a:pt x="113513" y="81860"/>
                    <a:pt x="115135" y="69767"/>
                    <a:pt x="114054" y="7627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1920875" y="2139951"/>
              <a:ext cx="193800" cy="7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20000"/>
                  </a:cubicBezTo>
                  <a:cubicBezTo>
                    <a:pt x="44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3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20000" y="10000"/>
                    <a:pt x="20000" y="10000"/>
                  </a:cubicBezTo>
                  <a:cubicBezTo>
                    <a:pt x="20000" y="10000"/>
                    <a:pt x="24000" y="20000"/>
                    <a:pt x="24000" y="30000"/>
                  </a:cubicBezTo>
                  <a:cubicBezTo>
                    <a:pt x="24000" y="40000"/>
                    <a:pt x="24000" y="50000"/>
                    <a:pt x="28000" y="60000"/>
                  </a:cubicBezTo>
                  <a:cubicBezTo>
                    <a:pt x="32000" y="70000"/>
                    <a:pt x="36000" y="70000"/>
                    <a:pt x="40000" y="70000"/>
                  </a:cubicBezTo>
                  <a:cubicBezTo>
                    <a:pt x="40000" y="70000"/>
                    <a:pt x="44000" y="70000"/>
                    <a:pt x="48000" y="70000"/>
                  </a:cubicBezTo>
                  <a:cubicBezTo>
                    <a:pt x="52000" y="60000"/>
                    <a:pt x="52000" y="60000"/>
                    <a:pt x="56000" y="50000"/>
                  </a:cubicBezTo>
                  <a:cubicBezTo>
                    <a:pt x="56000" y="50000"/>
                    <a:pt x="60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50000"/>
                  </a:cubicBezTo>
                  <a:cubicBezTo>
                    <a:pt x="104000" y="30000"/>
                    <a:pt x="104000" y="10000"/>
                    <a:pt x="112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100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1752600" y="2016126"/>
              <a:ext cx="115800" cy="1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666" y="0"/>
                  </a:moveTo>
                  <a:cubicBezTo>
                    <a:pt x="60000" y="0"/>
                    <a:pt x="60000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6666" y="42000"/>
                    <a:pt x="0" y="54000"/>
                  </a:cubicBezTo>
                  <a:cubicBezTo>
                    <a:pt x="0" y="90000"/>
                    <a:pt x="26666" y="114000"/>
                    <a:pt x="60000" y="114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24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2190750" y="2055813"/>
              <a:ext cx="123900" cy="136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9473" y="0"/>
                  </a:moveTo>
                  <a:cubicBezTo>
                    <a:pt x="56842" y="0"/>
                    <a:pt x="50526" y="0"/>
                    <a:pt x="44210" y="0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0526" y="40000"/>
                    <a:pt x="37894" y="40000"/>
                  </a:cubicBezTo>
                  <a:cubicBezTo>
                    <a:pt x="25263" y="40000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0" y="51428"/>
                  </a:cubicBezTo>
                  <a:cubicBezTo>
                    <a:pt x="0" y="85714"/>
                    <a:pt x="18947" y="114285"/>
                    <a:pt x="44210" y="114285"/>
                  </a:cubicBezTo>
                  <a:cubicBezTo>
                    <a:pt x="75789" y="120000"/>
                    <a:pt x="107368" y="97142"/>
                    <a:pt x="113684" y="62857"/>
                  </a:cubicBezTo>
                  <a:cubicBezTo>
                    <a:pt x="120000" y="28571"/>
                    <a:pt x="94736" y="0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9" name="Google Shape;369;p10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B1CDF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2200" y="1040900"/>
            <a:ext cx="65253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B1CDF4"/>
              </a:buClr>
              <a:buSzPts val="3000"/>
              <a:buFont typeface="Didact Gothic"/>
              <a:buChar char="●"/>
              <a:defRPr sz="30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B1CDF4"/>
              </a:buClr>
              <a:buSzPts val="2400"/>
              <a:buFont typeface="Didact Gothic"/>
              <a:buChar char="○"/>
              <a:defRPr sz="24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B1CDF4"/>
              </a:buClr>
              <a:buSzPts val="2400"/>
              <a:buFont typeface="Didact Gothic"/>
              <a:buChar char="■"/>
              <a:defRPr sz="24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SzPts val="1800"/>
              <a:buFont typeface="Didact Gothic"/>
              <a:buChar char="●"/>
              <a:defRPr sz="18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SzPts val="1800"/>
              <a:buFont typeface="Didact Gothic"/>
              <a:buChar char="○"/>
              <a:defRPr sz="18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SzPts val="1800"/>
              <a:buFont typeface="Didact Gothic"/>
              <a:buChar char="■"/>
              <a:defRPr sz="18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SzPts val="1800"/>
              <a:buFont typeface="Didact Gothic"/>
              <a:buChar char="●"/>
              <a:defRPr sz="18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SzPts val="1800"/>
              <a:buFont typeface="Didact Gothic"/>
              <a:buChar char="○"/>
              <a:defRPr sz="18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SzPts val="1800"/>
              <a:buFont typeface="Didact Gothic"/>
              <a:buChar char="■"/>
              <a:defRPr sz="18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varela-round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fontlibrary.org/en/font/didact-gothic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4"/>
          <p:cNvSpPr txBox="1">
            <a:spLocks noGrp="1"/>
          </p:cNvSpPr>
          <p:nvPr>
            <p:ph type="ctrTitle"/>
          </p:nvPr>
        </p:nvSpPr>
        <p:spPr>
          <a:xfrm>
            <a:off x="975350" y="1133950"/>
            <a:ext cx="5701800" cy="28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 smtClean="0"/>
              <a:t>Metamorphosis </a:t>
            </a:r>
            <a:r>
              <a:rPr lang="en-US" sz="4000" dirty="0"/>
              <a:t>archivist in the Industrial Age 4.0: A challenge in the face of digital revolution </a:t>
            </a:r>
            <a:endParaRPr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4600575" y="4600575"/>
            <a:ext cx="3019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Didact Gothic" panose="020B0604020202020204" charset="0"/>
                <a:cs typeface="Varela Round" panose="020B0604020202020204" charset="-79"/>
              </a:rPr>
              <a:t>DISUSUN OLEH KELOMPOK 2</a:t>
            </a:r>
            <a:endParaRPr lang="en-US" b="1" dirty="0">
              <a:latin typeface="Didact Gothic" panose="020B0604020202020204" charset="0"/>
              <a:cs typeface="Varela Round" panose="020B0604020202020204" charset="-7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9"/>
          <p:cNvSpPr txBox="1">
            <a:spLocks noGrp="1"/>
          </p:cNvSpPr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Fenomena</a:t>
            </a:r>
            <a:endParaRPr dirty="0"/>
          </a:p>
        </p:txBody>
      </p:sp>
      <p:sp>
        <p:nvSpPr>
          <p:cNvPr id="521" name="Google Shape;521;p19"/>
          <p:cNvSpPr txBox="1">
            <a:spLocks noGrp="1"/>
          </p:cNvSpPr>
          <p:nvPr>
            <p:ph type="body" idx="1"/>
          </p:nvPr>
        </p:nvSpPr>
        <p:spPr>
          <a:xfrm>
            <a:off x="587425" y="852900"/>
            <a:ext cx="6525300" cy="3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 sz="2400" dirty="0" smtClean="0"/>
              <a:t>Era </a:t>
            </a:r>
            <a:r>
              <a:rPr lang="en-US" sz="2400" dirty="0" err="1" smtClean="0"/>
              <a:t>revolusi</a:t>
            </a:r>
            <a:r>
              <a:rPr lang="en-US" sz="2400" dirty="0" smtClean="0"/>
              <a:t> </a:t>
            </a:r>
            <a:r>
              <a:rPr lang="en-US" sz="2400" dirty="0" err="1" smtClean="0"/>
              <a:t>industri</a:t>
            </a:r>
            <a:r>
              <a:rPr lang="en-US" sz="2400" dirty="0" smtClean="0"/>
              <a:t> 1.0</a:t>
            </a:r>
          </a:p>
          <a:p>
            <a:pPr lvl="1" indent="-419100">
              <a:spcBef>
                <a:spcPts val="600"/>
              </a:spcBef>
              <a:buSzPts val="3000"/>
              <a:buFont typeface="Wingdings" panose="05000000000000000000" pitchFamily="2" charset="2"/>
              <a:buChar char="Ø"/>
            </a:pPr>
            <a:r>
              <a:rPr lang="en-US" sz="2000" dirty="0" err="1" smtClean="0"/>
              <a:t>Teknologi</a:t>
            </a:r>
            <a:r>
              <a:rPr lang="en-US" sz="2000" dirty="0" smtClean="0"/>
              <a:t> steam engine</a:t>
            </a:r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 sz="2400" dirty="0" smtClean="0"/>
              <a:t>Era </a:t>
            </a:r>
            <a:r>
              <a:rPr lang="en-US" sz="2400" dirty="0" err="1" smtClean="0"/>
              <a:t>revolusi</a:t>
            </a:r>
            <a:r>
              <a:rPr lang="en-US" sz="2400" dirty="0" smtClean="0"/>
              <a:t> </a:t>
            </a:r>
            <a:r>
              <a:rPr lang="en-US" sz="2400" dirty="0" err="1" smtClean="0"/>
              <a:t>industri</a:t>
            </a:r>
            <a:r>
              <a:rPr lang="en-US" sz="2400" dirty="0" smtClean="0"/>
              <a:t> 2.0</a:t>
            </a:r>
          </a:p>
          <a:p>
            <a:pPr lvl="1" indent="-419100">
              <a:spcBef>
                <a:spcPts val="600"/>
              </a:spcBef>
              <a:buSzPts val="3000"/>
              <a:buFont typeface="Wingdings" panose="05000000000000000000" pitchFamily="2" charset="2"/>
              <a:buChar char="Ø"/>
            </a:pPr>
            <a:r>
              <a:rPr lang="en-US" sz="2000" dirty="0" err="1" smtClean="0"/>
              <a:t>Teknologi</a:t>
            </a:r>
            <a:r>
              <a:rPr lang="en-US" sz="2000" dirty="0" smtClean="0"/>
              <a:t> </a:t>
            </a:r>
            <a:r>
              <a:rPr lang="en-US" sz="2000" dirty="0" err="1" smtClean="0"/>
              <a:t>elektrik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menciptakan</a:t>
            </a:r>
            <a:r>
              <a:rPr lang="en-US" sz="2000" dirty="0" smtClean="0"/>
              <a:t> </a:t>
            </a:r>
            <a:r>
              <a:rPr lang="en-US" sz="2000" dirty="0" err="1" smtClean="0"/>
              <a:t>produksi</a:t>
            </a:r>
            <a:r>
              <a:rPr lang="en-US" sz="2000" dirty="0" smtClean="0"/>
              <a:t> </a:t>
            </a:r>
            <a:r>
              <a:rPr lang="en-US" sz="2000" dirty="0" err="1" smtClean="0"/>
              <a:t>massa</a:t>
            </a:r>
            <a:r>
              <a:rPr lang="en-US" sz="2000" dirty="0" smtClean="0"/>
              <a:t> </a:t>
            </a:r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 sz="2400" dirty="0" smtClean="0"/>
              <a:t>Era </a:t>
            </a:r>
            <a:r>
              <a:rPr lang="en-US" sz="2400" dirty="0" err="1" smtClean="0"/>
              <a:t>revolusi</a:t>
            </a:r>
            <a:r>
              <a:rPr lang="en-US" sz="2400" dirty="0" smtClean="0"/>
              <a:t> </a:t>
            </a:r>
            <a:r>
              <a:rPr lang="en-US" sz="2400" dirty="0" err="1" smtClean="0"/>
              <a:t>industri</a:t>
            </a:r>
            <a:r>
              <a:rPr lang="en-US" sz="2400" dirty="0" smtClean="0"/>
              <a:t> 3.0</a:t>
            </a:r>
          </a:p>
          <a:p>
            <a:pPr lvl="1" indent="-419100">
              <a:spcBef>
                <a:spcPts val="600"/>
              </a:spcBef>
              <a:buSzPts val="3000"/>
              <a:buFont typeface="Wingdings" panose="05000000000000000000" pitchFamily="2" charset="2"/>
              <a:buChar char="Ø"/>
            </a:pPr>
            <a:r>
              <a:rPr lang="en-US" sz="2000" dirty="0" err="1" smtClean="0"/>
              <a:t>Industri</a:t>
            </a:r>
            <a:r>
              <a:rPr lang="en-US" sz="2000" dirty="0" smtClean="0"/>
              <a:t> </a:t>
            </a:r>
            <a:r>
              <a:rPr lang="en-US" sz="2000" dirty="0" err="1" smtClean="0"/>
              <a:t>automasi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teknologi</a:t>
            </a:r>
            <a:r>
              <a:rPr lang="en-US" sz="2000" dirty="0" smtClean="0"/>
              <a:t> </a:t>
            </a:r>
            <a:r>
              <a:rPr lang="en-US" sz="2000" dirty="0" err="1" smtClean="0"/>
              <a:t>komputer</a:t>
            </a:r>
            <a:endParaRPr lang="en-US" sz="2000" dirty="0" smtClean="0"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 sz="2400" dirty="0" smtClean="0"/>
              <a:t>Era </a:t>
            </a:r>
            <a:r>
              <a:rPr lang="en-US" sz="2400" dirty="0" err="1" smtClean="0"/>
              <a:t>revolusi</a:t>
            </a:r>
            <a:r>
              <a:rPr lang="en-US" sz="2400" dirty="0" smtClean="0"/>
              <a:t> industry 4.0</a:t>
            </a:r>
          </a:p>
          <a:p>
            <a:pPr lvl="1" indent="-419100">
              <a:spcBef>
                <a:spcPts val="600"/>
              </a:spcBef>
              <a:buSzPts val="3000"/>
              <a:buFont typeface="Wingdings" panose="05000000000000000000" pitchFamily="2" charset="2"/>
              <a:buChar char="Ø"/>
            </a:pPr>
            <a:r>
              <a:rPr lang="en-US" sz="2000" dirty="0" smtClean="0"/>
              <a:t>3 </a:t>
            </a:r>
            <a:r>
              <a:rPr lang="en-US" sz="2000" dirty="0" err="1" smtClean="0"/>
              <a:t>teknologi</a:t>
            </a:r>
            <a:r>
              <a:rPr lang="en-US" sz="2000" dirty="0" smtClean="0"/>
              <a:t>: </a:t>
            </a:r>
            <a:r>
              <a:rPr lang="en-US" sz="2000" dirty="0" err="1" smtClean="0"/>
              <a:t>nanoteknologi</a:t>
            </a:r>
            <a:r>
              <a:rPr lang="en-US" sz="2000" dirty="0" smtClean="0"/>
              <a:t>, TIK,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bioteknologi</a:t>
            </a:r>
            <a:endParaRPr lang="en-US" sz="2000" dirty="0" smtClean="0"/>
          </a:p>
          <a:p>
            <a:pPr lvl="1" indent="-419100">
              <a:spcBef>
                <a:spcPts val="600"/>
              </a:spcBef>
              <a:buSzPts val="3000"/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522" name="Google Shape;522;p19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0946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7"/>
          <p:cNvSpPr txBox="1">
            <a:spLocks noGrp="1"/>
          </p:cNvSpPr>
          <p:nvPr>
            <p:ph type="ctrTitle"/>
          </p:nvPr>
        </p:nvSpPr>
        <p:spPr>
          <a:xfrm>
            <a:off x="967600" y="1259500"/>
            <a:ext cx="571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Hasil</a:t>
            </a:r>
            <a:endParaRPr sz="4400" dirty="0"/>
          </a:p>
        </p:txBody>
      </p:sp>
      <p:sp>
        <p:nvSpPr>
          <p:cNvPr id="508" name="Google Shape;508;p17"/>
          <p:cNvSpPr txBox="1">
            <a:spLocks noGrp="1"/>
          </p:cNvSpPr>
          <p:nvPr>
            <p:ph type="subTitle" idx="1"/>
          </p:nvPr>
        </p:nvSpPr>
        <p:spPr>
          <a:xfrm>
            <a:off x="967600" y="2840052"/>
            <a:ext cx="571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800" dirty="0" smtClean="0"/>
              <a:t>Metamorphosis Archivist </a:t>
            </a:r>
            <a:r>
              <a:rPr lang="en-US" sz="2800" dirty="0"/>
              <a:t>in the Industrial Age 4.0: A </a:t>
            </a:r>
            <a:r>
              <a:rPr lang="en-US" sz="2800" dirty="0" smtClean="0"/>
              <a:t>Challenge </a:t>
            </a:r>
            <a:r>
              <a:rPr lang="en-US" sz="2800" dirty="0"/>
              <a:t>in the </a:t>
            </a:r>
            <a:r>
              <a:rPr lang="en-US" sz="2800" dirty="0" smtClean="0"/>
              <a:t>Face </a:t>
            </a:r>
            <a:r>
              <a:rPr lang="en-US" sz="2800" dirty="0"/>
              <a:t>of </a:t>
            </a:r>
            <a:r>
              <a:rPr lang="en-US" sz="2800" dirty="0" smtClean="0"/>
              <a:t>Digital Revolution </a:t>
            </a:r>
            <a:endParaRPr sz="2800" dirty="0"/>
          </a:p>
        </p:txBody>
      </p:sp>
      <p:sp>
        <p:nvSpPr>
          <p:cNvPr id="509" name="Google Shape;509;p17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635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9"/>
          <p:cNvSpPr txBox="1">
            <a:spLocks noGrp="1"/>
          </p:cNvSpPr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Hasil</a:t>
            </a:r>
            <a:endParaRPr dirty="0"/>
          </a:p>
        </p:txBody>
      </p:sp>
      <p:sp>
        <p:nvSpPr>
          <p:cNvPr id="521" name="Google Shape;521;p19"/>
          <p:cNvSpPr txBox="1">
            <a:spLocks noGrp="1"/>
          </p:cNvSpPr>
          <p:nvPr>
            <p:ph type="body" idx="1"/>
          </p:nvPr>
        </p:nvSpPr>
        <p:spPr>
          <a:xfrm>
            <a:off x="587425" y="529050"/>
            <a:ext cx="6525300" cy="3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 sz="2400" dirty="0" err="1" smtClean="0"/>
              <a:t>Masalahnya</a:t>
            </a:r>
            <a:r>
              <a:rPr lang="en-US" sz="2400" dirty="0" smtClean="0"/>
              <a:t>: </a:t>
            </a:r>
            <a:r>
              <a:rPr lang="en-US" sz="2400" dirty="0" err="1" smtClean="0"/>
              <a:t>ketakutan</a:t>
            </a:r>
            <a:r>
              <a:rPr lang="en-US" sz="2400" dirty="0" smtClean="0"/>
              <a:t> </a:t>
            </a:r>
            <a:r>
              <a:rPr lang="en-US" sz="2400" dirty="0" err="1" smtClean="0"/>
              <a:t>arsiparis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tergantikan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smtClean="0"/>
              <a:t>Artificial Intelligence/ AI </a:t>
            </a:r>
            <a:r>
              <a:rPr lang="en-US" sz="2400" dirty="0" smtClean="0"/>
              <a:t>di era </a:t>
            </a:r>
            <a:r>
              <a:rPr lang="en-US" sz="2400" dirty="0" err="1" smtClean="0"/>
              <a:t>revolusi</a:t>
            </a:r>
            <a:r>
              <a:rPr lang="en-US" sz="2400" dirty="0" smtClean="0"/>
              <a:t> industry 4.0 </a:t>
            </a:r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arsiparis</a:t>
            </a:r>
            <a:r>
              <a:rPr lang="en-US" sz="2400" dirty="0" smtClean="0"/>
              <a:t> </a:t>
            </a:r>
            <a:r>
              <a:rPr lang="en-US" sz="2400" dirty="0" err="1" smtClean="0"/>
              <a:t>tdk</a:t>
            </a:r>
            <a:r>
              <a:rPr lang="en-US" sz="2400" dirty="0" smtClean="0"/>
              <a:t> </a:t>
            </a:r>
            <a:r>
              <a:rPr lang="en-US" sz="2400" dirty="0" err="1" smtClean="0"/>
              <a:t>bs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mengandalkan</a:t>
            </a:r>
            <a:r>
              <a:rPr lang="en-US" sz="2400" dirty="0" smtClean="0"/>
              <a:t> </a:t>
            </a:r>
            <a:r>
              <a:rPr lang="en-US" sz="2400" dirty="0" err="1" smtClean="0"/>
              <a:t>pengetahuan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kemampuan</a:t>
            </a:r>
            <a:r>
              <a:rPr lang="en-US" sz="2400" dirty="0" smtClean="0"/>
              <a:t> </a:t>
            </a:r>
            <a:r>
              <a:rPr lang="en-US" sz="2400" dirty="0" err="1" smtClean="0"/>
              <a:t>ttg</a:t>
            </a:r>
            <a:r>
              <a:rPr lang="en-US" sz="2400" dirty="0" smtClean="0"/>
              <a:t> </a:t>
            </a:r>
            <a:r>
              <a:rPr lang="en-US" sz="2400" dirty="0" err="1" smtClean="0"/>
              <a:t>arsip</a:t>
            </a:r>
            <a:r>
              <a:rPr lang="en-US" sz="2400" dirty="0" smtClean="0"/>
              <a:t> </a:t>
            </a:r>
            <a:r>
              <a:rPr lang="en-US" sz="2400" dirty="0" err="1" smtClean="0"/>
              <a:t>sj</a:t>
            </a:r>
            <a:r>
              <a:rPr lang="en-US" sz="2400" dirty="0" smtClean="0"/>
              <a:t>, </a:t>
            </a:r>
            <a:r>
              <a:rPr lang="en-US" sz="2400" dirty="0" err="1" smtClean="0"/>
              <a:t>namun</a:t>
            </a:r>
            <a:r>
              <a:rPr lang="en-US" sz="2400" dirty="0" smtClean="0"/>
              <a:t> </a:t>
            </a:r>
            <a:r>
              <a:rPr lang="en-US" sz="2400" dirty="0" err="1" smtClean="0"/>
              <a:t>hrs</a:t>
            </a:r>
            <a:r>
              <a:rPr lang="en-US" sz="2400" dirty="0" smtClean="0"/>
              <a:t> </a:t>
            </a:r>
            <a:r>
              <a:rPr lang="en-US" sz="2400" dirty="0" err="1" smtClean="0"/>
              <a:t>pny</a:t>
            </a:r>
            <a:r>
              <a:rPr lang="en-US" sz="2400" dirty="0" smtClean="0"/>
              <a:t> </a:t>
            </a:r>
            <a:r>
              <a:rPr lang="en-US" sz="2400" dirty="0" err="1" smtClean="0"/>
              <a:t>pengetahuan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kemampuan</a:t>
            </a:r>
            <a:r>
              <a:rPr lang="en-US" sz="2400" dirty="0" smtClean="0"/>
              <a:t> di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lingkungan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pemerintahan</a:t>
            </a:r>
            <a:r>
              <a:rPr lang="en-US" sz="2400" dirty="0" smtClean="0"/>
              <a:t>, inf. </a:t>
            </a:r>
            <a:r>
              <a:rPr lang="en-US" sz="2400" dirty="0" err="1" smtClean="0"/>
              <a:t>arsitektur</a:t>
            </a:r>
            <a:r>
              <a:rPr lang="en-US" sz="2400" dirty="0" smtClean="0"/>
              <a:t>, </a:t>
            </a:r>
            <a:r>
              <a:rPr lang="en-US" sz="2400" dirty="0" err="1" smtClean="0"/>
              <a:t>manajemen</a:t>
            </a:r>
            <a:r>
              <a:rPr lang="en-US" sz="2400" dirty="0" smtClean="0"/>
              <a:t> </a:t>
            </a:r>
            <a:r>
              <a:rPr lang="en-US" sz="2400" dirty="0" err="1" smtClean="0"/>
              <a:t>kualitas</a:t>
            </a:r>
            <a:r>
              <a:rPr lang="en-US" sz="2400" dirty="0" smtClean="0"/>
              <a:t>, </a:t>
            </a:r>
            <a:r>
              <a:rPr lang="en-US" sz="2400" dirty="0" err="1" smtClean="0"/>
              <a:t>standar</a:t>
            </a:r>
            <a:r>
              <a:rPr lang="en-US" sz="2400" dirty="0" smtClean="0"/>
              <a:t>,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hal</a:t>
            </a:r>
            <a:r>
              <a:rPr lang="en-US" sz="2400" dirty="0" smtClean="0"/>
              <a:t> lain </a:t>
            </a:r>
            <a:r>
              <a:rPr lang="en-US" sz="2400" dirty="0" err="1" smtClean="0"/>
              <a:t>yg</a:t>
            </a:r>
            <a:r>
              <a:rPr lang="en-US" sz="2400" dirty="0" smtClean="0"/>
              <a:t> </a:t>
            </a:r>
            <a:r>
              <a:rPr lang="en-US" sz="2400" dirty="0" err="1" smtClean="0"/>
              <a:t>dibutuhkan</a:t>
            </a:r>
            <a:r>
              <a:rPr lang="en-US" sz="2400" dirty="0" smtClean="0"/>
              <a:t> </a:t>
            </a:r>
            <a:r>
              <a:rPr lang="en-US" sz="2400" dirty="0" err="1" smtClean="0"/>
              <a:t>dlm</a:t>
            </a:r>
            <a:r>
              <a:rPr lang="en-US" sz="2400" dirty="0" smtClean="0"/>
              <a:t> </a:t>
            </a:r>
            <a:r>
              <a:rPr lang="en-US" sz="2400" dirty="0" err="1" smtClean="0"/>
              <a:t>memanajemen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.</a:t>
            </a:r>
            <a:endParaRPr lang="en-US" sz="2000" dirty="0" smtClean="0"/>
          </a:p>
          <a:p>
            <a:pPr lvl="1" indent="-419100">
              <a:spcBef>
                <a:spcPts val="600"/>
              </a:spcBef>
              <a:buSzPts val="3000"/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522" name="Google Shape;522;p19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6270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7"/>
          <p:cNvSpPr txBox="1">
            <a:spLocks noGrp="1"/>
          </p:cNvSpPr>
          <p:nvPr>
            <p:ph type="ctrTitle"/>
          </p:nvPr>
        </p:nvSpPr>
        <p:spPr>
          <a:xfrm>
            <a:off x="967600" y="1259500"/>
            <a:ext cx="571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Kelebihan dan Kekurangan</a:t>
            </a:r>
            <a:endParaRPr sz="4400" dirty="0"/>
          </a:p>
        </p:txBody>
      </p:sp>
      <p:sp>
        <p:nvSpPr>
          <p:cNvPr id="508" name="Google Shape;508;p17"/>
          <p:cNvSpPr txBox="1">
            <a:spLocks noGrp="1"/>
          </p:cNvSpPr>
          <p:nvPr>
            <p:ph type="subTitle" idx="1"/>
          </p:nvPr>
        </p:nvSpPr>
        <p:spPr>
          <a:xfrm>
            <a:off x="967600" y="2840052"/>
            <a:ext cx="571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800" dirty="0" smtClean="0"/>
              <a:t>Metamorphosis Archivist </a:t>
            </a:r>
            <a:r>
              <a:rPr lang="en-US" sz="2800" dirty="0"/>
              <a:t>in the Industrial Age 4.0: A </a:t>
            </a:r>
            <a:r>
              <a:rPr lang="en-US" sz="2800" dirty="0" smtClean="0"/>
              <a:t>Challenge </a:t>
            </a:r>
            <a:r>
              <a:rPr lang="en-US" sz="2800" dirty="0"/>
              <a:t>in the </a:t>
            </a:r>
            <a:r>
              <a:rPr lang="en-US" sz="2800" dirty="0" smtClean="0"/>
              <a:t>Face </a:t>
            </a:r>
            <a:r>
              <a:rPr lang="en-US" sz="2800" dirty="0"/>
              <a:t>of </a:t>
            </a:r>
            <a:r>
              <a:rPr lang="en-US" sz="2800" dirty="0" smtClean="0"/>
              <a:t>Digital Revolution </a:t>
            </a:r>
            <a:endParaRPr sz="2800" dirty="0"/>
          </a:p>
        </p:txBody>
      </p:sp>
      <p:sp>
        <p:nvSpPr>
          <p:cNvPr id="509" name="Google Shape;509;p17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0023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8"/>
          <p:cNvSpPr txBox="1">
            <a:spLocks noGrp="1"/>
          </p:cNvSpPr>
          <p:nvPr>
            <p:ph type="body" idx="1"/>
          </p:nvPr>
        </p:nvSpPr>
        <p:spPr>
          <a:xfrm>
            <a:off x="1133025" y="1018800"/>
            <a:ext cx="5457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515" name="Google Shape;515;p18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5"/>
          <p:cNvSpPr txBox="1">
            <a:spLocks noGrp="1"/>
          </p:cNvSpPr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492" name="Google Shape;492;p15"/>
          <p:cNvSpPr txBox="1">
            <a:spLocks noGrp="1"/>
          </p:cNvSpPr>
          <p:nvPr>
            <p:ph type="body" idx="2"/>
          </p:nvPr>
        </p:nvSpPr>
        <p:spPr>
          <a:xfrm>
            <a:off x="533400" y="1220350"/>
            <a:ext cx="3045900" cy="27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93" name="Google Shape;493;p15"/>
          <p:cNvSpPr txBox="1">
            <a:spLocks noGrp="1"/>
          </p:cNvSpPr>
          <p:nvPr>
            <p:ph type="body" idx="2"/>
          </p:nvPr>
        </p:nvSpPr>
        <p:spPr>
          <a:xfrm>
            <a:off x="3777854" y="1220350"/>
            <a:ext cx="3392700" cy="27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3E4A63"/>
                </a:solidFill>
              </a:rPr>
              <a:t>EDIT IN POWERPOINT®</a:t>
            </a:r>
            <a:endParaRPr sz="1200">
              <a:solidFill>
                <a:srgbClr val="3E4A6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3E4A6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E4A63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3E4A63"/>
                </a:solidFill>
                <a:hlinkClick r:id="rId3" action="ppaction://hlinksldjump"/>
              </a:rPr>
              <a:t>Presentation design slide</a:t>
            </a:r>
            <a:r>
              <a:rPr lang="en" sz="1200">
                <a:solidFill>
                  <a:srgbClr val="3E4A63"/>
                </a:solidFill>
              </a:rPr>
              <a:t>)</a:t>
            </a:r>
            <a:endParaRPr sz="1200">
              <a:solidFill>
                <a:srgbClr val="3E4A63"/>
              </a:solidFill>
            </a:endParaRPr>
          </a:p>
        </p:txBody>
      </p:sp>
      <p:sp>
        <p:nvSpPr>
          <p:cNvPr id="494" name="Google Shape;494;p15"/>
          <p:cNvSpPr txBox="1">
            <a:spLocks noGrp="1"/>
          </p:cNvSpPr>
          <p:nvPr>
            <p:ph type="body" idx="2"/>
          </p:nvPr>
        </p:nvSpPr>
        <p:spPr>
          <a:xfrm>
            <a:off x="533400" y="3753525"/>
            <a:ext cx="66372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3C78D8"/>
                </a:solidFill>
              </a:rPr>
              <a:t>More info on how to use this template at </a:t>
            </a:r>
            <a:r>
              <a:rPr lang="en" sz="1200" b="1" u="sng">
                <a:solidFill>
                  <a:srgbClr val="3C78D8"/>
                </a:solidFill>
                <a:hlinkClick r:id="rId4"/>
              </a:rPr>
              <a:t>www.slidescarnival.com/help-use-presentation-template</a:t>
            </a:r>
            <a:endParaRPr sz="1200" b="1">
              <a:solidFill>
                <a:srgbClr val="3C78D8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C78D8"/>
                </a:solidFill>
              </a:rPr>
              <a:t>This template is free to use under </a:t>
            </a:r>
            <a:r>
              <a:rPr lang="en" sz="1200" u="sng">
                <a:solidFill>
                  <a:srgbClr val="3C78D8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3C78D8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3C78D8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3C78D8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3C78D8"/>
              </a:solidFill>
            </a:endParaRPr>
          </a:p>
        </p:txBody>
      </p:sp>
      <p:sp>
        <p:nvSpPr>
          <p:cNvPr id="495" name="Google Shape;495;p15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9"/>
          <p:cNvSpPr txBox="1">
            <a:spLocks noGrp="1"/>
          </p:cNvSpPr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521" name="Google Shape;521;p19"/>
          <p:cNvSpPr txBox="1">
            <a:spLocks noGrp="1"/>
          </p:cNvSpPr>
          <p:nvPr>
            <p:ph type="body" idx="1"/>
          </p:nvPr>
        </p:nvSpPr>
        <p:spPr>
          <a:xfrm>
            <a:off x="582200" y="1040900"/>
            <a:ext cx="6525300" cy="3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Here you have a list of items</a:t>
            </a:r>
            <a:endParaRPr/>
          </a:p>
          <a:p>
            <a:pPr marL="457200" lvl="0" indent="-419100" algn="l" rtl="0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And some text</a:t>
            </a:r>
            <a:endParaRPr/>
          </a:p>
          <a:p>
            <a:pPr marL="457200" lvl="0" indent="-419100" algn="l" rtl="0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522" name="Google Shape;522;p19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0"/>
          <p:cNvSpPr txBox="1">
            <a:spLocks noGrp="1"/>
          </p:cNvSpPr>
          <p:nvPr>
            <p:ph type="ctrTitle" idx="4294967295"/>
          </p:nvPr>
        </p:nvSpPr>
        <p:spPr>
          <a:xfrm>
            <a:off x="685800" y="1735750"/>
            <a:ext cx="6045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528" name="Google Shape;528;p20"/>
          <p:cNvSpPr txBox="1">
            <a:spLocks noGrp="1"/>
          </p:cNvSpPr>
          <p:nvPr>
            <p:ph type="subTitle" idx="4294967295"/>
          </p:nvPr>
        </p:nvSpPr>
        <p:spPr>
          <a:xfrm>
            <a:off x="685800" y="2801950"/>
            <a:ext cx="6432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529" name="Google Shape;529;p20"/>
          <p:cNvSpPr/>
          <p:nvPr/>
        </p:nvSpPr>
        <p:spPr>
          <a:xfrm>
            <a:off x="7409788" y="689491"/>
            <a:ext cx="1265175" cy="1280727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30" name="Google Shape;530;p20"/>
          <p:cNvSpPr/>
          <p:nvPr/>
        </p:nvSpPr>
        <p:spPr>
          <a:xfrm rot="1471575">
            <a:off x="6219220" y="1002373"/>
            <a:ext cx="739577" cy="719925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31" name="Google Shape;531;p20"/>
          <p:cNvSpPr/>
          <p:nvPr/>
        </p:nvSpPr>
        <p:spPr>
          <a:xfrm>
            <a:off x="7165088" y="567100"/>
            <a:ext cx="323855" cy="314365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32" name="Google Shape;532;p20"/>
          <p:cNvSpPr/>
          <p:nvPr/>
        </p:nvSpPr>
        <p:spPr>
          <a:xfrm rot="2485522">
            <a:off x="6956872" y="1993512"/>
            <a:ext cx="230297" cy="223777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33" name="Google Shape;533;p20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1"/>
          <p:cNvSpPr txBox="1">
            <a:spLocks noGrp="1"/>
          </p:cNvSpPr>
          <p:nvPr>
            <p:ph type="body" idx="1"/>
          </p:nvPr>
        </p:nvSpPr>
        <p:spPr>
          <a:xfrm>
            <a:off x="523575" y="971550"/>
            <a:ext cx="32151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539" name="Google Shape;539;p21"/>
          <p:cNvSpPr txBox="1">
            <a:spLocks noGrp="1"/>
          </p:cNvSpPr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540" name="Google Shape;540;p21"/>
          <p:cNvSpPr txBox="1">
            <a:spLocks noGrp="1"/>
          </p:cNvSpPr>
          <p:nvPr>
            <p:ph type="body" idx="2"/>
          </p:nvPr>
        </p:nvSpPr>
        <p:spPr>
          <a:xfrm>
            <a:off x="3932358" y="971550"/>
            <a:ext cx="32151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541" name="Google Shape;541;p21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2"/>
          <p:cNvSpPr txBox="1">
            <a:spLocks noGrp="1"/>
          </p:cNvSpPr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547" name="Google Shape;547;p22"/>
          <p:cNvSpPr txBox="1">
            <a:spLocks noGrp="1"/>
          </p:cNvSpPr>
          <p:nvPr>
            <p:ph type="body" idx="1"/>
          </p:nvPr>
        </p:nvSpPr>
        <p:spPr>
          <a:xfrm>
            <a:off x="535675" y="971550"/>
            <a:ext cx="2133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548" name="Google Shape;548;p22"/>
          <p:cNvSpPr txBox="1">
            <a:spLocks noGrp="1"/>
          </p:cNvSpPr>
          <p:nvPr>
            <p:ph type="body" idx="2"/>
          </p:nvPr>
        </p:nvSpPr>
        <p:spPr>
          <a:xfrm>
            <a:off x="2778055" y="971550"/>
            <a:ext cx="2133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549" name="Google Shape;549;p22"/>
          <p:cNvSpPr txBox="1">
            <a:spLocks noGrp="1"/>
          </p:cNvSpPr>
          <p:nvPr>
            <p:ph type="body" idx="3"/>
          </p:nvPr>
        </p:nvSpPr>
        <p:spPr>
          <a:xfrm>
            <a:off x="5020436" y="971550"/>
            <a:ext cx="2133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2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6"/>
          <p:cNvSpPr txBox="1">
            <a:spLocks noGrp="1"/>
          </p:cNvSpPr>
          <p:nvPr>
            <p:ph type="ctrTitle" idx="4294967295"/>
          </p:nvPr>
        </p:nvSpPr>
        <p:spPr>
          <a:xfrm>
            <a:off x="5781520" y="2389864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Hello!</a:t>
            </a:r>
            <a:endParaRPr sz="7200" dirty="0"/>
          </a:p>
        </p:txBody>
      </p:sp>
      <p:sp>
        <p:nvSpPr>
          <p:cNvPr id="501" name="Google Shape;501;p16"/>
          <p:cNvSpPr txBox="1">
            <a:spLocks noGrp="1"/>
          </p:cNvSpPr>
          <p:nvPr>
            <p:ph type="subTitle" idx="4294967295"/>
          </p:nvPr>
        </p:nvSpPr>
        <p:spPr>
          <a:xfrm>
            <a:off x="385555" y="283864"/>
            <a:ext cx="6593700" cy="21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Nafi’atul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Nur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Latifah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		3011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Sheva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Alana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Brilianty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		3012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Venina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Bayu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Ruthantien	3013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Zabania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Az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Zahra K.		3014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Dina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Cahyaningtyas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		3015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Mutiara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Madini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Rasyida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	3016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Aisyah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Audira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Ilmi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		3017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Taniya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Septiani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		3018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Belia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Angeline		3019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Lailatul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Qudroti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Islami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		3020</a:t>
            </a:r>
            <a:endParaRPr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2" name="Google Shape;502;p16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3"/>
          <p:cNvSpPr txBox="1">
            <a:spLocks noGrp="1"/>
          </p:cNvSpPr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556" name="Google Shape;556;p23"/>
          <p:cNvSpPr txBox="1">
            <a:spLocks noGrp="1"/>
          </p:cNvSpPr>
          <p:nvPr>
            <p:ph type="body" idx="1"/>
          </p:nvPr>
        </p:nvSpPr>
        <p:spPr>
          <a:xfrm>
            <a:off x="4394875" y="1039650"/>
            <a:ext cx="2588100" cy="3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557" name="Google Shape;557;p23" descr="7.jpg"/>
          <p:cNvPicPr preferRelativeResize="0"/>
          <p:nvPr/>
        </p:nvPicPr>
        <p:blipFill rotWithShape="1">
          <a:blip r:embed="rId3">
            <a:alphaModFix/>
          </a:blip>
          <a:srcRect l="21875" r="21875"/>
          <a:stretch/>
        </p:blipFill>
        <p:spPr>
          <a:xfrm>
            <a:off x="596575" y="1039648"/>
            <a:ext cx="3635450" cy="3635451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23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4"/>
          <p:cNvSpPr txBox="1">
            <a:spLocks noGrp="1"/>
          </p:cNvSpPr>
          <p:nvPr>
            <p:ph type="title" idx="4294967295"/>
          </p:nvPr>
        </p:nvSpPr>
        <p:spPr>
          <a:xfrm>
            <a:off x="209600" y="4546925"/>
            <a:ext cx="7457100" cy="5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solidFill>
                  <a:srgbClr val="3E4A63"/>
                </a:solidFill>
              </a:rPr>
              <a:t>Want big impact? </a:t>
            </a:r>
            <a:r>
              <a:rPr lang="en" sz="1800">
                <a:solidFill>
                  <a:srgbClr val="3E4A63"/>
                </a:solidFill>
              </a:rPr>
              <a:t>Use big image.</a:t>
            </a:r>
            <a:endParaRPr sz="1800">
              <a:solidFill>
                <a:srgbClr val="3E4A63"/>
              </a:solidFill>
            </a:endParaRPr>
          </a:p>
        </p:txBody>
      </p:sp>
      <p:sp>
        <p:nvSpPr>
          <p:cNvPr id="564" name="Google Shape;564;p24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5"/>
          <p:cNvSpPr txBox="1">
            <a:spLocks noGrp="1"/>
          </p:cNvSpPr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570" name="Google Shape;570;p25"/>
          <p:cNvSpPr/>
          <p:nvPr/>
        </p:nvSpPr>
        <p:spPr>
          <a:xfrm>
            <a:off x="925560" y="1800464"/>
            <a:ext cx="2133000" cy="2133000"/>
          </a:xfrm>
          <a:prstGeom prst="ellipse">
            <a:avLst/>
          </a:prstGeom>
          <a:noFill/>
          <a:ln w="114300" cap="flat" cmpd="sng">
            <a:solidFill>
              <a:srgbClr val="B1CD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rPr>
              <a:t>White</a:t>
            </a:r>
            <a:endParaRPr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71" name="Google Shape;571;p25"/>
          <p:cNvSpPr/>
          <p:nvPr/>
        </p:nvSpPr>
        <p:spPr>
          <a:xfrm>
            <a:off x="4569810" y="1800464"/>
            <a:ext cx="2133000" cy="2133000"/>
          </a:xfrm>
          <a:prstGeom prst="ellipse">
            <a:avLst/>
          </a:prstGeom>
          <a:noFill/>
          <a:ln w="114300" cap="flat" cmpd="sng">
            <a:solidFill>
              <a:srgbClr val="B1CD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rPr>
              <a:t>Black</a:t>
            </a:r>
            <a:endParaRPr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72" name="Google Shape;572;p25"/>
          <p:cNvSpPr/>
          <p:nvPr/>
        </p:nvSpPr>
        <p:spPr>
          <a:xfrm>
            <a:off x="2747685" y="1800464"/>
            <a:ext cx="2133000" cy="2133000"/>
          </a:xfrm>
          <a:prstGeom prst="ellipse">
            <a:avLst/>
          </a:prstGeom>
          <a:solidFill>
            <a:srgbClr val="0D0138">
              <a:alpha val="16540"/>
            </a:srgbClr>
          </a:solidFill>
          <a:ln w="114300" cap="flat" cmpd="sng">
            <a:solidFill>
              <a:srgbClr val="3E4A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rPr>
              <a:t>Gray</a:t>
            </a:r>
            <a:endParaRPr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73" name="Google Shape;573;p25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6"/>
          <p:cNvSpPr txBox="1">
            <a:spLocks noGrp="1"/>
          </p:cNvSpPr>
          <p:nvPr>
            <p:ph type="title" idx="4294967295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579" name="Google Shape;579;p26"/>
          <p:cNvGraphicFramePr/>
          <p:nvPr/>
        </p:nvGraphicFramePr>
        <p:xfrm>
          <a:off x="529200" y="10283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{5F1D1BD9-3E90-4C80-90A6-960BCB4314B8}</a:tableStyleId>
              </a:tblPr>
              <a:tblGrid>
                <a:gridCol w="1577975"/>
                <a:gridCol w="1577975"/>
                <a:gridCol w="1577975"/>
                <a:gridCol w="1577975"/>
              </a:tblGrid>
              <a:tr h="771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3E4A63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3E4A63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</a:t>
                      </a:r>
                      <a:endParaRPr sz="2400">
                        <a:solidFill>
                          <a:srgbClr val="3E4A63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3E4A63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</a:t>
                      </a:r>
                      <a:endParaRPr sz="2400">
                        <a:solidFill>
                          <a:srgbClr val="3E4A63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3E4A63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</a:t>
                      </a:r>
                      <a:endParaRPr sz="2400">
                        <a:solidFill>
                          <a:srgbClr val="3E4A63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71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3E4A63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Yellow</a:t>
                      </a:r>
                      <a:endParaRPr sz="2400">
                        <a:solidFill>
                          <a:srgbClr val="3E4A63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rgbClr val="EEEEEE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10</a:t>
                      </a:r>
                      <a:endParaRPr sz="3000" b="1">
                        <a:solidFill>
                          <a:srgbClr val="EEEEEE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rgbClr val="EEEEEE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20</a:t>
                      </a:r>
                      <a:endParaRPr sz="3000" b="1">
                        <a:solidFill>
                          <a:srgbClr val="EEEEEE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rgbClr val="EEEEEE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7</a:t>
                      </a:r>
                      <a:endParaRPr sz="3000" b="1">
                        <a:solidFill>
                          <a:srgbClr val="EEEEEE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</a:tr>
              <a:tr h="771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3E4A63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Blue</a:t>
                      </a:r>
                      <a:endParaRPr sz="2400">
                        <a:solidFill>
                          <a:srgbClr val="3E4A63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rgbClr val="EEEEEE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30</a:t>
                      </a:r>
                      <a:endParaRPr sz="3000" b="1">
                        <a:solidFill>
                          <a:srgbClr val="EEEEEE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rgbClr val="EEEEEE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15</a:t>
                      </a:r>
                      <a:endParaRPr sz="3000" b="1">
                        <a:solidFill>
                          <a:srgbClr val="EEEEEE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rgbClr val="EEEEEE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10</a:t>
                      </a:r>
                      <a:endParaRPr sz="3000" b="1">
                        <a:solidFill>
                          <a:srgbClr val="EEEEEE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</a:tr>
              <a:tr h="771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3E4A63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Orange</a:t>
                      </a:r>
                      <a:endParaRPr sz="2400">
                        <a:solidFill>
                          <a:srgbClr val="3E4A63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rgbClr val="EEEEEE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5</a:t>
                      </a:r>
                      <a:endParaRPr sz="3000" b="1">
                        <a:solidFill>
                          <a:srgbClr val="EEEEEE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rgbClr val="EEEEEE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24</a:t>
                      </a:r>
                      <a:endParaRPr sz="3000" b="1">
                        <a:solidFill>
                          <a:srgbClr val="EEEEEE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rgbClr val="EEEEEE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16</a:t>
                      </a:r>
                      <a:endParaRPr sz="3000" b="1">
                        <a:solidFill>
                          <a:srgbClr val="EEEEEE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580" name="Google Shape;580;p26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7"/>
          <p:cNvSpPr/>
          <p:nvPr/>
        </p:nvSpPr>
        <p:spPr>
          <a:xfrm>
            <a:off x="514725" y="942576"/>
            <a:ext cx="7280910" cy="346846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 txBox="1">
            <a:spLocks noGrp="1"/>
          </p:cNvSpPr>
          <p:nvPr>
            <p:ph type="title" idx="4294967295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1793125" y="1660425"/>
            <a:ext cx="7221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our office</a:t>
            </a:r>
            <a:endParaRPr sz="10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88" name="Google Shape;588;p27"/>
          <p:cNvSpPr/>
          <p:nvPr/>
        </p:nvSpPr>
        <p:spPr>
          <a:xfrm>
            <a:off x="1072250" y="2088025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2667725" y="3264300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3481200" y="1828475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4125375" y="3770625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6003025" y="2290525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6598850" y="3809400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600" name="Google Shape;60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535250"/>
            <a:ext cx="4812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601" name="Google Shape;601;p28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9"/>
          <p:cNvSpPr txBox="1">
            <a:spLocks noGrp="1"/>
          </p:cNvSpPr>
          <p:nvPr>
            <p:ph type="ctrTitle" idx="4294967295"/>
          </p:nvPr>
        </p:nvSpPr>
        <p:spPr>
          <a:xfrm>
            <a:off x="685800" y="6480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89,526,124$</a:t>
            </a:r>
            <a:endParaRPr sz="7200"/>
          </a:p>
        </p:txBody>
      </p:sp>
      <p:sp>
        <p:nvSpPr>
          <p:cNvPr id="607" name="Google Shape;607;p29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608" name="Google Shape;608;p29"/>
          <p:cNvSpPr txBox="1">
            <a:spLocks noGrp="1"/>
          </p:cNvSpPr>
          <p:nvPr>
            <p:ph type="ctrTitle" idx="4294967295"/>
          </p:nvPr>
        </p:nvSpPr>
        <p:spPr>
          <a:xfrm>
            <a:off x="685800" y="35817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100%</a:t>
            </a:r>
            <a:endParaRPr sz="7200"/>
          </a:p>
        </p:txBody>
      </p:sp>
      <p:sp>
        <p:nvSpPr>
          <p:cNvPr id="609" name="Google Shape;609;p29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610" name="Google Shape;610;p29"/>
          <p:cNvSpPr txBox="1">
            <a:spLocks noGrp="1"/>
          </p:cNvSpPr>
          <p:nvPr>
            <p:ph type="ctrTitle" idx="4294967295"/>
          </p:nvPr>
        </p:nvSpPr>
        <p:spPr>
          <a:xfrm>
            <a:off x="685800" y="21148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  <a:endParaRPr sz="4800"/>
          </a:p>
        </p:txBody>
      </p:sp>
      <p:sp>
        <p:nvSpPr>
          <p:cNvPr id="611" name="Google Shape;611;p29"/>
          <p:cNvSpPr txBox="1">
            <a:spLocks noGrp="1"/>
          </p:cNvSpPr>
          <p:nvPr>
            <p:ph type="subTitle" idx="4294967295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612" name="Google Shape;612;p29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0"/>
          <p:cNvSpPr txBox="1">
            <a:spLocks noGrp="1"/>
          </p:cNvSpPr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618" name="Google Shape;618;p30"/>
          <p:cNvSpPr/>
          <p:nvPr/>
        </p:nvSpPr>
        <p:spPr>
          <a:xfrm>
            <a:off x="922700" y="1728225"/>
            <a:ext cx="2290200" cy="2144400"/>
          </a:xfrm>
          <a:prstGeom prst="homePlate">
            <a:avLst>
              <a:gd name="adj" fmla="val 30129"/>
            </a:avLst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rPr>
              <a:t>first</a:t>
            </a:r>
            <a:endParaRPr sz="1800"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19" name="Google Shape;619;p30"/>
          <p:cNvSpPr/>
          <p:nvPr/>
        </p:nvSpPr>
        <p:spPr>
          <a:xfrm>
            <a:off x="2662391" y="1728225"/>
            <a:ext cx="2334000" cy="2144400"/>
          </a:xfrm>
          <a:prstGeom prst="chevron">
            <a:avLst>
              <a:gd name="adj" fmla="val 29853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rPr>
              <a:t>second</a:t>
            </a:r>
            <a:endParaRPr sz="1800"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20" name="Google Shape;620;p30"/>
          <p:cNvSpPr/>
          <p:nvPr/>
        </p:nvSpPr>
        <p:spPr>
          <a:xfrm>
            <a:off x="4446122" y="1728225"/>
            <a:ext cx="2334000" cy="2144400"/>
          </a:xfrm>
          <a:prstGeom prst="chevron">
            <a:avLst>
              <a:gd name="adj" fmla="val 29853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rPr>
              <a:t>last</a:t>
            </a:r>
            <a:endParaRPr sz="1800"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21" name="Google Shape;621;p30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1"/>
          <p:cNvSpPr txBox="1">
            <a:spLocks noGrp="1"/>
          </p:cNvSpPr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627" name="Google Shape;627;p31"/>
          <p:cNvSpPr txBox="1">
            <a:spLocks noGrp="1"/>
          </p:cNvSpPr>
          <p:nvPr>
            <p:ph type="body" idx="1"/>
          </p:nvPr>
        </p:nvSpPr>
        <p:spPr>
          <a:xfrm>
            <a:off x="535675" y="1276350"/>
            <a:ext cx="2133000" cy="14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628" name="Google Shape;628;p31"/>
          <p:cNvSpPr txBox="1">
            <a:spLocks noGrp="1"/>
          </p:cNvSpPr>
          <p:nvPr>
            <p:ph type="body" idx="2"/>
          </p:nvPr>
        </p:nvSpPr>
        <p:spPr>
          <a:xfrm>
            <a:off x="2778052" y="1276350"/>
            <a:ext cx="2133000" cy="14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629" name="Google Shape;629;p31"/>
          <p:cNvSpPr txBox="1">
            <a:spLocks noGrp="1"/>
          </p:cNvSpPr>
          <p:nvPr>
            <p:ph type="body" idx="3"/>
          </p:nvPr>
        </p:nvSpPr>
        <p:spPr>
          <a:xfrm>
            <a:off x="5020428" y="1276350"/>
            <a:ext cx="2133000" cy="14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30" name="Google Shape;630;p31"/>
          <p:cNvSpPr txBox="1">
            <a:spLocks noGrp="1"/>
          </p:cNvSpPr>
          <p:nvPr>
            <p:ph type="body" idx="1"/>
          </p:nvPr>
        </p:nvSpPr>
        <p:spPr>
          <a:xfrm>
            <a:off x="535675" y="3028950"/>
            <a:ext cx="2133000" cy="14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631" name="Google Shape;631;p31"/>
          <p:cNvSpPr txBox="1">
            <a:spLocks noGrp="1"/>
          </p:cNvSpPr>
          <p:nvPr>
            <p:ph type="body" idx="2"/>
          </p:nvPr>
        </p:nvSpPr>
        <p:spPr>
          <a:xfrm>
            <a:off x="2778052" y="3028950"/>
            <a:ext cx="2133000" cy="14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632" name="Google Shape;632;p31"/>
          <p:cNvSpPr txBox="1">
            <a:spLocks noGrp="1"/>
          </p:cNvSpPr>
          <p:nvPr>
            <p:ph type="body" idx="3"/>
          </p:nvPr>
        </p:nvSpPr>
        <p:spPr>
          <a:xfrm>
            <a:off x="5020428" y="3028950"/>
            <a:ext cx="2133000" cy="14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33" name="Google Shape;633;p31"/>
          <p:cNvSpPr/>
          <p:nvPr/>
        </p:nvSpPr>
        <p:spPr>
          <a:xfrm>
            <a:off x="5601910" y="1393421"/>
            <a:ext cx="335248" cy="325775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31"/>
          <p:cNvSpPr/>
          <p:nvPr/>
        </p:nvSpPr>
        <p:spPr>
          <a:xfrm>
            <a:off x="1379850" y="1317782"/>
            <a:ext cx="372599" cy="376297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31"/>
          <p:cNvSpPr/>
          <p:nvPr/>
        </p:nvSpPr>
        <p:spPr>
          <a:xfrm>
            <a:off x="3422484" y="1374748"/>
            <a:ext cx="361547" cy="363126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1"/>
          <p:cNvSpPr/>
          <p:nvPr/>
        </p:nvSpPr>
        <p:spPr>
          <a:xfrm>
            <a:off x="3433537" y="3065526"/>
            <a:ext cx="339444" cy="359449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1"/>
          <p:cNvSpPr/>
          <p:nvPr/>
        </p:nvSpPr>
        <p:spPr>
          <a:xfrm>
            <a:off x="5598480" y="3039995"/>
            <a:ext cx="342082" cy="410512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31"/>
          <p:cNvSpPr/>
          <p:nvPr/>
        </p:nvSpPr>
        <p:spPr>
          <a:xfrm>
            <a:off x="1339060" y="3028954"/>
            <a:ext cx="253691" cy="432593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31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2"/>
          <p:cNvSpPr txBox="1">
            <a:spLocks noGrp="1"/>
          </p:cNvSpPr>
          <p:nvPr>
            <p:ph type="body" idx="1"/>
          </p:nvPr>
        </p:nvSpPr>
        <p:spPr>
          <a:xfrm>
            <a:off x="527675" y="3949100"/>
            <a:ext cx="6594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E4A63"/>
                </a:solidFill>
              </a:rPr>
              <a:t>You can insert graphs from </a:t>
            </a:r>
            <a:r>
              <a:rPr lang="en" u="sng">
                <a:solidFill>
                  <a:srgbClr val="3E4A63"/>
                </a:solidFill>
                <a:hlinkClick r:id="rId3"/>
              </a:rPr>
              <a:t>Google Sheets</a:t>
            </a:r>
            <a:endParaRPr>
              <a:solidFill>
                <a:srgbClr val="3E4A63"/>
              </a:solidFill>
            </a:endParaRPr>
          </a:p>
        </p:txBody>
      </p:sp>
      <p:pic>
        <p:nvPicPr>
          <p:cNvPr id="645" name="Google Shape;645;p32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050" y="676615"/>
            <a:ext cx="6594001" cy="3348685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32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7"/>
          <p:cNvSpPr txBox="1">
            <a:spLocks noGrp="1"/>
          </p:cNvSpPr>
          <p:nvPr>
            <p:ph type="ctrTitle"/>
          </p:nvPr>
        </p:nvSpPr>
        <p:spPr>
          <a:xfrm>
            <a:off x="967600" y="1259500"/>
            <a:ext cx="571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Latar Belakang Masalah</a:t>
            </a:r>
            <a:endParaRPr sz="4400" dirty="0"/>
          </a:p>
        </p:txBody>
      </p:sp>
      <p:sp>
        <p:nvSpPr>
          <p:cNvPr id="508" name="Google Shape;508;p17"/>
          <p:cNvSpPr txBox="1">
            <a:spLocks noGrp="1"/>
          </p:cNvSpPr>
          <p:nvPr>
            <p:ph type="subTitle" idx="1"/>
          </p:nvPr>
        </p:nvSpPr>
        <p:spPr>
          <a:xfrm>
            <a:off x="967600" y="2840052"/>
            <a:ext cx="571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800" dirty="0" smtClean="0"/>
              <a:t>Metamorphosis Archivist </a:t>
            </a:r>
            <a:r>
              <a:rPr lang="en-US" sz="2800" dirty="0"/>
              <a:t>in the Industrial Age 4.0: A </a:t>
            </a:r>
            <a:r>
              <a:rPr lang="en-US" sz="2800" dirty="0" smtClean="0"/>
              <a:t>Challenge </a:t>
            </a:r>
            <a:r>
              <a:rPr lang="en-US" sz="2800" dirty="0"/>
              <a:t>in the </a:t>
            </a:r>
            <a:r>
              <a:rPr lang="en-US" sz="2800" dirty="0" smtClean="0"/>
              <a:t>Face </a:t>
            </a:r>
            <a:r>
              <a:rPr lang="en-US" sz="2800" dirty="0"/>
              <a:t>of </a:t>
            </a:r>
            <a:r>
              <a:rPr lang="en-US" sz="2800" dirty="0" smtClean="0"/>
              <a:t>Digital Revolution </a:t>
            </a:r>
            <a:endParaRPr sz="2800" dirty="0"/>
          </a:p>
        </p:txBody>
      </p:sp>
      <p:sp>
        <p:nvSpPr>
          <p:cNvPr id="509" name="Google Shape;509;p17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3"/>
          <p:cNvSpPr/>
          <p:nvPr/>
        </p:nvSpPr>
        <p:spPr>
          <a:xfrm>
            <a:off x="4598610" y="7184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3E4A6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52" name="Google Shape;652;p33"/>
          <p:cNvSpPr txBox="1">
            <a:spLocks noGrp="1"/>
          </p:cNvSpPr>
          <p:nvPr>
            <p:ph type="body" idx="4294967295"/>
          </p:nvPr>
        </p:nvSpPr>
        <p:spPr>
          <a:xfrm>
            <a:off x="457200" y="458650"/>
            <a:ext cx="3565800" cy="42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Android project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653" name="Google Shape;653;p33"/>
          <p:cNvSpPr/>
          <p:nvPr/>
        </p:nvSpPr>
        <p:spPr>
          <a:xfrm>
            <a:off x="4691925" y="10676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rPr>
              <a:t>Place your screenshot here</a:t>
            </a:r>
            <a:endParaRPr sz="1000"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54" name="Google Shape;654;p33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4"/>
          <p:cNvSpPr/>
          <p:nvPr/>
        </p:nvSpPr>
        <p:spPr>
          <a:xfrm>
            <a:off x="4617375" y="518251"/>
            <a:ext cx="2094479" cy="4407679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3E4A6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60" name="Google Shape;660;p34"/>
          <p:cNvSpPr/>
          <p:nvPr/>
        </p:nvSpPr>
        <p:spPr>
          <a:xfrm>
            <a:off x="4765421" y="1154152"/>
            <a:ext cx="1786500" cy="31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rPr>
              <a:t>Place your screenshot here</a:t>
            </a:r>
            <a:endParaRPr sz="1000"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61" name="Google Shape;661;p34"/>
          <p:cNvSpPr txBox="1">
            <a:spLocks noGrp="1"/>
          </p:cNvSpPr>
          <p:nvPr>
            <p:ph type="body" idx="4294967295"/>
          </p:nvPr>
        </p:nvSpPr>
        <p:spPr>
          <a:xfrm>
            <a:off x="457200" y="458650"/>
            <a:ext cx="3565800" cy="42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iPhone project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662" name="Google Shape;662;p34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5"/>
          <p:cNvSpPr/>
          <p:nvPr/>
        </p:nvSpPr>
        <p:spPr>
          <a:xfrm>
            <a:off x="4178102" y="7642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3E4A6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68" name="Google Shape;668;p35"/>
          <p:cNvSpPr/>
          <p:nvPr/>
        </p:nvSpPr>
        <p:spPr>
          <a:xfrm>
            <a:off x="4376800" y="11389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rPr>
              <a:t>Place your screenshot here</a:t>
            </a:r>
            <a:endParaRPr sz="1000"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69" name="Google Shape;669;p35"/>
          <p:cNvSpPr txBox="1">
            <a:spLocks noGrp="1"/>
          </p:cNvSpPr>
          <p:nvPr>
            <p:ph type="body" idx="4294967295"/>
          </p:nvPr>
        </p:nvSpPr>
        <p:spPr>
          <a:xfrm>
            <a:off x="457200" y="458650"/>
            <a:ext cx="3565800" cy="42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Tablet project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670" name="Google Shape;670;p35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6"/>
          <p:cNvSpPr/>
          <p:nvPr/>
        </p:nvSpPr>
        <p:spPr>
          <a:xfrm>
            <a:off x="556825" y="598727"/>
            <a:ext cx="5465553" cy="425499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3E4A6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6"/>
          <p:cNvSpPr/>
          <p:nvPr/>
        </p:nvSpPr>
        <p:spPr>
          <a:xfrm>
            <a:off x="785541" y="824688"/>
            <a:ext cx="5008200" cy="31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rPr>
              <a:t>Place your screenshot here</a:t>
            </a:r>
            <a:endParaRPr sz="1000"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77" name="Google Shape;677;p36"/>
          <p:cNvSpPr txBox="1">
            <a:spLocks noGrp="1"/>
          </p:cNvSpPr>
          <p:nvPr>
            <p:ph type="body" idx="4294967295"/>
          </p:nvPr>
        </p:nvSpPr>
        <p:spPr>
          <a:xfrm>
            <a:off x="6409225" y="458650"/>
            <a:ext cx="2491200" cy="42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Desktop project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678" name="Google Shape;678;p36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7"/>
          <p:cNvSpPr txBox="1">
            <a:spLocks noGrp="1"/>
          </p:cNvSpPr>
          <p:nvPr>
            <p:ph type="ctrTitle" idx="4294967295"/>
          </p:nvPr>
        </p:nvSpPr>
        <p:spPr>
          <a:xfrm>
            <a:off x="533400" y="13547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Thanks!</a:t>
            </a:r>
            <a:endParaRPr sz="12000"/>
          </a:p>
        </p:txBody>
      </p:sp>
      <p:sp>
        <p:nvSpPr>
          <p:cNvPr id="684" name="Google Shape;684;p37"/>
          <p:cNvSpPr txBox="1">
            <a:spLocks noGrp="1"/>
          </p:cNvSpPr>
          <p:nvPr>
            <p:ph type="subTitle" idx="4294967295"/>
          </p:nvPr>
        </p:nvSpPr>
        <p:spPr>
          <a:xfrm>
            <a:off x="685800" y="2532221"/>
            <a:ext cx="6593700" cy="21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/>
              <a:t>Any questions?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You can find me at @username &amp; user@mail.me</a:t>
            </a:r>
            <a:endParaRPr sz="2400" b="1"/>
          </a:p>
        </p:txBody>
      </p:sp>
      <p:sp>
        <p:nvSpPr>
          <p:cNvPr id="685" name="Google Shape;685;p37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38"/>
          <p:cNvSpPr txBox="1">
            <a:spLocks noGrp="1"/>
          </p:cNvSpPr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691" name="Google Shape;691;p38"/>
          <p:cNvSpPr txBox="1">
            <a:spLocks noGrp="1"/>
          </p:cNvSpPr>
          <p:nvPr>
            <p:ph type="body" idx="1"/>
          </p:nvPr>
        </p:nvSpPr>
        <p:spPr>
          <a:xfrm>
            <a:off x="582200" y="1040900"/>
            <a:ext cx="6525300" cy="3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E4A63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3E4A63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6D9EEB"/>
              </a:buClr>
              <a:buSzPts val="2400"/>
              <a:buChar char="●"/>
            </a:pPr>
            <a:r>
              <a:rPr lang="en" sz="2400">
                <a:solidFill>
                  <a:srgbClr val="3E4A63"/>
                </a:solidFill>
              </a:rPr>
              <a:t>Presentation template by </a:t>
            </a:r>
            <a:r>
              <a:rPr lang="en" sz="2400" u="sng">
                <a:solidFill>
                  <a:srgbClr val="3E4A63"/>
                </a:solidFill>
                <a:hlinkClick r:id="rId3"/>
              </a:rPr>
              <a:t>SlidesCarnival</a:t>
            </a:r>
            <a:endParaRPr sz="2400">
              <a:solidFill>
                <a:srgbClr val="3E4A63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400"/>
              <a:buChar char="●"/>
            </a:pPr>
            <a:r>
              <a:rPr lang="en" sz="2400">
                <a:solidFill>
                  <a:srgbClr val="3E4A63"/>
                </a:solidFill>
              </a:rPr>
              <a:t>Photographs by </a:t>
            </a:r>
            <a:r>
              <a:rPr lang="en" sz="2400" u="sng">
                <a:solidFill>
                  <a:srgbClr val="3E4A63"/>
                </a:solidFill>
                <a:hlinkClick r:id="rId4"/>
              </a:rPr>
              <a:t>Unsplash</a:t>
            </a:r>
            <a:endParaRPr sz="2400">
              <a:solidFill>
                <a:srgbClr val="3E4A63"/>
              </a:solidFill>
            </a:endParaRPr>
          </a:p>
        </p:txBody>
      </p:sp>
      <p:sp>
        <p:nvSpPr>
          <p:cNvPr id="692" name="Google Shape;692;p38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9"/>
          <p:cNvSpPr txBox="1">
            <a:spLocks noGrp="1"/>
          </p:cNvSpPr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698" name="Google Shape;698;p39"/>
          <p:cNvSpPr txBox="1">
            <a:spLocks noGrp="1"/>
          </p:cNvSpPr>
          <p:nvPr>
            <p:ph type="body" idx="1"/>
          </p:nvPr>
        </p:nvSpPr>
        <p:spPr>
          <a:xfrm>
            <a:off x="609600" y="1047750"/>
            <a:ext cx="63633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E4A63"/>
                </a:solidFill>
              </a:rPr>
              <a:t>This presentation uses the following typographies:</a:t>
            </a:r>
            <a:endParaRPr sz="1800">
              <a:solidFill>
                <a:srgbClr val="3E4A63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4C2F4"/>
              </a:buClr>
              <a:buSzPts val="1800"/>
              <a:buChar char="●"/>
            </a:pPr>
            <a:r>
              <a:rPr lang="en" sz="1800">
                <a:solidFill>
                  <a:srgbClr val="3E4A63"/>
                </a:solidFill>
              </a:rPr>
              <a:t>Titles: Varela Round</a:t>
            </a:r>
            <a:endParaRPr sz="1800">
              <a:solidFill>
                <a:srgbClr val="3E4A63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800"/>
              <a:buChar char="●"/>
            </a:pPr>
            <a:r>
              <a:rPr lang="en" sz="1800">
                <a:solidFill>
                  <a:srgbClr val="3E4A63"/>
                </a:solidFill>
              </a:rPr>
              <a:t>Body copy: Didact Gothic</a:t>
            </a:r>
            <a:endParaRPr sz="1800">
              <a:solidFill>
                <a:srgbClr val="3E4A6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E4A63"/>
                </a:solidFill>
              </a:rPr>
              <a:t>You can download the fonts on this page:</a:t>
            </a:r>
            <a:endParaRPr sz="1800">
              <a:solidFill>
                <a:srgbClr val="3E4A6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3E4A63"/>
                </a:solidFill>
                <a:hlinkClick r:id="rId3"/>
              </a:rPr>
              <a:t>https://www.fontsquirrel.com/fonts/varela-round</a:t>
            </a:r>
            <a:endParaRPr sz="1800">
              <a:solidFill>
                <a:srgbClr val="3E4A6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3E4A63"/>
                </a:solidFill>
                <a:hlinkClick r:id="rId4"/>
              </a:rPr>
              <a:t>https://fontlibrary.org/en/font/didact-gothic</a:t>
            </a:r>
            <a:endParaRPr sz="1800">
              <a:solidFill>
                <a:srgbClr val="3E4A6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3E4A6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3E4A63"/>
              </a:solidFill>
            </a:endParaRPr>
          </a:p>
        </p:txBody>
      </p:sp>
      <p:sp>
        <p:nvSpPr>
          <p:cNvPr id="699" name="Google Shape;699;p39"/>
          <p:cNvSpPr txBox="1"/>
          <p:nvPr/>
        </p:nvSpPr>
        <p:spPr>
          <a:xfrm>
            <a:off x="388375" y="4270500"/>
            <a:ext cx="68028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D9EEB"/>
                </a:solidFill>
                <a:latin typeface="Didact Gothic"/>
                <a:ea typeface="Didact Gothic"/>
                <a:cs typeface="Didact Gothic"/>
                <a:sym typeface="Didact Gothic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6D9EEB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00" name="Google Shape;700;p39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CDF4"/>
        </a:solidFill>
        <a:effectLst/>
      </p:bgPr>
    </p:bg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0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rPr>
              <a:t>SlidesCarnival icons are editable shapes</a:t>
            </a:r>
            <a:r>
              <a:rPr lang="en" sz="9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rPr>
              <a:t>. </a:t>
            </a:r>
            <a:endParaRPr sz="900"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rPr>
              <a:t>This means that you can:</a:t>
            </a:r>
            <a:endParaRPr sz="900"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SzPts val="900"/>
              <a:buFont typeface="Didact Gothic"/>
              <a:buChar char="●"/>
            </a:pPr>
            <a:r>
              <a:rPr lang="en" sz="9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rPr>
              <a:t>Resize them without losing quality.</a:t>
            </a:r>
            <a:endParaRPr sz="900"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SzPts val="900"/>
              <a:buFont typeface="Didact Gothic"/>
              <a:buChar char="●"/>
            </a:pPr>
            <a:r>
              <a:rPr lang="en" sz="9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rPr>
              <a:t>Change fill color and opacity.</a:t>
            </a:r>
            <a:endParaRPr sz="900"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rPr>
              <a:t>Isn’t that nice? :)</a:t>
            </a:r>
            <a:endParaRPr sz="900"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rPr>
              <a:t>Examples:</a:t>
            </a:r>
            <a:endParaRPr sz="900"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06" name="Google Shape;706;p40"/>
          <p:cNvSpPr/>
          <p:nvPr/>
        </p:nvSpPr>
        <p:spPr>
          <a:xfrm>
            <a:off x="361248" y="271975"/>
            <a:ext cx="369982" cy="474702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0"/>
          <p:cNvSpPr/>
          <p:nvPr/>
        </p:nvSpPr>
        <p:spPr>
          <a:xfrm>
            <a:off x="930120" y="338286"/>
            <a:ext cx="394724" cy="334188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0"/>
          <p:cNvSpPr/>
          <p:nvPr/>
        </p:nvSpPr>
        <p:spPr>
          <a:xfrm>
            <a:off x="1516381" y="339324"/>
            <a:ext cx="383110" cy="33840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0"/>
          <p:cNvSpPr/>
          <p:nvPr/>
        </p:nvSpPr>
        <p:spPr>
          <a:xfrm>
            <a:off x="2135775" y="330391"/>
            <a:ext cx="312085" cy="350495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0"/>
          <p:cNvSpPr/>
          <p:nvPr/>
        </p:nvSpPr>
        <p:spPr>
          <a:xfrm>
            <a:off x="2736743" y="327234"/>
            <a:ext cx="265780" cy="35365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0"/>
          <p:cNvSpPr/>
          <p:nvPr/>
        </p:nvSpPr>
        <p:spPr>
          <a:xfrm>
            <a:off x="3244041" y="323016"/>
            <a:ext cx="410512" cy="362607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0"/>
          <p:cNvSpPr/>
          <p:nvPr/>
        </p:nvSpPr>
        <p:spPr>
          <a:xfrm>
            <a:off x="3855563" y="301432"/>
            <a:ext cx="352074" cy="40681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0"/>
          <p:cNvSpPr/>
          <p:nvPr/>
        </p:nvSpPr>
        <p:spPr>
          <a:xfrm>
            <a:off x="4408647" y="327753"/>
            <a:ext cx="409971" cy="35838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0"/>
          <p:cNvSpPr/>
          <p:nvPr/>
        </p:nvSpPr>
        <p:spPr>
          <a:xfrm>
            <a:off x="5012253" y="334068"/>
            <a:ext cx="362607" cy="345759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40"/>
          <p:cNvSpPr/>
          <p:nvPr/>
        </p:nvSpPr>
        <p:spPr>
          <a:xfrm>
            <a:off x="5599552" y="325655"/>
            <a:ext cx="352074" cy="359449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40"/>
          <p:cNvSpPr/>
          <p:nvPr/>
        </p:nvSpPr>
        <p:spPr>
          <a:xfrm>
            <a:off x="365466" y="859274"/>
            <a:ext cx="364705" cy="45153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40"/>
          <p:cNvSpPr/>
          <p:nvPr/>
        </p:nvSpPr>
        <p:spPr>
          <a:xfrm>
            <a:off x="946968" y="859274"/>
            <a:ext cx="364705" cy="45153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40"/>
          <p:cNvSpPr/>
          <p:nvPr/>
        </p:nvSpPr>
        <p:spPr>
          <a:xfrm>
            <a:off x="1518479" y="927163"/>
            <a:ext cx="376275" cy="323656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40"/>
          <p:cNvSpPr/>
          <p:nvPr/>
        </p:nvSpPr>
        <p:spPr>
          <a:xfrm>
            <a:off x="2099463" y="894527"/>
            <a:ext cx="375756" cy="380493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40"/>
          <p:cNvSpPr/>
          <p:nvPr/>
        </p:nvSpPr>
        <p:spPr>
          <a:xfrm>
            <a:off x="2683604" y="919269"/>
            <a:ext cx="372599" cy="329452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40"/>
          <p:cNvSpPr/>
          <p:nvPr/>
        </p:nvSpPr>
        <p:spPr>
          <a:xfrm>
            <a:off x="3271422" y="919269"/>
            <a:ext cx="361547" cy="333128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40"/>
          <p:cNvSpPr/>
          <p:nvPr/>
        </p:nvSpPr>
        <p:spPr>
          <a:xfrm>
            <a:off x="3862397" y="922946"/>
            <a:ext cx="335248" cy="325775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0"/>
          <p:cNvSpPr/>
          <p:nvPr/>
        </p:nvSpPr>
        <p:spPr>
          <a:xfrm>
            <a:off x="4425495" y="904519"/>
            <a:ext cx="371539" cy="364185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0"/>
          <p:cNvSpPr/>
          <p:nvPr/>
        </p:nvSpPr>
        <p:spPr>
          <a:xfrm>
            <a:off x="4969106" y="864530"/>
            <a:ext cx="453637" cy="446803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0"/>
          <p:cNvSpPr/>
          <p:nvPr/>
        </p:nvSpPr>
        <p:spPr>
          <a:xfrm>
            <a:off x="5561660" y="880318"/>
            <a:ext cx="425218" cy="406294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40"/>
          <p:cNvSpPr/>
          <p:nvPr/>
        </p:nvSpPr>
        <p:spPr>
          <a:xfrm>
            <a:off x="336506" y="1524974"/>
            <a:ext cx="416827" cy="295778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40"/>
          <p:cNvSpPr/>
          <p:nvPr/>
        </p:nvSpPr>
        <p:spPr>
          <a:xfrm>
            <a:off x="920128" y="1469196"/>
            <a:ext cx="413648" cy="400498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40"/>
          <p:cNvSpPr/>
          <p:nvPr/>
        </p:nvSpPr>
        <p:spPr>
          <a:xfrm>
            <a:off x="1516900" y="1487082"/>
            <a:ext cx="372599" cy="376297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40"/>
          <p:cNvSpPr/>
          <p:nvPr/>
        </p:nvSpPr>
        <p:spPr>
          <a:xfrm>
            <a:off x="2094726" y="1475511"/>
            <a:ext cx="388387" cy="387327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0"/>
          <p:cNvSpPr/>
          <p:nvPr/>
        </p:nvSpPr>
        <p:spPr>
          <a:xfrm>
            <a:off x="2688859" y="1487623"/>
            <a:ext cx="361547" cy="363126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0"/>
          <p:cNvSpPr/>
          <p:nvPr/>
        </p:nvSpPr>
        <p:spPr>
          <a:xfrm>
            <a:off x="3286669" y="1444995"/>
            <a:ext cx="329452" cy="44784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40"/>
          <p:cNvSpPr/>
          <p:nvPr/>
        </p:nvSpPr>
        <p:spPr>
          <a:xfrm>
            <a:off x="3824506" y="1533928"/>
            <a:ext cx="413648" cy="266818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40"/>
          <p:cNvSpPr/>
          <p:nvPr/>
        </p:nvSpPr>
        <p:spPr>
          <a:xfrm>
            <a:off x="4423376" y="1477090"/>
            <a:ext cx="381033" cy="385229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40"/>
          <p:cNvSpPr/>
          <p:nvPr/>
        </p:nvSpPr>
        <p:spPr>
          <a:xfrm>
            <a:off x="5003840" y="1462362"/>
            <a:ext cx="383131" cy="39837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40"/>
          <p:cNvSpPr/>
          <p:nvPr/>
        </p:nvSpPr>
        <p:spPr>
          <a:xfrm>
            <a:off x="5567457" y="1473932"/>
            <a:ext cx="409971" cy="384169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40"/>
          <p:cNvSpPr/>
          <p:nvPr/>
        </p:nvSpPr>
        <p:spPr>
          <a:xfrm>
            <a:off x="384930" y="2073321"/>
            <a:ext cx="321039" cy="350517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40"/>
          <p:cNvSpPr/>
          <p:nvPr/>
        </p:nvSpPr>
        <p:spPr>
          <a:xfrm>
            <a:off x="952224" y="2073862"/>
            <a:ext cx="342623" cy="344699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40"/>
          <p:cNvSpPr/>
          <p:nvPr/>
        </p:nvSpPr>
        <p:spPr>
          <a:xfrm>
            <a:off x="1540582" y="2073862"/>
            <a:ext cx="342601" cy="344699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40"/>
          <p:cNvSpPr/>
          <p:nvPr/>
        </p:nvSpPr>
        <p:spPr>
          <a:xfrm>
            <a:off x="2117349" y="2073862"/>
            <a:ext cx="342082" cy="344699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40"/>
          <p:cNvSpPr/>
          <p:nvPr/>
        </p:nvSpPr>
        <p:spPr>
          <a:xfrm>
            <a:off x="2778311" y="2020182"/>
            <a:ext cx="184742" cy="455756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40"/>
          <p:cNvSpPr/>
          <p:nvPr/>
        </p:nvSpPr>
        <p:spPr>
          <a:xfrm>
            <a:off x="3370888" y="2023340"/>
            <a:ext cx="160000" cy="450479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40"/>
          <p:cNvSpPr/>
          <p:nvPr/>
        </p:nvSpPr>
        <p:spPr>
          <a:xfrm>
            <a:off x="3957646" y="2073321"/>
            <a:ext cx="145791" cy="345240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40"/>
          <p:cNvSpPr/>
          <p:nvPr/>
        </p:nvSpPr>
        <p:spPr>
          <a:xfrm>
            <a:off x="4442862" y="2068585"/>
            <a:ext cx="339444" cy="359449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40"/>
          <p:cNvSpPr/>
          <p:nvPr/>
        </p:nvSpPr>
        <p:spPr>
          <a:xfrm>
            <a:off x="5010155" y="2078058"/>
            <a:ext cx="372080" cy="343661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40"/>
          <p:cNvSpPr/>
          <p:nvPr/>
        </p:nvSpPr>
        <p:spPr>
          <a:xfrm>
            <a:off x="5598493" y="2019642"/>
            <a:ext cx="342082" cy="410512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40"/>
          <p:cNvSpPr/>
          <p:nvPr/>
        </p:nvSpPr>
        <p:spPr>
          <a:xfrm>
            <a:off x="482298" y="2617473"/>
            <a:ext cx="125786" cy="425240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40"/>
          <p:cNvSpPr/>
          <p:nvPr/>
        </p:nvSpPr>
        <p:spPr>
          <a:xfrm>
            <a:off x="990115" y="2601685"/>
            <a:ext cx="272096" cy="455756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40"/>
          <p:cNvSpPr/>
          <p:nvPr/>
        </p:nvSpPr>
        <p:spPr>
          <a:xfrm>
            <a:off x="1532148" y="2601685"/>
            <a:ext cx="356291" cy="455756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40"/>
          <p:cNvSpPr/>
          <p:nvPr/>
        </p:nvSpPr>
        <p:spPr>
          <a:xfrm>
            <a:off x="2651487" y="2679047"/>
            <a:ext cx="429976" cy="239979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40"/>
          <p:cNvSpPr/>
          <p:nvPr/>
        </p:nvSpPr>
        <p:spPr>
          <a:xfrm>
            <a:off x="2078397" y="2629044"/>
            <a:ext cx="417346" cy="394724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40"/>
          <p:cNvSpPr/>
          <p:nvPr/>
        </p:nvSpPr>
        <p:spPr>
          <a:xfrm>
            <a:off x="3263528" y="2639058"/>
            <a:ext cx="369441" cy="372599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40"/>
          <p:cNvSpPr/>
          <p:nvPr/>
        </p:nvSpPr>
        <p:spPr>
          <a:xfrm>
            <a:off x="3843452" y="2642215"/>
            <a:ext cx="374177" cy="372599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40"/>
          <p:cNvSpPr/>
          <p:nvPr/>
        </p:nvSpPr>
        <p:spPr>
          <a:xfrm>
            <a:off x="4373394" y="2642215"/>
            <a:ext cx="487311" cy="394183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40"/>
          <p:cNvSpPr/>
          <p:nvPr/>
        </p:nvSpPr>
        <p:spPr>
          <a:xfrm>
            <a:off x="5046468" y="2626427"/>
            <a:ext cx="293139" cy="407851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40"/>
          <p:cNvSpPr/>
          <p:nvPr/>
        </p:nvSpPr>
        <p:spPr>
          <a:xfrm>
            <a:off x="5630609" y="2646952"/>
            <a:ext cx="286283" cy="392063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40"/>
          <p:cNvSpPr/>
          <p:nvPr/>
        </p:nvSpPr>
        <p:spPr>
          <a:xfrm>
            <a:off x="348098" y="3248979"/>
            <a:ext cx="413648" cy="327354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40"/>
          <p:cNvSpPr/>
          <p:nvPr/>
        </p:nvSpPr>
        <p:spPr>
          <a:xfrm>
            <a:off x="925384" y="3273181"/>
            <a:ext cx="403137" cy="273674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40"/>
          <p:cNvSpPr/>
          <p:nvPr/>
        </p:nvSpPr>
        <p:spPr>
          <a:xfrm>
            <a:off x="1518479" y="3261610"/>
            <a:ext cx="382590" cy="298935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40"/>
          <p:cNvSpPr/>
          <p:nvPr/>
        </p:nvSpPr>
        <p:spPr>
          <a:xfrm>
            <a:off x="2097343" y="3253716"/>
            <a:ext cx="385251" cy="313145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40"/>
          <p:cNvSpPr/>
          <p:nvPr/>
        </p:nvSpPr>
        <p:spPr>
          <a:xfrm>
            <a:off x="2699392" y="3228455"/>
            <a:ext cx="347857" cy="351014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40"/>
          <p:cNvSpPr/>
          <p:nvPr/>
        </p:nvSpPr>
        <p:spPr>
          <a:xfrm>
            <a:off x="3249318" y="3272662"/>
            <a:ext cx="393123" cy="289462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40"/>
          <p:cNvSpPr/>
          <p:nvPr/>
        </p:nvSpPr>
        <p:spPr>
          <a:xfrm>
            <a:off x="3831881" y="3272662"/>
            <a:ext cx="392604" cy="289462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0"/>
          <p:cNvSpPr/>
          <p:nvPr/>
        </p:nvSpPr>
        <p:spPr>
          <a:xfrm>
            <a:off x="4423916" y="3244243"/>
            <a:ext cx="378373" cy="331550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0"/>
          <p:cNvSpPr/>
          <p:nvPr/>
        </p:nvSpPr>
        <p:spPr>
          <a:xfrm>
            <a:off x="4985932" y="3204253"/>
            <a:ext cx="415248" cy="418384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0"/>
          <p:cNvSpPr/>
          <p:nvPr/>
        </p:nvSpPr>
        <p:spPr>
          <a:xfrm>
            <a:off x="5597454" y="3227936"/>
            <a:ext cx="355751" cy="360487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40"/>
          <p:cNvSpPr/>
          <p:nvPr/>
        </p:nvSpPr>
        <p:spPr>
          <a:xfrm>
            <a:off x="342302" y="3794170"/>
            <a:ext cx="405234" cy="394702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40"/>
          <p:cNvSpPr/>
          <p:nvPr/>
        </p:nvSpPr>
        <p:spPr>
          <a:xfrm>
            <a:off x="905919" y="3857841"/>
            <a:ext cx="432074" cy="264202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40"/>
          <p:cNvSpPr/>
          <p:nvPr/>
        </p:nvSpPr>
        <p:spPr>
          <a:xfrm>
            <a:off x="1588985" y="3767329"/>
            <a:ext cx="253691" cy="432593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40"/>
          <p:cNvSpPr/>
          <p:nvPr/>
        </p:nvSpPr>
        <p:spPr>
          <a:xfrm>
            <a:off x="2134197" y="3808898"/>
            <a:ext cx="318400" cy="399460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40"/>
          <p:cNvSpPr/>
          <p:nvPr/>
        </p:nvSpPr>
        <p:spPr>
          <a:xfrm>
            <a:off x="2691498" y="3839436"/>
            <a:ext cx="358389" cy="311544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40"/>
          <p:cNvSpPr/>
          <p:nvPr/>
        </p:nvSpPr>
        <p:spPr>
          <a:xfrm>
            <a:off x="3270881" y="3811536"/>
            <a:ext cx="359449" cy="359968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40"/>
          <p:cNvSpPr/>
          <p:nvPr/>
        </p:nvSpPr>
        <p:spPr>
          <a:xfrm>
            <a:off x="3850827" y="3806800"/>
            <a:ext cx="362066" cy="370501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40"/>
          <p:cNvSpPr/>
          <p:nvPr/>
        </p:nvSpPr>
        <p:spPr>
          <a:xfrm>
            <a:off x="4404430" y="3810477"/>
            <a:ext cx="417865" cy="353134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40"/>
          <p:cNvSpPr/>
          <p:nvPr/>
        </p:nvSpPr>
        <p:spPr>
          <a:xfrm>
            <a:off x="5003840" y="3803123"/>
            <a:ext cx="380493" cy="375756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40"/>
          <p:cNvSpPr/>
          <p:nvPr/>
        </p:nvSpPr>
        <p:spPr>
          <a:xfrm>
            <a:off x="5594816" y="3785216"/>
            <a:ext cx="364705" cy="40787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40"/>
          <p:cNvSpPr/>
          <p:nvPr/>
        </p:nvSpPr>
        <p:spPr>
          <a:xfrm>
            <a:off x="314424" y="4442523"/>
            <a:ext cx="469425" cy="264721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0"/>
          <p:cNvSpPr/>
          <p:nvPr/>
        </p:nvSpPr>
        <p:spPr>
          <a:xfrm>
            <a:off x="935397" y="4372515"/>
            <a:ext cx="378395" cy="398400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0"/>
          <p:cNvSpPr/>
          <p:nvPr/>
        </p:nvSpPr>
        <p:spPr>
          <a:xfrm>
            <a:off x="1502172" y="4349892"/>
            <a:ext cx="416264" cy="429436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0"/>
          <p:cNvSpPr/>
          <p:nvPr/>
        </p:nvSpPr>
        <p:spPr>
          <a:xfrm>
            <a:off x="2104718" y="4386205"/>
            <a:ext cx="367343" cy="372080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0"/>
          <p:cNvSpPr/>
          <p:nvPr/>
        </p:nvSpPr>
        <p:spPr>
          <a:xfrm>
            <a:off x="2649389" y="4387265"/>
            <a:ext cx="441547" cy="368381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0"/>
          <p:cNvSpPr/>
          <p:nvPr/>
        </p:nvSpPr>
        <p:spPr>
          <a:xfrm>
            <a:off x="3280354" y="4355688"/>
            <a:ext cx="340503" cy="412069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0"/>
          <p:cNvSpPr/>
          <p:nvPr/>
        </p:nvSpPr>
        <p:spPr>
          <a:xfrm>
            <a:off x="3789772" y="4350952"/>
            <a:ext cx="488911" cy="443645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0"/>
          <p:cNvSpPr/>
          <p:nvPr/>
        </p:nvSpPr>
        <p:spPr>
          <a:xfrm>
            <a:off x="4377590" y="4344096"/>
            <a:ext cx="479957" cy="459433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0"/>
          <p:cNvSpPr/>
          <p:nvPr/>
        </p:nvSpPr>
        <p:spPr>
          <a:xfrm>
            <a:off x="4981196" y="4454094"/>
            <a:ext cx="426819" cy="247354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0"/>
          <p:cNvSpPr/>
          <p:nvPr/>
        </p:nvSpPr>
        <p:spPr>
          <a:xfrm>
            <a:off x="5620077" y="4408827"/>
            <a:ext cx="318400" cy="349457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0"/>
          <p:cNvSpPr/>
          <p:nvPr/>
        </p:nvSpPr>
        <p:spPr>
          <a:xfrm>
            <a:off x="6350992" y="18776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0"/>
          <p:cNvSpPr/>
          <p:nvPr/>
        </p:nvSpPr>
        <p:spPr>
          <a:xfrm>
            <a:off x="7244612" y="18775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0"/>
          <p:cNvSpPr/>
          <p:nvPr/>
        </p:nvSpPr>
        <p:spPr>
          <a:xfrm>
            <a:off x="6535708" y="20884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0"/>
          <p:cNvSpPr/>
          <p:nvPr/>
        </p:nvSpPr>
        <p:spPr>
          <a:xfrm>
            <a:off x="7689847" y="23858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0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CDF4"/>
        </a:solidFill>
        <a:effectLst/>
      </p:bgPr>
    </p:bg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41"/>
          <p:cNvSpPr txBox="1"/>
          <p:nvPr/>
        </p:nvSpPr>
        <p:spPr>
          <a:xfrm>
            <a:off x="2087650" y="6856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rPr>
              <a:t>Now you can use any emoji as an icon!</a:t>
            </a:r>
            <a:endParaRPr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rPr>
              <a:t>And of course it resizes without losing quality and you can change the color.</a:t>
            </a:r>
            <a:endParaRPr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rPr>
              <a:t>How? Follow Google instructions </a:t>
            </a:r>
            <a:r>
              <a:rPr lang="en" u="sng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  <a:hlinkClick r:id="rId3"/>
              </a:rPr>
              <a:t>https://twitter.com/googledocs/status/730087240156643328</a:t>
            </a:r>
            <a:endParaRPr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96" name="Google Shape;796;p41"/>
          <p:cNvSpPr txBox="1"/>
          <p:nvPr/>
        </p:nvSpPr>
        <p:spPr>
          <a:xfrm>
            <a:off x="731900" y="21456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3E4A63"/>
                </a:highlight>
                <a:latin typeface="Didact Gothic"/>
                <a:ea typeface="Didact Gothic"/>
                <a:cs typeface="Didact Gothic"/>
                <a:sym typeface="Didact Gothic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3E4A63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97" name="Google Shape;797;p41"/>
          <p:cNvSpPr txBox="1"/>
          <p:nvPr/>
        </p:nvSpPr>
        <p:spPr>
          <a:xfrm>
            <a:off x="572775" y="6278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00"/>
                </a:solidFill>
              </a:rPr>
              <a:t>😉</a:t>
            </a:r>
            <a:endParaRPr sz="9600">
              <a:solidFill>
                <a:srgbClr val="FFFF00"/>
              </a:solidFill>
            </a:endParaRPr>
          </a:p>
        </p:txBody>
      </p:sp>
      <p:sp>
        <p:nvSpPr>
          <p:cNvPr id="798" name="Google Shape;798;p41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9"/>
          <p:cNvSpPr txBox="1">
            <a:spLocks noGrp="1"/>
          </p:cNvSpPr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Latar Belakang Masalah</a:t>
            </a:r>
            <a:endParaRPr dirty="0"/>
          </a:p>
        </p:txBody>
      </p:sp>
      <p:sp>
        <p:nvSpPr>
          <p:cNvPr id="521" name="Google Shape;521;p19"/>
          <p:cNvSpPr txBox="1">
            <a:spLocks noGrp="1"/>
          </p:cNvSpPr>
          <p:nvPr>
            <p:ph type="body" idx="1"/>
          </p:nvPr>
        </p:nvSpPr>
        <p:spPr>
          <a:xfrm>
            <a:off x="582200" y="1040900"/>
            <a:ext cx="6525300" cy="3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(TIK)</a:t>
            </a:r>
            <a:endParaRPr dirty="0"/>
          </a:p>
          <a:p>
            <a:pPr marL="457200" lvl="0" indent="-419100" algn="l" rtl="0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endParaRPr dirty="0"/>
          </a:p>
          <a:p>
            <a:pPr marL="457200" lvl="0" indent="-419100" algn="l" rtl="0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522" name="Google Shape;522;p19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675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7"/>
          <p:cNvSpPr txBox="1">
            <a:spLocks noGrp="1"/>
          </p:cNvSpPr>
          <p:nvPr>
            <p:ph type="ctrTitle"/>
          </p:nvPr>
        </p:nvSpPr>
        <p:spPr>
          <a:xfrm>
            <a:off x="967600" y="1259500"/>
            <a:ext cx="571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Tujuan</a:t>
            </a:r>
            <a:endParaRPr sz="4400" dirty="0"/>
          </a:p>
        </p:txBody>
      </p:sp>
      <p:sp>
        <p:nvSpPr>
          <p:cNvPr id="508" name="Google Shape;508;p17"/>
          <p:cNvSpPr txBox="1">
            <a:spLocks noGrp="1"/>
          </p:cNvSpPr>
          <p:nvPr>
            <p:ph type="subTitle" idx="1"/>
          </p:nvPr>
        </p:nvSpPr>
        <p:spPr>
          <a:xfrm>
            <a:off x="967600" y="2840052"/>
            <a:ext cx="571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800" dirty="0" smtClean="0"/>
              <a:t>Metamorphosis Archivist </a:t>
            </a:r>
            <a:r>
              <a:rPr lang="en-US" sz="2800" dirty="0"/>
              <a:t>in the Industrial Age 4.0: A </a:t>
            </a:r>
            <a:r>
              <a:rPr lang="en-US" sz="2800" dirty="0" smtClean="0"/>
              <a:t>Challenge </a:t>
            </a:r>
            <a:r>
              <a:rPr lang="en-US" sz="2800" dirty="0"/>
              <a:t>in the </a:t>
            </a:r>
            <a:r>
              <a:rPr lang="en-US" sz="2800" dirty="0" smtClean="0"/>
              <a:t>Face </a:t>
            </a:r>
            <a:r>
              <a:rPr lang="en-US" sz="2800" dirty="0"/>
              <a:t>of </a:t>
            </a:r>
            <a:r>
              <a:rPr lang="en-US" sz="2800" dirty="0" smtClean="0"/>
              <a:t>Digital Revolution </a:t>
            </a:r>
            <a:endParaRPr sz="2800" dirty="0"/>
          </a:p>
        </p:txBody>
      </p:sp>
      <p:sp>
        <p:nvSpPr>
          <p:cNvPr id="509" name="Google Shape;509;p17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931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9"/>
          <p:cNvSpPr txBox="1">
            <a:spLocks noGrp="1"/>
          </p:cNvSpPr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Tujuan</a:t>
            </a:r>
            <a:endParaRPr dirty="0"/>
          </a:p>
        </p:txBody>
      </p:sp>
      <p:sp>
        <p:nvSpPr>
          <p:cNvPr id="521" name="Google Shape;521;p19"/>
          <p:cNvSpPr txBox="1">
            <a:spLocks noGrp="1"/>
          </p:cNvSpPr>
          <p:nvPr>
            <p:ph type="body" idx="1"/>
          </p:nvPr>
        </p:nvSpPr>
        <p:spPr>
          <a:xfrm>
            <a:off x="587425" y="1888625"/>
            <a:ext cx="6525300" cy="3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menganalisis</a:t>
            </a:r>
            <a:r>
              <a:rPr lang="en-US" sz="2800" dirty="0" smtClean="0"/>
              <a:t> </a:t>
            </a:r>
            <a:r>
              <a:rPr lang="en-US" sz="2800" dirty="0" err="1" smtClean="0"/>
              <a:t>penggunaan</a:t>
            </a:r>
            <a:r>
              <a:rPr lang="en-US" sz="2800" dirty="0" smtClean="0"/>
              <a:t> TIK agar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membantu</a:t>
            </a:r>
            <a:r>
              <a:rPr lang="en-US" sz="2800" dirty="0" smtClean="0"/>
              <a:t> </a:t>
            </a:r>
            <a:r>
              <a:rPr lang="en-US" sz="2800" dirty="0" err="1" smtClean="0"/>
              <a:t>arsiparis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mengelola</a:t>
            </a:r>
            <a:r>
              <a:rPr lang="en-US" sz="2800" dirty="0" smtClean="0"/>
              <a:t> </a:t>
            </a:r>
            <a:r>
              <a:rPr lang="en-US" sz="2800" dirty="0" err="1" smtClean="0"/>
              <a:t>arsip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berjumlah</a:t>
            </a:r>
            <a:r>
              <a:rPr lang="en-US" sz="2800" dirty="0" smtClean="0"/>
              <a:t> </a:t>
            </a:r>
            <a:r>
              <a:rPr lang="en-US" sz="2800" dirty="0" err="1" smtClean="0"/>
              <a:t>besar</a:t>
            </a:r>
            <a:r>
              <a:rPr lang="en-US" sz="2800" dirty="0" smtClean="0"/>
              <a:t> di era </a:t>
            </a:r>
            <a:r>
              <a:rPr lang="en-US" sz="2800" dirty="0" err="1" smtClean="0"/>
              <a:t>revolusi</a:t>
            </a:r>
            <a:r>
              <a:rPr lang="en-US" sz="2800" dirty="0" smtClean="0"/>
              <a:t> </a:t>
            </a:r>
            <a:r>
              <a:rPr lang="en-US" sz="2800" dirty="0" err="1" smtClean="0"/>
              <a:t>industri</a:t>
            </a:r>
            <a:r>
              <a:rPr lang="en-US" sz="2800" dirty="0" smtClean="0"/>
              <a:t> 4.0</a:t>
            </a:r>
            <a:endParaRPr sz="2800" dirty="0"/>
          </a:p>
        </p:txBody>
      </p:sp>
      <p:sp>
        <p:nvSpPr>
          <p:cNvPr id="522" name="Google Shape;522;p19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7988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7"/>
          <p:cNvSpPr txBox="1">
            <a:spLocks noGrp="1"/>
          </p:cNvSpPr>
          <p:nvPr>
            <p:ph type="ctrTitle"/>
          </p:nvPr>
        </p:nvSpPr>
        <p:spPr>
          <a:xfrm>
            <a:off x="967600" y="1259500"/>
            <a:ext cx="571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Metode</a:t>
            </a:r>
            <a:endParaRPr sz="4400" dirty="0"/>
          </a:p>
        </p:txBody>
      </p:sp>
      <p:sp>
        <p:nvSpPr>
          <p:cNvPr id="508" name="Google Shape;508;p17"/>
          <p:cNvSpPr txBox="1">
            <a:spLocks noGrp="1"/>
          </p:cNvSpPr>
          <p:nvPr>
            <p:ph type="subTitle" idx="1"/>
          </p:nvPr>
        </p:nvSpPr>
        <p:spPr>
          <a:xfrm>
            <a:off x="967600" y="2840052"/>
            <a:ext cx="571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800" dirty="0" smtClean="0"/>
              <a:t>Metamorphosis Archivist </a:t>
            </a:r>
            <a:r>
              <a:rPr lang="en-US" sz="2800" dirty="0"/>
              <a:t>in the Industrial Age 4.0: A </a:t>
            </a:r>
            <a:r>
              <a:rPr lang="en-US" sz="2800" dirty="0" smtClean="0"/>
              <a:t>Challenge </a:t>
            </a:r>
            <a:r>
              <a:rPr lang="en-US" sz="2800" dirty="0"/>
              <a:t>in the </a:t>
            </a:r>
            <a:r>
              <a:rPr lang="en-US" sz="2800" dirty="0" smtClean="0"/>
              <a:t>Face </a:t>
            </a:r>
            <a:r>
              <a:rPr lang="en-US" sz="2800" dirty="0"/>
              <a:t>of </a:t>
            </a:r>
            <a:r>
              <a:rPr lang="en-US" sz="2800" dirty="0" smtClean="0"/>
              <a:t>Digital Revolution </a:t>
            </a:r>
            <a:endParaRPr sz="2800" dirty="0"/>
          </a:p>
        </p:txBody>
      </p:sp>
      <p:sp>
        <p:nvSpPr>
          <p:cNvPr id="509" name="Google Shape;509;p17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014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9"/>
          <p:cNvSpPr txBox="1">
            <a:spLocks noGrp="1"/>
          </p:cNvSpPr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Metode</a:t>
            </a:r>
            <a:endParaRPr dirty="0"/>
          </a:p>
        </p:txBody>
      </p:sp>
      <p:sp>
        <p:nvSpPr>
          <p:cNvPr id="521" name="Google Shape;521;p19"/>
          <p:cNvSpPr txBox="1">
            <a:spLocks noGrp="1"/>
          </p:cNvSpPr>
          <p:nvPr>
            <p:ph type="body" idx="1"/>
          </p:nvPr>
        </p:nvSpPr>
        <p:spPr>
          <a:xfrm>
            <a:off x="587425" y="1126625"/>
            <a:ext cx="6525300" cy="3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 sz="2800" dirty="0" err="1" smtClean="0"/>
              <a:t>Metode</a:t>
            </a:r>
            <a:r>
              <a:rPr lang="en-US" sz="2800" dirty="0" smtClean="0"/>
              <a:t> </a:t>
            </a:r>
            <a:r>
              <a:rPr lang="en-US" sz="2800" dirty="0" err="1" smtClean="0"/>
              <a:t>Hermeneutika</a:t>
            </a:r>
            <a:r>
              <a:rPr lang="en-US" sz="2800" dirty="0" smtClean="0"/>
              <a:t> </a:t>
            </a:r>
            <a:r>
              <a:rPr lang="en-US" sz="2800" dirty="0" err="1" smtClean="0"/>
              <a:t>Fenomenologi</a:t>
            </a:r>
            <a:r>
              <a:rPr lang="en-US" sz="2800" dirty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penafsiran</a:t>
            </a:r>
            <a:endParaRPr lang="en-US" sz="2800" dirty="0"/>
          </a:p>
          <a:p>
            <a:pPr lvl="1" indent="-419100">
              <a:spcBef>
                <a:spcPts val="600"/>
              </a:spcBef>
              <a:buSzPts val="3000"/>
              <a:buFont typeface="Wingdings" panose="05000000000000000000" pitchFamily="2" charset="2"/>
              <a:buChar char="Ø"/>
            </a:pPr>
            <a:r>
              <a:rPr lang="en-US" sz="2200" dirty="0" err="1"/>
              <a:t>Hermeneutik</a:t>
            </a:r>
            <a:r>
              <a:rPr lang="en-US" sz="2200" dirty="0"/>
              <a:t> </a:t>
            </a:r>
            <a:r>
              <a:rPr lang="en-US" sz="2200" dirty="0" err="1"/>
              <a:t>digunakan</a:t>
            </a:r>
            <a:r>
              <a:rPr lang="en-US" sz="2200" dirty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alat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memahami</a:t>
            </a:r>
            <a:r>
              <a:rPr lang="en-US" sz="2200" dirty="0"/>
              <a:t> </a:t>
            </a:r>
            <a:r>
              <a:rPr lang="en-US" sz="2200" dirty="0" err="1"/>
              <a:t>sebuah</a:t>
            </a:r>
            <a:r>
              <a:rPr lang="en-US" sz="2200" dirty="0"/>
              <a:t> </a:t>
            </a:r>
            <a:r>
              <a:rPr lang="en-US" sz="2200" dirty="0" err="1"/>
              <a:t>teks</a:t>
            </a:r>
            <a:r>
              <a:rPr lang="en-US" sz="2200" dirty="0"/>
              <a:t> </a:t>
            </a:r>
            <a:r>
              <a:rPr lang="en-US" sz="2200" dirty="0" err="1"/>
              <a:t>suci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awal</a:t>
            </a:r>
            <a:r>
              <a:rPr lang="en-US" sz="2200" dirty="0"/>
              <a:t> </a:t>
            </a:r>
            <a:r>
              <a:rPr lang="en-US" sz="2200" dirty="0" err="1"/>
              <a:t>abad</a:t>
            </a:r>
            <a:r>
              <a:rPr lang="en-US" sz="2200" dirty="0"/>
              <a:t> 17 </a:t>
            </a:r>
            <a:r>
              <a:rPr lang="en-US" sz="2200" dirty="0" err="1"/>
              <a:t>dan</a:t>
            </a:r>
            <a:r>
              <a:rPr lang="en-US" sz="2200" dirty="0"/>
              <a:t> 18 </a:t>
            </a:r>
            <a:r>
              <a:rPr lang="en-US" sz="2200" dirty="0" smtClean="0"/>
              <a:t>M</a:t>
            </a:r>
          </a:p>
          <a:p>
            <a:pPr lvl="1" indent="-419100">
              <a:spcBef>
                <a:spcPts val="600"/>
              </a:spcBef>
              <a:buSzPts val="3000"/>
              <a:buFont typeface="Wingdings" panose="05000000000000000000" pitchFamily="2" charset="2"/>
              <a:buChar char="Ø"/>
            </a:pPr>
            <a:r>
              <a:rPr lang="en-US" sz="2200" dirty="0" err="1" smtClean="0"/>
              <a:t>Sebuah</a:t>
            </a:r>
            <a:r>
              <a:rPr lang="en-US" sz="2200" dirty="0" smtClean="0"/>
              <a:t> </a:t>
            </a:r>
            <a:r>
              <a:rPr lang="en-US" sz="2200" dirty="0" err="1"/>
              <a:t>perilaku</a:t>
            </a:r>
            <a:r>
              <a:rPr lang="en-US" sz="2200" dirty="0"/>
              <a:t> </a:t>
            </a:r>
            <a:r>
              <a:rPr lang="en-US" sz="2200" dirty="0" err="1"/>
              <a:t>manusia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masyarakat</a:t>
            </a:r>
            <a:r>
              <a:rPr lang="en-US" sz="2200" dirty="0"/>
              <a:t> pun </a:t>
            </a:r>
            <a:r>
              <a:rPr lang="en-US" sz="2200" dirty="0" err="1"/>
              <a:t>juga</a:t>
            </a:r>
            <a:r>
              <a:rPr lang="en-US" sz="2200" dirty="0"/>
              <a:t>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ditafsirkan</a:t>
            </a:r>
            <a:r>
              <a:rPr lang="en-US" sz="2200" dirty="0"/>
              <a:t> </a:t>
            </a:r>
            <a:r>
              <a:rPr lang="en-US" sz="2200" dirty="0" err="1"/>
              <a:t>menggunakan</a:t>
            </a:r>
            <a:r>
              <a:rPr lang="en-US" sz="2200" dirty="0"/>
              <a:t> </a:t>
            </a:r>
            <a:r>
              <a:rPr lang="en-US" sz="2200" dirty="0" err="1"/>
              <a:t>hermeneutik</a:t>
            </a:r>
            <a:endParaRPr sz="2200" dirty="0"/>
          </a:p>
        </p:txBody>
      </p:sp>
      <p:sp>
        <p:nvSpPr>
          <p:cNvPr id="522" name="Google Shape;522;p19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9838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7"/>
          <p:cNvSpPr txBox="1">
            <a:spLocks noGrp="1"/>
          </p:cNvSpPr>
          <p:nvPr>
            <p:ph type="ctrTitle"/>
          </p:nvPr>
        </p:nvSpPr>
        <p:spPr>
          <a:xfrm>
            <a:off x="967600" y="1259500"/>
            <a:ext cx="571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Fenomena</a:t>
            </a:r>
            <a:endParaRPr sz="4400" dirty="0"/>
          </a:p>
        </p:txBody>
      </p:sp>
      <p:sp>
        <p:nvSpPr>
          <p:cNvPr id="508" name="Google Shape;508;p17"/>
          <p:cNvSpPr txBox="1">
            <a:spLocks noGrp="1"/>
          </p:cNvSpPr>
          <p:nvPr>
            <p:ph type="subTitle" idx="1"/>
          </p:nvPr>
        </p:nvSpPr>
        <p:spPr>
          <a:xfrm>
            <a:off x="967600" y="2840052"/>
            <a:ext cx="571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800" dirty="0" smtClean="0"/>
              <a:t>Metamorphosis Archivist </a:t>
            </a:r>
            <a:r>
              <a:rPr lang="en-US" sz="2800" dirty="0"/>
              <a:t>in the Industrial Age 4.0: A </a:t>
            </a:r>
            <a:r>
              <a:rPr lang="en-US" sz="2800" dirty="0" smtClean="0"/>
              <a:t>Challenge </a:t>
            </a:r>
            <a:r>
              <a:rPr lang="en-US" sz="2800" dirty="0"/>
              <a:t>in the </a:t>
            </a:r>
            <a:r>
              <a:rPr lang="en-US" sz="2800" dirty="0" smtClean="0"/>
              <a:t>Face </a:t>
            </a:r>
            <a:r>
              <a:rPr lang="en-US" sz="2800" dirty="0"/>
              <a:t>of </a:t>
            </a:r>
            <a:r>
              <a:rPr lang="en-US" sz="2800" dirty="0" smtClean="0"/>
              <a:t>Digital Revolution </a:t>
            </a:r>
            <a:endParaRPr sz="2800" dirty="0"/>
          </a:p>
        </p:txBody>
      </p:sp>
      <p:sp>
        <p:nvSpPr>
          <p:cNvPr id="509" name="Google Shape;509;p17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8950989"/>
      </p:ext>
    </p:extLst>
  </p:cSld>
  <p:clrMapOvr>
    <a:masterClrMapping/>
  </p:clrMapOvr>
</p:sld>
</file>

<file path=ppt/theme/theme1.xml><?xml version="1.0" encoding="utf-8"?>
<a:theme xmlns:a="http://schemas.openxmlformats.org/drawingml/2006/main" name="Crab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1274</Words>
  <Application>Microsoft Office PowerPoint</Application>
  <PresentationFormat>On-screen Show (16:9)</PresentationFormat>
  <Paragraphs>210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Wingdings</vt:lpstr>
      <vt:lpstr>Calibri</vt:lpstr>
      <vt:lpstr>Arial</vt:lpstr>
      <vt:lpstr>Varela Round</vt:lpstr>
      <vt:lpstr>Didact Gothic</vt:lpstr>
      <vt:lpstr>Crab template</vt:lpstr>
      <vt:lpstr>Metamorphosis archivist in the Industrial Age 4.0: A challenge in the face of digital revolution </vt:lpstr>
      <vt:lpstr>Hello!</vt:lpstr>
      <vt:lpstr>Latar Belakang Masalah</vt:lpstr>
      <vt:lpstr>Latar Belakang Masalah</vt:lpstr>
      <vt:lpstr>Tujuan</vt:lpstr>
      <vt:lpstr>Tujuan</vt:lpstr>
      <vt:lpstr>Metode</vt:lpstr>
      <vt:lpstr>Metode</vt:lpstr>
      <vt:lpstr>Fenomena</vt:lpstr>
      <vt:lpstr>Fenomena</vt:lpstr>
      <vt:lpstr>Hasil</vt:lpstr>
      <vt:lpstr>Hasil</vt:lpstr>
      <vt:lpstr>Kelebihan dan Kekurangan</vt:lpstr>
      <vt:lpstr>PowerPoint Presentation</vt:lpstr>
      <vt:lpstr>Instructions for use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Metamorphosis archivist in the Industrial Age 4.0: A challenge in the face of digital revolution </dc:title>
  <cp:lastModifiedBy>Venina Ruthantien</cp:lastModifiedBy>
  <cp:revision>8</cp:revision>
  <dcterms:modified xsi:type="dcterms:W3CDTF">2020-02-12T05:30:22Z</dcterms:modified>
</cp:coreProperties>
</file>