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Kalam" charset="0"/>
      <p:regular r:id="rId12"/>
      <p:bold r:id="rId13"/>
    </p:embeddedFont>
    <p:embeddedFont>
      <p:font typeface="Montserrat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ADADA9DE-715E-4B29-8189-68DC5529DD20}">
  <a:tblStyle styleId="{ADADA9DE-715E-4B29-8189-68DC5529DD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6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61108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77a382e666_5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77a382e666_5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77a382e666_5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77a382e666_5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84f0d94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84f0d94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84f0d948b6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84f0d948b6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77ad207148_0_22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77ad207148_0_22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77a382e666_5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77a382e666_5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84f0d948b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84f0d948b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779ae7f3a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779ae7f3a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3650" y="1770900"/>
            <a:ext cx="6377100" cy="10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3650" y="2834125"/>
            <a:ext cx="637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5475" y="202538"/>
            <a:ext cx="8840553" cy="4738435"/>
          </a:xfrm>
          <a:custGeom>
            <a:avLst/>
            <a:gdLst/>
            <a:ahLst/>
            <a:cxnLst/>
            <a:rect l="l" t="t" r="r" b="b"/>
            <a:pathLst>
              <a:path w="275471" h="204861" fill="none" extrusionOk="0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CUSTOM_3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6" name="Google Shape;346;p19"/>
          <p:cNvSpPr txBox="1">
            <a:spLocks noGrp="1"/>
          </p:cNvSpPr>
          <p:nvPr>
            <p:ph type="subTitle" idx="1"/>
          </p:nvPr>
        </p:nvSpPr>
        <p:spPr>
          <a:xfrm>
            <a:off x="4567950" y="1017700"/>
            <a:ext cx="38628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324555" y="4709665"/>
            <a:ext cx="441920" cy="336686"/>
          </a:xfrm>
          <a:custGeom>
            <a:avLst/>
            <a:gdLst/>
            <a:ahLst/>
            <a:cxnLst/>
            <a:rect l="l" t="t" r="r" b="b"/>
            <a:pathLst>
              <a:path w="13036" h="9931" extrusionOk="0">
                <a:moveTo>
                  <a:pt x="10507" y="1110"/>
                </a:moveTo>
                <a:lnTo>
                  <a:pt x="10507" y="1110"/>
                </a:lnTo>
                <a:cubicBezTo>
                  <a:pt x="8011" y="2457"/>
                  <a:pt x="5555" y="3883"/>
                  <a:pt x="3179" y="5388"/>
                </a:cubicBezTo>
                <a:lnTo>
                  <a:pt x="3139" y="5349"/>
                </a:lnTo>
                <a:cubicBezTo>
                  <a:pt x="2307" y="5071"/>
                  <a:pt x="1555" y="4715"/>
                  <a:pt x="802" y="4319"/>
                </a:cubicBezTo>
                <a:cubicBezTo>
                  <a:pt x="4050" y="3289"/>
                  <a:pt x="7259" y="2219"/>
                  <a:pt x="10507" y="1110"/>
                </a:cubicBezTo>
                <a:close/>
                <a:moveTo>
                  <a:pt x="10903" y="1387"/>
                </a:moveTo>
                <a:cubicBezTo>
                  <a:pt x="8843" y="2932"/>
                  <a:pt x="6783" y="4477"/>
                  <a:pt x="4684" y="6062"/>
                </a:cubicBezTo>
                <a:cubicBezTo>
                  <a:pt x="4565" y="5824"/>
                  <a:pt x="4407" y="5586"/>
                  <a:pt x="4328" y="5309"/>
                </a:cubicBezTo>
                <a:lnTo>
                  <a:pt x="4288" y="5309"/>
                </a:lnTo>
                <a:cubicBezTo>
                  <a:pt x="4288" y="5269"/>
                  <a:pt x="4288" y="5230"/>
                  <a:pt x="4248" y="5190"/>
                </a:cubicBezTo>
                <a:cubicBezTo>
                  <a:pt x="6427" y="3843"/>
                  <a:pt x="8645" y="2576"/>
                  <a:pt x="10903" y="1387"/>
                </a:cubicBezTo>
                <a:close/>
                <a:moveTo>
                  <a:pt x="12369" y="872"/>
                </a:moveTo>
                <a:lnTo>
                  <a:pt x="12369" y="872"/>
                </a:lnTo>
                <a:cubicBezTo>
                  <a:pt x="11656" y="2259"/>
                  <a:pt x="10784" y="3566"/>
                  <a:pt x="9952" y="4913"/>
                </a:cubicBezTo>
                <a:lnTo>
                  <a:pt x="7140" y="9468"/>
                </a:lnTo>
                <a:cubicBezTo>
                  <a:pt x="6387" y="8478"/>
                  <a:pt x="5555" y="7607"/>
                  <a:pt x="4644" y="6775"/>
                </a:cubicBezTo>
                <a:cubicBezTo>
                  <a:pt x="4605" y="6775"/>
                  <a:pt x="4605" y="6735"/>
                  <a:pt x="4565" y="6735"/>
                </a:cubicBezTo>
                <a:cubicBezTo>
                  <a:pt x="7140" y="4754"/>
                  <a:pt x="9754" y="2813"/>
                  <a:pt x="12369" y="872"/>
                </a:cubicBezTo>
                <a:close/>
                <a:moveTo>
                  <a:pt x="12448" y="1"/>
                </a:moveTo>
                <a:cubicBezTo>
                  <a:pt x="8566" y="1387"/>
                  <a:pt x="4605" y="2695"/>
                  <a:pt x="683" y="3923"/>
                </a:cubicBezTo>
                <a:cubicBezTo>
                  <a:pt x="564" y="3962"/>
                  <a:pt x="525" y="4081"/>
                  <a:pt x="564" y="4200"/>
                </a:cubicBezTo>
                <a:lnTo>
                  <a:pt x="366" y="4081"/>
                </a:lnTo>
                <a:cubicBezTo>
                  <a:pt x="336" y="4066"/>
                  <a:pt x="307" y="4059"/>
                  <a:pt x="280" y="4059"/>
                </a:cubicBezTo>
                <a:cubicBezTo>
                  <a:pt x="95" y="4059"/>
                  <a:pt x="1" y="4374"/>
                  <a:pt x="208" y="4477"/>
                </a:cubicBezTo>
                <a:cubicBezTo>
                  <a:pt x="1079" y="4953"/>
                  <a:pt x="1990" y="5388"/>
                  <a:pt x="2941" y="5745"/>
                </a:cubicBezTo>
                <a:cubicBezTo>
                  <a:pt x="2961" y="5765"/>
                  <a:pt x="2981" y="5774"/>
                  <a:pt x="3001" y="5774"/>
                </a:cubicBezTo>
                <a:cubicBezTo>
                  <a:pt x="3020" y="5774"/>
                  <a:pt x="3040" y="5765"/>
                  <a:pt x="3060" y="5745"/>
                </a:cubicBezTo>
                <a:cubicBezTo>
                  <a:pt x="3109" y="5794"/>
                  <a:pt x="3173" y="5828"/>
                  <a:pt x="3233" y="5828"/>
                </a:cubicBezTo>
                <a:cubicBezTo>
                  <a:pt x="3271" y="5828"/>
                  <a:pt x="3307" y="5815"/>
                  <a:pt x="3337" y="5784"/>
                </a:cubicBezTo>
                <a:lnTo>
                  <a:pt x="3931" y="5428"/>
                </a:lnTo>
                <a:cubicBezTo>
                  <a:pt x="4050" y="5745"/>
                  <a:pt x="4209" y="6022"/>
                  <a:pt x="4367" y="6299"/>
                </a:cubicBezTo>
                <a:lnTo>
                  <a:pt x="3971" y="6616"/>
                </a:lnTo>
                <a:cubicBezTo>
                  <a:pt x="3769" y="6751"/>
                  <a:pt x="3910" y="6999"/>
                  <a:pt x="4102" y="6999"/>
                </a:cubicBezTo>
                <a:cubicBezTo>
                  <a:pt x="4136" y="6999"/>
                  <a:pt x="4173" y="6991"/>
                  <a:pt x="4209" y="6973"/>
                </a:cubicBezTo>
                <a:cubicBezTo>
                  <a:pt x="4248" y="6933"/>
                  <a:pt x="4248" y="6933"/>
                  <a:pt x="4288" y="6894"/>
                </a:cubicBezTo>
                <a:cubicBezTo>
                  <a:pt x="4288" y="6973"/>
                  <a:pt x="4288" y="7012"/>
                  <a:pt x="4367" y="7092"/>
                </a:cubicBezTo>
                <a:cubicBezTo>
                  <a:pt x="5318" y="7923"/>
                  <a:pt x="6189" y="8835"/>
                  <a:pt x="6982" y="9864"/>
                </a:cubicBezTo>
                <a:cubicBezTo>
                  <a:pt x="7005" y="9911"/>
                  <a:pt x="7042" y="9930"/>
                  <a:pt x="7084" y="9930"/>
                </a:cubicBezTo>
                <a:cubicBezTo>
                  <a:pt x="7114" y="9930"/>
                  <a:pt x="7147" y="9920"/>
                  <a:pt x="7180" y="9904"/>
                </a:cubicBezTo>
                <a:cubicBezTo>
                  <a:pt x="7259" y="9904"/>
                  <a:pt x="7338" y="9864"/>
                  <a:pt x="7378" y="9825"/>
                </a:cubicBezTo>
                <a:lnTo>
                  <a:pt x="10349" y="5032"/>
                </a:lnTo>
                <a:cubicBezTo>
                  <a:pt x="11339" y="3566"/>
                  <a:pt x="12210" y="2061"/>
                  <a:pt x="12963" y="516"/>
                </a:cubicBezTo>
                <a:cubicBezTo>
                  <a:pt x="12963" y="437"/>
                  <a:pt x="12963" y="397"/>
                  <a:pt x="12963" y="357"/>
                </a:cubicBezTo>
                <a:cubicBezTo>
                  <a:pt x="13035" y="213"/>
                  <a:pt x="12943" y="35"/>
                  <a:pt x="12776" y="35"/>
                </a:cubicBezTo>
                <a:cubicBezTo>
                  <a:pt x="12759" y="35"/>
                  <a:pt x="12743" y="37"/>
                  <a:pt x="12725" y="41"/>
                </a:cubicBezTo>
                <a:lnTo>
                  <a:pt x="12646" y="41"/>
                </a:lnTo>
                <a:cubicBezTo>
                  <a:pt x="12606" y="1"/>
                  <a:pt x="12527" y="1"/>
                  <a:pt x="124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19"/>
          <p:cNvGrpSpPr/>
          <p:nvPr/>
        </p:nvGrpSpPr>
        <p:grpSpPr>
          <a:xfrm>
            <a:off x="186780" y="4501578"/>
            <a:ext cx="268572" cy="248618"/>
            <a:chOff x="1412390" y="2258211"/>
            <a:chExt cx="620689" cy="574573"/>
          </a:xfrm>
        </p:grpSpPr>
        <p:sp>
          <p:nvSpPr>
            <p:cNvPr id="349" name="Google Shape;349;p19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19"/>
          <p:cNvSpPr/>
          <p:nvPr/>
        </p:nvSpPr>
        <p:spPr>
          <a:xfrm>
            <a:off x="32550" y="4837829"/>
            <a:ext cx="345593" cy="256340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830257" y="4797016"/>
            <a:ext cx="125516" cy="132435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719798" y="4976183"/>
            <a:ext cx="76054" cy="70163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9"/>
          <p:cNvSpPr/>
          <p:nvPr/>
        </p:nvSpPr>
        <p:spPr>
          <a:xfrm rot="-6435031">
            <a:off x="8667503" y="75233"/>
            <a:ext cx="260437" cy="352922"/>
          </a:xfrm>
          <a:custGeom>
            <a:avLst/>
            <a:gdLst/>
            <a:ahLst/>
            <a:cxnLst/>
            <a:rect l="l" t="t" r="r" b="b"/>
            <a:pathLst>
              <a:path w="6412" h="8689" extrusionOk="0">
                <a:moveTo>
                  <a:pt x="1262" y="565"/>
                </a:moveTo>
                <a:cubicBezTo>
                  <a:pt x="2252" y="1001"/>
                  <a:pt x="3164" y="1556"/>
                  <a:pt x="3995" y="2190"/>
                </a:cubicBezTo>
                <a:lnTo>
                  <a:pt x="3045" y="2704"/>
                </a:lnTo>
                <a:cubicBezTo>
                  <a:pt x="2821" y="2816"/>
                  <a:pt x="2984" y="3104"/>
                  <a:pt x="3169" y="3104"/>
                </a:cubicBezTo>
                <a:cubicBezTo>
                  <a:pt x="3180" y="3104"/>
                  <a:pt x="3192" y="3103"/>
                  <a:pt x="3203" y="3101"/>
                </a:cubicBezTo>
                <a:cubicBezTo>
                  <a:pt x="3679" y="3932"/>
                  <a:pt x="4114" y="4764"/>
                  <a:pt x="4550" y="5636"/>
                </a:cubicBezTo>
                <a:cubicBezTo>
                  <a:pt x="4867" y="6111"/>
                  <a:pt x="5144" y="6587"/>
                  <a:pt x="5342" y="7101"/>
                </a:cubicBezTo>
                <a:cubicBezTo>
                  <a:pt x="5515" y="7552"/>
                  <a:pt x="5689" y="8214"/>
                  <a:pt x="5173" y="8214"/>
                </a:cubicBezTo>
                <a:cubicBezTo>
                  <a:pt x="5099" y="8214"/>
                  <a:pt x="5011" y="8201"/>
                  <a:pt x="4907" y="8171"/>
                </a:cubicBezTo>
                <a:cubicBezTo>
                  <a:pt x="4233" y="7973"/>
                  <a:pt x="3797" y="6547"/>
                  <a:pt x="3441" y="5913"/>
                </a:cubicBezTo>
                <a:cubicBezTo>
                  <a:pt x="2966" y="5002"/>
                  <a:pt x="2490" y="4091"/>
                  <a:pt x="2015" y="3180"/>
                </a:cubicBezTo>
                <a:cubicBezTo>
                  <a:pt x="1993" y="3114"/>
                  <a:pt x="1935" y="3085"/>
                  <a:pt x="1874" y="3085"/>
                </a:cubicBezTo>
                <a:cubicBezTo>
                  <a:pt x="1825" y="3085"/>
                  <a:pt x="1773" y="3105"/>
                  <a:pt x="1738" y="3140"/>
                </a:cubicBezTo>
                <a:lnTo>
                  <a:pt x="1658" y="3140"/>
                </a:lnTo>
                <a:lnTo>
                  <a:pt x="589" y="3695"/>
                </a:lnTo>
                <a:cubicBezTo>
                  <a:pt x="826" y="2665"/>
                  <a:pt x="1064" y="1595"/>
                  <a:pt x="1262" y="565"/>
                </a:cubicBezTo>
                <a:close/>
                <a:moveTo>
                  <a:pt x="1139" y="1"/>
                </a:moveTo>
                <a:cubicBezTo>
                  <a:pt x="1013" y="1"/>
                  <a:pt x="906" y="72"/>
                  <a:pt x="906" y="169"/>
                </a:cubicBezTo>
                <a:cubicBezTo>
                  <a:pt x="628" y="1477"/>
                  <a:pt x="311" y="2784"/>
                  <a:pt x="34" y="4051"/>
                </a:cubicBezTo>
                <a:cubicBezTo>
                  <a:pt x="1" y="4185"/>
                  <a:pt x="136" y="4347"/>
                  <a:pt x="275" y="4347"/>
                </a:cubicBezTo>
                <a:cubicBezTo>
                  <a:pt x="300" y="4347"/>
                  <a:pt x="326" y="4341"/>
                  <a:pt x="351" y="4329"/>
                </a:cubicBezTo>
                <a:lnTo>
                  <a:pt x="1738" y="3616"/>
                </a:lnTo>
                <a:cubicBezTo>
                  <a:pt x="2451" y="5042"/>
                  <a:pt x="3203" y="6428"/>
                  <a:pt x="3956" y="7775"/>
                </a:cubicBezTo>
                <a:cubicBezTo>
                  <a:pt x="4279" y="8362"/>
                  <a:pt x="4537" y="8689"/>
                  <a:pt x="5004" y="8689"/>
                </a:cubicBezTo>
                <a:cubicBezTo>
                  <a:pt x="5167" y="8689"/>
                  <a:pt x="5355" y="8649"/>
                  <a:pt x="5580" y="8567"/>
                </a:cubicBezTo>
                <a:cubicBezTo>
                  <a:pt x="6412" y="8290"/>
                  <a:pt x="6333" y="7933"/>
                  <a:pt x="5936" y="7220"/>
                </a:cubicBezTo>
                <a:lnTo>
                  <a:pt x="3639" y="2903"/>
                </a:lnTo>
                <a:lnTo>
                  <a:pt x="4550" y="2388"/>
                </a:lnTo>
                <a:cubicBezTo>
                  <a:pt x="4669" y="2348"/>
                  <a:pt x="4669" y="2150"/>
                  <a:pt x="4550" y="2071"/>
                </a:cubicBezTo>
                <a:cubicBezTo>
                  <a:pt x="3679" y="1160"/>
                  <a:pt x="2292" y="645"/>
                  <a:pt x="1223" y="11"/>
                </a:cubicBezTo>
                <a:cubicBezTo>
                  <a:pt x="1195" y="4"/>
                  <a:pt x="1166" y="1"/>
                  <a:pt x="11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8488176" y="94741"/>
            <a:ext cx="140862" cy="170272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8430724" y="238370"/>
            <a:ext cx="140862" cy="170272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"/>
          <p:cNvSpPr/>
          <p:nvPr/>
        </p:nvSpPr>
        <p:spPr>
          <a:xfrm rot="1789419">
            <a:off x="8768484" y="500799"/>
            <a:ext cx="246746" cy="208585"/>
          </a:xfrm>
          <a:custGeom>
            <a:avLst/>
            <a:gdLst/>
            <a:ahLst/>
            <a:cxnLst/>
            <a:rect l="l" t="t" r="r" b="b"/>
            <a:pathLst>
              <a:path w="72936" h="61656" extrusionOk="0">
                <a:moveTo>
                  <a:pt x="58129" y="1"/>
                </a:moveTo>
                <a:cubicBezTo>
                  <a:pt x="49636" y="1"/>
                  <a:pt x="41824" y="11632"/>
                  <a:pt x="40726" y="20415"/>
                </a:cubicBezTo>
                <a:cubicBezTo>
                  <a:pt x="35733" y="16358"/>
                  <a:pt x="29227" y="14011"/>
                  <a:pt x="23094" y="14011"/>
                </a:cubicBezTo>
                <a:cubicBezTo>
                  <a:pt x="14674" y="14011"/>
                  <a:pt x="6955" y="18434"/>
                  <a:pt x="4813" y="28930"/>
                </a:cubicBezTo>
                <a:cubicBezTo>
                  <a:pt x="1" y="51884"/>
                  <a:pt x="33321" y="55957"/>
                  <a:pt x="47390" y="61140"/>
                </a:cubicBezTo>
                <a:lnTo>
                  <a:pt x="48501" y="61140"/>
                </a:lnTo>
                <a:cubicBezTo>
                  <a:pt x="48833" y="61473"/>
                  <a:pt x="49241" y="61656"/>
                  <a:pt x="49656" y="61656"/>
                </a:cubicBezTo>
                <a:cubicBezTo>
                  <a:pt x="50165" y="61656"/>
                  <a:pt x="50685" y="61381"/>
                  <a:pt x="51092" y="60770"/>
                </a:cubicBezTo>
                <a:cubicBezTo>
                  <a:pt x="57756" y="51884"/>
                  <a:pt x="62940" y="41888"/>
                  <a:pt x="66642" y="31522"/>
                </a:cubicBezTo>
                <a:cubicBezTo>
                  <a:pt x="69233" y="23376"/>
                  <a:pt x="72936" y="12270"/>
                  <a:pt x="67012" y="4865"/>
                </a:cubicBezTo>
                <a:cubicBezTo>
                  <a:pt x="64139" y="1417"/>
                  <a:pt x="61092" y="1"/>
                  <a:pt x="58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19"/>
          <p:cNvGrpSpPr/>
          <p:nvPr/>
        </p:nvGrpSpPr>
        <p:grpSpPr>
          <a:xfrm rot="9322877">
            <a:off x="8885770" y="293208"/>
            <a:ext cx="177560" cy="196388"/>
            <a:chOff x="5414907" y="2017485"/>
            <a:chExt cx="220338" cy="243702"/>
          </a:xfrm>
        </p:grpSpPr>
        <p:sp>
          <p:nvSpPr>
            <p:cNvPr id="360" name="Google Shape;360;p19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mall text">
  <p:cSld name="CUSTOM_6_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5" name="Google Shape;435;p24"/>
          <p:cNvSpPr/>
          <p:nvPr/>
        </p:nvSpPr>
        <p:spPr>
          <a:xfrm rot="-9839136">
            <a:off x="8531278" y="4224467"/>
            <a:ext cx="417263" cy="266352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24"/>
          <p:cNvGrpSpPr/>
          <p:nvPr/>
        </p:nvGrpSpPr>
        <p:grpSpPr>
          <a:xfrm>
            <a:off x="8760646" y="4895488"/>
            <a:ext cx="158099" cy="163114"/>
            <a:chOff x="6109266" y="2958701"/>
            <a:chExt cx="158099" cy="163114"/>
          </a:xfrm>
        </p:grpSpPr>
        <p:sp>
          <p:nvSpPr>
            <p:cNvPr id="437" name="Google Shape;437;p24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4"/>
          <p:cNvSpPr/>
          <p:nvPr/>
        </p:nvSpPr>
        <p:spPr>
          <a:xfrm>
            <a:off x="8337013" y="4711448"/>
            <a:ext cx="191303" cy="189410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"/>
          <p:cNvSpPr/>
          <p:nvPr/>
        </p:nvSpPr>
        <p:spPr>
          <a:xfrm rot="2700000">
            <a:off x="8391217" y="4956395"/>
            <a:ext cx="134346" cy="133017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8620024" y="4468813"/>
            <a:ext cx="437044" cy="422780"/>
          </a:xfrm>
          <a:custGeom>
            <a:avLst/>
            <a:gdLst/>
            <a:ahLst/>
            <a:cxnLst/>
            <a:rect l="l" t="t" r="r" b="b"/>
            <a:pathLst>
              <a:path w="75158" h="72705" extrusionOk="0">
                <a:moveTo>
                  <a:pt x="38048" y="0"/>
                </a:moveTo>
                <a:cubicBezTo>
                  <a:pt x="37232" y="0"/>
                  <a:pt x="36468" y="417"/>
                  <a:pt x="35913" y="1250"/>
                </a:cubicBezTo>
                <a:cubicBezTo>
                  <a:pt x="32951" y="9765"/>
                  <a:pt x="29619" y="18280"/>
                  <a:pt x="26287" y="26796"/>
                </a:cubicBezTo>
                <a:cubicBezTo>
                  <a:pt x="25917" y="26425"/>
                  <a:pt x="25176" y="26425"/>
                  <a:pt x="24806" y="26425"/>
                </a:cubicBezTo>
                <a:cubicBezTo>
                  <a:pt x="19993" y="26425"/>
                  <a:pt x="15550" y="26425"/>
                  <a:pt x="11108" y="26796"/>
                </a:cubicBezTo>
                <a:cubicBezTo>
                  <a:pt x="7776" y="26796"/>
                  <a:pt x="4444" y="27536"/>
                  <a:pt x="1482" y="28647"/>
                </a:cubicBezTo>
                <a:cubicBezTo>
                  <a:pt x="371" y="29387"/>
                  <a:pt x="1" y="30498"/>
                  <a:pt x="371" y="31238"/>
                </a:cubicBezTo>
                <a:cubicBezTo>
                  <a:pt x="3333" y="38643"/>
                  <a:pt x="11478" y="44196"/>
                  <a:pt x="18142" y="48269"/>
                </a:cubicBezTo>
                <a:cubicBezTo>
                  <a:pt x="17031" y="54193"/>
                  <a:pt x="15550" y="60116"/>
                  <a:pt x="14440" y="66040"/>
                </a:cubicBezTo>
                <a:cubicBezTo>
                  <a:pt x="14070" y="68631"/>
                  <a:pt x="13329" y="72334"/>
                  <a:pt x="17402" y="72704"/>
                </a:cubicBezTo>
                <a:cubicBezTo>
                  <a:pt x="21104" y="72704"/>
                  <a:pt x="26287" y="68631"/>
                  <a:pt x="28879" y="66410"/>
                </a:cubicBezTo>
                <a:cubicBezTo>
                  <a:pt x="33321" y="63078"/>
                  <a:pt x="37394" y="59376"/>
                  <a:pt x="41096" y="55673"/>
                </a:cubicBezTo>
                <a:cubicBezTo>
                  <a:pt x="45909" y="59006"/>
                  <a:pt x="50722" y="61597"/>
                  <a:pt x="55905" y="64189"/>
                </a:cubicBezTo>
                <a:cubicBezTo>
                  <a:pt x="57962" y="65364"/>
                  <a:pt x="62115" y="68170"/>
                  <a:pt x="65223" y="68170"/>
                </a:cubicBezTo>
                <a:cubicBezTo>
                  <a:pt x="66032" y="68170"/>
                  <a:pt x="66771" y="67980"/>
                  <a:pt x="67383" y="67521"/>
                </a:cubicBezTo>
                <a:cubicBezTo>
                  <a:pt x="70344" y="65670"/>
                  <a:pt x="68493" y="59006"/>
                  <a:pt x="67753" y="56414"/>
                </a:cubicBezTo>
                <a:cubicBezTo>
                  <a:pt x="66642" y="50860"/>
                  <a:pt x="64421" y="45677"/>
                  <a:pt x="61459" y="41234"/>
                </a:cubicBezTo>
                <a:cubicBezTo>
                  <a:pt x="66272" y="36422"/>
                  <a:pt x="70344" y="31238"/>
                  <a:pt x="74417" y="25685"/>
                </a:cubicBezTo>
                <a:cubicBezTo>
                  <a:pt x="75157" y="24574"/>
                  <a:pt x="74787" y="23093"/>
                  <a:pt x="73676" y="22353"/>
                </a:cubicBezTo>
                <a:cubicBezTo>
                  <a:pt x="70959" y="20923"/>
                  <a:pt x="67800" y="20432"/>
                  <a:pt x="64519" y="20432"/>
                </a:cubicBezTo>
                <a:cubicBezTo>
                  <a:pt x="59306" y="20432"/>
                  <a:pt x="53786" y="21671"/>
                  <a:pt x="49241" y="22353"/>
                </a:cubicBezTo>
                <a:cubicBezTo>
                  <a:pt x="47760" y="17910"/>
                  <a:pt x="45909" y="13097"/>
                  <a:pt x="44058" y="8654"/>
                </a:cubicBezTo>
                <a:cubicBezTo>
                  <a:pt x="42947" y="5692"/>
                  <a:pt x="42207" y="1620"/>
                  <a:pt x="38875" y="139"/>
                </a:cubicBezTo>
                <a:cubicBezTo>
                  <a:pt x="38597" y="46"/>
                  <a:pt x="38320" y="0"/>
                  <a:pt x="38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4"/>
          <p:cNvSpPr/>
          <p:nvPr/>
        </p:nvSpPr>
        <p:spPr>
          <a:xfrm flipH="1">
            <a:off x="19714" y="54851"/>
            <a:ext cx="623520" cy="516443"/>
          </a:xfrm>
          <a:custGeom>
            <a:avLst/>
            <a:gdLst/>
            <a:ahLst/>
            <a:cxnLst/>
            <a:rect l="l" t="t" r="r" b="b"/>
            <a:pathLst>
              <a:path w="16036" h="13283" extrusionOk="0">
                <a:moveTo>
                  <a:pt x="4134" y="448"/>
                </a:moveTo>
                <a:cubicBezTo>
                  <a:pt x="4259" y="448"/>
                  <a:pt x="4418" y="463"/>
                  <a:pt x="4627" y="482"/>
                </a:cubicBezTo>
                <a:lnTo>
                  <a:pt x="6449" y="719"/>
                </a:lnTo>
                <a:cubicBezTo>
                  <a:pt x="4469" y="4284"/>
                  <a:pt x="2448" y="7691"/>
                  <a:pt x="785" y="11296"/>
                </a:cubicBezTo>
                <a:lnTo>
                  <a:pt x="666" y="11256"/>
                </a:lnTo>
                <a:cubicBezTo>
                  <a:pt x="903" y="10266"/>
                  <a:pt x="1181" y="9315"/>
                  <a:pt x="1458" y="8325"/>
                </a:cubicBezTo>
                <a:cubicBezTo>
                  <a:pt x="2131" y="5948"/>
                  <a:pt x="2844" y="3571"/>
                  <a:pt x="3518" y="1195"/>
                </a:cubicBezTo>
                <a:cubicBezTo>
                  <a:pt x="3698" y="593"/>
                  <a:pt x="3742" y="448"/>
                  <a:pt x="4134" y="448"/>
                </a:cubicBezTo>
                <a:close/>
                <a:moveTo>
                  <a:pt x="10569" y="1908"/>
                </a:moveTo>
                <a:cubicBezTo>
                  <a:pt x="11401" y="2264"/>
                  <a:pt x="12153" y="2621"/>
                  <a:pt x="12906" y="2938"/>
                </a:cubicBezTo>
                <a:cubicBezTo>
                  <a:pt x="13698" y="3215"/>
                  <a:pt x="14490" y="3413"/>
                  <a:pt x="15362" y="3690"/>
                </a:cubicBezTo>
                <a:cubicBezTo>
                  <a:pt x="15164" y="3849"/>
                  <a:pt x="15005" y="3968"/>
                  <a:pt x="14807" y="4086"/>
                </a:cubicBezTo>
                <a:cubicBezTo>
                  <a:pt x="13777" y="4720"/>
                  <a:pt x="12747" y="5354"/>
                  <a:pt x="11678" y="5948"/>
                </a:cubicBezTo>
                <a:cubicBezTo>
                  <a:pt x="11622" y="5976"/>
                  <a:pt x="11546" y="6004"/>
                  <a:pt x="11464" y="6004"/>
                </a:cubicBezTo>
                <a:cubicBezTo>
                  <a:pt x="11431" y="6004"/>
                  <a:pt x="11396" y="5999"/>
                  <a:pt x="11361" y="5988"/>
                </a:cubicBezTo>
                <a:cubicBezTo>
                  <a:pt x="11333" y="5978"/>
                  <a:pt x="11309" y="5973"/>
                  <a:pt x="11289" y="5973"/>
                </a:cubicBezTo>
                <a:cubicBezTo>
                  <a:pt x="11224" y="5973"/>
                  <a:pt x="11193" y="6025"/>
                  <a:pt x="11163" y="6146"/>
                </a:cubicBezTo>
                <a:cubicBezTo>
                  <a:pt x="11123" y="6225"/>
                  <a:pt x="11044" y="6305"/>
                  <a:pt x="10965" y="6384"/>
                </a:cubicBezTo>
                <a:cubicBezTo>
                  <a:pt x="8707" y="7770"/>
                  <a:pt x="6449" y="9157"/>
                  <a:pt x="4152" y="10543"/>
                </a:cubicBezTo>
                <a:cubicBezTo>
                  <a:pt x="3280" y="11098"/>
                  <a:pt x="2369" y="11534"/>
                  <a:pt x="1418" y="12048"/>
                </a:cubicBezTo>
                <a:cubicBezTo>
                  <a:pt x="4548" y="8800"/>
                  <a:pt x="7796" y="5552"/>
                  <a:pt x="10569" y="1908"/>
                </a:cubicBezTo>
                <a:close/>
                <a:moveTo>
                  <a:pt x="3802" y="0"/>
                </a:moveTo>
                <a:cubicBezTo>
                  <a:pt x="3597" y="0"/>
                  <a:pt x="3430" y="150"/>
                  <a:pt x="3359" y="363"/>
                </a:cubicBezTo>
                <a:lnTo>
                  <a:pt x="2686" y="2621"/>
                </a:lnTo>
                <a:cubicBezTo>
                  <a:pt x="2211" y="4205"/>
                  <a:pt x="1775" y="5829"/>
                  <a:pt x="1260" y="7374"/>
                </a:cubicBezTo>
                <a:cubicBezTo>
                  <a:pt x="705" y="9236"/>
                  <a:pt x="270" y="11098"/>
                  <a:pt x="32" y="12999"/>
                </a:cubicBezTo>
                <a:cubicBezTo>
                  <a:pt x="32" y="13141"/>
                  <a:pt x="0" y="13283"/>
                  <a:pt x="135" y="13283"/>
                </a:cubicBezTo>
                <a:cubicBezTo>
                  <a:pt x="151" y="13283"/>
                  <a:pt x="169" y="13281"/>
                  <a:pt x="190" y="13276"/>
                </a:cubicBezTo>
                <a:cubicBezTo>
                  <a:pt x="349" y="13237"/>
                  <a:pt x="547" y="13197"/>
                  <a:pt x="705" y="13078"/>
                </a:cubicBezTo>
                <a:cubicBezTo>
                  <a:pt x="1062" y="12920"/>
                  <a:pt x="1418" y="12722"/>
                  <a:pt x="1775" y="12563"/>
                </a:cubicBezTo>
                <a:cubicBezTo>
                  <a:pt x="2171" y="12445"/>
                  <a:pt x="2607" y="12326"/>
                  <a:pt x="3003" y="12167"/>
                </a:cubicBezTo>
                <a:cubicBezTo>
                  <a:pt x="3439" y="12048"/>
                  <a:pt x="3914" y="11811"/>
                  <a:pt x="4350" y="11692"/>
                </a:cubicBezTo>
                <a:cubicBezTo>
                  <a:pt x="5974" y="11217"/>
                  <a:pt x="7519" y="10622"/>
                  <a:pt x="9024" y="9909"/>
                </a:cubicBezTo>
                <a:cubicBezTo>
                  <a:pt x="9935" y="9474"/>
                  <a:pt x="10846" y="8959"/>
                  <a:pt x="11757" y="8523"/>
                </a:cubicBezTo>
                <a:cubicBezTo>
                  <a:pt x="12470" y="8206"/>
                  <a:pt x="12549" y="8048"/>
                  <a:pt x="12193" y="7335"/>
                </a:cubicBezTo>
                <a:cubicBezTo>
                  <a:pt x="12074" y="7057"/>
                  <a:pt x="11916" y="6820"/>
                  <a:pt x="11757" y="6542"/>
                </a:cubicBezTo>
                <a:cubicBezTo>
                  <a:pt x="11836" y="6503"/>
                  <a:pt x="11876" y="6463"/>
                  <a:pt x="11916" y="6424"/>
                </a:cubicBezTo>
                <a:lnTo>
                  <a:pt x="14887" y="4641"/>
                </a:lnTo>
                <a:cubicBezTo>
                  <a:pt x="15164" y="4443"/>
                  <a:pt x="15481" y="4245"/>
                  <a:pt x="15758" y="4047"/>
                </a:cubicBezTo>
                <a:cubicBezTo>
                  <a:pt x="16035" y="3769"/>
                  <a:pt x="15996" y="3453"/>
                  <a:pt x="15639" y="3294"/>
                </a:cubicBezTo>
                <a:cubicBezTo>
                  <a:pt x="15481" y="3215"/>
                  <a:pt x="15362" y="3175"/>
                  <a:pt x="15203" y="3136"/>
                </a:cubicBezTo>
                <a:cubicBezTo>
                  <a:pt x="14609" y="2977"/>
                  <a:pt x="14015" y="2858"/>
                  <a:pt x="13460" y="2660"/>
                </a:cubicBezTo>
                <a:cubicBezTo>
                  <a:pt x="12668" y="2343"/>
                  <a:pt x="11916" y="1987"/>
                  <a:pt x="11123" y="1670"/>
                </a:cubicBezTo>
                <a:cubicBezTo>
                  <a:pt x="11005" y="1591"/>
                  <a:pt x="10886" y="1512"/>
                  <a:pt x="10767" y="1432"/>
                </a:cubicBezTo>
                <a:cubicBezTo>
                  <a:pt x="9816" y="2066"/>
                  <a:pt x="9222" y="3136"/>
                  <a:pt x="8430" y="3888"/>
                </a:cubicBezTo>
                <a:cubicBezTo>
                  <a:pt x="8152" y="3255"/>
                  <a:pt x="7875" y="2581"/>
                  <a:pt x="7598" y="1908"/>
                </a:cubicBezTo>
                <a:cubicBezTo>
                  <a:pt x="7479" y="1551"/>
                  <a:pt x="7281" y="1195"/>
                  <a:pt x="7162" y="838"/>
                </a:cubicBezTo>
                <a:cubicBezTo>
                  <a:pt x="7123" y="600"/>
                  <a:pt x="6964" y="442"/>
                  <a:pt x="6726" y="442"/>
                </a:cubicBezTo>
                <a:cubicBezTo>
                  <a:pt x="5776" y="284"/>
                  <a:pt x="4825" y="165"/>
                  <a:pt x="3874" y="6"/>
                </a:cubicBezTo>
                <a:cubicBezTo>
                  <a:pt x="3850" y="2"/>
                  <a:pt x="3826" y="0"/>
                  <a:pt x="3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51151" y="604621"/>
            <a:ext cx="135917" cy="143397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249650" y="604620"/>
            <a:ext cx="82356" cy="75971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223529" y="771101"/>
            <a:ext cx="215896" cy="213742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4"/>
          <p:cNvSpPr/>
          <p:nvPr/>
        </p:nvSpPr>
        <p:spPr>
          <a:xfrm rot="1560689">
            <a:off x="354110" y="639289"/>
            <a:ext cx="374201" cy="277559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4"/>
          <p:cNvSpPr txBox="1">
            <a:spLocks noGrp="1"/>
          </p:cNvSpPr>
          <p:nvPr>
            <p:ph type="subTitle" idx="1"/>
          </p:nvPr>
        </p:nvSpPr>
        <p:spPr>
          <a:xfrm>
            <a:off x="902777" y="2511104"/>
            <a:ext cx="24465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3">
  <p:cSld name="CUSTOM_7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"/>
          <p:cNvSpPr txBox="1">
            <a:spLocks noGrp="1"/>
          </p:cNvSpPr>
          <p:nvPr>
            <p:ph type="title"/>
          </p:nvPr>
        </p:nvSpPr>
        <p:spPr>
          <a:xfrm>
            <a:off x="3106900" y="947325"/>
            <a:ext cx="2914500" cy="9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51" name="Google Shape;451;p25"/>
          <p:cNvGrpSpPr/>
          <p:nvPr/>
        </p:nvGrpSpPr>
        <p:grpSpPr>
          <a:xfrm>
            <a:off x="327492" y="327350"/>
            <a:ext cx="758944" cy="729108"/>
            <a:chOff x="7047366" y="2801445"/>
            <a:chExt cx="753220" cy="723609"/>
          </a:xfrm>
        </p:grpSpPr>
        <p:sp>
          <p:nvSpPr>
            <p:cNvPr id="452" name="Google Shape;452;p25"/>
            <p:cNvSpPr/>
            <p:nvPr/>
          </p:nvSpPr>
          <p:spPr>
            <a:xfrm>
              <a:off x="7105029" y="2834900"/>
              <a:ext cx="638554" cy="646170"/>
            </a:xfrm>
            <a:custGeom>
              <a:avLst/>
              <a:gdLst/>
              <a:ahLst/>
              <a:cxnLst/>
              <a:rect l="l" t="t" r="r" b="b"/>
              <a:pathLst>
                <a:path w="9944" h="10063" extrusionOk="0">
                  <a:moveTo>
                    <a:pt x="4794" y="2338"/>
                  </a:moveTo>
                  <a:cubicBezTo>
                    <a:pt x="4833" y="2377"/>
                    <a:pt x="4873" y="2417"/>
                    <a:pt x="4873" y="2496"/>
                  </a:cubicBezTo>
                  <a:cubicBezTo>
                    <a:pt x="4833" y="2575"/>
                    <a:pt x="4794" y="2655"/>
                    <a:pt x="4754" y="2773"/>
                  </a:cubicBezTo>
                  <a:cubicBezTo>
                    <a:pt x="4635" y="3011"/>
                    <a:pt x="4517" y="3288"/>
                    <a:pt x="4398" y="3566"/>
                  </a:cubicBezTo>
                  <a:cubicBezTo>
                    <a:pt x="4319" y="3645"/>
                    <a:pt x="4279" y="3724"/>
                    <a:pt x="4200" y="3803"/>
                  </a:cubicBezTo>
                  <a:lnTo>
                    <a:pt x="4081" y="3803"/>
                  </a:lnTo>
                  <a:cubicBezTo>
                    <a:pt x="4081" y="3645"/>
                    <a:pt x="4120" y="3486"/>
                    <a:pt x="4160" y="3368"/>
                  </a:cubicBezTo>
                  <a:lnTo>
                    <a:pt x="4160" y="3368"/>
                  </a:lnTo>
                  <a:lnTo>
                    <a:pt x="4120" y="3407"/>
                  </a:lnTo>
                  <a:cubicBezTo>
                    <a:pt x="4279" y="3090"/>
                    <a:pt x="4437" y="2773"/>
                    <a:pt x="4596" y="2456"/>
                  </a:cubicBezTo>
                  <a:cubicBezTo>
                    <a:pt x="4596" y="2417"/>
                    <a:pt x="4635" y="2417"/>
                    <a:pt x="4675" y="2377"/>
                  </a:cubicBezTo>
                  <a:cubicBezTo>
                    <a:pt x="4715" y="2338"/>
                    <a:pt x="4794" y="2338"/>
                    <a:pt x="4794" y="2338"/>
                  </a:cubicBezTo>
                  <a:close/>
                  <a:moveTo>
                    <a:pt x="1387" y="4001"/>
                  </a:moveTo>
                  <a:cubicBezTo>
                    <a:pt x="1506" y="4041"/>
                    <a:pt x="1665" y="4081"/>
                    <a:pt x="1783" y="4160"/>
                  </a:cubicBezTo>
                  <a:cubicBezTo>
                    <a:pt x="1863" y="4160"/>
                    <a:pt x="1863" y="4239"/>
                    <a:pt x="1902" y="4279"/>
                  </a:cubicBezTo>
                  <a:lnTo>
                    <a:pt x="1744" y="4358"/>
                  </a:lnTo>
                  <a:cubicBezTo>
                    <a:pt x="1585" y="4318"/>
                    <a:pt x="1466" y="4279"/>
                    <a:pt x="1308" y="4199"/>
                  </a:cubicBezTo>
                  <a:cubicBezTo>
                    <a:pt x="1268" y="4199"/>
                    <a:pt x="1268" y="4120"/>
                    <a:pt x="1229" y="4081"/>
                  </a:cubicBezTo>
                  <a:cubicBezTo>
                    <a:pt x="1229" y="4041"/>
                    <a:pt x="1348" y="4001"/>
                    <a:pt x="1387" y="4001"/>
                  </a:cubicBezTo>
                  <a:close/>
                  <a:moveTo>
                    <a:pt x="2536" y="4041"/>
                  </a:moveTo>
                  <a:lnTo>
                    <a:pt x="2536" y="4081"/>
                  </a:lnTo>
                  <a:cubicBezTo>
                    <a:pt x="2734" y="4081"/>
                    <a:pt x="2932" y="4120"/>
                    <a:pt x="3170" y="4160"/>
                  </a:cubicBezTo>
                  <a:lnTo>
                    <a:pt x="3922" y="4239"/>
                  </a:lnTo>
                  <a:cubicBezTo>
                    <a:pt x="3922" y="4279"/>
                    <a:pt x="3922" y="4318"/>
                    <a:pt x="3922" y="4318"/>
                  </a:cubicBezTo>
                  <a:cubicBezTo>
                    <a:pt x="3843" y="4358"/>
                    <a:pt x="3724" y="4437"/>
                    <a:pt x="3645" y="4437"/>
                  </a:cubicBezTo>
                  <a:cubicBezTo>
                    <a:pt x="3289" y="4437"/>
                    <a:pt x="2932" y="4397"/>
                    <a:pt x="2576" y="4358"/>
                  </a:cubicBezTo>
                  <a:cubicBezTo>
                    <a:pt x="2536" y="4358"/>
                    <a:pt x="2496" y="4318"/>
                    <a:pt x="2457" y="4318"/>
                  </a:cubicBezTo>
                  <a:cubicBezTo>
                    <a:pt x="2417" y="4279"/>
                    <a:pt x="2378" y="4239"/>
                    <a:pt x="2338" y="4199"/>
                  </a:cubicBezTo>
                  <a:cubicBezTo>
                    <a:pt x="2417" y="4120"/>
                    <a:pt x="2496" y="4041"/>
                    <a:pt x="2536" y="4041"/>
                  </a:cubicBezTo>
                  <a:close/>
                  <a:moveTo>
                    <a:pt x="7100" y="4512"/>
                  </a:moveTo>
                  <a:cubicBezTo>
                    <a:pt x="7112" y="4512"/>
                    <a:pt x="7122" y="4513"/>
                    <a:pt x="7131" y="4516"/>
                  </a:cubicBezTo>
                  <a:lnTo>
                    <a:pt x="7131" y="4556"/>
                  </a:lnTo>
                  <a:cubicBezTo>
                    <a:pt x="7131" y="4714"/>
                    <a:pt x="6893" y="4992"/>
                    <a:pt x="6735" y="4992"/>
                  </a:cubicBezTo>
                  <a:cubicBezTo>
                    <a:pt x="6695" y="4992"/>
                    <a:pt x="6616" y="4912"/>
                    <a:pt x="6616" y="4873"/>
                  </a:cubicBezTo>
                  <a:cubicBezTo>
                    <a:pt x="6616" y="4726"/>
                    <a:pt x="6955" y="4512"/>
                    <a:pt x="7100" y="4512"/>
                  </a:cubicBezTo>
                  <a:close/>
                  <a:moveTo>
                    <a:pt x="2338" y="4754"/>
                  </a:moveTo>
                  <a:cubicBezTo>
                    <a:pt x="2536" y="4794"/>
                    <a:pt x="2734" y="4833"/>
                    <a:pt x="2932" y="4873"/>
                  </a:cubicBezTo>
                  <a:cubicBezTo>
                    <a:pt x="2972" y="4873"/>
                    <a:pt x="3011" y="4952"/>
                    <a:pt x="3051" y="4992"/>
                  </a:cubicBezTo>
                  <a:cubicBezTo>
                    <a:pt x="3011" y="5031"/>
                    <a:pt x="2972" y="5071"/>
                    <a:pt x="2892" y="5071"/>
                  </a:cubicBezTo>
                  <a:cubicBezTo>
                    <a:pt x="2655" y="5031"/>
                    <a:pt x="2417" y="4992"/>
                    <a:pt x="2179" y="4992"/>
                  </a:cubicBezTo>
                  <a:lnTo>
                    <a:pt x="2140" y="4992"/>
                  </a:lnTo>
                  <a:cubicBezTo>
                    <a:pt x="2100" y="4992"/>
                    <a:pt x="2061" y="4992"/>
                    <a:pt x="1981" y="4952"/>
                  </a:cubicBezTo>
                  <a:cubicBezTo>
                    <a:pt x="1942" y="4952"/>
                    <a:pt x="1942" y="4873"/>
                    <a:pt x="1942" y="4873"/>
                  </a:cubicBezTo>
                  <a:cubicBezTo>
                    <a:pt x="1942" y="4794"/>
                    <a:pt x="1981" y="4794"/>
                    <a:pt x="2021" y="4754"/>
                  </a:cubicBezTo>
                  <a:close/>
                  <a:moveTo>
                    <a:pt x="8319" y="4477"/>
                  </a:moveTo>
                  <a:cubicBezTo>
                    <a:pt x="8319" y="4477"/>
                    <a:pt x="8359" y="4516"/>
                    <a:pt x="8359" y="4516"/>
                  </a:cubicBezTo>
                  <a:cubicBezTo>
                    <a:pt x="8319" y="4556"/>
                    <a:pt x="8280" y="4635"/>
                    <a:pt x="8240" y="4675"/>
                  </a:cubicBezTo>
                  <a:cubicBezTo>
                    <a:pt x="7923" y="4873"/>
                    <a:pt x="7646" y="5071"/>
                    <a:pt x="7369" y="5269"/>
                  </a:cubicBezTo>
                  <a:cubicBezTo>
                    <a:pt x="7250" y="5309"/>
                    <a:pt x="7171" y="5348"/>
                    <a:pt x="7052" y="5388"/>
                  </a:cubicBezTo>
                  <a:cubicBezTo>
                    <a:pt x="7012" y="5388"/>
                    <a:pt x="6973" y="5348"/>
                    <a:pt x="6933" y="5309"/>
                  </a:cubicBezTo>
                  <a:cubicBezTo>
                    <a:pt x="6933" y="5269"/>
                    <a:pt x="6933" y="5229"/>
                    <a:pt x="6973" y="5229"/>
                  </a:cubicBezTo>
                  <a:cubicBezTo>
                    <a:pt x="7329" y="4992"/>
                    <a:pt x="7646" y="4754"/>
                    <a:pt x="8002" y="4556"/>
                  </a:cubicBezTo>
                  <a:lnTo>
                    <a:pt x="8002" y="4596"/>
                  </a:lnTo>
                  <a:cubicBezTo>
                    <a:pt x="8121" y="4516"/>
                    <a:pt x="8201" y="4516"/>
                    <a:pt x="8319" y="4477"/>
                  </a:cubicBezTo>
                  <a:close/>
                  <a:moveTo>
                    <a:pt x="6260" y="6814"/>
                  </a:moveTo>
                  <a:cubicBezTo>
                    <a:pt x="6339" y="6814"/>
                    <a:pt x="6378" y="6853"/>
                    <a:pt x="6458" y="6893"/>
                  </a:cubicBezTo>
                  <a:cubicBezTo>
                    <a:pt x="6695" y="7091"/>
                    <a:pt x="6893" y="7329"/>
                    <a:pt x="7091" y="7606"/>
                  </a:cubicBezTo>
                  <a:lnTo>
                    <a:pt x="7052" y="7646"/>
                  </a:lnTo>
                  <a:cubicBezTo>
                    <a:pt x="6973" y="7606"/>
                    <a:pt x="6893" y="7566"/>
                    <a:pt x="6814" y="7527"/>
                  </a:cubicBezTo>
                  <a:cubicBezTo>
                    <a:pt x="6774" y="7527"/>
                    <a:pt x="6774" y="7487"/>
                    <a:pt x="6735" y="7487"/>
                  </a:cubicBezTo>
                  <a:cubicBezTo>
                    <a:pt x="6537" y="7329"/>
                    <a:pt x="6378" y="7131"/>
                    <a:pt x="6180" y="6933"/>
                  </a:cubicBezTo>
                  <a:cubicBezTo>
                    <a:pt x="6148" y="6900"/>
                    <a:pt x="6142" y="6868"/>
                    <a:pt x="6163" y="6835"/>
                  </a:cubicBezTo>
                  <a:lnTo>
                    <a:pt x="6163" y="6835"/>
                  </a:lnTo>
                  <a:cubicBezTo>
                    <a:pt x="6195" y="6814"/>
                    <a:pt x="6227" y="6814"/>
                    <a:pt x="6260" y="6814"/>
                  </a:cubicBezTo>
                  <a:close/>
                  <a:moveTo>
                    <a:pt x="5269" y="6853"/>
                  </a:moveTo>
                  <a:cubicBezTo>
                    <a:pt x="5626" y="7091"/>
                    <a:pt x="5903" y="7368"/>
                    <a:pt x="6180" y="7725"/>
                  </a:cubicBezTo>
                  <a:lnTo>
                    <a:pt x="6101" y="7804"/>
                  </a:lnTo>
                  <a:cubicBezTo>
                    <a:pt x="5982" y="7725"/>
                    <a:pt x="5863" y="7646"/>
                    <a:pt x="5745" y="7566"/>
                  </a:cubicBezTo>
                  <a:cubicBezTo>
                    <a:pt x="5507" y="7408"/>
                    <a:pt x="5309" y="7210"/>
                    <a:pt x="5111" y="7012"/>
                  </a:cubicBezTo>
                  <a:cubicBezTo>
                    <a:pt x="5111" y="6972"/>
                    <a:pt x="5071" y="6933"/>
                    <a:pt x="5111" y="6893"/>
                  </a:cubicBezTo>
                  <a:cubicBezTo>
                    <a:pt x="5111" y="6893"/>
                    <a:pt x="5190" y="6853"/>
                    <a:pt x="5230" y="6853"/>
                  </a:cubicBezTo>
                  <a:close/>
                  <a:moveTo>
                    <a:pt x="6616" y="7923"/>
                  </a:moveTo>
                  <a:cubicBezTo>
                    <a:pt x="6695" y="7923"/>
                    <a:pt x="6735" y="7963"/>
                    <a:pt x="6735" y="8002"/>
                  </a:cubicBezTo>
                  <a:cubicBezTo>
                    <a:pt x="6893" y="8161"/>
                    <a:pt x="7052" y="8359"/>
                    <a:pt x="7210" y="8557"/>
                  </a:cubicBezTo>
                  <a:cubicBezTo>
                    <a:pt x="7210" y="8557"/>
                    <a:pt x="7250" y="8596"/>
                    <a:pt x="7289" y="8676"/>
                  </a:cubicBezTo>
                  <a:cubicBezTo>
                    <a:pt x="7226" y="8676"/>
                    <a:pt x="7188" y="8726"/>
                    <a:pt x="7155" y="8726"/>
                  </a:cubicBezTo>
                  <a:cubicBezTo>
                    <a:pt x="7147" y="8726"/>
                    <a:pt x="7139" y="8723"/>
                    <a:pt x="7131" y="8715"/>
                  </a:cubicBezTo>
                  <a:cubicBezTo>
                    <a:pt x="7052" y="8676"/>
                    <a:pt x="6973" y="8636"/>
                    <a:pt x="6893" y="8596"/>
                  </a:cubicBezTo>
                  <a:lnTo>
                    <a:pt x="6854" y="8557"/>
                  </a:lnTo>
                  <a:cubicBezTo>
                    <a:pt x="6695" y="8398"/>
                    <a:pt x="6576" y="8240"/>
                    <a:pt x="6458" y="8081"/>
                  </a:cubicBezTo>
                  <a:cubicBezTo>
                    <a:pt x="6458" y="8042"/>
                    <a:pt x="6458" y="7963"/>
                    <a:pt x="6458" y="7923"/>
                  </a:cubicBezTo>
                  <a:close/>
                  <a:moveTo>
                    <a:pt x="5230" y="0"/>
                  </a:moveTo>
                  <a:cubicBezTo>
                    <a:pt x="5150" y="199"/>
                    <a:pt x="5111" y="357"/>
                    <a:pt x="5032" y="515"/>
                  </a:cubicBezTo>
                  <a:cubicBezTo>
                    <a:pt x="4596" y="1387"/>
                    <a:pt x="4160" y="2258"/>
                    <a:pt x="3724" y="3130"/>
                  </a:cubicBezTo>
                  <a:cubicBezTo>
                    <a:pt x="3645" y="3288"/>
                    <a:pt x="3526" y="3447"/>
                    <a:pt x="3407" y="3605"/>
                  </a:cubicBezTo>
                  <a:cubicBezTo>
                    <a:pt x="3289" y="3684"/>
                    <a:pt x="3209" y="3724"/>
                    <a:pt x="3091" y="3724"/>
                  </a:cubicBezTo>
                  <a:cubicBezTo>
                    <a:pt x="2615" y="3724"/>
                    <a:pt x="2179" y="3645"/>
                    <a:pt x="1744" y="3605"/>
                  </a:cubicBezTo>
                  <a:cubicBezTo>
                    <a:pt x="1150" y="3566"/>
                    <a:pt x="595" y="3526"/>
                    <a:pt x="1" y="3486"/>
                  </a:cubicBezTo>
                  <a:lnTo>
                    <a:pt x="1" y="3566"/>
                  </a:lnTo>
                  <a:cubicBezTo>
                    <a:pt x="40" y="3605"/>
                    <a:pt x="80" y="3645"/>
                    <a:pt x="120" y="3684"/>
                  </a:cubicBezTo>
                  <a:cubicBezTo>
                    <a:pt x="714" y="4437"/>
                    <a:pt x="1387" y="5110"/>
                    <a:pt x="2140" y="5665"/>
                  </a:cubicBezTo>
                  <a:cubicBezTo>
                    <a:pt x="2219" y="5705"/>
                    <a:pt x="2259" y="5784"/>
                    <a:pt x="2298" y="5824"/>
                  </a:cubicBezTo>
                  <a:lnTo>
                    <a:pt x="2378" y="5824"/>
                  </a:lnTo>
                  <a:cubicBezTo>
                    <a:pt x="2378" y="5982"/>
                    <a:pt x="2378" y="6101"/>
                    <a:pt x="2338" y="6259"/>
                  </a:cubicBezTo>
                  <a:cubicBezTo>
                    <a:pt x="2259" y="6814"/>
                    <a:pt x="2100" y="7368"/>
                    <a:pt x="1863" y="7883"/>
                  </a:cubicBezTo>
                  <a:cubicBezTo>
                    <a:pt x="1625" y="8517"/>
                    <a:pt x="1348" y="9191"/>
                    <a:pt x="1110" y="9824"/>
                  </a:cubicBezTo>
                  <a:cubicBezTo>
                    <a:pt x="1110" y="9904"/>
                    <a:pt x="1070" y="9983"/>
                    <a:pt x="1070" y="10022"/>
                  </a:cubicBezTo>
                  <a:lnTo>
                    <a:pt x="1110" y="10062"/>
                  </a:lnTo>
                  <a:cubicBezTo>
                    <a:pt x="1427" y="9824"/>
                    <a:pt x="1783" y="9587"/>
                    <a:pt x="2061" y="9349"/>
                  </a:cubicBezTo>
                  <a:cubicBezTo>
                    <a:pt x="2774" y="8676"/>
                    <a:pt x="3487" y="8042"/>
                    <a:pt x="4200" y="7368"/>
                  </a:cubicBezTo>
                  <a:cubicBezTo>
                    <a:pt x="4239" y="7289"/>
                    <a:pt x="4319" y="7210"/>
                    <a:pt x="4437" y="7170"/>
                  </a:cubicBezTo>
                  <a:cubicBezTo>
                    <a:pt x="4477" y="7091"/>
                    <a:pt x="4556" y="7091"/>
                    <a:pt x="4635" y="7091"/>
                  </a:cubicBezTo>
                  <a:cubicBezTo>
                    <a:pt x="4675" y="7091"/>
                    <a:pt x="4715" y="7210"/>
                    <a:pt x="4715" y="7289"/>
                  </a:cubicBezTo>
                  <a:lnTo>
                    <a:pt x="4675" y="7329"/>
                  </a:lnTo>
                  <a:cubicBezTo>
                    <a:pt x="5190" y="7725"/>
                    <a:pt x="5665" y="8161"/>
                    <a:pt x="6220" y="8596"/>
                  </a:cubicBezTo>
                  <a:cubicBezTo>
                    <a:pt x="6339" y="8676"/>
                    <a:pt x="6418" y="8755"/>
                    <a:pt x="6497" y="8834"/>
                  </a:cubicBezTo>
                  <a:cubicBezTo>
                    <a:pt x="6933" y="9191"/>
                    <a:pt x="7448" y="9468"/>
                    <a:pt x="7963" y="9626"/>
                  </a:cubicBezTo>
                  <a:cubicBezTo>
                    <a:pt x="7963" y="9428"/>
                    <a:pt x="7923" y="9270"/>
                    <a:pt x="7884" y="9111"/>
                  </a:cubicBezTo>
                  <a:cubicBezTo>
                    <a:pt x="7804" y="8557"/>
                    <a:pt x="7646" y="8002"/>
                    <a:pt x="7488" y="7487"/>
                  </a:cubicBezTo>
                  <a:cubicBezTo>
                    <a:pt x="7369" y="7170"/>
                    <a:pt x="7210" y="6853"/>
                    <a:pt x="7091" y="6537"/>
                  </a:cubicBezTo>
                  <a:cubicBezTo>
                    <a:pt x="6933" y="6140"/>
                    <a:pt x="6933" y="6061"/>
                    <a:pt x="7369" y="5784"/>
                  </a:cubicBezTo>
                  <a:cubicBezTo>
                    <a:pt x="7488" y="5705"/>
                    <a:pt x="7646" y="5625"/>
                    <a:pt x="7765" y="5546"/>
                  </a:cubicBezTo>
                  <a:cubicBezTo>
                    <a:pt x="8478" y="5031"/>
                    <a:pt x="9191" y="4477"/>
                    <a:pt x="9864" y="3843"/>
                  </a:cubicBezTo>
                  <a:lnTo>
                    <a:pt x="9943" y="3724"/>
                  </a:lnTo>
                  <a:cubicBezTo>
                    <a:pt x="9706" y="3684"/>
                    <a:pt x="9508" y="3645"/>
                    <a:pt x="9310" y="3645"/>
                  </a:cubicBezTo>
                  <a:cubicBezTo>
                    <a:pt x="8597" y="3566"/>
                    <a:pt x="7923" y="3526"/>
                    <a:pt x="7250" y="3486"/>
                  </a:cubicBezTo>
                  <a:cubicBezTo>
                    <a:pt x="6933" y="3447"/>
                    <a:pt x="6616" y="3407"/>
                    <a:pt x="6299" y="3328"/>
                  </a:cubicBezTo>
                  <a:cubicBezTo>
                    <a:pt x="6220" y="3328"/>
                    <a:pt x="6141" y="3249"/>
                    <a:pt x="6101" y="3169"/>
                  </a:cubicBezTo>
                  <a:cubicBezTo>
                    <a:pt x="5943" y="2694"/>
                    <a:pt x="5784" y="2179"/>
                    <a:pt x="5626" y="1704"/>
                  </a:cubicBezTo>
                  <a:cubicBezTo>
                    <a:pt x="5507" y="1189"/>
                    <a:pt x="5388" y="595"/>
                    <a:pt x="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7082169" y="2801445"/>
              <a:ext cx="694485" cy="669929"/>
            </a:xfrm>
            <a:custGeom>
              <a:avLst/>
              <a:gdLst/>
              <a:ahLst/>
              <a:cxnLst/>
              <a:rect l="l" t="t" r="r" b="b"/>
              <a:pathLst>
                <a:path w="10815" h="10433" extrusionOk="0">
                  <a:moveTo>
                    <a:pt x="5617" y="0"/>
                  </a:moveTo>
                  <a:cubicBezTo>
                    <a:pt x="5498" y="0"/>
                    <a:pt x="5462" y="134"/>
                    <a:pt x="5427" y="205"/>
                  </a:cubicBezTo>
                  <a:cubicBezTo>
                    <a:pt x="5071" y="918"/>
                    <a:pt x="4754" y="1591"/>
                    <a:pt x="4437" y="2304"/>
                  </a:cubicBezTo>
                  <a:cubicBezTo>
                    <a:pt x="4160" y="2779"/>
                    <a:pt x="3882" y="3334"/>
                    <a:pt x="3645" y="3849"/>
                  </a:cubicBezTo>
                  <a:cubicBezTo>
                    <a:pt x="3565" y="3968"/>
                    <a:pt x="3486" y="3968"/>
                    <a:pt x="3367" y="3968"/>
                  </a:cubicBezTo>
                  <a:cubicBezTo>
                    <a:pt x="2734" y="3889"/>
                    <a:pt x="2100" y="3809"/>
                    <a:pt x="1466" y="3770"/>
                  </a:cubicBezTo>
                  <a:lnTo>
                    <a:pt x="317" y="3770"/>
                  </a:lnTo>
                  <a:cubicBezTo>
                    <a:pt x="80" y="3770"/>
                    <a:pt x="0" y="3928"/>
                    <a:pt x="80" y="4166"/>
                  </a:cubicBezTo>
                  <a:cubicBezTo>
                    <a:pt x="119" y="4245"/>
                    <a:pt x="159" y="4324"/>
                    <a:pt x="198" y="4364"/>
                  </a:cubicBezTo>
                  <a:cubicBezTo>
                    <a:pt x="357" y="4522"/>
                    <a:pt x="476" y="4720"/>
                    <a:pt x="634" y="4879"/>
                  </a:cubicBezTo>
                  <a:cubicBezTo>
                    <a:pt x="1109" y="5433"/>
                    <a:pt x="1664" y="5948"/>
                    <a:pt x="2258" y="6384"/>
                  </a:cubicBezTo>
                  <a:lnTo>
                    <a:pt x="2298" y="6384"/>
                  </a:lnTo>
                  <a:lnTo>
                    <a:pt x="2258" y="6345"/>
                  </a:lnTo>
                  <a:lnTo>
                    <a:pt x="2654" y="6345"/>
                  </a:lnTo>
                  <a:cubicBezTo>
                    <a:pt x="2615" y="6265"/>
                    <a:pt x="2575" y="6226"/>
                    <a:pt x="2496" y="6186"/>
                  </a:cubicBezTo>
                  <a:cubicBezTo>
                    <a:pt x="1743" y="5592"/>
                    <a:pt x="1070" y="4958"/>
                    <a:pt x="476" y="4205"/>
                  </a:cubicBezTo>
                  <a:cubicBezTo>
                    <a:pt x="436" y="4166"/>
                    <a:pt x="396" y="4087"/>
                    <a:pt x="357" y="4047"/>
                  </a:cubicBezTo>
                  <a:lnTo>
                    <a:pt x="357" y="4007"/>
                  </a:lnTo>
                  <a:cubicBezTo>
                    <a:pt x="951" y="4047"/>
                    <a:pt x="1506" y="4087"/>
                    <a:pt x="2100" y="4126"/>
                  </a:cubicBezTo>
                  <a:cubicBezTo>
                    <a:pt x="2535" y="4126"/>
                    <a:pt x="2971" y="4205"/>
                    <a:pt x="3447" y="4205"/>
                  </a:cubicBezTo>
                  <a:cubicBezTo>
                    <a:pt x="3478" y="4216"/>
                    <a:pt x="3507" y="4221"/>
                    <a:pt x="3535" y="4221"/>
                  </a:cubicBezTo>
                  <a:cubicBezTo>
                    <a:pt x="3611" y="4221"/>
                    <a:pt x="3676" y="4184"/>
                    <a:pt x="3763" y="4126"/>
                  </a:cubicBezTo>
                  <a:cubicBezTo>
                    <a:pt x="3882" y="3968"/>
                    <a:pt x="4001" y="3809"/>
                    <a:pt x="4080" y="3611"/>
                  </a:cubicBezTo>
                  <a:cubicBezTo>
                    <a:pt x="4516" y="2740"/>
                    <a:pt x="4952" y="1868"/>
                    <a:pt x="5388" y="997"/>
                  </a:cubicBezTo>
                  <a:cubicBezTo>
                    <a:pt x="5467" y="838"/>
                    <a:pt x="5506" y="680"/>
                    <a:pt x="5586" y="521"/>
                  </a:cubicBezTo>
                  <a:cubicBezTo>
                    <a:pt x="5744" y="1076"/>
                    <a:pt x="5863" y="1631"/>
                    <a:pt x="5982" y="2185"/>
                  </a:cubicBezTo>
                  <a:cubicBezTo>
                    <a:pt x="6140" y="2740"/>
                    <a:pt x="6299" y="3215"/>
                    <a:pt x="6457" y="3690"/>
                  </a:cubicBezTo>
                  <a:cubicBezTo>
                    <a:pt x="6497" y="3770"/>
                    <a:pt x="6576" y="3849"/>
                    <a:pt x="6655" y="3889"/>
                  </a:cubicBezTo>
                  <a:cubicBezTo>
                    <a:pt x="6972" y="3928"/>
                    <a:pt x="7289" y="3968"/>
                    <a:pt x="7606" y="4007"/>
                  </a:cubicBezTo>
                  <a:cubicBezTo>
                    <a:pt x="8279" y="4087"/>
                    <a:pt x="8953" y="4126"/>
                    <a:pt x="9666" y="4166"/>
                  </a:cubicBezTo>
                  <a:cubicBezTo>
                    <a:pt x="9864" y="4166"/>
                    <a:pt x="10062" y="4205"/>
                    <a:pt x="10299" y="4245"/>
                  </a:cubicBezTo>
                  <a:lnTo>
                    <a:pt x="10220" y="4364"/>
                  </a:lnTo>
                  <a:cubicBezTo>
                    <a:pt x="9547" y="4998"/>
                    <a:pt x="8834" y="5552"/>
                    <a:pt x="8121" y="6107"/>
                  </a:cubicBezTo>
                  <a:cubicBezTo>
                    <a:pt x="8002" y="6186"/>
                    <a:pt x="7844" y="6265"/>
                    <a:pt x="7725" y="6345"/>
                  </a:cubicBezTo>
                  <a:cubicBezTo>
                    <a:pt x="7289" y="6582"/>
                    <a:pt x="7289" y="6701"/>
                    <a:pt x="7447" y="7097"/>
                  </a:cubicBezTo>
                  <a:cubicBezTo>
                    <a:pt x="7566" y="7374"/>
                    <a:pt x="7725" y="7691"/>
                    <a:pt x="7844" y="8008"/>
                  </a:cubicBezTo>
                  <a:cubicBezTo>
                    <a:pt x="8042" y="8523"/>
                    <a:pt x="8160" y="9078"/>
                    <a:pt x="8279" y="9632"/>
                  </a:cubicBezTo>
                  <a:cubicBezTo>
                    <a:pt x="8319" y="9791"/>
                    <a:pt x="8319" y="9949"/>
                    <a:pt x="8358" y="10147"/>
                  </a:cubicBezTo>
                  <a:cubicBezTo>
                    <a:pt x="7804" y="9989"/>
                    <a:pt x="7329" y="9712"/>
                    <a:pt x="6893" y="9355"/>
                  </a:cubicBezTo>
                  <a:cubicBezTo>
                    <a:pt x="6814" y="9276"/>
                    <a:pt x="6734" y="9197"/>
                    <a:pt x="6616" y="9117"/>
                  </a:cubicBezTo>
                  <a:cubicBezTo>
                    <a:pt x="6101" y="8721"/>
                    <a:pt x="5586" y="8286"/>
                    <a:pt x="5110" y="7850"/>
                  </a:cubicBezTo>
                  <a:lnTo>
                    <a:pt x="4952" y="7969"/>
                  </a:lnTo>
                  <a:cubicBezTo>
                    <a:pt x="5110" y="8167"/>
                    <a:pt x="5308" y="8365"/>
                    <a:pt x="5506" y="8563"/>
                  </a:cubicBezTo>
                  <a:cubicBezTo>
                    <a:pt x="6021" y="9038"/>
                    <a:pt x="6576" y="9474"/>
                    <a:pt x="7130" y="9870"/>
                  </a:cubicBezTo>
                  <a:cubicBezTo>
                    <a:pt x="7447" y="10147"/>
                    <a:pt x="7804" y="10306"/>
                    <a:pt x="8200" y="10425"/>
                  </a:cubicBezTo>
                  <a:cubicBezTo>
                    <a:pt x="8240" y="10430"/>
                    <a:pt x="8276" y="10432"/>
                    <a:pt x="8310" y="10432"/>
                  </a:cubicBezTo>
                  <a:cubicBezTo>
                    <a:pt x="8545" y="10432"/>
                    <a:pt x="8636" y="10311"/>
                    <a:pt x="8636" y="10068"/>
                  </a:cubicBezTo>
                  <a:cubicBezTo>
                    <a:pt x="8636" y="9989"/>
                    <a:pt x="8636" y="9870"/>
                    <a:pt x="8636" y="9791"/>
                  </a:cubicBezTo>
                  <a:cubicBezTo>
                    <a:pt x="8477" y="8721"/>
                    <a:pt x="8121" y="7691"/>
                    <a:pt x="7645" y="6701"/>
                  </a:cubicBezTo>
                  <a:cubicBezTo>
                    <a:pt x="7844" y="6622"/>
                    <a:pt x="8042" y="6503"/>
                    <a:pt x="8200" y="6384"/>
                  </a:cubicBezTo>
                  <a:cubicBezTo>
                    <a:pt x="8834" y="5909"/>
                    <a:pt x="9428" y="5433"/>
                    <a:pt x="10062" y="4918"/>
                  </a:cubicBezTo>
                  <a:cubicBezTo>
                    <a:pt x="10260" y="4720"/>
                    <a:pt x="10498" y="4522"/>
                    <a:pt x="10696" y="4324"/>
                  </a:cubicBezTo>
                  <a:cubicBezTo>
                    <a:pt x="10735" y="4285"/>
                    <a:pt x="10814" y="4166"/>
                    <a:pt x="10814" y="4126"/>
                  </a:cubicBezTo>
                  <a:cubicBezTo>
                    <a:pt x="10775" y="4047"/>
                    <a:pt x="10696" y="4007"/>
                    <a:pt x="10616" y="4007"/>
                  </a:cubicBezTo>
                  <a:cubicBezTo>
                    <a:pt x="10101" y="3928"/>
                    <a:pt x="9586" y="3849"/>
                    <a:pt x="9032" y="3809"/>
                  </a:cubicBezTo>
                  <a:cubicBezTo>
                    <a:pt x="8279" y="3730"/>
                    <a:pt x="7566" y="3690"/>
                    <a:pt x="6774" y="3651"/>
                  </a:cubicBezTo>
                  <a:cubicBezTo>
                    <a:pt x="6695" y="3453"/>
                    <a:pt x="6576" y="3215"/>
                    <a:pt x="6536" y="2977"/>
                  </a:cubicBezTo>
                  <a:cubicBezTo>
                    <a:pt x="6299" y="2066"/>
                    <a:pt x="6101" y="1155"/>
                    <a:pt x="5863" y="244"/>
                  </a:cubicBezTo>
                  <a:cubicBezTo>
                    <a:pt x="5823" y="165"/>
                    <a:pt x="5744" y="46"/>
                    <a:pt x="5665" y="7"/>
                  </a:cubicBezTo>
                  <a:cubicBezTo>
                    <a:pt x="5648" y="2"/>
                    <a:pt x="5632" y="0"/>
                    <a:pt x="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7550152" y="3119810"/>
              <a:ext cx="91635" cy="58562"/>
            </a:xfrm>
            <a:custGeom>
              <a:avLst/>
              <a:gdLst/>
              <a:ahLst/>
              <a:cxnLst/>
              <a:rect l="l" t="t" r="r" b="b"/>
              <a:pathLst>
                <a:path w="1427" h="912" extrusionOk="0">
                  <a:moveTo>
                    <a:pt x="1387" y="0"/>
                  </a:moveTo>
                  <a:cubicBezTo>
                    <a:pt x="1269" y="40"/>
                    <a:pt x="1150" y="79"/>
                    <a:pt x="1070" y="119"/>
                  </a:cubicBezTo>
                  <a:cubicBezTo>
                    <a:pt x="714" y="317"/>
                    <a:pt x="397" y="555"/>
                    <a:pt x="41" y="753"/>
                  </a:cubicBezTo>
                  <a:cubicBezTo>
                    <a:pt x="1" y="792"/>
                    <a:pt x="1" y="832"/>
                    <a:pt x="1" y="872"/>
                  </a:cubicBezTo>
                  <a:cubicBezTo>
                    <a:pt x="41" y="911"/>
                    <a:pt x="80" y="911"/>
                    <a:pt x="120" y="911"/>
                  </a:cubicBezTo>
                  <a:cubicBezTo>
                    <a:pt x="199" y="911"/>
                    <a:pt x="318" y="872"/>
                    <a:pt x="437" y="832"/>
                  </a:cubicBezTo>
                  <a:cubicBezTo>
                    <a:pt x="714" y="634"/>
                    <a:pt x="991" y="436"/>
                    <a:pt x="1308" y="238"/>
                  </a:cubicBezTo>
                  <a:cubicBezTo>
                    <a:pt x="1348" y="198"/>
                    <a:pt x="1387" y="119"/>
                    <a:pt x="1427" y="79"/>
                  </a:cubicBezTo>
                  <a:cubicBezTo>
                    <a:pt x="1427" y="40"/>
                    <a:pt x="1387" y="4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7519650" y="3343590"/>
              <a:ext cx="53491" cy="50985"/>
            </a:xfrm>
            <a:custGeom>
              <a:avLst/>
              <a:gdLst/>
              <a:ahLst/>
              <a:cxnLst/>
              <a:rect l="l" t="t" r="r" b="b"/>
              <a:pathLst>
                <a:path w="833" h="794" extrusionOk="0">
                  <a:moveTo>
                    <a:pt x="1" y="1"/>
                  </a:moveTo>
                  <a:lnTo>
                    <a:pt x="1" y="159"/>
                  </a:lnTo>
                  <a:cubicBezTo>
                    <a:pt x="119" y="318"/>
                    <a:pt x="238" y="476"/>
                    <a:pt x="357" y="595"/>
                  </a:cubicBezTo>
                  <a:lnTo>
                    <a:pt x="436" y="674"/>
                  </a:lnTo>
                  <a:cubicBezTo>
                    <a:pt x="516" y="714"/>
                    <a:pt x="555" y="754"/>
                    <a:pt x="634" y="793"/>
                  </a:cubicBezTo>
                  <a:cubicBezTo>
                    <a:pt x="674" y="793"/>
                    <a:pt x="753" y="793"/>
                    <a:pt x="832" y="754"/>
                  </a:cubicBezTo>
                  <a:cubicBezTo>
                    <a:pt x="753" y="674"/>
                    <a:pt x="753" y="635"/>
                    <a:pt x="714" y="595"/>
                  </a:cubicBezTo>
                  <a:cubicBezTo>
                    <a:pt x="555" y="437"/>
                    <a:pt x="436" y="239"/>
                    <a:pt x="278" y="80"/>
                  </a:cubicBezTo>
                  <a:cubicBezTo>
                    <a:pt x="238" y="41"/>
                    <a:pt x="199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7529860" y="3124561"/>
              <a:ext cx="33071" cy="30886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484" y="1"/>
                  </a:moveTo>
                  <a:cubicBezTo>
                    <a:pt x="339" y="1"/>
                    <a:pt x="0" y="212"/>
                    <a:pt x="0" y="322"/>
                  </a:cubicBezTo>
                  <a:cubicBezTo>
                    <a:pt x="0" y="401"/>
                    <a:pt x="79" y="441"/>
                    <a:pt x="119" y="481"/>
                  </a:cubicBezTo>
                  <a:cubicBezTo>
                    <a:pt x="277" y="481"/>
                    <a:pt x="515" y="203"/>
                    <a:pt x="515" y="5"/>
                  </a:cubicBezTo>
                  <a:cubicBezTo>
                    <a:pt x="506" y="2"/>
                    <a:pt x="495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7499295" y="3269874"/>
              <a:ext cx="61133" cy="55993"/>
            </a:xfrm>
            <a:custGeom>
              <a:avLst/>
              <a:gdLst/>
              <a:ahLst/>
              <a:cxnLst/>
              <a:rect l="l" t="t" r="r" b="b"/>
              <a:pathLst>
                <a:path w="952" h="872" extrusionOk="0">
                  <a:moveTo>
                    <a:pt x="120" y="0"/>
                  </a:moveTo>
                  <a:cubicBezTo>
                    <a:pt x="80" y="0"/>
                    <a:pt x="40" y="0"/>
                    <a:pt x="1" y="40"/>
                  </a:cubicBezTo>
                  <a:cubicBezTo>
                    <a:pt x="1" y="79"/>
                    <a:pt x="1" y="119"/>
                    <a:pt x="1" y="159"/>
                  </a:cubicBezTo>
                  <a:cubicBezTo>
                    <a:pt x="238" y="357"/>
                    <a:pt x="397" y="555"/>
                    <a:pt x="595" y="753"/>
                  </a:cubicBezTo>
                  <a:cubicBezTo>
                    <a:pt x="634" y="753"/>
                    <a:pt x="634" y="753"/>
                    <a:pt x="674" y="792"/>
                  </a:cubicBezTo>
                  <a:cubicBezTo>
                    <a:pt x="753" y="832"/>
                    <a:pt x="833" y="832"/>
                    <a:pt x="912" y="872"/>
                  </a:cubicBezTo>
                  <a:lnTo>
                    <a:pt x="951" y="792"/>
                  </a:lnTo>
                  <a:cubicBezTo>
                    <a:pt x="753" y="515"/>
                    <a:pt x="555" y="278"/>
                    <a:pt x="318" y="79"/>
                  </a:cubicBezTo>
                  <a:cubicBezTo>
                    <a:pt x="238" y="40"/>
                    <a:pt x="19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7430652" y="3273791"/>
              <a:ext cx="71279" cy="59718"/>
            </a:xfrm>
            <a:custGeom>
              <a:avLst/>
              <a:gdLst/>
              <a:ahLst/>
              <a:cxnLst/>
              <a:rect l="l" t="t" r="r" b="b"/>
              <a:pathLst>
                <a:path w="1110" h="930" extrusionOk="0">
                  <a:moveTo>
                    <a:pt x="179" y="1"/>
                  </a:moveTo>
                  <a:cubicBezTo>
                    <a:pt x="167" y="1"/>
                    <a:pt x="159" y="5"/>
                    <a:pt x="159" y="18"/>
                  </a:cubicBezTo>
                  <a:cubicBezTo>
                    <a:pt x="159" y="18"/>
                    <a:pt x="40" y="18"/>
                    <a:pt x="40" y="58"/>
                  </a:cubicBezTo>
                  <a:cubicBezTo>
                    <a:pt x="0" y="98"/>
                    <a:pt x="40" y="177"/>
                    <a:pt x="79" y="217"/>
                  </a:cubicBezTo>
                  <a:cubicBezTo>
                    <a:pt x="277" y="375"/>
                    <a:pt x="476" y="573"/>
                    <a:pt x="674" y="731"/>
                  </a:cubicBezTo>
                  <a:cubicBezTo>
                    <a:pt x="792" y="811"/>
                    <a:pt x="911" y="890"/>
                    <a:pt x="1070" y="930"/>
                  </a:cubicBezTo>
                  <a:lnTo>
                    <a:pt x="1109" y="890"/>
                  </a:lnTo>
                  <a:cubicBezTo>
                    <a:pt x="872" y="533"/>
                    <a:pt x="555" y="256"/>
                    <a:pt x="238" y="18"/>
                  </a:cubicBezTo>
                  <a:cubicBezTo>
                    <a:pt x="238" y="18"/>
                    <a:pt x="203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7367017" y="2982460"/>
              <a:ext cx="50987" cy="94136"/>
            </a:xfrm>
            <a:custGeom>
              <a:avLst/>
              <a:gdLst/>
              <a:ahLst/>
              <a:cxnLst/>
              <a:rect l="l" t="t" r="r" b="b"/>
              <a:pathLst>
                <a:path w="794" h="1466" extrusionOk="0">
                  <a:moveTo>
                    <a:pt x="714" y="0"/>
                  </a:moveTo>
                  <a:cubicBezTo>
                    <a:pt x="714" y="0"/>
                    <a:pt x="635" y="0"/>
                    <a:pt x="595" y="40"/>
                  </a:cubicBezTo>
                  <a:cubicBezTo>
                    <a:pt x="555" y="79"/>
                    <a:pt x="555" y="119"/>
                    <a:pt x="516" y="158"/>
                  </a:cubicBezTo>
                  <a:cubicBezTo>
                    <a:pt x="357" y="475"/>
                    <a:pt x="199" y="753"/>
                    <a:pt x="80" y="1070"/>
                  </a:cubicBezTo>
                  <a:cubicBezTo>
                    <a:pt x="40" y="1188"/>
                    <a:pt x="1" y="1307"/>
                    <a:pt x="40" y="1466"/>
                  </a:cubicBezTo>
                  <a:lnTo>
                    <a:pt x="120" y="1466"/>
                  </a:lnTo>
                  <a:cubicBezTo>
                    <a:pt x="199" y="1386"/>
                    <a:pt x="239" y="1307"/>
                    <a:pt x="318" y="1228"/>
                  </a:cubicBezTo>
                  <a:cubicBezTo>
                    <a:pt x="437" y="951"/>
                    <a:pt x="555" y="713"/>
                    <a:pt x="674" y="436"/>
                  </a:cubicBezTo>
                  <a:cubicBezTo>
                    <a:pt x="714" y="357"/>
                    <a:pt x="753" y="238"/>
                    <a:pt x="793" y="158"/>
                  </a:cubicBezTo>
                  <a:cubicBezTo>
                    <a:pt x="793" y="119"/>
                    <a:pt x="753" y="4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7153381" y="3208808"/>
              <a:ext cx="256988" cy="293836"/>
            </a:xfrm>
            <a:custGeom>
              <a:avLst/>
              <a:gdLst/>
              <a:ahLst/>
              <a:cxnLst/>
              <a:rect l="l" t="t" r="r" b="b"/>
              <a:pathLst>
                <a:path w="4002" h="4576" extrusionOk="0">
                  <a:moveTo>
                    <a:pt x="1110" y="1"/>
                  </a:moveTo>
                  <a:lnTo>
                    <a:pt x="1189" y="80"/>
                  </a:lnTo>
                  <a:cubicBezTo>
                    <a:pt x="1268" y="199"/>
                    <a:pt x="1387" y="357"/>
                    <a:pt x="1347" y="397"/>
                  </a:cubicBezTo>
                  <a:cubicBezTo>
                    <a:pt x="1030" y="1387"/>
                    <a:pt x="713" y="2338"/>
                    <a:pt x="357" y="3288"/>
                  </a:cubicBezTo>
                  <a:cubicBezTo>
                    <a:pt x="278" y="3566"/>
                    <a:pt x="159" y="3843"/>
                    <a:pt x="40" y="4120"/>
                  </a:cubicBezTo>
                  <a:cubicBezTo>
                    <a:pt x="0" y="4279"/>
                    <a:pt x="40" y="4437"/>
                    <a:pt x="159" y="4516"/>
                  </a:cubicBezTo>
                  <a:cubicBezTo>
                    <a:pt x="218" y="4556"/>
                    <a:pt x="288" y="4576"/>
                    <a:pt x="357" y="4576"/>
                  </a:cubicBezTo>
                  <a:cubicBezTo>
                    <a:pt x="426" y="4576"/>
                    <a:pt x="496" y="4556"/>
                    <a:pt x="555" y="4516"/>
                  </a:cubicBezTo>
                  <a:cubicBezTo>
                    <a:pt x="793" y="4358"/>
                    <a:pt x="1030" y="4199"/>
                    <a:pt x="1228" y="4041"/>
                  </a:cubicBezTo>
                  <a:cubicBezTo>
                    <a:pt x="1862" y="3486"/>
                    <a:pt x="2456" y="2932"/>
                    <a:pt x="3090" y="2377"/>
                  </a:cubicBezTo>
                  <a:cubicBezTo>
                    <a:pt x="3328" y="2100"/>
                    <a:pt x="3605" y="1862"/>
                    <a:pt x="3843" y="1625"/>
                  </a:cubicBezTo>
                  <a:lnTo>
                    <a:pt x="4001" y="1506"/>
                  </a:lnTo>
                  <a:lnTo>
                    <a:pt x="4001" y="1466"/>
                  </a:lnTo>
                  <a:cubicBezTo>
                    <a:pt x="4001" y="1427"/>
                    <a:pt x="3962" y="1308"/>
                    <a:pt x="3922" y="1308"/>
                  </a:cubicBezTo>
                  <a:cubicBezTo>
                    <a:pt x="3899" y="1296"/>
                    <a:pt x="3876" y="1291"/>
                    <a:pt x="3852" y="1291"/>
                  </a:cubicBezTo>
                  <a:cubicBezTo>
                    <a:pt x="3796" y="1291"/>
                    <a:pt x="3740" y="1319"/>
                    <a:pt x="3684" y="1347"/>
                  </a:cubicBezTo>
                  <a:cubicBezTo>
                    <a:pt x="3605" y="1387"/>
                    <a:pt x="3526" y="1466"/>
                    <a:pt x="3447" y="1545"/>
                  </a:cubicBezTo>
                  <a:cubicBezTo>
                    <a:pt x="2734" y="2179"/>
                    <a:pt x="2060" y="2853"/>
                    <a:pt x="1347" y="3526"/>
                  </a:cubicBezTo>
                  <a:cubicBezTo>
                    <a:pt x="1030" y="3803"/>
                    <a:pt x="713" y="4001"/>
                    <a:pt x="397" y="4279"/>
                  </a:cubicBezTo>
                  <a:lnTo>
                    <a:pt x="317" y="4199"/>
                  </a:lnTo>
                  <a:cubicBezTo>
                    <a:pt x="317" y="4160"/>
                    <a:pt x="357" y="4081"/>
                    <a:pt x="397" y="4001"/>
                  </a:cubicBezTo>
                  <a:cubicBezTo>
                    <a:pt x="634" y="3368"/>
                    <a:pt x="872" y="2734"/>
                    <a:pt x="1110" y="2060"/>
                  </a:cubicBezTo>
                  <a:cubicBezTo>
                    <a:pt x="1347" y="1545"/>
                    <a:pt x="1545" y="991"/>
                    <a:pt x="1625" y="436"/>
                  </a:cubicBezTo>
                  <a:cubicBezTo>
                    <a:pt x="1625" y="317"/>
                    <a:pt x="1664" y="159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7260231" y="3094317"/>
              <a:ext cx="99276" cy="25557"/>
            </a:xfrm>
            <a:custGeom>
              <a:avLst/>
              <a:gdLst/>
              <a:ahLst/>
              <a:cxnLst/>
              <a:rect l="l" t="t" r="r" b="b"/>
              <a:pathLst>
                <a:path w="1546" h="398" extrusionOk="0">
                  <a:moveTo>
                    <a:pt x="159" y="1"/>
                  </a:moveTo>
                  <a:cubicBezTo>
                    <a:pt x="79" y="1"/>
                    <a:pt x="40" y="80"/>
                    <a:pt x="0" y="120"/>
                  </a:cubicBezTo>
                  <a:cubicBezTo>
                    <a:pt x="0" y="159"/>
                    <a:pt x="40" y="199"/>
                    <a:pt x="119" y="239"/>
                  </a:cubicBezTo>
                  <a:cubicBezTo>
                    <a:pt x="119" y="278"/>
                    <a:pt x="159" y="278"/>
                    <a:pt x="198" y="278"/>
                  </a:cubicBezTo>
                  <a:cubicBezTo>
                    <a:pt x="555" y="318"/>
                    <a:pt x="911" y="357"/>
                    <a:pt x="1268" y="397"/>
                  </a:cubicBezTo>
                  <a:cubicBezTo>
                    <a:pt x="1347" y="397"/>
                    <a:pt x="1426" y="318"/>
                    <a:pt x="1545" y="278"/>
                  </a:cubicBezTo>
                  <a:cubicBezTo>
                    <a:pt x="1545" y="239"/>
                    <a:pt x="1545" y="199"/>
                    <a:pt x="1545" y="199"/>
                  </a:cubicBezTo>
                  <a:lnTo>
                    <a:pt x="753" y="80"/>
                  </a:lnTo>
                  <a:cubicBezTo>
                    <a:pt x="555" y="80"/>
                    <a:pt x="357" y="4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7229666" y="3137597"/>
              <a:ext cx="73847" cy="20420"/>
            </a:xfrm>
            <a:custGeom>
              <a:avLst/>
              <a:gdLst/>
              <a:ahLst/>
              <a:cxnLst/>
              <a:rect l="l" t="t" r="r" b="b"/>
              <a:pathLst>
                <a:path w="1150" h="318" extrusionOk="0">
                  <a:moveTo>
                    <a:pt x="397" y="0"/>
                  </a:moveTo>
                  <a:lnTo>
                    <a:pt x="397" y="40"/>
                  </a:lnTo>
                  <a:lnTo>
                    <a:pt x="120" y="40"/>
                  </a:lnTo>
                  <a:cubicBezTo>
                    <a:pt x="80" y="40"/>
                    <a:pt x="40" y="80"/>
                    <a:pt x="1" y="119"/>
                  </a:cubicBezTo>
                  <a:cubicBezTo>
                    <a:pt x="1" y="119"/>
                    <a:pt x="1" y="198"/>
                    <a:pt x="80" y="198"/>
                  </a:cubicBezTo>
                  <a:cubicBezTo>
                    <a:pt x="120" y="238"/>
                    <a:pt x="159" y="238"/>
                    <a:pt x="238" y="278"/>
                  </a:cubicBezTo>
                  <a:cubicBezTo>
                    <a:pt x="476" y="278"/>
                    <a:pt x="714" y="317"/>
                    <a:pt x="991" y="317"/>
                  </a:cubicBezTo>
                  <a:cubicBezTo>
                    <a:pt x="1031" y="317"/>
                    <a:pt x="1070" y="278"/>
                    <a:pt x="1150" y="278"/>
                  </a:cubicBezTo>
                  <a:cubicBezTo>
                    <a:pt x="1070" y="198"/>
                    <a:pt x="1070" y="119"/>
                    <a:pt x="991" y="119"/>
                  </a:cubicBezTo>
                  <a:cubicBezTo>
                    <a:pt x="793" y="80"/>
                    <a:pt x="595" y="4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7181378" y="3091813"/>
              <a:ext cx="45850" cy="22924"/>
            </a:xfrm>
            <a:custGeom>
              <a:avLst/>
              <a:gdLst/>
              <a:ahLst/>
              <a:cxnLst/>
              <a:rect l="l" t="t" r="r" b="b"/>
              <a:pathLst>
                <a:path w="714" h="357" extrusionOk="0">
                  <a:moveTo>
                    <a:pt x="198" y="0"/>
                  </a:moveTo>
                  <a:cubicBezTo>
                    <a:pt x="159" y="0"/>
                    <a:pt x="79" y="40"/>
                    <a:pt x="40" y="40"/>
                  </a:cubicBezTo>
                  <a:cubicBezTo>
                    <a:pt x="0" y="80"/>
                    <a:pt x="79" y="159"/>
                    <a:pt x="119" y="159"/>
                  </a:cubicBezTo>
                  <a:cubicBezTo>
                    <a:pt x="277" y="238"/>
                    <a:pt x="396" y="278"/>
                    <a:pt x="555" y="357"/>
                  </a:cubicBezTo>
                  <a:lnTo>
                    <a:pt x="713" y="278"/>
                  </a:lnTo>
                  <a:cubicBezTo>
                    <a:pt x="674" y="198"/>
                    <a:pt x="674" y="159"/>
                    <a:pt x="634" y="119"/>
                  </a:cubicBezTo>
                  <a:cubicBezTo>
                    <a:pt x="476" y="80"/>
                    <a:pt x="317" y="4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7537758" y="2894168"/>
              <a:ext cx="103579" cy="89833"/>
            </a:xfrm>
            <a:custGeom>
              <a:avLst/>
              <a:gdLst/>
              <a:ahLst/>
              <a:cxnLst/>
              <a:rect l="l" t="t" r="r" b="b"/>
              <a:pathLst>
                <a:path w="1613" h="1399" extrusionOk="0">
                  <a:moveTo>
                    <a:pt x="1265" y="0"/>
                  </a:moveTo>
                  <a:cubicBezTo>
                    <a:pt x="1209" y="0"/>
                    <a:pt x="1152" y="20"/>
                    <a:pt x="1105" y="68"/>
                  </a:cubicBezTo>
                  <a:lnTo>
                    <a:pt x="154" y="1018"/>
                  </a:lnTo>
                  <a:cubicBezTo>
                    <a:pt x="0" y="1172"/>
                    <a:pt x="157" y="1398"/>
                    <a:pt x="347" y="1398"/>
                  </a:cubicBezTo>
                  <a:cubicBezTo>
                    <a:pt x="401" y="1398"/>
                    <a:pt x="458" y="1380"/>
                    <a:pt x="511" y="1335"/>
                  </a:cubicBezTo>
                  <a:lnTo>
                    <a:pt x="1462" y="385"/>
                  </a:lnTo>
                  <a:cubicBezTo>
                    <a:pt x="1612" y="204"/>
                    <a:pt x="1442" y="0"/>
                    <a:pt x="1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7519650" y="2829442"/>
              <a:ext cx="52785" cy="70056"/>
            </a:xfrm>
            <a:custGeom>
              <a:avLst/>
              <a:gdLst/>
              <a:ahLst/>
              <a:cxnLst/>
              <a:rect l="l" t="t" r="r" b="b"/>
              <a:pathLst>
                <a:path w="822" h="1091" extrusionOk="0">
                  <a:moveTo>
                    <a:pt x="464" y="0"/>
                  </a:moveTo>
                  <a:cubicBezTo>
                    <a:pt x="392" y="0"/>
                    <a:pt x="330" y="36"/>
                    <a:pt x="317" y="125"/>
                  </a:cubicBezTo>
                  <a:cubicBezTo>
                    <a:pt x="238" y="323"/>
                    <a:pt x="119" y="561"/>
                    <a:pt x="40" y="759"/>
                  </a:cubicBezTo>
                  <a:cubicBezTo>
                    <a:pt x="1" y="878"/>
                    <a:pt x="40" y="997"/>
                    <a:pt x="159" y="1076"/>
                  </a:cubicBezTo>
                  <a:cubicBezTo>
                    <a:pt x="189" y="1086"/>
                    <a:pt x="218" y="1091"/>
                    <a:pt x="248" y="1091"/>
                  </a:cubicBezTo>
                  <a:cubicBezTo>
                    <a:pt x="335" y="1091"/>
                    <a:pt x="417" y="1046"/>
                    <a:pt x="476" y="957"/>
                  </a:cubicBezTo>
                  <a:cubicBezTo>
                    <a:pt x="555" y="759"/>
                    <a:pt x="634" y="521"/>
                    <a:pt x="714" y="323"/>
                  </a:cubicBezTo>
                  <a:cubicBezTo>
                    <a:pt x="821" y="162"/>
                    <a:pt x="618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7631445" y="2945538"/>
              <a:ext cx="102359" cy="56058"/>
            </a:xfrm>
            <a:custGeom>
              <a:avLst/>
              <a:gdLst/>
              <a:ahLst/>
              <a:cxnLst/>
              <a:rect l="l" t="t" r="r" b="b"/>
              <a:pathLst>
                <a:path w="1594" h="873" extrusionOk="0">
                  <a:moveTo>
                    <a:pt x="1273" y="0"/>
                  </a:moveTo>
                  <a:cubicBezTo>
                    <a:pt x="1246" y="0"/>
                    <a:pt x="1219" y="6"/>
                    <a:pt x="1191" y="20"/>
                  </a:cubicBezTo>
                  <a:cubicBezTo>
                    <a:pt x="874" y="179"/>
                    <a:pt x="597" y="298"/>
                    <a:pt x="280" y="417"/>
                  </a:cubicBezTo>
                  <a:cubicBezTo>
                    <a:pt x="0" y="521"/>
                    <a:pt x="121" y="873"/>
                    <a:pt x="344" y="873"/>
                  </a:cubicBezTo>
                  <a:cubicBezTo>
                    <a:pt x="374" y="873"/>
                    <a:pt x="406" y="866"/>
                    <a:pt x="438" y="852"/>
                  </a:cubicBezTo>
                  <a:cubicBezTo>
                    <a:pt x="716" y="733"/>
                    <a:pt x="1032" y="615"/>
                    <a:pt x="1349" y="456"/>
                  </a:cubicBezTo>
                  <a:cubicBezTo>
                    <a:pt x="1594" y="351"/>
                    <a:pt x="1469" y="0"/>
                    <a:pt x="1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7188698" y="2874390"/>
              <a:ext cx="89002" cy="101648"/>
            </a:xfrm>
            <a:custGeom>
              <a:avLst/>
              <a:gdLst/>
              <a:ahLst/>
              <a:cxnLst/>
              <a:rect l="l" t="t" r="r" b="b"/>
              <a:pathLst>
                <a:path w="1386" h="1583" extrusionOk="0">
                  <a:moveTo>
                    <a:pt x="290" y="0"/>
                  </a:moveTo>
                  <a:cubicBezTo>
                    <a:pt x="134" y="0"/>
                    <a:pt x="0" y="168"/>
                    <a:pt x="84" y="336"/>
                  </a:cubicBezTo>
                  <a:lnTo>
                    <a:pt x="876" y="1485"/>
                  </a:lnTo>
                  <a:cubicBezTo>
                    <a:pt x="934" y="1553"/>
                    <a:pt x="1004" y="1582"/>
                    <a:pt x="1071" y="1582"/>
                  </a:cubicBezTo>
                  <a:cubicBezTo>
                    <a:pt x="1237" y="1582"/>
                    <a:pt x="1385" y="1405"/>
                    <a:pt x="1273" y="1208"/>
                  </a:cubicBezTo>
                  <a:lnTo>
                    <a:pt x="480" y="99"/>
                  </a:lnTo>
                  <a:cubicBezTo>
                    <a:pt x="422" y="29"/>
                    <a:pt x="354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7286751" y="2832139"/>
              <a:ext cx="40969" cy="92209"/>
            </a:xfrm>
            <a:custGeom>
              <a:avLst/>
              <a:gdLst/>
              <a:ahLst/>
              <a:cxnLst/>
              <a:rect l="l" t="t" r="r" b="b"/>
              <a:pathLst>
                <a:path w="638" h="1436" extrusionOk="0">
                  <a:moveTo>
                    <a:pt x="259" y="0"/>
                  </a:moveTo>
                  <a:cubicBezTo>
                    <a:pt x="128" y="0"/>
                    <a:pt x="1" y="103"/>
                    <a:pt x="23" y="281"/>
                  </a:cubicBezTo>
                  <a:cubicBezTo>
                    <a:pt x="23" y="598"/>
                    <a:pt x="62" y="915"/>
                    <a:pt x="142" y="1232"/>
                  </a:cubicBezTo>
                  <a:cubicBezTo>
                    <a:pt x="161" y="1366"/>
                    <a:pt x="282" y="1435"/>
                    <a:pt x="397" y="1435"/>
                  </a:cubicBezTo>
                  <a:cubicBezTo>
                    <a:pt x="521" y="1435"/>
                    <a:pt x="638" y="1356"/>
                    <a:pt x="617" y="1192"/>
                  </a:cubicBezTo>
                  <a:cubicBezTo>
                    <a:pt x="538" y="875"/>
                    <a:pt x="498" y="558"/>
                    <a:pt x="498" y="202"/>
                  </a:cubicBezTo>
                  <a:cubicBezTo>
                    <a:pt x="463" y="63"/>
                    <a:pt x="360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7089810" y="2949390"/>
              <a:ext cx="116165" cy="45976"/>
            </a:xfrm>
            <a:custGeom>
              <a:avLst/>
              <a:gdLst/>
              <a:ahLst/>
              <a:cxnLst/>
              <a:rect l="l" t="t" r="r" b="b"/>
              <a:pathLst>
                <a:path w="1809" h="716" extrusionOk="0">
                  <a:moveTo>
                    <a:pt x="357" y="0"/>
                  </a:moveTo>
                  <a:cubicBezTo>
                    <a:pt x="79" y="0"/>
                    <a:pt x="0" y="396"/>
                    <a:pt x="238" y="475"/>
                  </a:cubicBezTo>
                  <a:lnTo>
                    <a:pt x="1426" y="713"/>
                  </a:lnTo>
                  <a:cubicBezTo>
                    <a:pt x="1438" y="715"/>
                    <a:pt x="1450" y="716"/>
                    <a:pt x="1461" y="716"/>
                  </a:cubicBezTo>
                  <a:cubicBezTo>
                    <a:pt x="1713" y="716"/>
                    <a:pt x="1809" y="315"/>
                    <a:pt x="1505" y="277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7071510" y="3237832"/>
              <a:ext cx="128173" cy="69028"/>
            </a:xfrm>
            <a:custGeom>
              <a:avLst/>
              <a:gdLst/>
              <a:ahLst/>
              <a:cxnLst/>
              <a:rect l="l" t="t" r="r" b="b"/>
              <a:pathLst>
                <a:path w="1996" h="1075" extrusionOk="0">
                  <a:moveTo>
                    <a:pt x="1625" y="0"/>
                  </a:moveTo>
                  <a:cubicBezTo>
                    <a:pt x="1589" y="0"/>
                    <a:pt x="1552" y="7"/>
                    <a:pt x="1513" y="24"/>
                  </a:cubicBezTo>
                  <a:cubicBezTo>
                    <a:pt x="1117" y="262"/>
                    <a:pt x="681" y="460"/>
                    <a:pt x="246" y="618"/>
                  </a:cubicBezTo>
                  <a:cubicBezTo>
                    <a:pt x="1" y="723"/>
                    <a:pt x="95" y="1074"/>
                    <a:pt x="311" y="1074"/>
                  </a:cubicBezTo>
                  <a:cubicBezTo>
                    <a:pt x="340" y="1074"/>
                    <a:pt x="371" y="1068"/>
                    <a:pt x="404" y="1054"/>
                  </a:cubicBezTo>
                  <a:cubicBezTo>
                    <a:pt x="879" y="856"/>
                    <a:pt x="1315" y="658"/>
                    <a:pt x="1790" y="420"/>
                  </a:cubicBezTo>
                  <a:cubicBezTo>
                    <a:pt x="1995" y="284"/>
                    <a:pt x="1847" y="0"/>
                    <a:pt x="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7047366" y="3193397"/>
              <a:ext cx="87397" cy="38528"/>
            </a:xfrm>
            <a:custGeom>
              <a:avLst/>
              <a:gdLst/>
              <a:ahLst/>
              <a:cxnLst/>
              <a:rect l="l" t="t" r="r" b="b"/>
              <a:pathLst>
                <a:path w="1361" h="600" extrusionOk="0">
                  <a:moveTo>
                    <a:pt x="1092" y="0"/>
                  </a:moveTo>
                  <a:cubicBezTo>
                    <a:pt x="1081" y="0"/>
                    <a:pt x="1069" y="1"/>
                    <a:pt x="1057" y="3"/>
                  </a:cubicBezTo>
                  <a:lnTo>
                    <a:pt x="305" y="122"/>
                  </a:lnTo>
                  <a:cubicBezTo>
                    <a:pt x="0" y="160"/>
                    <a:pt x="25" y="599"/>
                    <a:pt x="308" y="599"/>
                  </a:cubicBezTo>
                  <a:cubicBezTo>
                    <a:pt x="319" y="599"/>
                    <a:pt x="332" y="599"/>
                    <a:pt x="344" y="597"/>
                  </a:cubicBezTo>
                  <a:lnTo>
                    <a:pt x="1057" y="478"/>
                  </a:lnTo>
                  <a:cubicBezTo>
                    <a:pt x="1360" y="402"/>
                    <a:pt x="1337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7100662" y="3313859"/>
              <a:ext cx="80076" cy="81036"/>
            </a:xfrm>
            <a:custGeom>
              <a:avLst/>
              <a:gdLst/>
              <a:ahLst/>
              <a:cxnLst/>
              <a:rect l="l" t="t" r="r" b="b"/>
              <a:pathLst>
                <a:path w="1247" h="1262" extrusionOk="0">
                  <a:moveTo>
                    <a:pt x="923" y="0"/>
                  </a:moveTo>
                  <a:cubicBezTo>
                    <a:pt x="850" y="0"/>
                    <a:pt x="780" y="32"/>
                    <a:pt x="742" y="107"/>
                  </a:cubicBezTo>
                  <a:cubicBezTo>
                    <a:pt x="544" y="385"/>
                    <a:pt x="386" y="662"/>
                    <a:pt x="148" y="900"/>
                  </a:cubicBezTo>
                  <a:cubicBezTo>
                    <a:pt x="0" y="1048"/>
                    <a:pt x="161" y="1262"/>
                    <a:pt x="335" y="1262"/>
                  </a:cubicBezTo>
                  <a:cubicBezTo>
                    <a:pt x="394" y="1262"/>
                    <a:pt x="454" y="1237"/>
                    <a:pt x="505" y="1177"/>
                  </a:cubicBezTo>
                  <a:cubicBezTo>
                    <a:pt x="742" y="900"/>
                    <a:pt x="980" y="622"/>
                    <a:pt x="1138" y="306"/>
                  </a:cubicBezTo>
                  <a:cubicBezTo>
                    <a:pt x="1246" y="144"/>
                    <a:pt x="1079" y="0"/>
                    <a:pt x="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7392445" y="3384878"/>
              <a:ext cx="35704" cy="108326"/>
            </a:xfrm>
            <a:custGeom>
              <a:avLst/>
              <a:gdLst/>
              <a:ahLst/>
              <a:cxnLst/>
              <a:rect l="l" t="t" r="r" b="b"/>
              <a:pathLst>
                <a:path w="556" h="1687" extrusionOk="0">
                  <a:moveTo>
                    <a:pt x="262" y="1"/>
                  </a:moveTo>
                  <a:cubicBezTo>
                    <a:pt x="146" y="1"/>
                    <a:pt x="22" y="81"/>
                    <a:pt x="1" y="229"/>
                  </a:cubicBezTo>
                  <a:cubicBezTo>
                    <a:pt x="41" y="626"/>
                    <a:pt x="80" y="1061"/>
                    <a:pt x="80" y="1497"/>
                  </a:cubicBezTo>
                  <a:cubicBezTo>
                    <a:pt x="99" y="1626"/>
                    <a:pt x="194" y="1686"/>
                    <a:pt x="295" y="1686"/>
                  </a:cubicBezTo>
                  <a:cubicBezTo>
                    <a:pt x="411" y="1686"/>
                    <a:pt x="534" y="1606"/>
                    <a:pt x="556" y="1457"/>
                  </a:cubicBezTo>
                  <a:cubicBezTo>
                    <a:pt x="556" y="1022"/>
                    <a:pt x="476" y="626"/>
                    <a:pt x="476" y="190"/>
                  </a:cubicBezTo>
                  <a:cubicBezTo>
                    <a:pt x="458" y="61"/>
                    <a:pt x="36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7299080" y="3429185"/>
              <a:ext cx="57793" cy="85852"/>
            </a:xfrm>
            <a:custGeom>
              <a:avLst/>
              <a:gdLst/>
              <a:ahLst/>
              <a:cxnLst/>
              <a:rect l="l" t="t" r="r" b="b"/>
              <a:pathLst>
                <a:path w="900" h="1337" extrusionOk="0">
                  <a:moveTo>
                    <a:pt x="611" y="0"/>
                  </a:moveTo>
                  <a:cubicBezTo>
                    <a:pt x="538" y="0"/>
                    <a:pt x="465" y="39"/>
                    <a:pt x="425" y="134"/>
                  </a:cubicBezTo>
                  <a:cubicBezTo>
                    <a:pt x="267" y="451"/>
                    <a:pt x="148" y="767"/>
                    <a:pt x="69" y="1084"/>
                  </a:cubicBezTo>
                  <a:cubicBezTo>
                    <a:pt x="1" y="1242"/>
                    <a:pt x="126" y="1336"/>
                    <a:pt x="261" y="1336"/>
                  </a:cubicBezTo>
                  <a:cubicBezTo>
                    <a:pt x="363" y="1336"/>
                    <a:pt x="470" y="1283"/>
                    <a:pt x="504" y="1164"/>
                  </a:cubicBezTo>
                  <a:cubicBezTo>
                    <a:pt x="584" y="886"/>
                    <a:pt x="702" y="609"/>
                    <a:pt x="821" y="332"/>
                  </a:cubicBezTo>
                  <a:cubicBezTo>
                    <a:pt x="900" y="149"/>
                    <a:pt x="754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7471427" y="3445687"/>
              <a:ext cx="73526" cy="79367"/>
            </a:xfrm>
            <a:custGeom>
              <a:avLst/>
              <a:gdLst/>
              <a:ahLst/>
              <a:cxnLst/>
              <a:rect l="l" t="t" r="r" b="b"/>
              <a:pathLst>
                <a:path w="1145" h="1236" extrusionOk="0">
                  <a:moveTo>
                    <a:pt x="322" y="1"/>
                  </a:moveTo>
                  <a:cubicBezTo>
                    <a:pt x="165" y="1"/>
                    <a:pt x="1" y="176"/>
                    <a:pt x="118" y="352"/>
                  </a:cubicBezTo>
                  <a:lnTo>
                    <a:pt x="633" y="1144"/>
                  </a:lnTo>
                  <a:cubicBezTo>
                    <a:pt x="676" y="1208"/>
                    <a:pt x="736" y="1235"/>
                    <a:pt x="798" y="1235"/>
                  </a:cubicBezTo>
                  <a:cubicBezTo>
                    <a:pt x="965" y="1235"/>
                    <a:pt x="1145" y="1040"/>
                    <a:pt x="1029" y="867"/>
                  </a:cubicBezTo>
                  <a:cubicBezTo>
                    <a:pt x="831" y="590"/>
                    <a:pt x="672" y="352"/>
                    <a:pt x="474" y="75"/>
                  </a:cubicBezTo>
                  <a:cubicBezTo>
                    <a:pt x="433" y="23"/>
                    <a:pt x="378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7622198" y="3236612"/>
              <a:ext cx="144227" cy="48545"/>
            </a:xfrm>
            <a:custGeom>
              <a:avLst/>
              <a:gdLst/>
              <a:ahLst/>
              <a:cxnLst/>
              <a:rect l="l" t="t" r="r" b="b"/>
              <a:pathLst>
                <a:path w="2246" h="756" extrusionOk="0">
                  <a:moveTo>
                    <a:pt x="344" y="1"/>
                  </a:moveTo>
                  <a:cubicBezTo>
                    <a:pt x="61" y="1"/>
                    <a:pt x="0" y="403"/>
                    <a:pt x="265" y="479"/>
                  </a:cubicBezTo>
                  <a:cubicBezTo>
                    <a:pt x="820" y="597"/>
                    <a:pt x="1335" y="677"/>
                    <a:pt x="1889" y="756"/>
                  </a:cubicBezTo>
                  <a:cubicBezTo>
                    <a:pt x="2167" y="756"/>
                    <a:pt x="2246" y="320"/>
                    <a:pt x="1969" y="281"/>
                  </a:cubicBezTo>
                  <a:cubicBezTo>
                    <a:pt x="1414" y="241"/>
                    <a:pt x="899" y="122"/>
                    <a:pt x="384" y="3"/>
                  </a:cubicBezTo>
                  <a:cubicBezTo>
                    <a:pt x="370" y="2"/>
                    <a:pt x="357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7654497" y="3307374"/>
              <a:ext cx="50922" cy="42701"/>
            </a:xfrm>
            <a:custGeom>
              <a:avLst/>
              <a:gdLst/>
              <a:ahLst/>
              <a:cxnLst/>
              <a:rect l="l" t="t" r="r" b="b"/>
              <a:pathLst>
                <a:path w="793" h="665" extrusionOk="0">
                  <a:moveTo>
                    <a:pt x="258" y="0"/>
                  </a:moveTo>
                  <a:cubicBezTo>
                    <a:pt x="198" y="0"/>
                    <a:pt x="139" y="30"/>
                    <a:pt x="79" y="90"/>
                  </a:cubicBezTo>
                  <a:cubicBezTo>
                    <a:pt x="0" y="169"/>
                    <a:pt x="0" y="327"/>
                    <a:pt x="79" y="407"/>
                  </a:cubicBezTo>
                  <a:lnTo>
                    <a:pt x="357" y="605"/>
                  </a:lnTo>
                  <a:cubicBezTo>
                    <a:pt x="416" y="644"/>
                    <a:pt x="475" y="664"/>
                    <a:pt x="535" y="664"/>
                  </a:cubicBezTo>
                  <a:cubicBezTo>
                    <a:pt x="594" y="664"/>
                    <a:pt x="654" y="644"/>
                    <a:pt x="713" y="605"/>
                  </a:cubicBezTo>
                  <a:cubicBezTo>
                    <a:pt x="792" y="486"/>
                    <a:pt x="792" y="367"/>
                    <a:pt x="713" y="248"/>
                  </a:cubicBezTo>
                  <a:lnTo>
                    <a:pt x="436" y="90"/>
                  </a:lnTo>
                  <a:cubicBezTo>
                    <a:pt x="376" y="30"/>
                    <a:pt x="317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7690970" y="3164951"/>
              <a:ext cx="109615" cy="44114"/>
            </a:xfrm>
            <a:custGeom>
              <a:avLst/>
              <a:gdLst/>
              <a:ahLst/>
              <a:cxnLst/>
              <a:rect l="l" t="t" r="r" b="b"/>
              <a:pathLst>
                <a:path w="1707" h="687" extrusionOk="0">
                  <a:moveTo>
                    <a:pt x="1360" y="1"/>
                  </a:moveTo>
                  <a:cubicBezTo>
                    <a:pt x="1339" y="1"/>
                    <a:pt x="1317" y="4"/>
                    <a:pt x="1294" y="10"/>
                  </a:cubicBezTo>
                  <a:lnTo>
                    <a:pt x="304" y="248"/>
                  </a:lnTo>
                  <a:cubicBezTo>
                    <a:pt x="0" y="286"/>
                    <a:pt x="132" y="686"/>
                    <a:pt x="422" y="686"/>
                  </a:cubicBezTo>
                  <a:cubicBezTo>
                    <a:pt x="435" y="686"/>
                    <a:pt x="448" y="685"/>
                    <a:pt x="462" y="684"/>
                  </a:cubicBezTo>
                  <a:lnTo>
                    <a:pt x="1452" y="446"/>
                  </a:lnTo>
                  <a:cubicBezTo>
                    <a:pt x="1707" y="373"/>
                    <a:pt x="1594" y="1"/>
                    <a:pt x="1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25"/>
          <p:cNvSpPr/>
          <p:nvPr/>
        </p:nvSpPr>
        <p:spPr>
          <a:xfrm rot="1911286">
            <a:off x="409464" y="1049715"/>
            <a:ext cx="417286" cy="266367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5"/>
          <p:cNvSpPr/>
          <p:nvPr/>
        </p:nvSpPr>
        <p:spPr>
          <a:xfrm rot="2370212">
            <a:off x="1207896" y="708020"/>
            <a:ext cx="154141" cy="162638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5"/>
          <p:cNvSpPr/>
          <p:nvPr/>
        </p:nvSpPr>
        <p:spPr>
          <a:xfrm rot="2370212">
            <a:off x="1319293" y="571544"/>
            <a:ext cx="93399" cy="86164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 rot="2370212">
            <a:off x="1051171" y="290623"/>
            <a:ext cx="244844" cy="242421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25"/>
          <p:cNvGrpSpPr/>
          <p:nvPr/>
        </p:nvGrpSpPr>
        <p:grpSpPr>
          <a:xfrm rot="-1977460">
            <a:off x="416860" y="4202865"/>
            <a:ext cx="331950" cy="723489"/>
            <a:chOff x="3802335" y="3241869"/>
            <a:chExt cx="384392" cy="837867"/>
          </a:xfrm>
        </p:grpSpPr>
        <p:sp>
          <p:nvSpPr>
            <p:cNvPr id="484" name="Google Shape;484;p25"/>
            <p:cNvSpPr/>
            <p:nvPr/>
          </p:nvSpPr>
          <p:spPr>
            <a:xfrm>
              <a:off x="3917281" y="3774878"/>
              <a:ext cx="200448" cy="246475"/>
            </a:xfrm>
            <a:custGeom>
              <a:avLst/>
              <a:gdLst/>
              <a:ahLst/>
              <a:cxnLst/>
              <a:rect l="l" t="t" r="r" b="b"/>
              <a:pathLst>
                <a:path w="2417" h="2972" extrusionOk="0">
                  <a:moveTo>
                    <a:pt x="2338" y="1"/>
                  </a:moveTo>
                  <a:lnTo>
                    <a:pt x="2338" y="1"/>
                  </a:lnTo>
                  <a:cubicBezTo>
                    <a:pt x="1704" y="318"/>
                    <a:pt x="1070" y="635"/>
                    <a:pt x="436" y="991"/>
                  </a:cubicBezTo>
                  <a:cubicBezTo>
                    <a:pt x="357" y="1031"/>
                    <a:pt x="317" y="1071"/>
                    <a:pt x="317" y="1150"/>
                  </a:cubicBezTo>
                  <a:cubicBezTo>
                    <a:pt x="278" y="1269"/>
                    <a:pt x="238" y="1387"/>
                    <a:pt x="238" y="1506"/>
                  </a:cubicBezTo>
                  <a:lnTo>
                    <a:pt x="1" y="2972"/>
                  </a:lnTo>
                  <a:cubicBezTo>
                    <a:pt x="1070" y="2497"/>
                    <a:pt x="2417" y="754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3953439" y="3548223"/>
              <a:ext cx="187345" cy="266213"/>
            </a:xfrm>
            <a:custGeom>
              <a:avLst/>
              <a:gdLst/>
              <a:ahLst/>
              <a:cxnLst/>
              <a:rect l="l" t="t" r="r" b="b"/>
              <a:pathLst>
                <a:path w="2259" h="3210" extrusionOk="0">
                  <a:moveTo>
                    <a:pt x="2258" y="1"/>
                  </a:moveTo>
                  <a:lnTo>
                    <a:pt x="2258" y="1"/>
                  </a:lnTo>
                  <a:cubicBezTo>
                    <a:pt x="1862" y="318"/>
                    <a:pt x="1545" y="595"/>
                    <a:pt x="1189" y="833"/>
                  </a:cubicBezTo>
                  <a:cubicBezTo>
                    <a:pt x="793" y="991"/>
                    <a:pt x="515" y="1348"/>
                    <a:pt x="436" y="1783"/>
                  </a:cubicBezTo>
                  <a:cubicBezTo>
                    <a:pt x="396" y="1981"/>
                    <a:pt x="317" y="2140"/>
                    <a:pt x="278" y="2338"/>
                  </a:cubicBezTo>
                  <a:cubicBezTo>
                    <a:pt x="159" y="2615"/>
                    <a:pt x="80" y="2892"/>
                    <a:pt x="0" y="3130"/>
                  </a:cubicBezTo>
                  <a:lnTo>
                    <a:pt x="80" y="3209"/>
                  </a:lnTo>
                  <a:cubicBezTo>
                    <a:pt x="674" y="2853"/>
                    <a:pt x="1268" y="2496"/>
                    <a:pt x="1822" y="2140"/>
                  </a:cubicBezTo>
                  <a:cubicBezTo>
                    <a:pt x="2060" y="2021"/>
                    <a:pt x="2219" y="1744"/>
                    <a:pt x="2179" y="1506"/>
                  </a:cubicBezTo>
                  <a:cubicBezTo>
                    <a:pt x="2179" y="991"/>
                    <a:pt x="2219" y="516"/>
                    <a:pt x="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3933701" y="3344540"/>
              <a:ext cx="138083" cy="259662"/>
            </a:xfrm>
            <a:custGeom>
              <a:avLst/>
              <a:gdLst/>
              <a:ahLst/>
              <a:cxnLst/>
              <a:rect l="l" t="t" r="r" b="b"/>
              <a:pathLst>
                <a:path w="1665" h="3131" extrusionOk="0">
                  <a:moveTo>
                    <a:pt x="1546" y="1"/>
                  </a:moveTo>
                  <a:cubicBezTo>
                    <a:pt x="1070" y="714"/>
                    <a:pt x="555" y="1387"/>
                    <a:pt x="80" y="2100"/>
                  </a:cubicBezTo>
                  <a:cubicBezTo>
                    <a:pt x="1" y="2179"/>
                    <a:pt x="1" y="2259"/>
                    <a:pt x="80" y="2338"/>
                  </a:cubicBezTo>
                  <a:cubicBezTo>
                    <a:pt x="199" y="2615"/>
                    <a:pt x="357" y="2853"/>
                    <a:pt x="555" y="3130"/>
                  </a:cubicBezTo>
                  <a:cubicBezTo>
                    <a:pt x="793" y="2021"/>
                    <a:pt x="1031" y="951"/>
                    <a:pt x="1664" y="80"/>
                  </a:cubicBezTo>
                  <a:lnTo>
                    <a:pt x="15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025674" y="3351091"/>
              <a:ext cx="105241" cy="236689"/>
            </a:xfrm>
            <a:custGeom>
              <a:avLst/>
              <a:gdLst/>
              <a:ahLst/>
              <a:cxnLst/>
              <a:rect l="l" t="t" r="r" b="b"/>
              <a:pathLst>
                <a:path w="1269" h="2854" extrusionOk="0">
                  <a:moveTo>
                    <a:pt x="1031" y="1"/>
                  </a:moveTo>
                  <a:cubicBezTo>
                    <a:pt x="476" y="872"/>
                    <a:pt x="120" y="1863"/>
                    <a:pt x="1" y="2853"/>
                  </a:cubicBezTo>
                  <a:cubicBezTo>
                    <a:pt x="476" y="2615"/>
                    <a:pt x="912" y="2219"/>
                    <a:pt x="1229" y="1744"/>
                  </a:cubicBezTo>
                  <a:cubicBezTo>
                    <a:pt x="1268" y="1704"/>
                    <a:pt x="1268" y="1665"/>
                    <a:pt x="1268" y="1625"/>
                  </a:cubicBezTo>
                  <a:cubicBezTo>
                    <a:pt x="1189" y="1150"/>
                    <a:pt x="1110" y="595"/>
                    <a:pt x="1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3854832" y="3571278"/>
              <a:ext cx="108559" cy="233289"/>
            </a:xfrm>
            <a:custGeom>
              <a:avLst/>
              <a:gdLst/>
              <a:ahLst/>
              <a:cxnLst/>
              <a:rect l="l" t="t" r="r" b="b"/>
              <a:pathLst>
                <a:path w="1309" h="2813" extrusionOk="0">
                  <a:moveTo>
                    <a:pt x="635" y="0"/>
                  </a:moveTo>
                  <a:cubicBezTo>
                    <a:pt x="437" y="475"/>
                    <a:pt x="239" y="990"/>
                    <a:pt x="41" y="1505"/>
                  </a:cubicBezTo>
                  <a:cubicBezTo>
                    <a:pt x="1" y="1585"/>
                    <a:pt x="1" y="1664"/>
                    <a:pt x="41" y="1703"/>
                  </a:cubicBezTo>
                  <a:cubicBezTo>
                    <a:pt x="239" y="2060"/>
                    <a:pt x="476" y="2416"/>
                    <a:pt x="754" y="2813"/>
                  </a:cubicBezTo>
                  <a:cubicBezTo>
                    <a:pt x="912" y="2218"/>
                    <a:pt x="1110" y="1664"/>
                    <a:pt x="1308" y="1109"/>
                  </a:cubicBezTo>
                  <a:cubicBezTo>
                    <a:pt x="1308" y="1030"/>
                    <a:pt x="1308" y="951"/>
                    <a:pt x="1308" y="911"/>
                  </a:cubicBezTo>
                  <a:cubicBezTo>
                    <a:pt x="1110" y="594"/>
                    <a:pt x="912" y="277"/>
                    <a:pt x="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3828625" y="3755223"/>
              <a:ext cx="78869" cy="256344"/>
            </a:xfrm>
            <a:custGeom>
              <a:avLst/>
              <a:gdLst/>
              <a:ahLst/>
              <a:cxnLst/>
              <a:rect l="l" t="t" r="r" b="b"/>
              <a:pathLst>
                <a:path w="951" h="3091" extrusionOk="0">
                  <a:moveTo>
                    <a:pt x="238" y="0"/>
                  </a:moveTo>
                  <a:cubicBezTo>
                    <a:pt x="0" y="1030"/>
                    <a:pt x="119" y="2139"/>
                    <a:pt x="594" y="3090"/>
                  </a:cubicBezTo>
                  <a:cubicBezTo>
                    <a:pt x="673" y="2734"/>
                    <a:pt x="753" y="2377"/>
                    <a:pt x="792" y="2060"/>
                  </a:cubicBezTo>
                  <a:cubicBezTo>
                    <a:pt x="951" y="1624"/>
                    <a:pt x="911" y="1189"/>
                    <a:pt x="673" y="832"/>
                  </a:cubicBezTo>
                  <a:cubicBezTo>
                    <a:pt x="475" y="595"/>
                    <a:pt x="357" y="317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3802335" y="3241869"/>
              <a:ext cx="384392" cy="837867"/>
            </a:xfrm>
            <a:custGeom>
              <a:avLst/>
              <a:gdLst/>
              <a:ahLst/>
              <a:cxnLst/>
              <a:rect l="l" t="t" r="r" b="b"/>
              <a:pathLst>
                <a:path w="4635" h="10103" extrusionOk="0">
                  <a:moveTo>
                    <a:pt x="3724" y="1318"/>
                  </a:moveTo>
                  <a:cubicBezTo>
                    <a:pt x="3803" y="1912"/>
                    <a:pt x="3882" y="2427"/>
                    <a:pt x="3961" y="2942"/>
                  </a:cubicBezTo>
                  <a:cubicBezTo>
                    <a:pt x="3961" y="2982"/>
                    <a:pt x="3961" y="3021"/>
                    <a:pt x="3922" y="3061"/>
                  </a:cubicBezTo>
                  <a:cubicBezTo>
                    <a:pt x="3605" y="3536"/>
                    <a:pt x="3169" y="3932"/>
                    <a:pt x="2694" y="4170"/>
                  </a:cubicBezTo>
                  <a:cubicBezTo>
                    <a:pt x="2813" y="3180"/>
                    <a:pt x="3169" y="2189"/>
                    <a:pt x="3724" y="1318"/>
                  </a:cubicBezTo>
                  <a:close/>
                  <a:moveTo>
                    <a:pt x="3130" y="1239"/>
                  </a:moveTo>
                  <a:lnTo>
                    <a:pt x="3248" y="1318"/>
                  </a:lnTo>
                  <a:cubicBezTo>
                    <a:pt x="2575" y="2189"/>
                    <a:pt x="2377" y="3259"/>
                    <a:pt x="2100" y="4368"/>
                  </a:cubicBezTo>
                  <a:cubicBezTo>
                    <a:pt x="1941" y="4091"/>
                    <a:pt x="1783" y="3853"/>
                    <a:pt x="1624" y="3576"/>
                  </a:cubicBezTo>
                  <a:cubicBezTo>
                    <a:pt x="1585" y="3497"/>
                    <a:pt x="1585" y="3417"/>
                    <a:pt x="1624" y="3338"/>
                  </a:cubicBezTo>
                  <a:cubicBezTo>
                    <a:pt x="2139" y="2625"/>
                    <a:pt x="2615" y="1952"/>
                    <a:pt x="3130" y="1239"/>
                  </a:cubicBezTo>
                  <a:close/>
                  <a:moveTo>
                    <a:pt x="1347" y="3932"/>
                  </a:moveTo>
                  <a:cubicBezTo>
                    <a:pt x="1545" y="4249"/>
                    <a:pt x="1743" y="4566"/>
                    <a:pt x="1902" y="4843"/>
                  </a:cubicBezTo>
                  <a:cubicBezTo>
                    <a:pt x="1941" y="4923"/>
                    <a:pt x="1941" y="5002"/>
                    <a:pt x="1902" y="5081"/>
                  </a:cubicBezTo>
                  <a:cubicBezTo>
                    <a:pt x="1743" y="5636"/>
                    <a:pt x="1545" y="6190"/>
                    <a:pt x="1347" y="6785"/>
                  </a:cubicBezTo>
                  <a:cubicBezTo>
                    <a:pt x="1109" y="6388"/>
                    <a:pt x="872" y="6032"/>
                    <a:pt x="634" y="5675"/>
                  </a:cubicBezTo>
                  <a:cubicBezTo>
                    <a:pt x="634" y="5596"/>
                    <a:pt x="634" y="5557"/>
                    <a:pt x="634" y="5477"/>
                  </a:cubicBezTo>
                  <a:cubicBezTo>
                    <a:pt x="832" y="5002"/>
                    <a:pt x="1070" y="4447"/>
                    <a:pt x="1268" y="3932"/>
                  </a:cubicBezTo>
                  <a:close/>
                  <a:moveTo>
                    <a:pt x="4080" y="3695"/>
                  </a:moveTo>
                  <a:lnTo>
                    <a:pt x="4080" y="3695"/>
                  </a:lnTo>
                  <a:cubicBezTo>
                    <a:pt x="4041" y="4170"/>
                    <a:pt x="4041" y="4685"/>
                    <a:pt x="4001" y="5160"/>
                  </a:cubicBezTo>
                  <a:cubicBezTo>
                    <a:pt x="4041" y="5438"/>
                    <a:pt x="3882" y="5675"/>
                    <a:pt x="3644" y="5794"/>
                  </a:cubicBezTo>
                  <a:cubicBezTo>
                    <a:pt x="3090" y="6151"/>
                    <a:pt x="2496" y="6507"/>
                    <a:pt x="1902" y="6903"/>
                  </a:cubicBezTo>
                  <a:lnTo>
                    <a:pt x="1822" y="6824"/>
                  </a:lnTo>
                  <a:cubicBezTo>
                    <a:pt x="1902" y="6547"/>
                    <a:pt x="1981" y="6270"/>
                    <a:pt x="2060" y="5992"/>
                  </a:cubicBezTo>
                  <a:cubicBezTo>
                    <a:pt x="2139" y="5834"/>
                    <a:pt x="2218" y="5636"/>
                    <a:pt x="2258" y="5477"/>
                  </a:cubicBezTo>
                  <a:cubicBezTo>
                    <a:pt x="2337" y="5042"/>
                    <a:pt x="2615" y="4645"/>
                    <a:pt x="3011" y="4487"/>
                  </a:cubicBezTo>
                  <a:cubicBezTo>
                    <a:pt x="3367" y="4289"/>
                    <a:pt x="3684" y="4012"/>
                    <a:pt x="4080" y="3695"/>
                  </a:cubicBezTo>
                  <a:close/>
                  <a:moveTo>
                    <a:pt x="555" y="6230"/>
                  </a:moveTo>
                  <a:lnTo>
                    <a:pt x="555" y="6230"/>
                  </a:lnTo>
                  <a:cubicBezTo>
                    <a:pt x="674" y="6507"/>
                    <a:pt x="792" y="6785"/>
                    <a:pt x="990" y="7022"/>
                  </a:cubicBezTo>
                  <a:cubicBezTo>
                    <a:pt x="1228" y="7379"/>
                    <a:pt x="1268" y="7814"/>
                    <a:pt x="1109" y="8250"/>
                  </a:cubicBezTo>
                  <a:cubicBezTo>
                    <a:pt x="1030" y="8567"/>
                    <a:pt x="990" y="8924"/>
                    <a:pt x="911" y="9280"/>
                  </a:cubicBezTo>
                  <a:cubicBezTo>
                    <a:pt x="436" y="8329"/>
                    <a:pt x="317" y="7260"/>
                    <a:pt x="555" y="6230"/>
                  </a:cubicBezTo>
                  <a:close/>
                  <a:moveTo>
                    <a:pt x="3724" y="6468"/>
                  </a:moveTo>
                  <a:cubicBezTo>
                    <a:pt x="3803" y="7181"/>
                    <a:pt x="2456" y="8963"/>
                    <a:pt x="1387" y="9439"/>
                  </a:cubicBezTo>
                  <a:lnTo>
                    <a:pt x="1624" y="7933"/>
                  </a:lnTo>
                  <a:cubicBezTo>
                    <a:pt x="1624" y="7814"/>
                    <a:pt x="1664" y="7696"/>
                    <a:pt x="1703" y="7577"/>
                  </a:cubicBezTo>
                  <a:cubicBezTo>
                    <a:pt x="1703" y="7537"/>
                    <a:pt x="1743" y="7458"/>
                    <a:pt x="1822" y="7418"/>
                  </a:cubicBezTo>
                  <a:cubicBezTo>
                    <a:pt x="2456" y="7062"/>
                    <a:pt x="3090" y="6745"/>
                    <a:pt x="3724" y="6468"/>
                  </a:cubicBezTo>
                  <a:close/>
                  <a:moveTo>
                    <a:pt x="3896" y="0"/>
                  </a:moveTo>
                  <a:cubicBezTo>
                    <a:pt x="3800" y="0"/>
                    <a:pt x="3709" y="65"/>
                    <a:pt x="3644" y="130"/>
                  </a:cubicBezTo>
                  <a:cubicBezTo>
                    <a:pt x="2892" y="1001"/>
                    <a:pt x="2139" y="1873"/>
                    <a:pt x="1466" y="2823"/>
                  </a:cubicBezTo>
                  <a:cubicBezTo>
                    <a:pt x="555" y="4051"/>
                    <a:pt x="0" y="5557"/>
                    <a:pt x="0" y="7101"/>
                  </a:cubicBezTo>
                  <a:cubicBezTo>
                    <a:pt x="0" y="7379"/>
                    <a:pt x="0" y="7616"/>
                    <a:pt x="40" y="7894"/>
                  </a:cubicBezTo>
                  <a:cubicBezTo>
                    <a:pt x="119" y="8527"/>
                    <a:pt x="198" y="9240"/>
                    <a:pt x="792" y="9676"/>
                  </a:cubicBezTo>
                  <a:cubicBezTo>
                    <a:pt x="832" y="9676"/>
                    <a:pt x="832" y="9755"/>
                    <a:pt x="832" y="9755"/>
                  </a:cubicBezTo>
                  <a:cubicBezTo>
                    <a:pt x="888" y="9978"/>
                    <a:pt x="963" y="10103"/>
                    <a:pt x="1098" y="10103"/>
                  </a:cubicBezTo>
                  <a:cubicBezTo>
                    <a:pt x="1156" y="10103"/>
                    <a:pt x="1225" y="10080"/>
                    <a:pt x="1307" y="10033"/>
                  </a:cubicBezTo>
                  <a:cubicBezTo>
                    <a:pt x="1902" y="9716"/>
                    <a:pt x="2456" y="9320"/>
                    <a:pt x="2971" y="8884"/>
                  </a:cubicBezTo>
                  <a:cubicBezTo>
                    <a:pt x="4278" y="7418"/>
                    <a:pt x="4635" y="5636"/>
                    <a:pt x="4516" y="3774"/>
                  </a:cubicBezTo>
                  <a:cubicBezTo>
                    <a:pt x="4437" y="2586"/>
                    <a:pt x="4278" y="1437"/>
                    <a:pt x="4159" y="288"/>
                  </a:cubicBezTo>
                  <a:cubicBezTo>
                    <a:pt x="4120" y="169"/>
                    <a:pt x="4041" y="50"/>
                    <a:pt x="3961" y="11"/>
                  </a:cubicBezTo>
                  <a:cubicBezTo>
                    <a:pt x="3940" y="4"/>
                    <a:pt x="3918" y="0"/>
                    <a:pt x="3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25"/>
          <p:cNvSpPr/>
          <p:nvPr/>
        </p:nvSpPr>
        <p:spPr>
          <a:xfrm>
            <a:off x="865617" y="4590545"/>
            <a:ext cx="301460" cy="226965"/>
          </a:xfrm>
          <a:custGeom>
            <a:avLst/>
            <a:gdLst/>
            <a:ahLst/>
            <a:cxnLst/>
            <a:rect l="l" t="t" r="r" b="b"/>
            <a:pathLst>
              <a:path w="8834" h="6651" extrusionOk="0">
                <a:moveTo>
                  <a:pt x="2899" y="501"/>
                </a:moveTo>
                <a:cubicBezTo>
                  <a:pt x="3776" y="501"/>
                  <a:pt x="4566" y="1085"/>
                  <a:pt x="4873" y="1929"/>
                </a:cubicBezTo>
                <a:cubicBezTo>
                  <a:pt x="4810" y="2085"/>
                  <a:pt x="4945" y="2242"/>
                  <a:pt x="5103" y="2242"/>
                </a:cubicBezTo>
                <a:cubicBezTo>
                  <a:pt x="5144" y="2242"/>
                  <a:pt x="5188" y="2231"/>
                  <a:pt x="5229" y="2206"/>
                </a:cubicBezTo>
                <a:cubicBezTo>
                  <a:pt x="5677" y="1947"/>
                  <a:pt x="6223" y="1730"/>
                  <a:pt x="6758" y="1730"/>
                </a:cubicBezTo>
                <a:cubicBezTo>
                  <a:pt x="7123" y="1730"/>
                  <a:pt x="7483" y="1830"/>
                  <a:pt x="7804" y="2087"/>
                </a:cubicBezTo>
                <a:cubicBezTo>
                  <a:pt x="8834" y="2959"/>
                  <a:pt x="8042" y="4226"/>
                  <a:pt x="7210" y="4820"/>
                </a:cubicBezTo>
                <a:cubicBezTo>
                  <a:pt x="5982" y="5573"/>
                  <a:pt x="4635" y="6048"/>
                  <a:pt x="3248" y="6207"/>
                </a:cubicBezTo>
                <a:cubicBezTo>
                  <a:pt x="3248" y="6167"/>
                  <a:pt x="3248" y="6167"/>
                  <a:pt x="3248" y="6128"/>
                </a:cubicBezTo>
                <a:cubicBezTo>
                  <a:pt x="2575" y="5098"/>
                  <a:pt x="2020" y="3949"/>
                  <a:pt x="1664" y="2761"/>
                </a:cubicBezTo>
                <a:cubicBezTo>
                  <a:pt x="1387" y="1810"/>
                  <a:pt x="1624" y="542"/>
                  <a:pt x="2813" y="503"/>
                </a:cubicBezTo>
                <a:cubicBezTo>
                  <a:pt x="2841" y="501"/>
                  <a:pt x="2870" y="501"/>
                  <a:pt x="2899" y="501"/>
                </a:cubicBezTo>
                <a:close/>
                <a:moveTo>
                  <a:pt x="2835" y="1"/>
                </a:moveTo>
                <a:cubicBezTo>
                  <a:pt x="2392" y="1"/>
                  <a:pt x="1956" y="140"/>
                  <a:pt x="1585" y="463"/>
                </a:cubicBezTo>
                <a:cubicBezTo>
                  <a:pt x="0" y="1889"/>
                  <a:pt x="2060" y="5058"/>
                  <a:pt x="2852" y="6365"/>
                </a:cubicBezTo>
                <a:cubicBezTo>
                  <a:pt x="2852" y="6405"/>
                  <a:pt x="2892" y="6445"/>
                  <a:pt x="2971" y="6445"/>
                </a:cubicBezTo>
                <a:cubicBezTo>
                  <a:pt x="2971" y="6547"/>
                  <a:pt x="3060" y="6650"/>
                  <a:pt x="3161" y="6650"/>
                </a:cubicBezTo>
                <a:cubicBezTo>
                  <a:pt x="3177" y="6650"/>
                  <a:pt x="3193" y="6648"/>
                  <a:pt x="3209" y="6643"/>
                </a:cubicBezTo>
                <a:cubicBezTo>
                  <a:pt x="5031" y="6405"/>
                  <a:pt x="8438" y="5652"/>
                  <a:pt x="8755" y="3355"/>
                </a:cubicBezTo>
                <a:cubicBezTo>
                  <a:pt x="8834" y="2562"/>
                  <a:pt x="8438" y="1810"/>
                  <a:pt x="7685" y="1493"/>
                </a:cubicBezTo>
                <a:cubicBezTo>
                  <a:pt x="7348" y="1341"/>
                  <a:pt x="6996" y="1268"/>
                  <a:pt x="6646" y="1268"/>
                </a:cubicBezTo>
                <a:cubicBezTo>
                  <a:pt x="6173" y="1268"/>
                  <a:pt x="5701" y="1401"/>
                  <a:pt x="5269" y="1651"/>
                </a:cubicBezTo>
                <a:cubicBezTo>
                  <a:pt x="4909" y="739"/>
                  <a:pt x="3856" y="1"/>
                  <a:pt x="28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5"/>
          <p:cNvSpPr/>
          <p:nvPr/>
        </p:nvSpPr>
        <p:spPr>
          <a:xfrm rot="10142416">
            <a:off x="173926" y="3968169"/>
            <a:ext cx="417276" cy="266360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25"/>
          <p:cNvGrpSpPr/>
          <p:nvPr/>
        </p:nvGrpSpPr>
        <p:grpSpPr>
          <a:xfrm rot="3098527">
            <a:off x="198100" y="4657783"/>
            <a:ext cx="212727" cy="219475"/>
            <a:chOff x="6109266" y="2958701"/>
            <a:chExt cx="158099" cy="163114"/>
          </a:xfrm>
        </p:grpSpPr>
        <p:sp>
          <p:nvSpPr>
            <p:cNvPr id="494" name="Google Shape;494;p25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8067158" y="4094640"/>
            <a:ext cx="558471" cy="713929"/>
            <a:chOff x="4444590" y="1528318"/>
            <a:chExt cx="2618243" cy="3347064"/>
          </a:xfrm>
        </p:grpSpPr>
        <p:sp>
          <p:nvSpPr>
            <p:cNvPr id="498" name="Google Shape;498;p25"/>
            <p:cNvSpPr/>
            <p:nvPr/>
          </p:nvSpPr>
          <p:spPr>
            <a:xfrm>
              <a:off x="5701623" y="3673030"/>
              <a:ext cx="148890" cy="125982"/>
            </a:xfrm>
            <a:custGeom>
              <a:avLst/>
              <a:gdLst/>
              <a:ahLst/>
              <a:cxnLst/>
              <a:rect l="l" t="t" r="r" b="b"/>
              <a:pathLst>
                <a:path w="793" h="671" extrusionOk="0">
                  <a:moveTo>
                    <a:pt x="356" y="1"/>
                  </a:moveTo>
                  <a:cubicBezTo>
                    <a:pt x="227" y="1"/>
                    <a:pt x="141" y="100"/>
                    <a:pt x="79" y="224"/>
                  </a:cubicBezTo>
                  <a:cubicBezTo>
                    <a:pt x="0" y="422"/>
                    <a:pt x="79" y="620"/>
                    <a:pt x="278" y="660"/>
                  </a:cubicBezTo>
                  <a:cubicBezTo>
                    <a:pt x="299" y="667"/>
                    <a:pt x="322" y="670"/>
                    <a:pt x="346" y="670"/>
                  </a:cubicBezTo>
                  <a:cubicBezTo>
                    <a:pt x="453" y="670"/>
                    <a:pt x="577" y="606"/>
                    <a:pt x="674" y="541"/>
                  </a:cubicBezTo>
                  <a:cubicBezTo>
                    <a:pt x="792" y="422"/>
                    <a:pt x="634" y="105"/>
                    <a:pt x="476" y="26"/>
                  </a:cubicBezTo>
                  <a:cubicBezTo>
                    <a:pt x="432" y="9"/>
                    <a:pt x="393" y="1"/>
                    <a:pt x="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5984197" y="2784204"/>
              <a:ext cx="171233" cy="135182"/>
            </a:xfrm>
            <a:custGeom>
              <a:avLst/>
              <a:gdLst/>
              <a:ahLst/>
              <a:cxnLst/>
              <a:rect l="l" t="t" r="r" b="b"/>
              <a:pathLst>
                <a:path w="912" h="720" extrusionOk="0">
                  <a:moveTo>
                    <a:pt x="534" y="0"/>
                  </a:moveTo>
                  <a:cubicBezTo>
                    <a:pt x="457" y="0"/>
                    <a:pt x="225" y="134"/>
                    <a:pt x="119" y="205"/>
                  </a:cubicBezTo>
                  <a:cubicBezTo>
                    <a:pt x="1" y="323"/>
                    <a:pt x="159" y="680"/>
                    <a:pt x="317" y="720"/>
                  </a:cubicBezTo>
                  <a:cubicBezTo>
                    <a:pt x="476" y="720"/>
                    <a:pt x="674" y="680"/>
                    <a:pt x="832" y="640"/>
                  </a:cubicBezTo>
                  <a:lnTo>
                    <a:pt x="912" y="561"/>
                  </a:lnTo>
                  <a:cubicBezTo>
                    <a:pt x="832" y="363"/>
                    <a:pt x="714" y="165"/>
                    <a:pt x="555" y="6"/>
                  </a:cubicBezTo>
                  <a:cubicBezTo>
                    <a:pt x="551" y="2"/>
                    <a:pt x="54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5642104" y="3114463"/>
              <a:ext cx="245584" cy="206528"/>
            </a:xfrm>
            <a:custGeom>
              <a:avLst/>
              <a:gdLst/>
              <a:ahLst/>
              <a:cxnLst/>
              <a:rect l="l" t="t" r="r" b="b"/>
              <a:pathLst>
                <a:path w="1308" h="1100" extrusionOk="0">
                  <a:moveTo>
                    <a:pt x="563" y="1"/>
                  </a:moveTo>
                  <a:cubicBezTo>
                    <a:pt x="480" y="1"/>
                    <a:pt x="395" y="23"/>
                    <a:pt x="317" y="70"/>
                  </a:cubicBezTo>
                  <a:cubicBezTo>
                    <a:pt x="159" y="149"/>
                    <a:pt x="0" y="228"/>
                    <a:pt x="0" y="466"/>
                  </a:cubicBezTo>
                  <a:cubicBezTo>
                    <a:pt x="0" y="703"/>
                    <a:pt x="119" y="902"/>
                    <a:pt x="357" y="981"/>
                  </a:cubicBezTo>
                  <a:cubicBezTo>
                    <a:pt x="515" y="1060"/>
                    <a:pt x="703" y="1100"/>
                    <a:pt x="862" y="1100"/>
                  </a:cubicBezTo>
                  <a:cubicBezTo>
                    <a:pt x="1020" y="1100"/>
                    <a:pt x="1149" y="1060"/>
                    <a:pt x="1189" y="981"/>
                  </a:cubicBezTo>
                  <a:cubicBezTo>
                    <a:pt x="1308" y="664"/>
                    <a:pt x="1189" y="307"/>
                    <a:pt x="911" y="149"/>
                  </a:cubicBezTo>
                  <a:cubicBezTo>
                    <a:pt x="815" y="53"/>
                    <a:pt x="690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571138" y="2882023"/>
              <a:ext cx="2313142" cy="1911696"/>
            </a:xfrm>
            <a:custGeom>
              <a:avLst/>
              <a:gdLst/>
              <a:ahLst/>
              <a:cxnLst/>
              <a:rect l="l" t="t" r="r" b="b"/>
              <a:pathLst>
                <a:path w="12320" h="10182" extrusionOk="0">
                  <a:moveTo>
                    <a:pt x="1200" y="3401"/>
                  </a:moveTo>
                  <a:cubicBezTo>
                    <a:pt x="1210" y="3401"/>
                    <a:pt x="1220" y="3403"/>
                    <a:pt x="1228" y="3407"/>
                  </a:cubicBezTo>
                  <a:cubicBezTo>
                    <a:pt x="1426" y="3407"/>
                    <a:pt x="1347" y="3566"/>
                    <a:pt x="1347" y="3724"/>
                  </a:cubicBezTo>
                  <a:cubicBezTo>
                    <a:pt x="1347" y="4120"/>
                    <a:pt x="1387" y="4556"/>
                    <a:pt x="1387" y="4992"/>
                  </a:cubicBezTo>
                  <a:cubicBezTo>
                    <a:pt x="1387" y="5229"/>
                    <a:pt x="1426" y="5467"/>
                    <a:pt x="1466" y="5705"/>
                  </a:cubicBezTo>
                  <a:lnTo>
                    <a:pt x="1347" y="5744"/>
                  </a:lnTo>
                  <a:cubicBezTo>
                    <a:pt x="1228" y="5586"/>
                    <a:pt x="1149" y="5467"/>
                    <a:pt x="1070" y="5309"/>
                  </a:cubicBezTo>
                  <a:cubicBezTo>
                    <a:pt x="832" y="4754"/>
                    <a:pt x="832" y="4199"/>
                    <a:pt x="990" y="3645"/>
                  </a:cubicBezTo>
                  <a:cubicBezTo>
                    <a:pt x="990" y="3539"/>
                    <a:pt x="1117" y="3401"/>
                    <a:pt x="1200" y="3401"/>
                  </a:cubicBezTo>
                  <a:close/>
                  <a:moveTo>
                    <a:pt x="10369" y="4024"/>
                  </a:moveTo>
                  <a:cubicBezTo>
                    <a:pt x="10438" y="4024"/>
                    <a:pt x="10507" y="4029"/>
                    <a:pt x="10577" y="4041"/>
                  </a:cubicBezTo>
                  <a:cubicBezTo>
                    <a:pt x="11171" y="4358"/>
                    <a:pt x="11448" y="4912"/>
                    <a:pt x="11210" y="5388"/>
                  </a:cubicBezTo>
                  <a:cubicBezTo>
                    <a:pt x="10977" y="5708"/>
                    <a:pt x="10594" y="5900"/>
                    <a:pt x="10218" y="5900"/>
                  </a:cubicBezTo>
                  <a:cubicBezTo>
                    <a:pt x="10083" y="5900"/>
                    <a:pt x="9949" y="5876"/>
                    <a:pt x="9824" y="5823"/>
                  </a:cubicBezTo>
                  <a:cubicBezTo>
                    <a:pt x="9349" y="5586"/>
                    <a:pt x="9111" y="5031"/>
                    <a:pt x="9349" y="4556"/>
                  </a:cubicBezTo>
                  <a:cubicBezTo>
                    <a:pt x="9586" y="4218"/>
                    <a:pt x="9967" y="4024"/>
                    <a:pt x="10369" y="4024"/>
                  </a:cubicBezTo>
                  <a:close/>
                  <a:moveTo>
                    <a:pt x="2496" y="4833"/>
                  </a:moveTo>
                  <a:cubicBezTo>
                    <a:pt x="2575" y="4873"/>
                    <a:pt x="2615" y="4952"/>
                    <a:pt x="2654" y="5071"/>
                  </a:cubicBezTo>
                  <a:cubicBezTo>
                    <a:pt x="2773" y="5507"/>
                    <a:pt x="2852" y="5942"/>
                    <a:pt x="2931" y="6378"/>
                  </a:cubicBezTo>
                  <a:cubicBezTo>
                    <a:pt x="2971" y="6537"/>
                    <a:pt x="3050" y="6695"/>
                    <a:pt x="3090" y="6853"/>
                  </a:cubicBezTo>
                  <a:cubicBezTo>
                    <a:pt x="2813" y="6853"/>
                    <a:pt x="2615" y="6655"/>
                    <a:pt x="2535" y="6418"/>
                  </a:cubicBezTo>
                  <a:cubicBezTo>
                    <a:pt x="2417" y="6022"/>
                    <a:pt x="2377" y="5625"/>
                    <a:pt x="2258" y="5229"/>
                  </a:cubicBezTo>
                  <a:cubicBezTo>
                    <a:pt x="2258" y="5150"/>
                    <a:pt x="2258" y="5110"/>
                    <a:pt x="2298" y="5031"/>
                  </a:cubicBezTo>
                  <a:cubicBezTo>
                    <a:pt x="2377" y="4952"/>
                    <a:pt x="2417" y="4873"/>
                    <a:pt x="2496" y="4833"/>
                  </a:cubicBezTo>
                  <a:close/>
                  <a:moveTo>
                    <a:pt x="1426" y="6101"/>
                  </a:moveTo>
                  <a:cubicBezTo>
                    <a:pt x="1505" y="6101"/>
                    <a:pt x="1585" y="6101"/>
                    <a:pt x="1624" y="6180"/>
                  </a:cubicBezTo>
                  <a:cubicBezTo>
                    <a:pt x="1902" y="6616"/>
                    <a:pt x="2139" y="7091"/>
                    <a:pt x="2456" y="7646"/>
                  </a:cubicBezTo>
                  <a:cubicBezTo>
                    <a:pt x="2298" y="7606"/>
                    <a:pt x="2100" y="7566"/>
                    <a:pt x="1941" y="7487"/>
                  </a:cubicBezTo>
                  <a:lnTo>
                    <a:pt x="1981" y="7487"/>
                  </a:lnTo>
                  <a:cubicBezTo>
                    <a:pt x="1585" y="7210"/>
                    <a:pt x="1307" y="6774"/>
                    <a:pt x="1307" y="6299"/>
                  </a:cubicBezTo>
                  <a:cubicBezTo>
                    <a:pt x="1307" y="6220"/>
                    <a:pt x="1347" y="6140"/>
                    <a:pt x="1426" y="6101"/>
                  </a:cubicBezTo>
                  <a:close/>
                  <a:moveTo>
                    <a:pt x="3446" y="0"/>
                  </a:moveTo>
                  <a:lnTo>
                    <a:pt x="3446" y="0"/>
                  </a:lnTo>
                  <a:cubicBezTo>
                    <a:pt x="2813" y="317"/>
                    <a:pt x="2218" y="753"/>
                    <a:pt x="1704" y="1268"/>
                  </a:cubicBezTo>
                  <a:cubicBezTo>
                    <a:pt x="990" y="1941"/>
                    <a:pt x="476" y="2813"/>
                    <a:pt x="277" y="3803"/>
                  </a:cubicBezTo>
                  <a:cubicBezTo>
                    <a:pt x="0" y="5427"/>
                    <a:pt x="594" y="7131"/>
                    <a:pt x="1862" y="8240"/>
                  </a:cubicBezTo>
                  <a:cubicBezTo>
                    <a:pt x="2535" y="8874"/>
                    <a:pt x="3328" y="9349"/>
                    <a:pt x="4199" y="9666"/>
                  </a:cubicBezTo>
                  <a:cubicBezTo>
                    <a:pt x="5014" y="10011"/>
                    <a:pt x="5879" y="10182"/>
                    <a:pt x="6739" y="10182"/>
                  </a:cubicBezTo>
                  <a:cubicBezTo>
                    <a:pt x="8053" y="10182"/>
                    <a:pt x="9357" y="9783"/>
                    <a:pt x="10458" y="8992"/>
                  </a:cubicBezTo>
                  <a:cubicBezTo>
                    <a:pt x="11290" y="8398"/>
                    <a:pt x="11923" y="7527"/>
                    <a:pt x="12201" y="6537"/>
                  </a:cubicBezTo>
                  <a:cubicBezTo>
                    <a:pt x="12320" y="5982"/>
                    <a:pt x="12320" y="5388"/>
                    <a:pt x="12201" y="4833"/>
                  </a:cubicBezTo>
                  <a:cubicBezTo>
                    <a:pt x="12161" y="4358"/>
                    <a:pt x="11923" y="3882"/>
                    <a:pt x="11488" y="3645"/>
                  </a:cubicBezTo>
                  <a:cubicBezTo>
                    <a:pt x="11028" y="3332"/>
                    <a:pt x="10611" y="3156"/>
                    <a:pt x="10194" y="3156"/>
                  </a:cubicBezTo>
                  <a:cubicBezTo>
                    <a:pt x="9711" y="3156"/>
                    <a:pt x="9227" y="3391"/>
                    <a:pt x="8675" y="3922"/>
                  </a:cubicBezTo>
                  <a:cubicBezTo>
                    <a:pt x="8398" y="4199"/>
                    <a:pt x="8200" y="4516"/>
                    <a:pt x="8002" y="4833"/>
                  </a:cubicBezTo>
                  <a:cubicBezTo>
                    <a:pt x="7764" y="5229"/>
                    <a:pt x="7566" y="5665"/>
                    <a:pt x="7249" y="6061"/>
                  </a:cubicBezTo>
                  <a:cubicBezTo>
                    <a:pt x="7021" y="6388"/>
                    <a:pt x="6630" y="6607"/>
                    <a:pt x="6211" y="6607"/>
                  </a:cubicBezTo>
                  <a:cubicBezTo>
                    <a:pt x="6122" y="6607"/>
                    <a:pt x="6032" y="6597"/>
                    <a:pt x="5942" y="6576"/>
                  </a:cubicBezTo>
                  <a:cubicBezTo>
                    <a:pt x="4991" y="6418"/>
                    <a:pt x="4516" y="5705"/>
                    <a:pt x="4674" y="4675"/>
                  </a:cubicBezTo>
                  <a:cubicBezTo>
                    <a:pt x="4754" y="4318"/>
                    <a:pt x="4872" y="3962"/>
                    <a:pt x="4991" y="3605"/>
                  </a:cubicBezTo>
                  <a:cubicBezTo>
                    <a:pt x="5150" y="3249"/>
                    <a:pt x="4991" y="2853"/>
                    <a:pt x="4595" y="2734"/>
                  </a:cubicBezTo>
                  <a:cubicBezTo>
                    <a:pt x="4318" y="2615"/>
                    <a:pt x="4041" y="2496"/>
                    <a:pt x="3803" y="2377"/>
                  </a:cubicBezTo>
                  <a:cubicBezTo>
                    <a:pt x="3209" y="2179"/>
                    <a:pt x="2892" y="1506"/>
                    <a:pt x="3169" y="912"/>
                  </a:cubicBezTo>
                  <a:cubicBezTo>
                    <a:pt x="3209" y="634"/>
                    <a:pt x="3328" y="357"/>
                    <a:pt x="3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444590" y="1528318"/>
              <a:ext cx="2618243" cy="3347064"/>
            </a:xfrm>
            <a:custGeom>
              <a:avLst/>
              <a:gdLst/>
              <a:ahLst/>
              <a:cxnLst/>
              <a:rect l="l" t="t" r="r" b="b"/>
              <a:pathLst>
                <a:path w="13945" h="17827" extrusionOk="0">
                  <a:moveTo>
                    <a:pt x="8934" y="473"/>
                  </a:moveTo>
                  <a:cubicBezTo>
                    <a:pt x="8953" y="473"/>
                    <a:pt x="8972" y="474"/>
                    <a:pt x="8993" y="476"/>
                  </a:cubicBezTo>
                  <a:cubicBezTo>
                    <a:pt x="9389" y="476"/>
                    <a:pt x="9785" y="556"/>
                    <a:pt x="10142" y="674"/>
                  </a:cubicBezTo>
                  <a:cubicBezTo>
                    <a:pt x="11053" y="1071"/>
                    <a:pt x="11924" y="1506"/>
                    <a:pt x="12796" y="1982"/>
                  </a:cubicBezTo>
                  <a:cubicBezTo>
                    <a:pt x="12954" y="2061"/>
                    <a:pt x="13112" y="2180"/>
                    <a:pt x="13231" y="2299"/>
                  </a:cubicBezTo>
                  <a:cubicBezTo>
                    <a:pt x="13390" y="2497"/>
                    <a:pt x="13429" y="2774"/>
                    <a:pt x="13271" y="2972"/>
                  </a:cubicBezTo>
                  <a:cubicBezTo>
                    <a:pt x="13224" y="3089"/>
                    <a:pt x="13136" y="3123"/>
                    <a:pt x="13038" y="3123"/>
                  </a:cubicBezTo>
                  <a:cubicBezTo>
                    <a:pt x="12971" y="3123"/>
                    <a:pt x="12900" y="3107"/>
                    <a:pt x="12835" y="3091"/>
                  </a:cubicBezTo>
                  <a:cubicBezTo>
                    <a:pt x="12677" y="3012"/>
                    <a:pt x="12399" y="2893"/>
                    <a:pt x="12162" y="2774"/>
                  </a:cubicBezTo>
                  <a:cubicBezTo>
                    <a:pt x="12109" y="2753"/>
                    <a:pt x="12067" y="2743"/>
                    <a:pt x="12031" y="2743"/>
                  </a:cubicBezTo>
                  <a:cubicBezTo>
                    <a:pt x="11931" y="2743"/>
                    <a:pt x="11871" y="2816"/>
                    <a:pt x="11726" y="2932"/>
                  </a:cubicBezTo>
                  <a:cubicBezTo>
                    <a:pt x="11171" y="3487"/>
                    <a:pt x="11092" y="4279"/>
                    <a:pt x="10815" y="4913"/>
                  </a:cubicBezTo>
                  <a:cubicBezTo>
                    <a:pt x="10538" y="5626"/>
                    <a:pt x="10300" y="6299"/>
                    <a:pt x="10102" y="7052"/>
                  </a:cubicBezTo>
                  <a:cubicBezTo>
                    <a:pt x="10062" y="7210"/>
                    <a:pt x="9983" y="7369"/>
                    <a:pt x="9943" y="7527"/>
                  </a:cubicBezTo>
                  <a:cubicBezTo>
                    <a:pt x="9864" y="7686"/>
                    <a:pt x="9785" y="8042"/>
                    <a:pt x="9666" y="8280"/>
                  </a:cubicBezTo>
                  <a:cubicBezTo>
                    <a:pt x="9864" y="8438"/>
                    <a:pt x="10062" y="8637"/>
                    <a:pt x="10300" y="8795"/>
                  </a:cubicBezTo>
                  <a:cubicBezTo>
                    <a:pt x="10656" y="9033"/>
                    <a:pt x="11053" y="9270"/>
                    <a:pt x="11409" y="9508"/>
                  </a:cubicBezTo>
                  <a:cubicBezTo>
                    <a:pt x="11647" y="9706"/>
                    <a:pt x="11845" y="9904"/>
                    <a:pt x="12003" y="10142"/>
                  </a:cubicBezTo>
                  <a:cubicBezTo>
                    <a:pt x="11964" y="10142"/>
                    <a:pt x="11924" y="10181"/>
                    <a:pt x="11924" y="10181"/>
                  </a:cubicBezTo>
                  <a:cubicBezTo>
                    <a:pt x="11548" y="9986"/>
                    <a:pt x="11191" y="9899"/>
                    <a:pt x="10850" y="9899"/>
                  </a:cubicBezTo>
                  <a:cubicBezTo>
                    <a:pt x="10223" y="9899"/>
                    <a:pt x="9651" y="10195"/>
                    <a:pt x="9112" y="10657"/>
                  </a:cubicBezTo>
                  <a:cubicBezTo>
                    <a:pt x="8636" y="11172"/>
                    <a:pt x="8240" y="11766"/>
                    <a:pt x="7923" y="12400"/>
                  </a:cubicBezTo>
                  <a:cubicBezTo>
                    <a:pt x="7804" y="12637"/>
                    <a:pt x="7686" y="12835"/>
                    <a:pt x="7487" y="13033"/>
                  </a:cubicBezTo>
                  <a:cubicBezTo>
                    <a:pt x="7305" y="13216"/>
                    <a:pt x="7055" y="13312"/>
                    <a:pt x="6792" y="13312"/>
                  </a:cubicBezTo>
                  <a:cubicBezTo>
                    <a:pt x="6655" y="13312"/>
                    <a:pt x="6514" y="13286"/>
                    <a:pt x="6378" y="13232"/>
                  </a:cubicBezTo>
                  <a:cubicBezTo>
                    <a:pt x="6022" y="13073"/>
                    <a:pt x="5784" y="12717"/>
                    <a:pt x="5824" y="12360"/>
                  </a:cubicBezTo>
                  <a:cubicBezTo>
                    <a:pt x="5863" y="11964"/>
                    <a:pt x="5903" y="11607"/>
                    <a:pt x="6022" y="11251"/>
                  </a:cubicBezTo>
                  <a:cubicBezTo>
                    <a:pt x="6022" y="11092"/>
                    <a:pt x="6101" y="10974"/>
                    <a:pt x="6141" y="10815"/>
                  </a:cubicBezTo>
                  <a:cubicBezTo>
                    <a:pt x="6299" y="10340"/>
                    <a:pt x="6061" y="9864"/>
                    <a:pt x="5626" y="9627"/>
                  </a:cubicBezTo>
                  <a:cubicBezTo>
                    <a:pt x="5309" y="9429"/>
                    <a:pt x="4913" y="9270"/>
                    <a:pt x="4556" y="9072"/>
                  </a:cubicBezTo>
                  <a:cubicBezTo>
                    <a:pt x="4200" y="8874"/>
                    <a:pt x="4160" y="8716"/>
                    <a:pt x="4239" y="8280"/>
                  </a:cubicBezTo>
                  <a:cubicBezTo>
                    <a:pt x="4279" y="8161"/>
                    <a:pt x="4319" y="8003"/>
                    <a:pt x="4358" y="7844"/>
                  </a:cubicBezTo>
                  <a:lnTo>
                    <a:pt x="4596" y="7052"/>
                  </a:lnTo>
                  <a:cubicBezTo>
                    <a:pt x="4918" y="6950"/>
                    <a:pt x="5255" y="6899"/>
                    <a:pt x="5592" y="6899"/>
                  </a:cubicBezTo>
                  <a:cubicBezTo>
                    <a:pt x="6040" y="6899"/>
                    <a:pt x="6486" y="6990"/>
                    <a:pt x="6893" y="7171"/>
                  </a:cubicBezTo>
                  <a:cubicBezTo>
                    <a:pt x="7012" y="7210"/>
                    <a:pt x="7091" y="7210"/>
                    <a:pt x="7210" y="7250"/>
                  </a:cubicBezTo>
                  <a:cubicBezTo>
                    <a:pt x="7274" y="7258"/>
                    <a:pt x="7326" y="7263"/>
                    <a:pt x="7369" y="7263"/>
                  </a:cubicBezTo>
                  <a:cubicBezTo>
                    <a:pt x="7541" y="7263"/>
                    <a:pt x="7567" y="7187"/>
                    <a:pt x="7567" y="6933"/>
                  </a:cubicBezTo>
                  <a:cubicBezTo>
                    <a:pt x="7606" y="6894"/>
                    <a:pt x="7606" y="6814"/>
                    <a:pt x="7646" y="6775"/>
                  </a:cubicBezTo>
                  <a:lnTo>
                    <a:pt x="7686" y="6616"/>
                  </a:lnTo>
                  <a:cubicBezTo>
                    <a:pt x="8319" y="5269"/>
                    <a:pt x="8953" y="3923"/>
                    <a:pt x="9587" y="2576"/>
                  </a:cubicBezTo>
                  <a:cubicBezTo>
                    <a:pt x="9627" y="2457"/>
                    <a:pt x="9627" y="2378"/>
                    <a:pt x="9666" y="2299"/>
                  </a:cubicBezTo>
                  <a:cubicBezTo>
                    <a:pt x="9745" y="2140"/>
                    <a:pt x="9666" y="1902"/>
                    <a:pt x="9468" y="1863"/>
                  </a:cubicBezTo>
                  <a:cubicBezTo>
                    <a:pt x="9191" y="1744"/>
                    <a:pt x="8953" y="1625"/>
                    <a:pt x="8715" y="1467"/>
                  </a:cubicBezTo>
                  <a:cubicBezTo>
                    <a:pt x="8517" y="1387"/>
                    <a:pt x="8438" y="1150"/>
                    <a:pt x="8517" y="952"/>
                  </a:cubicBezTo>
                  <a:cubicBezTo>
                    <a:pt x="8591" y="729"/>
                    <a:pt x="8666" y="473"/>
                    <a:pt x="8934" y="473"/>
                  </a:cubicBezTo>
                  <a:close/>
                  <a:moveTo>
                    <a:pt x="4120" y="7171"/>
                  </a:moveTo>
                  <a:lnTo>
                    <a:pt x="4120" y="7171"/>
                  </a:lnTo>
                  <a:cubicBezTo>
                    <a:pt x="4002" y="7527"/>
                    <a:pt x="3922" y="7805"/>
                    <a:pt x="3843" y="8082"/>
                  </a:cubicBezTo>
                  <a:cubicBezTo>
                    <a:pt x="3566" y="8676"/>
                    <a:pt x="3883" y="9350"/>
                    <a:pt x="4477" y="9548"/>
                  </a:cubicBezTo>
                  <a:cubicBezTo>
                    <a:pt x="4715" y="9666"/>
                    <a:pt x="4992" y="9785"/>
                    <a:pt x="5269" y="9904"/>
                  </a:cubicBezTo>
                  <a:cubicBezTo>
                    <a:pt x="5665" y="10023"/>
                    <a:pt x="5824" y="10419"/>
                    <a:pt x="5665" y="10776"/>
                  </a:cubicBezTo>
                  <a:cubicBezTo>
                    <a:pt x="5546" y="11132"/>
                    <a:pt x="5428" y="11489"/>
                    <a:pt x="5348" y="11845"/>
                  </a:cubicBezTo>
                  <a:cubicBezTo>
                    <a:pt x="5190" y="12875"/>
                    <a:pt x="5665" y="13588"/>
                    <a:pt x="6616" y="13747"/>
                  </a:cubicBezTo>
                  <a:cubicBezTo>
                    <a:pt x="6706" y="13767"/>
                    <a:pt x="6796" y="13777"/>
                    <a:pt x="6885" y="13777"/>
                  </a:cubicBezTo>
                  <a:cubicBezTo>
                    <a:pt x="7304" y="13777"/>
                    <a:pt x="7695" y="13558"/>
                    <a:pt x="7923" y="13232"/>
                  </a:cubicBezTo>
                  <a:cubicBezTo>
                    <a:pt x="8240" y="12835"/>
                    <a:pt x="8438" y="12400"/>
                    <a:pt x="8676" y="12004"/>
                  </a:cubicBezTo>
                  <a:cubicBezTo>
                    <a:pt x="8874" y="11687"/>
                    <a:pt x="9072" y="11370"/>
                    <a:pt x="9349" y="11092"/>
                  </a:cubicBezTo>
                  <a:cubicBezTo>
                    <a:pt x="9901" y="10562"/>
                    <a:pt x="10385" y="10327"/>
                    <a:pt x="10868" y="10327"/>
                  </a:cubicBezTo>
                  <a:cubicBezTo>
                    <a:pt x="11285" y="10327"/>
                    <a:pt x="11702" y="10503"/>
                    <a:pt x="12162" y="10815"/>
                  </a:cubicBezTo>
                  <a:cubicBezTo>
                    <a:pt x="12558" y="11053"/>
                    <a:pt x="12835" y="11489"/>
                    <a:pt x="12875" y="12004"/>
                  </a:cubicBezTo>
                  <a:cubicBezTo>
                    <a:pt x="12994" y="12558"/>
                    <a:pt x="12994" y="13152"/>
                    <a:pt x="12875" y="13707"/>
                  </a:cubicBezTo>
                  <a:cubicBezTo>
                    <a:pt x="12597" y="14697"/>
                    <a:pt x="11964" y="15569"/>
                    <a:pt x="11132" y="16163"/>
                  </a:cubicBezTo>
                  <a:cubicBezTo>
                    <a:pt x="10031" y="16953"/>
                    <a:pt x="8727" y="17352"/>
                    <a:pt x="7413" y="17352"/>
                  </a:cubicBezTo>
                  <a:cubicBezTo>
                    <a:pt x="6553" y="17352"/>
                    <a:pt x="5688" y="17181"/>
                    <a:pt x="4873" y="16836"/>
                  </a:cubicBezTo>
                  <a:cubicBezTo>
                    <a:pt x="4002" y="16519"/>
                    <a:pt x="3209" y="16044"/>
                    <a:pt x="2536" y="15410"/>
                  </a:cubicBezTo>
                  <a:cubicBezTo>
                    <a:pt x="1268" y="14301"/>
                    <a:pt x="674" y="12598"/>
                    <a:pt x="951" y="10974"/>
                  </a:cubicBezTo>
                  <a:cubicBezTo>
                    <a:pt x="1150" y="9983"/>
                    <a:pt x="1664" y="9112"/>
                    <a:pt x="2378" y="8438"/>
                  </a:cubicBezTo>
                  <a:cubicBezTo>
                    <a:pt x="2892" y="7923"/>
                    <a:pt x="3487" y="7488"/>
                    <a:pt x="4120" y="7171"/>
                  </a:cubicBezTo>
                  <a:close/>
                  <a:moveTo>
                    <a:pt x="9072" y="1"/>
                  </a:moveTo>
                  <a:cubicBezTo>
                    <a:pt x="8557" y="41"/>
                    <a:pt x="8161" y="397"/>
                    <a:pt x="8121" y="912"/>
                  </a:cubicBezTo>
                  <a:cubicBezTo>
                    <a:pt x="8002" y="1308"/>
                    <a:pt x="8201" y="1704"/>
                    <a:pt x="8597" y="1902"/>
                  </a:cubicBezTo>
                  <a:cubicBezTo>
                    <a:pt x="8795" y="1982"/>
                    <a:pt x="9032" y="2100"/>
                    <a:pt x="9270" y="2180"/>
                  </a:cubicBezTo>
                  <a:lnTo>
                    <a:pt x="7171" y="6735"/>
                  </a:lnTo>
                  <a:lnTo>
                    <a:pt x="6695" y="6616"/>
                  </a:lnTo>
                  <a:cubicBezTo>
                    <a:pt x="6350" y="6516"/>
                    <a:pt x="5989" y="6467"/>
                    <a:pt x="5628" y="6467"/>
                  </a:cubicBezTo>
                  <a:cubicBezTo>
                    <a:pt x="4994" y="6467"/>
                    <a:pt x="4359" y="6616"/>
                    <a:pt x="3804" y="6894"/>
                  </a:cubicBezTo>
                  <a:cubicBezTo>
                    <a:pt x="3011" y="7250"/>
                    <a:pt x="2298" y="7805"/>
                    <a:pt x="1783" y="8478"/>
                  </a:cubicBezTo>
                  <a:cubicBezTo>
                    <a:pt x="199" y="10261"/>
                    <a:pt x="1" y="12281"/>
                    <a:pt x="1150" y="14420"/>
                  </a:cubicBezTo>
                  <a:cubicBezTo>
                    <a:pt x="1704" y="15371"/>
                    <a:pt x="2536" y="16163"/>
                    <a:pt x="3526" y="16717"/>
                  </a:cubicBezTo>
                  <a:cubicBezTo>
                    <a:pt x="4714" y="17442"/>
                    <a:pt x="6071" y="17827"/>
                    <a:pt x="7442" y="17827"/>
                  </a:cubicBezTo>
                  <a:cubicBezTo>
                    <a:pt x="7946" y="17827"/>
                    <a:pt x="8453" y="17775"/>
                    <a:pt x="8953" y="17668"/>
                  </a:cubicBezTo>
                  <a:cubicBezTo>
                    <a:pt x="10617" y="17391"/>
                    <a:pt x="12043" y="16401"/>
                    <a:pt x="12835" y="14935"/>
                  </a:cubicBezTo>
                  <a:cubicBezTo>
                    <a:pt x="13310" y="14222"/>
                    <a:pt x="13548" y="13311"/>
                    <a:pt x="13429" y="12439"/>
                  </a:cubicBezTo>
                  <a:cubicBezTo>
                    <a:pt x="13350" y="11687"/>
                    <a:pt x="13073" y="10974"/>
                    <a:pt x="12716" y="10340"/>
                  </a:cubicBezTo>
                  <a:cubicBezTo>
                    <a:pt x="12281" y="9627"/>
                    <a:pt x="11686" y="9072"/>
                    <a:pt x="11013" y="8676"/>
                  </a:cubicBezTo>
                  <a:lnTo>
                    <a:pt x="10221" y="8201"/>
                  </a:lnTo>
                  <a:cubicBezTo>
                    <a:pt x="10815" y="6497"/>
                    <a:pt x="11369" y="4834"/>
                    <a:pt x="11964" y="3170"/>
                  </a:cubicBezTo>
                  <a:cubicBezTo>
                    <a:pt x="12320" y="3289"/>
                    <a:pt x="12597" y="3408"/>
                    <a:pt x="12914" y="3487"/>
                  </a:cubicBezTo>
                  <a:cubicBezTo>
                    <a:pt x="12991" y="3520"/>
                    <a:pt x="13067" y="3534"/>
                    <a:pt x="13141" y="3534"/>
                  </a:cubicBezTo>
                  <a:cubicBezTo>
                    <a:pt x="13335" y="3534"/>
                    <a:pt x="13513" y="3432"/>
                    <a:pt x="13627" y="3289"/>
                  </a:cubicBezTo>
                  <a:cubicBezTo>
                    <a:pt x="13944" y="2695"/>
                    <a:pt x="13944" y="2378"/>
                    <a:pt x="13469" y="1902"/>
                  </a:cubicBezTo>
                  <a:cubicBezTo>
                    <a:pt x="13310" y="1744"/>
                    <a:pt x="13152" y="1625"/>
                    <a:pt x="12994" y="1546"/>
                  </a:cubicBezTo>
                  <a:cubicBezTo>
                    <a:pt x="12241" y="1150"/>
                    <a:pt x="11449" y="714"/>
                    <a:pt x="10696" y="358"/>
                  </a:cubicBezTo>
                  <a:cubicBezTo>
                    <a:pt x="10181" y="120"/>
                    <a:pt x="9627" y="1"/>
                    <a:pt x="9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6281792" y="3637357"/>
              <a:ext cx="438971" cy="352599"/>
            </a:xfrm>
            <a:custGeom>
              <a:avLst/>
              <a:gdLst/>
              <a:ahLst/>
              <a:cxnLst/>
              <a:rect l="l" t="t" r="r" b="b"/>
              <a:pathLst>
                <a:path w="2338" h="1878" extrusionOk="0">
                  <a:moveTo>
                    <a:pt x="1190" y="319"/>
                  </a:moveTo>
                  <a:cubicBezTo>
                    <a:pt x="1220" y="319"/>
                    <a:pt x="1246" y="324"/>
                    <a:pt x="1268" y="335"/>
                  </a:cubicBezTo>
                  <a:cubicBezTo>
                    <a:pt x="1584" y="493"/>
                    <a:pt x="1743" y="810"/>
                    <a:pt x="1664" y="1167"/>
                  </a:cubicBezTo>
                  <a:cubicBezTo>
                    <a:pt x="1527" y="1331"/>
                    <a:pt x="1315" y="1419"/>
                    <a:pt x="1105" y="1419"/>
                  </a:cubicBezTo>
                  <a:cubicBezTo>
                    <a:pt x="1011" y="1419"/>
                    <a:pt x="918" y="1402"/>
                    <a:pt x="832" y="1365"/>
                  </a:cubicBezTo>
                  <a:cubicBezTo>
                    <a:pt x="555" y="1246"/>
                    <a:pt x="475" y="929"/>
                    <a:pt x="594" y="691"/>
                  </a:cubicBezTo>
                  <a:cubicBezTo>
                    <a:pt x="663" y="520"/>
                    <a:pt x="998" y="319"/>
                    <a:pt x="1190" y="319"/>
                  </a:cubicBezTo>
                  <a:close/>
                  <a:moveTo>
                    <a:pt x="1256" y="1"/>
                  </a:moveTo>
                  <a:cubicBezTo>
                    <a:pt x="846" y="1"/>
                    <a:pt x="441" y="195"/>
                    <a:pt x="238" y="533"/>
                  </a:cubicBezTo>
                  <a:cubicBezTo>
                    <a:pt x="0" y="1008"/>
                    <a:pt x="198" y="1563"/>
                    <a:pt x="673" y="1800"/>
                  </a:cubicBezTo>
                  <a:cubicBezTo>
                    <a:pt x="809" y="1853"/>
                    <a:pt x="951" y="1877"/>
                    <a:pt x="1091" y="1877"/>
                  </a:cubicBezTo>
                  <a:cubicBezTo>
                    <a:pt x="1483" y="1877"/>
                    <a:pt x="1866" y="1685"/>
                    <a:pt x="2099" y="1365"/>
                  </a:cubicBezTo>
                  <a:cubicBezTo>
                    <a:pt x="2337" y="889"/>
                    <a:pt x="2060" y="335"/>
                    <a:pt x="1466" y="18"/>
                  </a:cubicBezTo>
                  <a:cubicBezTo>
                    <a:pt x="1396" y="6"/>
                    <a:pt x="1326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5619761" y="3611822"/>
              <a:ext cx="312612" cy="278437"/>
            </a:xfrm>
            <a:custGeom>
              <a:avLst/>
              <a:gdLst/>
              <a:ahLst/>
              <a:cxnLst/>
              <a:rect l="l" t="t" r="r" b="b"/>
              <a:pathLst>
                <a:path w="1665" h="1483" extrusionOk="0">
                  <a:moveTo>
                    <a:pt x="792" y="327"/>
                  </a:moveTo>
                  <a:cubicBezTo>
                    <a:pt x="829" y="327"/>
                    <a:pt x="868" y="335"/>
                    <a:pt x="912" y="352"/>
                  </a:cubicBezTo>
                  <a:cubicBezTo>
                    <a:pt x="1110" y="431"/>
                    <a:pt x="1228" y="748"/>
                    <a:pt x="1110" y="867"/>
                  </a:cubicBezTo>
                  <a:cubicBezTo>
                    <a:pt x="1013" y="932"/>
                    <a:pt x="889" y="996"/>
                    <a:pt x="782" y="996"/>
                  </a:cubicBezTo>
                  <a:cubicBezTo>
                    <a:pt x="758" y="996"/>
                    <a:pt x="735" y="993"/>
                    <a:pt x="714" y="986"/>
                  </a:cubicBezTo>
                  <a:cubicBezTo>
                    <a:pt x="515" y="946"/>
                    <a:pt x="436" y="748"/>
                    <a:pt x="515" y="550"/>
                  </a:cubicBezTo>
                  <a:cubicBezTo>
                    <a:pt x="577" y="426"/>
                    <a:pt x="663" y="327"/>
                    <a:pt x="792" y="327"/>
                  </a:cubicBezTo>
                  <a:close/>
                  <a:moveTo>
                    <a:pt x="901" y="1"/>
                  </a:moveTo>
                  <a:cubicBezTo>
                    <a:pt x="568" y="1"/>
                    <a:pt x="287" y="191"/>
                    <a:pt x="159" y="510"/>
                  </a:cubicBezTo>
                  <a:cubicBezTo>
                    <a:pt x="1" y="867"/>
                    <a:pt x="199" y="1303"/>
                    <a:pt x="595" y="1422"/>
                  </a:cubicBezTo>
                  <a:cubicBezTo>
                    <a:pt x="688" y="1463"/>
                    <a:pt x="785" y="1483"/>
                    <a:pt x="880" y="1483"/>
                  </a:cubicBezTo>
                  <a:cubicBezTo>
                    <a:pt x="1146" y="1483"/>
                    <a:pt x="1399" y="1328"/>
                    <a:pt x="1545" y="1065"/>
                  </a:cubicBezTo>
                  <a:cubicBezTo>
                    <a:pt x="1664" y="669"/>
                    <a:pt x="1506" y="233"/>
                    <a:pt x="1149" y="35"/>
                  </a:cubicBezTo>
                  <a:cubicBezTo>
                    <a:pt x="1064" y="12"/>
                    <a:pt x="981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5909846" y="2718490"/>
              <a:ext cx="312612" cy="280690"/>
            </a:xfrm>
            <a:custGeom>
              <a:avLst/>
              <a:gdLst/>
              <a:ahLst/>
              <a:cxnLst/>
              <a:rect l="l" t="t" r="r" b="b"/>
              <a:pathLst>
                <a:path w="1665" h="1495" extrusionOk="0">
                  <a:moveTo>
                    <a:pt x="923" y="349"/>
                  </a:moveTo>
                  <a:cubicBezTo>
                    <a:pt x="936" y="349"/>
                    <a:pt x="946" y="351"/>
                    <a:pt x="951" y="356"/>
                  </a:cubicBezTo>
                  <a:cubicBezTo>
                    <a:pt x="1110" y="515"/>
                    <a:pt x="1228" y="673"/>
                    <a:pt x="1268" y="871"/>
                  </a:cubicBezTo>
                  <a:lnTo>
                    <a:pt x="1228" y="990"/>
                  </a:lnTo>
                  <a:cubicBezTo>
                    <a:pt x="1070" y="1030"/>
                    <a:pt x="872" y="1030"/>
                    <a:pt x="713" y="1030"/>
                  </a:cubicBezTo>
                  <a:cubicBezTo>
                    <a:pt x="555" y="1030"/>
                    <a:pt x="397" y="634"/>
                    <a:pt x="515" y="555"/>
                  </a:cubicBezTo>
                  <a:cubicBezTo>
                    <a:pt x="618" y="452"/>
                    <a:pt x="840" y="349"/>
                    <a:pt x="923" y="349"/>
                  </a:cubicBezTo>
                  <a:close/>
                  <a:moveTo>
                    <a:pt x="962" y="1"/>
                  </a:moveTo>
                  <a:cubicBezTo>
                    <a:pt x="649" y="1"/>
                    <a:pt x="344" y="158"/>
                    <a:pt x="159" y="436"/>
                  </a:cubicBezTo>
                  <a:cubicBezTo>
                    <a:pt x="0" y="792"/>
                    <a:pt x="198" y="1228"/>
                    <a:pt x="555" y="1426"/>
                  </a:cubicBezTo>
                  <a:cubicBezTo>
                    <a:pt x="671" y="1472"/>
                    <a:pt x="790" y="1495"/>
                    <a:pt x="906" y="1495"/>
                  </a:cubicBezTo>
                  <a:cubicBezTo>
                    <a:pt x="1189" y="1495"/>
                    <a:pt x="1456" y="1362"/>
                    <a:pt x="1624" y="1109"/>
                  </a:cubicBezTo>
                  <a:lnTo>
                    <a:pt x="1624" y="1030"/>
                  </a:lnTo>
                  <a:cubicBezTo>
                    <a:pt x="1664" y="673"/>
                    <a:pt x="1506" y="277"/>
                    <a:pt x="1228" y="40"/>
                  </a:cubicBezTo>
                  <a:cubicBezTo>
                    <a:pt x="1141" y="13"/>
                    <a:pt x="1051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5545409" y="3047247"/>
              <a:ext cx="431461" cy="355603"/>
            </a:xfrm>
            <a:custGeom>
              <a:avLst/>
              <a:gdLst/>
              <a:ahLst/>
              <a:cxnLst/>
              <a:rect l="l" t="t" r="r" b="b"/>
              <a:pathLst>
                <a:path w="2298" h="1894" extrusionOk="0">
                  <a:moveTo>
                    <a:pt x="1093" y="356"/>
                  </a:moveTo>
                  <a:cubicBezTo>
                    <a:pt x="1216" y="356"/>
                    <a:pt x="1334" y="398"/>
                    <a:pt x="1426" y="467"/>
                  </a:cubicBezTo>
                  <a:cubicBezTo>
                    <a:pt x="1704" y="665"/>
                    <a:pt x="1823" y="1022"/>
                    <a:pt x="1704" y="1339"/>
                  </a:cubicBezTo>
                  <a:cubicBezTo>
                    <a:pt x="1661" y="1402"/>
                    <a:pt x="1517" y="1443"/>
                    <a:pt x="1343" y="1443"/>
                  </a:cubicBezTo>
                  <a:cubicBezTo>
                    <a:pt x="1192" y="1443"/>
                    <a:pt x="1019" y="1412"/>
                    <a:pt x="872" y="1339"/>
                  </a:cubicBezTo>
                  <a:cubicBezTo>
                    <a:pt x="634" y="1260"/>
                    <a:pt x="515" y="1061"/>
                    <a:pt x="515" y="824"/>
                  </a:cubicBezTo>
                  <a:cubicBezTo>
                    <a:pt x="515" y="586"/>
                    <a:pt x="674" y="507"/>
                    <a:pt x="832" y="428"/>
                  </a:cubicBezTo>
                  <a:cubicBezTo>
                    <a:pt x="915" y="378"/>
                    <a:pt x="1005" y="356"/>
                    <a:pt x="1093" y="356"/>
                  </a:cubicBezTo>
                  <a:close/>
                  <a:moveTo>
                    <a:pt x="1063" y="1"/>
                  </a:moveTo>
                  <a:cubicBezTo>
                    <a:pt x="824" y="1"/>
                    <a:pt x="587" y="81"/>
                    <a:pt x="397" y="230"/>
                  </a:cubicBezTo>
                  <a:cubicBezTo>
                    <a:pt x="80" y="507"/>
                    <a:pt x="0" y="943"/>
                    <a:pt x="198" y="1299"/>
                  </a:cubicBezTo>
                  <a:cubicBezTo>
                    <a:pt x="357" y="1497"/>
                    <a:pt x="515" y="1695"/>
                    <a:pt x="713" y="1854"/>
                  </a:cubicBezTo>
                  <a:cubicBezTo>
                    <a:pt x="991" y="1893"/>
                    <a:pt x="1268" y="1893"/>
                    <a:pt x="1585" y="1893"/>
                  </a:cubicBezTo>
                  <a:cubicBezTo>
                    <a:pt x="1941" y="1893"/>
                    <a:pt x="2219" y="1616"/>
                    <a:pt x="2219" y="1260"/>
                  </a:cubicBezTo>
                  <a:cubicBezTo>
                    <a:pt x="2298" y="824"/>
                    <a:pt x="2060" y="388"/>
                    <a:pt x="1664" y="190"/>
                  </a:cubicBezTo>
                  <a:cubicBezTo>
                    <a:pt x="1480" y="61"/>
                    <a:pt x="1270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4995094" y="3789437"/>
              <a:ext cx="156212" cy="386958"/>
            </a:xfrm>
            <a:custGeom>
              <a:avLst/>
              <a:gdLst/>
              <a:ahLst/>
              <a:cxnLst/>
              <a:rect l="l" t="t" r="r" b="b"/>
              <a:pathLst>
                <a:path w="832" h="2061" extrusionOk="0">
                  <a:moveTo>
                    <a:pt x="238" y="0"/>
                  </a:moveTo>
                  <a:cubicBezTo>
                    <a:pt x="159" y="79"/>
                    <a:pt x="79" y="159"/>
                    <a:pt x="40" y="238"/>
                  </a:cubicBezTo>
                  <a:cubicBezTo>
                    <a:pt x="0" y="277"/>
                    <a:pt x="0" y="357"/>
                    <a:pt x="0" y="396"/>
                  </a:cubicBezTo>
                  <a:cubicBezTo>
                    <a:pt x="79" y="792"/>
                    <a:pt x="159" y="1189"/>
                    <a:pt x="277" y="1585"/>
                  </a:cubicBezTo>
                  <a:cubicBezTo>
                    <a:pt x="357" y="1822"/>
                    <a:pt x="555" y="2020"/>
                    <a:pt x="832" y="2060"/>
                  </a:cubicBezTo>
                  <a:cubicBezTo>
                    <a:pt x="753" y="1862"/>
                    <a:pt x="713" y="1704"/>
                    <a:pt x="673" y="1545"/>
                  </a:cubicBezTo>
                  <a:cubicBezTo>
                    <a:pt x="594" y="1109"/>
                    <a:pt x="515" y="674"/>
                    <a:pt x="396" y="238"/>
                  </a:cubicBezTo>
                  <a:cubicBezTo>
                    <a:pt x="357" y="159"/>
                    <a:pt x="317" y="79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4816537" y="4031640"/>
              <a:ext cx="215918" cy="293457"/>
            </a:xfrm>
            <a:custGeom>
              <a:avLst/>
              <a:gdLst/>
              <a:ahLst/>
              <a:cxnLst/>
              <a:rect l="l" t="t" r="r" b="b"/>
              <a:pathLst>
                <a:path w="1150" h="1563" extrusionOk="0">
                  <a:moveTo>
                    <a:pt x="149" y="1"/>
                  </a:moveTo>
                  <a:cubicBezTo>
                    <a:pt x="126" y="1"/>
                    <a:pt x="103" y="6"/>
                    <a:pt x="80" y="17"/>
                  </a:cubicBezTo>
                  <a:cubicBezTo>
                    <a:pt x="40" y="57"/>
                    <a:pt x="0" y="97"/>
                    <a:pt x="0" y="176"/>
                  </a:cubicBezTo>
                  <a:cubicBezTo>
                    <a:pt x="0" y="651"/>
                    <a:pt x="238" y="1127"/>
                    <a:pt x="634" y="1364"/>
                  </a:cubicBezTo>
                  <a:cubicBezTo>
                    <a:pt x="793" y="1443"/>
                    <a:pt x="991" y="1523"/>
                    <a:pt x="1149" y="1562"/>
                  </a:cubicBezTo>
                  <a:cubicBezTo>
                    <a:pt x="832" y="1008"/>
                    <a:pt x="595" y="532"/>
                    <a:pt x="317" y="57"/>
                  </a:cubicBezTo>
                  <a:cubicBezTo>
                    <a:pt x="261" y="29"/>
                    <a:pt x="205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4727352" y="3521701"/>
              <a:ext cx="119037" cy="438965"/>
            </a:xfrm>
            <a:custGeom>
              <a:avLst/>
              <a:gdLst/>
              <a:ahLst/>
              <a:cxnLst/>
              <a:rect l="l" t="t" r="r" b="b"/>
              <a:pathLst>
                <a:path w="634" h="2338" extrusionOk="0">
                  <a:moveTo>
                    <a:pt x="396" y="0"/>
                  </a:moveTo>
                  <a:cubicBezTo>
                    <a:pt x="317" y="0"/>
                    <a:pt x="158" y="159"/>
                    <a:pt x="158" y="238"/>
                  </a:cubicBezTo>
                  <a:cubicBezTo>
                    <a:pt x="0" y="792"/>
                    <a:pt x="0" y="1387"/>
                    <a:pt x="238" y="1902"/>
                  </a:cubicBezTo>
                  <a:cubicBezTo>
                    <a:pt x="317" y="2060"/>
                    <a:pt x="396" y="2218"/>
                    <a:pt x="515" y="2337"/>
                  </a:cubicBezTo>
                  <a:lnTo>
                    <a:pt x="634" y="2298"/>
                  </a:lnTo>
                  <a:cubicBezTo>
                    <a:pt x="594" y="2060"/>
                    <a:pt x="594" y="1822"/>
                    <a:pt x="555" y="1585"/>
                  </a:cubicBezTo>
                  <a:cubicBezTo>
                    <a:pt x="555" y="1149"/>
                    <a:pt x="515" y="753"/>
                    <a:pt x="515" y="317"/>
                  </a:cubicBezTo>
                  <a:cubicBezTo>
                    <a:pt x="515" y="198"/>
                    <a:pt x="594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25"/>
          <p:cNvGrpSpPr/>
          <p:nvPr/>
        </p:nvGrpSpPr>
        <p:grpSpPr>
          <a:xfrm rot="9900132">
            <a:off x="8524663" y="3833359"/>
            <a:ext cx="212727" cy="219475"/>
            <a:chOff x="6109266" y="2958701"/>
            <a:chExt cx="158099" cy="163114"/>
          </a:xfrm>
        </p:grpSpPr>
        <p:sp>
          <p:nvSpPr>
            <p:cNvPr id="511" name="Google Shape;511;p25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25"/>
          <p:cNvSpPr/>
          <p:nvPr/>
        </p:nvSpPr>
        <p:spPr>
          <a:xfrm>
            <a:off x="8606059" y="253491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5"/>
          <p:cNvSpPr/>
          <p:nvPr/>
        </p:nvSpPr>
        <p:spPr>
          <a:xfrm rot="1617188">
            <a:off x="8803467" y="417815"/>
            <a:ext cx="111201" cy="134437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5"/>
          <p:cNvSpPr/>
          <p:nvPr/>
        </p:nvSpPr>
        <p:spPr>
          <a:xfrm rot="5034885">
            <a:off x="8082806" y="3785704"/>
            <a:ext cx="424410" cy="314801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8686084" y="4662978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25"/>
          <p:cNvGrpSpPr/>
          <p:nvPr/>
        </p:nvGrpSpPr>
        <p:grpSpPr>
          <a:xfrm>
            <a:off x="8173386" y="415255"/>
            <a:ext cx="517639" cy="389708"/>
            <a:chOff x="6530133" y="2132672"/>
            <a:chExt cx="567275" cy="427077"/>
          </a:xfrm>
        </p:grpSpPr>
        <p:sp>
          <p:nvSpPr>
            <p:cNvPr id="519" name="Google Shape;519;p25"/>
            <p:cNvSpPr/>
            <p:nvPr/>
          </p:nvSpPr>
          <p:spPr>
            <a:xfrm>
              <a:off x="6619132" y="2164778"/>
              <a:ext cx="478273" cy="363956"/>
            </a:xfrm>
            <a:custGeom>
              <a:avLst/>
              <a:gdLst/>
              <a:ahLst/>
              <a:cxnLst/>
              <a:rect l="l" t="t" r="r" b="b"/>
              <a:pathLst>
                <a:path w="7448" h="5668" extrusionOk="0">
                  <a:moveTo>
                    <a:pt x="1522" y="1"/>
                  </a:moveTo>
                  <a:cubicBezTo>
                    <a:pt x="1490" y="1"/>
                    <a:pt x="1459" y="1"/>
                    <a:pt x="1427" y="3"/>
                  </a:cubicBezTo>
                  <a:cubicBezTo>
                    <a:pt x="278" y="42"/>
                    <a:pt x="1" y="1310"/>
                    <a:pt x="278" y="2221"/>
                  </a:cubicBezTo>
                  <a:cubicBezTo>
                    <a:pt x="674" y="3409"/>
                    <a:pt x="1189" y="4558"/>
                    <a:pt x="1862" y="5628"/>
                  </a:cubicBezTo>
                  <a:cubicBezTo>
                    <a:pt x="1862" y="5628"/>
                    <a:pt x="1862" y="5667"/>
                    <a:pt x="1862" y="5667"/>
                  </a:cubicBezTo>
                  <a:cubicBezTo>
                    <a:pt x="3288" y="5548"/>
                    <a:pt x="4635" y="5073"/>
                    <a:pt x="5824" y="4281"/>
                  </a:cubicBezTo>
                  <a:cubicBezTo>
                    <a:pt x="6656" y="3726"/>
                    <a:pt x="7448" y="2419"/>
                    <a:pt x="6418" y="1587"/>
                  </a:cubicBezTo>
                  <a:cubicBezTo>
                    <a:pt x="6113" y="1330"/>
                    <a:pt x="5756" y="1230"/>
                    <a:pt x="5389" y="1230"/>
                  </a:cubicBezTo>
                  <a:cubicBezTo>
                    <a:pt x="4851" y="1230"/>
                    <a:pt x="4291" y="1447"/>
                    <a:pt x="3843" y="1706"/>
                  </a:cubicBezTo>
                  <a:cubicBezTo>
                    <a:pt x="3807" y="1720"/>
                    <a:pt x="3772" y="1727"/>
                    <a:pt x="3738" y="1727"/>
                  </a:cubicBezTo>
                  <a:cubicBezTo>
                    <a:pt x="3583" y="1727"/>
                    <a:pt x="3461" y="1591"/>
                    <a:pt x="3526" y="1429"/>
                  </a:cubicBezTo>
                  <a:lnTo>
                    <a:pt x="3526" y="1389"/>
                  </a:lnTo>
                  <a:cubicBezTo>
                    <a:pt x="3220" y="547"/>
                    <a:pt x="2433" y="1"/>
                    <a:pt x="1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6530133" y="2132672"/>
              <a:ext cx="567275" cy="427077"/>
            </a:xfrm>
            <a:custGeom>
              <a:avLst/>
              <a:gdLst/>
              <a:ahLst/>
              <a:cxnLst/>
              <a:rect l="l" t="t" r="r" b="b"/>
              <a:pathLst>
                <a:path w="8834" h="6651" extrusionOk="0">
                  <a:moveTo>
                    <a:pt x="2899" y="501"/>
                  </a:moveTo>
                  <a:cubicBezTo>
                    <a:pt x="3776" y="501"/>
                    <a:pt x="4566" y="1085"/>
                    <a:pt x="4873" y="1929"/>
                  </a:cubicBezTo>
                  <a:cubicBezTo>
                    <a:pt x="4810" y="2085"/>
                    <a:pt x="4945" y="2242"/>
                    <a:pt x="5103" y="2242"/>
                  </a:cubicBezTo>
                  <a:cubicBezTo>
                    <a:pt x="5144" y="2242"/>
                    <a:pt x="5188" y="2231"/>
                    <a:pt x="5229" y="2206"/>
                  </a:cubicBezTo>
                  <a:cubicBezTo>
                    <a:pt x="5677" y="1947"/>
                    <a:pt x="6223" y="1730"/>
                    <a:pt x="6758" y="1730"/>
                  </a:cubicBezTo>
                  <a:cubicBezTo>
                    <a:pt x="7123" y="1730"/>
                    <a:pt x="7483" y="1830"/>
                    <a:pt x="7804" y="2087"/>
                  </a:cubicBezTo>
                  <a:cubicBezTo>
                    <a:pt x="8834" y="2959"/>
                    <a:pt x="8042" y="4226"/>
                    <a:pt x="7210" y="4820"/>
                  </a:cubicBezTo>
                  <a:cubicBezTo>
                    <a:pt x="5982" y="5573"/>
                    <a:pt x="4635" y="6048"/>
                    <a:pt x="3248" y="6207"/>
                  </a:cubicBezTo>
                  <a:cubicBezTo>
                    <a:pt x="3248" y="6167"/>
                    <a:pt x="3248" y="6167"/>
                    <a:pt x="3248" y="6128"/>
                  </a:cubicBezTo>
                  <a:cubicBezTo>
                    <a:pt x="2575" y="5098"/>
                    <a:pt x="2020" y="3949"/>
                    <a:pt x="1664" y="2761"/>
                  </a:cubicBezTo>
                  <a:cubicBezTo>
                    <a:pt x="1387" y="1810"/>
                    <a:pt x="1624" y="542"/>
                    <a:pt x="2813" y="503"/>
                  </a:cubicBezTo>
                  <a:cubicBezTo>
                    <a:pt x="2841" y="501"/>
                    <a:pt x="2870" y="501"/>
                    <a:pt x="2899" y="501"/>
                  </a:cubicBezTo>
                  <a:close/>
                  <a:moveTo>
                    <a:pt x="2835" y="1"/>
                  </a:moveTo>
                  <a:cubicBezTo>
                    <a:pt x="2392" y="1"/>
                    <a:pt x="1956" y="140"/>
                    <a:pt x="1585" y="463"/>
                  </a:cubicBezTo>
                  <a:cubicBezTo>
                    <a:pt x="0" y="1889"/>
                    <a:pt x="2060" y="5058"/>
                    <a:pt x="2852" y="6365"/>
                  </a:cubicBezTo>
                  <a:cubicBezTo>
                    <a:pt x="2852" y="6405"/>
                    <a:pt x="2892" y="6445"/>
                    <a:pt x="2971" y="6445"/>
                  </a:cubicBezTo>
                  <a:cubicBezTo>
                    <a:pt x="2971" y="6547"/>
                    <a:pt x="3060" y="6650"/>
                    <a:pt x="3161" y="6650"/>
                  </a:cubicBezTo>
                  <a:cubicBezTo>
                    <a:pt x="3177" y="6650"/>
                    <a:pt x="3193" y="6648"/>
                    <a:pt x="3209" y="6643"/>
                  </a:cubicBezTo>
                  <a:cubicBezTo>
                    <a:pt x="5031" y="6405"/>
                    <a:pt x="8438" y="5652"/>
                    <a:pt x="8755" y="3355"/>
                  </a:cubicBezTo>
                  <a:cubicBezTo>
                    <a:pt x="8834" y="2562"/>
                    <a:pt x="8438" y="1810"/>
                    <a:pt x="7685" y="1493"/>
                  </a:cubicBezTo>
                  <a:cubicBezTo>
                    <a:pt x="7348" y="1341"/>
                    <a:pt x="6996" y="1268"/>
                    <a:pt x="6646" y="1268"/>
                  </a:cubicBezTo>
                  <a:cubicBezTo>
                    <a:pt x="6173" y="1268"/>
                    <a:pt x="5701" y="1401"/>
                    <a:pt x="5269" y="1651"/>
                  </a:cubicBezTo>
                  <a:cubicBezTo>
                    <a:pt x="4909" y="739"/>
                    <a:pt x="3856" y="1"/>
                    <a:pt x="2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25"/>
          <p:cNvSpPr/>
          <p:nvPr/>
        </p:nvSpPr>
        <p:spPr>
          <a:xfrm>
            <a:off x="8378738" y="804970"/>
            <a:ext cx="312281" cy="302089"/>
          </a:xfrm>
          <a:custGeom>
            <a:avLst/>
            <a:gdLst/>
            <a:ahLst/>
            <a:cxnLst/>
            <a:rect l="l" t="t" r="r" b="b"/>
            <a:pathLst>
              <a:path w="75158" h="72705" extrusionOk="0">
                <a:moveTo>
                  <a:pt x="38048" y="0"/>
                </a:moveTo>
                <a:cubicBezTo>
                  <a:pt x="37232" y="0"/>
                  <a:pt x="36468" y="417"/>
                  <a:pt x="35913" y="1250"/>
                </a:cubicBezTo>
                <a:cubicBezTo>
                  <a:pt x="32951" y="9765"/>
                  <a:pt x="29619" y="18280"/>
                  <a:pt x="26287" y="26796"/>
                </a:cubicBezTo>
                <a:cubicBezTo>
                  <a:pt x="25917" y="26425"/>
                  <a:pt x="25176" y="26425"/>
                  <a:pt x="24806" y="26425"/>
                </a:cubicBezTo>
                <a:cubicBezTo>
                  <a:pt x="19993" y="26425"/>
                  <a:pt x="15550" y="26425"/>
                  <a:pt x="11108" y="26796"/>
                </a:cubicBezTo>
                <a:cubicBezTo>
                  <a:pt x="7776" y="26796"/>
                  <a:pt x="4444" y="27536"/>
                  <a:pt x="1482" y="28647"/>
                </a:cubicBezTo>
                <a:cubicBezTo>
                  <a:pt x="371" y="29387"/>
                  <a:pt x="1" y="30498"/>
                  <a:pt x="371" y="31238"/>
                </a:cubicBezTo>
                <a:cubicBezTo>
                  <a:pt x="3333" y="38643"/>
                  <a:pt x="11478" y="44196"/>
                  <a:pt x="18142" y="48269"/>
                </a:cubicBezTo>
                <a:cubicBezTo>
                  <a:pt x="17031" y="54193"/>
                  <a:pt x="15550" y="60116"/>
                  <a:pt x="14440" y="66040"/>
                </a:cubicBezTo>
                <a:cubicBezTo>
                  <a:pt x="14070" y="68631"/>
                  <a:pt x="13329" y="72334"/>
                  <a:pt x="17402" y="72704"/>
                </a:cubicBezTo>
                <a:cubicBezTo>
                  <a:pt x="21104" y="72704"/>
                  <a:pt x="26287" y="68631"/>
                  <a:pt x="28879" y="66410"/>
                </a:cubicBezTo>
                <a:cubicBezTo>
                  <a:pt x="33321" y="63078"/>
                  <a:pt x="37394" y="59376"/>
                  <a:pt x="41096" y="55673"/>
                </a:cubicBezTo>
                <a:cubicBezTo>
                  <a:pt x="45909" y="59006"/>
                  <a:pt x="50722" y="61597"/>
                  <a:pt x="55905" y="64189"/>
                </a:cubicBezTo>
                <a:cubicBezTo>
                  <a:pt x="57962" y="65364"/>
                  <a:pt x="62115" y="68170"/>
                  <a:pt x="65223" y="68170"/>
                </a:cubicBezTo>
                <a:cubicBezTo>
                  <a:pt x="66032" y="68170"/>
                  <a:pt x="66771" y="67980"/>
                  <a:pt x="67383" y="67521"/>
                </a:cubicBezTo>
                <a:cubicBezTo>
                  <a:pt x="70344" y="65670"/>
                  <a:pt x="68493" y="59006"/>
                  <a:pt x="67753" y="56414"/>
                </a:cubicBezTo>
                <a:cubicBezTo>
                  <a:pt x="66642" y="50860"/>
                  <a:pt x="64421" y="45677"/>
                  <a:pt x="61459" y="41234"/>
                </a:cubicBezTo>
                <a:cubicBezTo>
                  <a:pt x="66272" y="36422"/>
                  <a:pt x="70344" y="31238"/>
                  <a:pt x="74417" y="25685"/>
                </a:cubicBezTo>
                <a:cubicBezTo>
                  <a:pt x="75157" y="24574"/>
                  <a:pt x="74787" y="23093"/>
                  <a:pt x="73676" y="22353"/>
                </a:cubicBezTo>
                <a:cubicBezTo>
                  <a:pt x="70959" y="20923"/>
                  <a:pt x="67800" y="20432"/>
                  <a:pt x="64519" y="20432"/>
                </a:cubicBezTo>
                <a:cubicBezTo>
                  <a:pt x="59306" y="20432"/>
                  <a:pt x="53786" y="21671"/>
                  <a:pt x="49241" y="22353"/>
                </a:cubicBezTo>
                <a:cubicBezTo>
                  <a:pt x="47760" y="17910"/>
                  <a:pt x="45909" y="13097"/>
                  <a:pt x="44058" y="8654"/>
                </a:cubicBezTo>
                <a:cubicBezTo>
                  <a:pt x="42947" y="5692"/>
                  <a:pt x="42207" y="1620"/>
                  <a:pt x="38875" y="139"/>
                </a:cubicBezTo>
                <a:cubicBezTo>
                  <a:pt x="38597" y="46"/>
                  <a:pt x="38320" y="0"/>
                  <a:pt x="38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5"/>
          <p:cNvSpPr/>
          <p:nvPr/>
        </p:nvSpPr>
        <p:spPr>
          <a:xfrm rot="10142416">
            <a:off x="7939951" y="278644"/>
            <a:ext cx="417276" cy="266360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5"/>
          <p:cNvSpPr txBox="1">
            <a:spLocks noGrp="1"/>
          </p:cNvSpPr>
          <p:nvPr>
            <p:ph type="subTitle" idx="1"/>
          </p:nvPr>
        </p:nvSpPr>
        <p:spPr>
          <a:xfrm>
            <a:off x="2106900" y="2827150"/>
            <a:ext cx="49209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32"/>
          <p:cNvGrpSpPr/>
          <p:nvPr/>
        </p:nvGrpSpPr>
        <p:grpSpPr>
          <a:xfrm>
            <a:off x="8464845" y="4430996"/>
            <a:ext cx="629632" cy="591794"/>
            <a:chOff x="6528424" y="1260656"/>
            <a:chExt cx="1975626" cy="1856900"/>
          </a:xfrm>
        </p:grpSpPr>
        <p:sp>
          <p:nvSpPr>
            <p:cNvPr id="715" name="Google Shape;715;p32"/>
            <p:cNvSpPr/>
            <p:nvPr/>
          </p:nvSpPr>
          <p:spPr>
            <a:xfrm>
              <a:off x="6940941" y="1771450"/>
              <a:ext cx="1116302" cy="963974"/>
            </a:xfrm>
            <a:custGeom>
              <a:avLst/>
              <a:gdLst/>
              <a:ahLst/>
              <a:cxnLst/>
              <a:rect l="l" t="t" r="r" b="b"/>
              <a:pathLst>
                <a:path w="9666" h="8347" extrusionOk="0">
                  <a:moveTo>
                    <a:pt x="1743" y="1583"/>
                  </a:moveTo>
                  <a:cubicBezTo>
                    <a:pt x="1783" y="1583"/>
                    <a:pt x="1822" y="1593"/>
                    <a:pt x="1862" y="1612"/>
                  </a:cubicBezTo>
                  <a:cubicBezTo>
                    <a:pt x="1901" y="1692"/>
                    <a:pt x="1901" y="1771"/>
                    <a:pt x="1862" y="1850"/>
                  </a:cubicBezTo>
                  <a:cubicBezTo>
                    <a:pt x="1624" y="2325"/>
                    <a:pt x="1466" y="2880"/>
                    <a:pt x="1426" y="3435"/>
                  </a:cubicBezTo>
                  <a:cubicBezTo>
                    <a:pt x="1387" y="3553"/>
                    <a:pt x="1347" y="3672"/>
                    <a:pt x="1347" y="3791"/>
                  </a:cubicBezTo>
                  <a:lnTo>
                    <a:pt x="1268" y="3791"/>
                  </a:lnTo>
                  <a:cubicBezTo>
                    <a:pt x="1188" y="3672"/>
                    <a:pt x="1149" y="3553"/>
                    <a:pt x="1109" y="3435"/>
                  </a:cubicBezTo>
                  <a:cubicBezTo>
                    <a:pt x="1030" y="2920"/>
                    <a:pt x="1109" y="2365"/>
                    <a:pt x="1387" y="1890"/>
                  </a:cubicBezTo>
                  <a:cubicBezTo>
                    <a:pt x="1426" y="1771"/>
                    <a:pt x="1545" y="1692"/>
                    <a:pt x="1624" y="1612"/>
                  </a:cubicBezTo>
                  <a:cubicBezTo>
                    <a:pt x="1664" y="1593"/>
                    <a:pt x="1703" y="1583"/>
                    <a:pt x="1743" y="1583"/>
                  </a:cubicBezTo>
                  <a:close/>
                  <a:moveTo>
                    <a:pt x="8041" y="3870"/>
                  </a:moveTo>
                  <a:lnTo>
                    <a:pt x="8041" y="4187"/>
                  </a:lnTo>
                  <a:cubicBezTo>
                    <a:pt x="7843" y="4385"/>
                    <a:pt x="7685" y="4583"/>
                    <a:pt x="7487" y="4781"/>
                  </a:cubicBezTo>
                  <a:lnTo>
                    <a:pt x="7487" y="4742"/>
                  </a:lnTo>
                  <a:cubicBezTo>
                    <a:pt x="7447" y="4781"/>
                    <a:pt x="7398" y="4801"/>
                    <a:pt x="7348" y="4801"/>
                  </a:cubicBezTo>
                  <a:cubicBezTo>
                    <a:pt x="7299" y="4801"/>
                    <a:pt x="7249" y="4781"/>
                    <a:pt x="7210" y="4742"/>
                  </a:cubicBezTo>
                  <a:cubicBezTo>
                    <a:pt x="7170" y="4663"/>
                    <a:pt x="7170" y="4583"/>
                    <a:pt x="7210" y="4504"/>
                  </a:cubicBezTo>
                  <a:cubicBezTo>
                    <a:pt x="7368" y="4306"/>
                    <a:pt x="7566" y="4108"/>
                    <a:pt x="7764" y="3949"/>
                  </a:cubicBezTo>
                  <a:cubicBezTo>
                    <a:pt x="7804" y="3870"/>
                    <a:pt x="7923" y="3910"/>
                    <a:pt x="8041" y="3870"/>
                  </a:cubicBezTo>
                  <a:close/>
                  <a:moveTo>
                    <a:pt x="2288" y="3466"/>
                  </a:moveTo>
                  <a:cubicBezTo>
                    <a:pt x="2347" y="3466"/>
                    <a:pt x="2377" y="3564"/>
                    <a:pt x="2377" y="3633"/>
                  </a:cubicBezTo>
                  <a:cubicBezTo>
                    <a:pt x="2416" y="3870"/>
                    <a:pt x="2496" y="4148"/>
                    <a:pt x="2535" y="4425"/>
                  </a:cubicBezTo>
                  <a:cubicBezTo>
                    <a:pt x="2654" y="4663"/>
                    <a:pt x="2773" y="4900"/>
                    <a:pt x="2931" y="5138"/>
                  </a:cubicBezTo>
                  <a:cubicBezTo>
                    <a:pt x="2258" y="5019"/>
                    <a:pt x="1822" y="4306"/>
                    <a:pt x="2060" y="3633"/>
                  </a:cubicBezTo>
                  <a:cubicBezTo>
                    <a:pt x="2060" y="3593"/>
                    <a:pt x="2179" y="3514"/>
                    <a:pt x="2258" y="3474"/>
                  </a:cubicBezTo>
                  <a:cubicBezTo>
                    <a:pt x="2269" y="3469"/>
                    <a:pt x="2279" y="3466"/>
                    <a:pt x="2288" y="3466"/>
                  </a:cubicBezTo>
                  <a:close/>
                  <a:moveTo>
                    <a:pt x="1545" y="4266"/>
                  </a:moveTo>
                  <a:cubicBezTo>
                    <a:pt x="1624" y="4266"/>
                    <a:pt x="1703" y="4306"/>
                    <a:pt x="1743" y="4346"/>
                  </a:cubicBezTo>
                  <a:cubicBezTo>
                    <a:pt x="1783" y="4464"/>
                    <a:pt x="1822" y="4544"/>
                    <a:pt x="1822" y="4663"/>
                  </a:cubicBezTo>
                  <a:cubicBezTo>
                    <a:pt x="1822" y="4979"/>
                    <a:pt x="2020" y="5296"/>
                    <a:pt x="2298" y="5534"/>
                  </a:cubicBezTo>
                  <a:cubicBezTo>
                    <a:pt x="2298" y="5574"/>
                    <a:pt x="2337" y="5574"/>
                    <a:pt x="2377" y="5613"/>
                  </a:cubicBezTo>
                  <a:cubicBezTo>
                    <a:pt x="2279" y="5669"/>
                    <a:pt x="2175" y="5696"/>
                    <a:pt x="2076" y="5696"/>
                  </a:cubicBezTo>
                  <a:cubicBezTo>
                    <a:pt x="1895" y="5696"/>
                    <a:pt x="1727" y="5608"/>
                    <a:pt x="1624" y="5455"/>
                  </a:cubicBezTo>
                  <a:lnTo>
                    <a:pt x="1664" y="5455"/>
                  </a:lnTo>
                  <a:cubicBezTo>
                    <a:pt x="1426" y="5138"/>
                    <a:pt x="1347" y="4781"/>
                    <a:pt x="1426" y="4425"/>
                  </a:cubicBezTo>
                  <a:cubicBezTo>
                    <a:pt x="1426" y="4346"/>
                    <a:pt x="1505" y="4266"/>
                    <a:pt x="1545" y="4266"/>
                  </a:cubicBezTo>
                  <a:close/>
                  <a:moveTo>
                    <a:pt x="6932" y="5732"/>
                  </a:moveTo>
                  <a:cubicBezTo>
                    <a:pt x="6853" y="6247"/>
                    <a:pt x="6457" y="6683"/>
                    <a:pt x="5942" y="6841"/>
                  </a:cubicBezTo>
                  <a:cubicBezTo>
                    <a:pt x="5863" y="6802"/>
                    <a:pt x="5744" y="6762"/>
                    <a:pt x="5665" y="6722"/>
                  </a:cubicBezTo>
                  <a:cubicBezTo>
                    <a:pt x="5704" y="6643"/>
                    <a:pt x="5744" y="6564"/>
                    <a:pt x="5823" y="6524"/>
                  </a:cubicBezTo>
                  <a:cubicBezTo>
                    <a:pt x="6061" y="6287"/>
                    <a:pt x="6338" y="6089"/>
                    <a:pt x="6615" y="5890"/>
                  </a:cubicBezTo>
                  <a:cubicBezTo>
                    <a:pt x="6695" y="5851"/>
                    <a:pt x="6813" y="5772"/>
                    <a:pt x="6932" y="5732"/>
                  </a:cubicBezTo>
                  <a:close/>
                  <a:moveTo>
                    <a:pt x="2738" y="1"/>
                  </a:moveTo>
                  <a:cubicBezTo>
                    <a:pt x="1678" y="1"/>
                    <a:pt x="667" y="666"/>
                    <a:pt x="317" y="1771"/>
                  </a:cubicBezTo>
                  <a:cubicBezTo>
                    <a:pt x="0" y="2682"/>
                    <a:pt x="79" y="3672"/>
                    <a:pt x="515" y="4544"/>
                  </a:cubicBezTo>
                  <a:cubicBezTo>
                    <a:pt x="753" y="5019"/>
                    <a:pt x="1030" y="5494"/>
                    <a:pt x="1347" y="5930"/>
                  </a:cubicBezTo>
                  <a:cubicBezTo>
                    <a:pt x="2060" y="6762"/>
                    <a:pt x="2971" y="7475"/>
                    <a:pt x="3961" y="7950"/>
                  </a:cubicBezTo>
                  <a:cubicBezTo>
                    <a:pt x="4159" y="8069"/>
                    <a:pt x="4318" y="8188"/>
                    <a:pt x="4476" y="8346"/>
                  </a:cubicBezTo>
                  <a:cubicBezTo>
                    <a:pt x="4793" y="8188"/>
                    <a:pt x="5110" y="8030"/>
                    <a:pt x="5387" y="7832"/>
                  </a:cubicBezTo>
                  <a:cubicBezTo>
                    <a:pt x="6615" y="7000"/>
                    <a:pt x="7685" y="6009"/>
                    <a:pt x="8636" y="4861"/>
                  </a:cubicBezTo>
                  <a:cubicBezTo>
                    <a:pt x="9428" y="3910"/>
                    <a:pt x="9665" y="2642"/>
                    <a:pt x="9269" y="1454"/>
                  </a:cubicBezTo>
                  <a:cubicBezTo>
                    <a:pt x="9190" y="1137"/>
                    <a:pt x="8952" y="860"/>
                    <a:pt x="8675" y="662"/>
                  </a:cubicBezTo>
                  <a:cubicBezTo>
                    <a:pt x="8293" y="413"/>
                    <a:pt x="7847" y="285"/>
                    <a:pt x="7403" y="285"/>
                  </a:cubicBezTo>
                  <a:cubicBezTo>
                    <a:pt x="6925" y="285"/>
                    <a:pt x="6451" y="433"/>
                    <a:pt x="6061" y="741"/>
                  </a:cubicBezTo>
                  <a:cubicBezTo>
                    <a:pt x="5704" y="1018"/>
                    <a:pt x="5229" y="1216"/>
                    <a:pt x="4991" y="1652"/>
                  </a:cubicBezTo>
                  <a:cubicBezTo>
                    <a:pt x="4952" y="1692"/>
                    <a:pt x="4872" y="1731"/>
                    <a:pt x="4793" y="1731"/>
                  </a:cubicBezTo>
                  <a:cubicBezTo>
                    <a:pt x="4714" y="1652"/>
                    <a:pt x="4674" y="1612"/>
                    <a:pt x="4714" y="1533"/>
                  </a:cubicBezTo>
                  <a:cubicBezTo>
                    <a:pt x="4793" y="1097"/>
                    <a:pt x="4595" y="662"/>
                    <a:pt x="4199" y="464"/>
                  </a:cubicBezTo>
                  <a:cubicBezTo>
                    <a:pt x="3743" y="147"/>
                    <a:pt x="3235" y="1"/>
                    <a:pt x="2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876846" y="1714285"/>
              <a:ext cx="1230750" cy="1075882"/>
            </a:xfrm>
            <a:custGeom>
              <a:avLst/>
              <a:gdLst/>
              <a:ahLst/>
              <a:cxnLst/>
              <a:rect l="l" t="t" r="r" b="b"/>
              <a:pathLst>
                <a:path w="10657" h="9316" extrusionOk="0">
                  <a:moveTo>
                    <a:pt x="3253" y="496"/>
                  </a:moveTo>
                  <a:cubicBezTo>
                    <a:pt x="3751" y="496"/>
                    <a:pt x="4259" y="642"/>
                    <a:pt x="4714" y="959"/>
                  </a:cubicBezTo>
                  <a:cubicBezTo>
                    <a:pt x="5110" y="1157"/>
                    <a:pt x="5309" y="1592"/>
                    <a:pt x="5229" y="2028"/>
                  </a:cubicBezTo>
                  <a:cubicBezTo>
                    <a:pt x="5190" y="2107"/>
                    <a:pt x="5229" y="2147"/>
                    <a:pt x="5309" y="2226"/>
                  </a:cubicBezTo>
                  <a:cubicBezTo>
                    <a:pt x="5388" y="2226"/>
                    <a:pt x="5467" y="2187"/>
                    <a:pt x="5507" y="2147"/>
                  </a:cubicBezTo>
                  <a:cubicBezTo>
                    <a:pt x="5744" y="1711"/>
                    <a:pt x="6220" y="1513"/>
                    <a:pt x="6576" y="1236"/>
                  </a:cubicBezTo>
                  <a:cubicBezTo>
                    <a:pt x="6966" y="928"/>
                    <a:pt x="7441" y="780"/>
                    <a:pt x="7918" y="780"/>
                  </a:cubicBezTo>
                  <a:cubicBezTo>
                    <a:pt x="8362" y="780"/>
                    <a:pt x="8809" y="908"/>
                    <a:pt x="9191" y="1157"/>
                  </a:cubicBezTo>
                  <a:cubicBezTo>
                    <a:pt x="9507" y="1355"/>
                    <a:pt x="9706" y="1632"/>
                    <a:pt x="9824" y="1949"/>
                  </a:cubicBezTo>
                  <a:cubicBezTo>
                    <a:pt x="10220" y="3098"/>
                    <a:pt x="9983" y="4405"/>
                    <a:pt x="9191" y="5356"/>
                  </a:cubicBezTo>
                  <a:cubicBezTo>
                    <a:pt x="8279" y="6465"/>
                    <a:pt x="7170" y="7495"/>
                    <a:pt x="5982" y="8327"/>
                  </a:cubicBezTo>
                  <a:cubicBezTo>
                    <a:pt x="5665" y="8525"/>
                    <a:pt x="5348" y="8683"/>
                    <a:pt x="5031" y="8841"/>
                  </a:cubicBezTo>
                  <a:cubicBezTo>
                    <a:pt x="4873" y="8683"/>
                    <a:pt x="4714" y="8564"/>
                    <a:pt x="4556" y="8445"/>
                  </a:cubicBezTo>
                  <a:cubicBezTo>
                    <a:pt x="3526" y="7970"/>
                    <a:pt x="2655" y="7257"/>
                    <a:pt x="1942" y="6425"/>
                  </a:cubicBezTo>
                  <a:cubicBezTo>
                    <a:pt x="1585" y="5989"/>
                    <a:pt x="1268" y="5514"/>
                    <a:pt x="1030" y="5039"/>
                  </a:cubicBezTo>
                  <a:cubicBezTo>
                    <a:pt x="595" y="4167"/>
                    <a:pt x="515" y="3177"/>
                    <a:pt x="832" y="2266"/>
                  </a:cubicBezTo>
                  <a:cubicBezTo>
                    <a:pt x="1183" y="1161"/>
                    <a:pt x="2194" y="496"/>
                    <a:pt x="3253" y="496"/>
                  </a:cubicBezTo>
                  <a:close/>
                  <a:moveTo>
                    <a:pt x="3289" y="1"/>
                  </a:moveTo>
                  <a:cubicBezTo>
                    <a:pt x="2023" y="1"/>
                    <a:pt x="828" y="771"/>
                    <a:pt x="357" y="2068"/>
                  </a:cubicBezTo>
                  <a:cubicBezTo>
                    <a:pt x="1" y="3177"/>
                    <a:pt x="119" y="4405"/>
                    <a:pt x="674" y="5435"/>
                  </a:cubicBezTo>
                  <a:cubicBezTo>
                    <a:pt x="1347" y="6663"/>
                    <a:pt x="2298" y="7693"/>
                    <a:pt x="3526" y="8406"/>
                  </a:cubicBezTo>
                  <a:cubicBezTo>
                    <a:pt x="3883" y="8723"/>
                    <a:pt x="4358" y="8921"/>
                    <a:pt x="4833" y="8960"/>
                  </a:cubicBezTo>
                  <a:cubicBezTo>
                    <a:pt x="4833" y="9201"/>
                    <a:pt x="4887" y="9315"/>
                    <a:pt x="5008" y="9315"/>
                  </a:cubicBezTo>
                  <a:cubicBezTo>
                    <a:pt x="5066" y="9315"/>
                    <a:pt x="5139" y="9289"/>
                    <a:pt x="5229" y="9238"/>
                  </a:cubicBezTo>
                  <a:cubicBezTo>
                    <a:pt x="5586" y="9119"/>
                    <a:pt x="5903" y="8921"/>
                    <a:pt x="6220" y="8723"/>
                  </a:cubicBezTo>
                  <a:cubicBezTo>
                    <a:pt x="7566" y="7851"/>
                    <a:pt x="8755" y="6702"/>
                    <a:pt x="9745" y="5395"/>
                  </a:cubicBezTo>
                  <a:cubicBezTo>
                    <a:pt x="10419" y="4563"/>
                    <a:pt x="10656" y="3454"/>
                    <a:pt x="10419" y="2385"/>
                  </a:cubicBezTo>
                  <a:cubicBezTo>
                    <a:pt x="10339" y="1751"/>
                    <a:pt x="10022" y="1196"/>
                    <a:pt x="9547" y="800"/>
                  </a:cubicBezTo>
                  <a:cubicBezTo>
                    <a:pt x="9079" y="482"/>
                    <a:pt x="8532" y="323"/>
                    <a:pt x="7985" y="323"/>
                  </a:cubicBezTo>
                  <a:cubicBezTo>
                    <a:pt x="7373" y="323"/>
                    <a:pt x="6761" y="522"/>
                    <a:pt x="6259" y="919"/>
                  </a:cubicBezTo>
                  <a:cubicBezTo>
                    <a:pt x="6061" y="1077"/>
                    <a:pt x="5863" y="1196"/>
                    <a:pt x="5665" y="1355"/>
                  </a:cubicBezTo>
                  <a:cubicBezTo>
                    <a:pt x="5427" y="879"/>
                    <a:pt x="5071" y="523"/>
                    <a:pt x="4596" y="285"/>
                  </a:cubicBezTo>
                  <a:cubicBezTo>
                    <a:pt x="4169" y="92"/>
                    <a:pt x="3725" y="1"/>
                    <a:pt x="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7764357" y="2222884"/>
              <a:ext cx="100705" cy="104285"/>
            </a:xfrm>
            <a:custGeom>
              <a:avLst/>
              <a:gdLst/>
              <a:ahLst/>
              <a:cxnLst/>
              <a:rect l="l" t="t" r="r" b="b"/>
              <a:pathLst>
                <a:path w="872" h="903" extrusionOk="0">
                  <a:moveTo>
                    <a:pt x="872" y="1"/>
                  </a:moveTo>
                  <a:cubicBezTo>
                    <a:pt x="793" y="1"/>
                    <a:pt x="674" y="1"/>
                    <a:pt x="594" y="40"/>
                  </a:cubicBezTo>
                  <a:cubicBezTo>
                    <a:pt x="396" y="199"/>
                    <a:pt x="238" y="397"/>
                    <a:pt x="80" y="595"/>
                  </a:cubicBezTo>
                  <a:cubicBezTo>
                    <a:pt x="0" y="674"/>
                    <a:pt x="0" y="793"/>
                    <a:pt x="80" y="872"/>
                  </a:cubicBezTo>
                  <a:cubicBezTo>
                    <a:pt x="119" y="892"/>
                    <a:pt x="169" y="902"/>
                    <a:pt x="218" y="902"/>
                  </a:cubicBezTo>
                  <a:cubicBezTo>
                    <a:pt x="268" y="902"/>
                    <a:pt x="317" y="892"/>
                    <a:pt x="357" y="872"/>
                  </a:cubicBezTo>
                  <a:cubicBezTo>
                    <a:pt x="555" y="674"/>
                    <a:pt x="713" y="476"/>
                    <a:pt x="872" y="278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7595055" y="2437918"/>
              <a:ext cx="146554" cy="123687"/>
            </a:xfrm>
            <a:custGeom>
              <a:avLst/>
              <a:gdLst/>
              <a:ahLst/>
              <a:cxnLst/>
              <a:rect l="l" t="t" r="r" b="b"/>
              <a:pathLst>
                <a:path w="1269" h="1071" extrusionOk="0">
                  <a:moveTo>
                    <a:pt x="1268" y="1"/>
                  </a:moveTo>
                  <a:cubicBezTo>
                    <a:pt x="1149" y="40"/>
                    <a:pt x="1031" y="80"/>
                    <a:pt x="951" y="159"/>
                  </a:cubicBezTo>
                  <a:cubicBezTo>
                    <a:pt x="674" y="357"/>
                    <a:pt x="397" y="555"/>
                    <a:pt x="159" y="753"/>
                  </a:cubicBezTo>
                  <a:cubicBezTo>
                    <a:pt x="80" y="833"/>
                    <a:pt x="40" y="912"/>
                    <a:pt x="1" y="991"/>
                  </a:cubicBezTo>
                  <a:cubicBezTo>
                    <a:pt x="80" y="1031"/>
                    <a:pt x="159" y="1070"/>
                    <a:pt x="278" y="1070"/>
                  </a:cubicBezTo>
                  <a:cubicBezTo>
                    <a:pt x="793" y="951"/>
                    <a:pt x="1189" y="516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7151357" y="2172648"/>
              <a:ext cx="128191" cy="192171"/>
            </a:xfrm>
            <a:custGeom>
              <a:avLst/>
              <a:gdLst/>
              <a:ahLst/>
              <a:cxnLst/>
              <a:rect l="l" t="t" r="r" b="b"/>
              <a:pathLst>
                <a:path w="1110" h="1664" extrusionOk="0">
                  <a:moveTo>
                    <a:pt x="436" y="0"/>
                  </a:moveTo>
                  <a:cubicBezTo>
                    <a:pt x="396" y="40"/>
                    <a:pt x="238" y="119"/>
                    <a:pt x="238" y="159"/>
                  </a:cubicBezTo>
                  <a:cubicBezTo>
                    <a:pt x="0" y="832"/>
                    <a:pt x="396" y="1545"/>
                    <a:pt x="1109" y="1664"/>
                  </a:cubicBezTo>
                  <a:cubicBezTo>
                    <a:pt x="951" y="1426"/>
                    <a:pt x="832" y="1189"/>
                    <a:pt x="713" y="951"/>
                  </a:cubicBezTo>
                  <a:cubicBezTo>
                    <a:pt x="634" y="674"/>
                    <a:pt x="594" y="396"/>
                    <a:pt x="555" y="159"/>
                  </a:cubicBezTo>
                  <a:cubicBezTo>
                    <a:pt x="555" y="79"/>
                    <a:pt x="436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7096385" y="2264112"/>
              <a:ext cx="114564" cy="165147"/>
            </a:xfrm>
            <a:custGeom>
              <a:avLst/>
              <a:gdLst/>
              <a:ahLst/>
              <a:cxnLst/>
              <a:rect l="l" t="t" r="r" b="b"/>
              <a:pathLst>
                <a:path w="992" h="1430" extrusionOk="0">
                  <a:moveTo>
                    <a:pt x="199" y="0"/>
                  </a:moveTo>
                  <a:cubicBezTo>
                    <a:pt x="120" y="0"/>
                    <a:pt x="41" y="80"/>
                    <a:pt x="41" y="159"/>
                  </a:cubicBezTo>
                  <a:cubicBezTo>
                    <a:pt x="1" y="515"/>
                    <a:pt x="80" y="872"/>
                    <a:pt x="278" y="1189"/>
                  </a:cubicBezTo>
                  <a:cubicBezTo>
                    <a:pt x="381" y="1342"/>
                    <a:pt x="549" y="1430"/>
                    <a:pt x="719" y="1430"/>
                  </a:cubicBezTo>
                  <a:cubicBezTo>
                    <a:pt x="813" y="1430"/>
                    <a:pt x="907" y="1403"/>
                    <a:pt x="991" y="1347"/>
                  </a:cubicBezTo>
                  <a:cubicBezTo>
                    <a:pt x="991" y="1308"/>
                    <a:pt x="952" y="1308"/>
                    <a:pt x="912" y="1268"/>
                  </a:cubicBezTo>
                  <a:cubicBezTo>
                    <a:pt x="635" y="1030"/>
                    <a:pt x="476" y="713"/>
                    <a:pt x="476" y="397"/>
                  </a:cubicBezTo>
                  <a:cubicBezTo>
                    <a:pt x="437" y="278"/>
                    <a:pt x="437" y="198"/>
                    <a:pt x="397" y="80"/>
                  </a:cubicBezTo>
                  <a:cubicBezTo>
                    <a:pt x="318" y="40"/>
                    <a:pt x="278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7059892" y="1958768"/>
              <a:ext cx="100705" cy="250608"/>
            </a:xfrm>
            <a:custGeom>
              <a:avLst/>
              <a:gdLst/>
              <a:ahLst/>
              <a:cxnLst/>
              <a:rect l="l" t="t" r="r" b="b"/>
              <a:pathLst>
                <a:path w="872" h="2170" extrusionOk="0">
                  <a:moveTo>
                    <a:pt x="713" y="0"/>
                  </a:moveTo>
                  <a:cubicBezTo>
                    <a:pt x="673" y="0"/>
                    <a:pt x="634" y="10"/>
                    <a:pt x="594" y="30"/>
                  </a:cubicBezTo>
                  <a:cubicBezTo>
                    <a:pt x="475" y="109"/>
                    <a:pt x="396" y="188"/>
                    <a:pt x="317" y="307"/>
                  </a:cubicBezTo>
                  <a:cubicBezTo>
                    <a:pt x="79" y="783"/>
                    <a:pt x="0" y="1337"/>
                    <a:pt x="79" y="1852"/>
                  </a:cubicBezTo>
                  <a:cubicBezTo>
                    <a:pt x="119" y="1971"/>
                    <a:pt x="158" y="2090"/>
                    <a:pt x="198" y="2169"/>
                  </a:cubicBezTo>
                  <a:lnTo>
                    <a:pt x="317" y="2169"/>
                  </a:lnTo>
                  <a:cubicBezTo>
                    <a:pt x="357" y="2090"/>
                    <a:pt x="357" y="1971"/>
                    <a:pt x="396" y="1852"/>
                  </a:cubicBezTo>
                  <a:cubicBezTo>
                    <a:pt x="436" y="1298"/>
                    <a:pt x="594" y="743"/>
                    <a:pt x="832" y="268"/>
                  </a:cubicBezTo>
                  <a:cubicBezTo>
                    <a:pt x="871" y="188"/>
                    <a:pt x="871" y="109"/>
                    <a:pt x="832" y="30"/>
                  </a:cubicBezTo>
                  <a:cubicBezTo>
                    <a:pt x="792" y="10"/>
                    <a:pt x="753" y="0"/>
                    <a:pt x="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7523800" y="1260656"/>
              <a:ext cx="87771" cy="327754"/>
            </a:xfrm>
            <a:custGeom>
              <a:avLst/>
              <a:gdLst/>
              <a:ahLst/>
              <a:cxnLst/>
              <a:rect l="l" t="t" r="r" b="b"/>
              <a:pathLst>
                <a:path w="760" h="2838" extrusionOk="0">
                  <a:moveTo>
                    <a:pt x="486" y="0"/>
                  </a:moveTo>
                  <a:cubicBezTo>
                    <a:pt x="389" y="0"/>
                    <a:pt x="301" y="53"/>
                    <a:pt x="301" y="173"/>
                  </a:cubicBezTo>
                  <a:cubicBezTo>
                    <a:pt x="222" y="965"/>
                    <a:pt x="142" y="1757"/>
                    <a:pt x="23" y="2549"/>
                  </a:cubicBezTo>
                  <a:cubicBezTo>
                    <a:pt x="0" y="2734"/>
                    <a:pt x="138" y="2838"/>
                    <a:pt x="266" y="2838"/>
                  </a:cubicBezTo>
                  <a:cubicBezTo>
                    <a:pt x="357" y="2838"/>
                    <a:pt x="443" y="2784"/>
                    <a:pt x="459" y="2668"/>
                  </a:cubicBezTo>
                  <a:cubicBezTo>
                    <a:pt x="618" y="1836"/>
                    <a:pt x="697" y="1044"/>
                    <a:pt x="736" y="252"/>
                  </a:cubicBezTo>
                  <a:cubicBezTo>
                    <a:pt x="759" y="94"/>
                    <a:pt x="614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7887928" y="1374872"/>
              <a:ext cx="150942" cy="245988"/>
            </a:xfrm>
            <a:custGeom>
              <a:avLst/>
              <a:gdLst/>
              <a:ahLst/>
              <a:cxnLst/>
              <a:rect l="l" t="t" r="r" b="b"/>
              <a:pathLst>
                <a:path w="1307" h="2130" extrusionOk="0">
                  <a:moveTo>
                    <a:pt x="1018" y="1"/>
                  </a:moveTo>
                  <a:cubicBezTo>
                    <a:pt x="944" y="1"/>
                    <a:pt x="872" y="40"/>
                    <a:pt x="832" y="134"/>
                  </a:cubicBezTo>
                  <a:cubicBezTo>
                    <a:pt x="594" y="689"/>
                    <a:pt x="317" y="1244"/>
                    <a:pt x="79" y="1798"/>
                  </a:cubicBezTo>
                  <a:cubicBezTo>
                    <a:pt x="1" y="1981"/>
                    <a:pt x="164" y="2130"/>
                    <a:pt x="318" y="2130"/>
                  </a:cubicBezTo>
                  <a:cubicBezTo>
                    <a:pt x="397" y="2130"/>
                    <a:pt x="474" y="2090"/>
                    <a:pt x="515" y="1996"/>
                  </a:cubicBezTo>
                  <a:cubicBezTo>
                    <a:pt x="752" y="1442"/>
                    <a:pt x="990" y="887"/>
                    <a:pt x="1228" y="332"/>
                  </a:cubicBezTo>
                  <a:cubicBezTo>
                    <a:pt x="1306" y="149"/>
                    <a:pt x="1160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8148811" y="1612888"/>
              <a:ext cx="214229" cy="157294"/>
            </a:xfrm>
            <a:custGeom>
              <a:avLst/>
              <a:gdLst/>
              <a:ahLst/>
              <a:cxnLst/>
              <a:rect l="l" t="t" r="r" b="b"/>
              <a:pathLst>
                <a:path w="1855" h="1362" extrusionOk="0">
                  <a:moveTo>
                    <a:pt x="1558" y="0"/>
                  </a:moveTo>
                  <a:cubicBezTo>
                    <a:pt x="1516" y="0"/>
                    <a:pt x="1470" y="16"/>
                    <a:pt x="1425" y="54"/>
                  </a:cubicBezTo>
                  <a:cubicBezTo>
                    <a:pt x="1029" y="371"/>
                    <a:pt x="633" y="688"/>
                    <a:pt x="197" y="965"/>
                  </a:cubicBezTo>
                  <a:cubicBezTo>
                    <a:pt x="1" y="1096"/>
                    <a:pt x="128" y="1361"/>
                    <a:pt x="334" y="1361"/>
                  </a:cubicBezTo>
                  <a:cubicBezTo>
                    <a:pt x="378" y="1361"/>
                    <a:pt x="426" y="1349"/>
                    <a:pt x="474" y="1322"/>
                  </a:cubicBezTo>
                  <a:cubicBezTo>
                    <a:pt x="870" y="1044"/>
                    <a:pt x="1306" y="767"/>
                    <a:pt x="1662" y="450"/>
                  </a:cubicBezTo>
                  <a:cubicBezTo>
                    <a:pt x="1855" y="290"/>
                    <a:pt x="1736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8194312" y="2076217"/>
              <a:ext cx="309737" cy="73681"/>
            </a:xfrm>
            <a:custGeom>
              <a:avLst/>
              <a:gdLst/>
              <a:ahLst/>
              <a:cxnLst/>
              <a:rect l="l" t="t" r="r" b="b"/>
              <a:pathLst>
                <a:path w="2682" h="638" extrusionOk="0">
                  <a:moveTo>
                    <a:pt x="2375" y="1"/>
                  </a:moveTo>
                  <a:cubicBezTo>
                    <a:pt x="2363" y="1"/>
                    <a:pt x="2351" y="2"/>
                    <a:pt x="2338" y="3"/>
                  </a:cubicBezTo>
                  <a:cubicBezTo>
                    <a:pt x="1665" y="82"/>
                    <a:pt x="991" y="122"/>
                    <a:pt x="318" y="162"/>
                  </a:cubicBezTo>
                  <a:cubicBezTo>
                    <a:pt x="1" y="201"/>
                    <a:pt x="40" y="637"/>
                    <a:pt x="357" y="637"/>
                  </a:cubicBezTo>
                  <a:cubicBezTo>
                    <a:pt x="1031" y="597"/>
                    <a:pt x="1704" y="518"/>
                    <a:pt x="2378" y="479"/>
                  </a:cubicBezTo>
                  <a:cubicBezTo>
                    <a:pt x="2682" y="441"/>
                    <a:pt x="2657" y="1"/>
                    <a:pt x="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8079750" y="2389876"/>
              <a:ext cx="229358" cy="114564"/>
            </a:xfrm>
            <a:custGeom>
              <a:avLst/>
              <a:gdLst/>
              <a:ahLst/>
              <a:cxnLst/>
              <a:rect l="l" t="t" r="r" b="b"/>
              <a:pathLst>
                <a:path w="1986" h="992" extrusionOk="0">
                  <a:moveTo>
                    <a:pt x="372" y="0"/>
                  </a:moveTo>
                  <a:cubicBezTo>
                    <a:pt x="122" y="0"/>
                    <a:pt x="0" y="356"/>
                    <a:pt x="280" y="496"/>
                  </a:cubicBezTo>
                  <a:cubicBezTo>
                    <a:pt x="676" y="654"/>
                    <a:pt x="1072" y="813"/>
                    <a:pt x="1508" y="971"/>
                  </a:cubicBezTo>
                  <a:cubicBezTo>
                    <a:pt x="1541" y="985"/>
                    <a:pt x="1573" y="992"/>
                    <a:pt x="1604" y="992"/>
                  </a:cubicBezTo>
                  <a:cubicBezTo>
                    <a:pt x="1834" y="992"/>
                    <a:pt x="1985" y="645"/>
                    <a:pt x="1706" y="575"/>
                  </a:cubicBezTo>
                  <a:cubicBezTo>
                    <a:pt x="1310" y="417"/>
                    <a:pt x="874" y="219"/>
                    <a:pt x="478" y="21"/>
                  </a:cubicBezTo>
                  <a:cubicBezTo>
                    <a:pt x="441" y="7"/>
                    <a:pt x="405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7815518" y="2680785"/>
              <a:ext cx="190670" cy="267123"/>
            </a:xfrm>
            <a:custGeom>
              <a:avLst/>
              <a:gdLst/>
              <a:ahLst/>
              <a:cxnLst/>
              <a:rect l="l" t="t" r="r" b="b"/>
              <a:pathLst>
                <a:path w="1651" h="2313" extrusionOk="0">
                  <a:moveTo>
                    <a:pt x="311" y="0"/>
                  </a:moveTo>
                  <a:cubicBezTo>
                    <a:pt x="163" y="0"/>
                    <a:pt x="1" y="187"/>
                    <a:pt x="112" y="354"/>
                  </a:cubicBezTo>
                  <a:cubicBezTo>
                    <a:pt x="429" y="987"/>
                    <a:pt x="785" y="1621"/>
                    <a:pt x="1181" y="2215"/>
                  </a:cubicBezTo>
                  <a:cubicBezTo>
                    <a:pt x="1227" y="2284"/>
                    <a:pt x="1289" y="2313"/>
                    <a:pt x="1351" y="2313"/>
                  </a:cubicBezTo>
                  <a:cubicBezTo>
                    <a:pt x="1502" y="2313"/>
                    <a:pt x="1651" y="2136"/>
                    <a:pt x="1538" y="1938"/>
                  </a:cubicBezTo>
                  <a:cubicBezTo>
                    <a:pt x="1181" y="1344"/>
                    <a:pt x="825" y="750"/>
                    <a:pt x="468" y="116"/>
                  </a:cubicBezTo>
                  <a:cubicBezTo>
                    <a:pt x="433" y="34"/>
                    <a:pt x="373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7521836" y="2870182"/>
              <a:ext cx="57166" cy="247374"/>
            </a:xfrm>
            <a:custGeom>
              <a:avLst/>
              <a:gdLst/>
              <a:ahLst/>
              <a:cxnLst/>
              <a:rect l="l" t="t" r="r" b="b"/>
              <a:pathLst>
                <a:path w="495" h="2142" extrusionOk="0">
                  <a:moveTo>
                    <a:pt x="294" y="0"/>
                  </a:moveTo>
                  <a:cubicBezTo>
                    <a:pt x="175" y="0"/>
                    <a:pt x="40" y="90"/>
                    <a:pt x="40" y="259"/>
                  </a:cubicBezTo>
                  <a:cubicBezTo>
                    <a:pt x="40" y="813"/>
                    <a:pt x="40" y="1368"/>
                    <a:pt x="1" y="1922"/>
                  </a:cubicBezTo>
                  <a:cubicBezTo>
                    <a:pt x="1" y="2071"/>
                    <a:pt x="105" y="2141"/>
                    <a:pt x="216" y="2141"/>
                  </a:cubicBezTo>
                  <a:cubicBezTo>
                    <a:pt x="342" y="2141"/>
                    <a:pt x="476" y="2051"/>
                    <a:pt x="476" y="1883"/>
                  </a:cubicBezTo>
                  <a:lnTo>
                    <a:pt x="476" y="219"/>
                  </a:lnTo>
                  <a:cubicBezTo>
                    <a:pt x="495" y="70"/>
                    <a:pt x="400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7060238" y="2794192"/>
              <a:ext cx="209032" cy="239868"/>
            </a:xfrm>
            <a:custGeom>
              <a:avLst/>
              <a:gdLst/>
              <a:ahLst/>
              <a:cxnLst/>
              <a:rect l="l" t="t" r="r" b="b"/>
              <a:pathLst>
                <a:path w="1810" h="2077" extrusionOk="0">
                  <a:moveTo>
                    <a:pt x="1471" y="0"/>
                  </a:moveTo>
                  <a:cubicBezTo>
                    <a:pt x="1413" y="0"/>
                    <a:pt x="1354" y="25"/>
                    <a:pt x="1304" y="85"/>
                  </a:cubicBezTo>
                  <a:lnTo>
                    <a:pt x="116" y="1709"/>
                  </a:lnTo>
                  <a:cubicBezTo>
                    <a:pt x="0" y="1882"/>
                    <a:pt x="159" y="2077"/>
                    <a:pt x="315" y="2077"/>
                  </a:cubicBezTo>
                  <a:cubicBezTo>
                    <a:pt x="372" y="2077"/>
                    <a:pt x="430" y="2050"/>
                    <a:pt x="472" y="1986"/>
                  </a:cubicBezTo>
                  <a:lnTo>
                    <a:pt x="1661" y="402"/>
                  </a:lnTo>
                  <a:cubicBezTo>
                    <a:pt x="1809" y="223"/>
                    <a:pt x="1646" y="0"/>
                    <a:pt x="1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6816447" y="2595095"/>
              <a:ext cx="226355" cy="153714"/>
            </a:xfrm>
            <a:custGeom>
              <a:avLst/>
              <a:gdLst/>
              <a:ahLst/>
              <a:cxnLst/>
              <a:rect l="l" t="t" r="r" b="b"/>
              <a:pathLst>
                <a:path w="1960" h="1331" extrusionOk="0">
                  <a:moveTo>
                    <a:pt x="1620" y="0"/>
                  </a:moveTo>
                  <a:cubicBezTo>
                    <a:pt x="1586" y="0"/>
                    <a:pt x="1550" y="8"/>
                    <a:pt x="1514" y="26"/>
                  </a:cubicBezTo>
                  <a:cubicBezTo>
                    <a:pt x="1078" y="343"/>
                    <a:pt x="642" y="620"/>
                    <a:pt x="167" y="898"/>
                  </a:cubicBezTo>
                  <a:cubicBezTo>
                    <a:pt x="1" y="1030"/>
                    <a:pt x="141" y="1330"/>
                    <a:pt x="331" y="1330"/>
                  </a:cubicBezTo>
                  <a:cubicBezTo>
                    <a:pt x="368" y="1330"/>
                    <a:pt x="406" y="1319"/>
                    <a:pt x="444" y="1294"/>
                  </a:cubicBezTo>
                  <a:cubicBezTo>
                    <a:pt x="880" y="1016"/>
                    <a:pt x="1355" y="700"/>
                    <a:pt x="1791" y="422"/>
                  </a:cubicBezTo>
                  <a:cubicBezTo>
                    <a:pt x="1959" y="254"/>
                    <a:pt x="1813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6535007" y="2382716"/>
              <a:ext cx="312740" cy="105902"/>
            </a:xfrm>
            <a:custGeom>
              <a:avLst/>
              <a:gdLst/>
              <a:ahLst/>
              <a:cxnLst/>
              <a:rect l="l" t="t" r="r" b="b"/>
              <a:pathLst>
                <a:path w="2708" h="917" extrusionOk="0">
                  <a:moveTo>
                    <a:pt x="2291" y="1"/>
                  </a:moveTo>
                  <a:cubicBezTo>
                    <a:pt x="2277" y="1"/>
                    <a:pt x="2263" y="1"/>
                    <a:pt x="2247" y="3"/>
                  </a:cubicBezTo>
                  <a:cubicBezTo>
                    <a:pt x="1614" y="201"/>
                    <a:pt x="940" y="320"/>
                    <a:pt x="267" y="439"/>
                  </a:cubicBezTo>
                  <a:cubicBezTo>
                    <a:pt x="1" y="477"/>
                    <a:pt x="27" y="917"/>
                    <a:pt x="274" y="917"/>
                  </a:cubicBezTo>
                  <a:cubicBezTo>
                    <a:pt x="285" y="917"/>
                    <a:pt x="295" y="916"/>
                    <a:pt x="306" y="914"/>
                  </a:cubicBezTo>
                  <a:cubicBezTo>
                    <a:pt x="1020" y="796"/>
                    <a:pt x="1733" y="637"/>
                    <a:pt x="2406" y="439"/>
                  </a:cubicBezTo>
                  <a:cubicBezTo>
                    <a:pt x="2708" y="364"/>
                    <a:pt x="2578" y="1"/>
                    <a:pt x="2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6652687" y="2090306"/>
              <a:ext cx="178544" cy="59592"/>
            </a:xfrm>
            <a:custGeom>
              <a:avLst/>
              <a:gdLst/>
              <a:ahLst/>
              <a:cxnLst/>
              <a:rect l="l" t="t" r="r" b="b"/>
              <a:pathLst>
                <a:path w="1546" h="516" extrusionOk="0">
                  <a:moveTo>
                    <a:pt x="1228" y="0"/>
                  </a:moveTo>
                  <a:cubicBezTo>
                    <a:pt x="951" y="40"/>
                    <a:pt x="634" y="40"/>
                    <a:pt x="317" y="40"/>
                  </a:cubicBezTo>
                  <a:cubicBezTo>
                    <a:pt x="1" y="40"/>
                    <a:pt x="40" y="515"/>
                    <a:pt x="357" y="515"/>
                  </a:cubicBezTo>
                  <a:cubicBezTo>
                    <a:pt x="674" y="515"/>
                    <a:pt x="951" y="515"/>
                    <a:pt x="1268" y="475"/>
                  </a:cubicBezTo>
                  <a:cubicBezTo>
                    <a:pt x="1545" y="396"/>
                    <a:pt x="1506" y="40"/>
                    <a:pt x="1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6528424" y="1685298"/>
              <a:ext cx="358473" cy="160412"/>
            </a:xfrm>
            <a:custGeom>
              <a:avLst/>
              <a:gdLst/>
              <a:ahLst/>
              <a:cxnLst/>
              <a:rect l="l" t="t" r="r" b="b"/>
              <a:pathLst>
                <a:path w="3104" h="1389" extrusionOk="0">
                  <a:moveTo>
                    <a:pt x="386" y="1"/>
                  </a:moveTo>
                  <a:cubicBezTo>
                    <a:pt x="156" y="1"/>
                    <a:pt x="0" y="348"/>
                    <a:pt x="245" y="417"/>
                  </a:cubicBezTo>
                  <a:lnTo>
                    <a:pt x="2621" y="1368"/>
                  </a:lnTo>
                  <a:cubicBezTo>
                    <a:pt x="2659" y="1382"/>
                    <a:pt x="2695" y="1388"/>
                    <a:pt x="2729" y="1388"/>
                  </a:cubicBezTo>
                  <a:cubicBezTo>
                    <a:pt x="2979" y="1388"/>
                    <a:pt x="3103" y="1042"/>
                    <a:pt x="2859" y="972"/>
                  </a:cubicBezTo>
                  <a:lnTo>
                    <a:pt x="482" y="21"/>
                  </a:lnTo>
                  <a:cubicBezTo>
                    <a:pt x="449" y="7"/>
                    <a:pt x="417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6920962" y="1439428"/>
              <a:ext cx="157409" cy="228781"/>
            </a:xfrm>
            <a:custGeom>
              <a:avLst/>
              <a:gdLst/>
              <a:ahLst/>
              <a:cxnLst/>
              <a:rect l="l" t="t" r="r" b="b"/>
              <a:pathLst>
                <a:path w="1363" h="1981" extrusionOk="0">
                  <a:moveTo>
                    <a:pt x="270" y="1"/>
                  </a:moveTo>
                  <a:cubicBezTo>
                    <a:pt x="131" y="1"/>
                    <a:pt x="0" y="126"/>
                    <a:pt x="54" y="288"/>
                  </a:cubicBezTo>
                  <a:cubicBezTo>
                    <a:pt x="252" y="843"/>
                    <a:pt x="530" y="1398"/>
                    <a:pt x="886" y="1913"/>
                  </a:cubicBezTo>
                  <a:cubicBezTo>
                    <a:pt x="934" y="1961"/>
                    <a:pt x="989" y="1981"/>
                    <a:pt x="1043" y="1981"/>
                  </a:cubicBezTo>
                  <a:cubicBezTo>
                    <a:pt x="1210" y="1981"/>
                    <a:pt x="1363" y="1785"/>
                    <a:pt x="1243" y="1635"/>
                  </a:cubicBezTo>
                  <a:cubicBezTo>
                    <a:pt x="926" y="1160"/>
                    <a:pt x="648" y="645"/>
                    <a:pt x="450" y="90"/>
                  </a:cubicBezTo>
                  <a:cubicBezTo>
                    <a:pt x="400" y="28"/>
                    <a:pt x="334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7245016" y="1392541"/>
              <a:ext cx="85807" cy="178197"/>
            </a:xfrm>
            <a:custGeom>
              <a:avLst/>
              <a:gdLst/>
              <a:ahLst/>
              <a:cxnLst/>
              <a:rect l="l" t="t" r="r" b="b"/>
              <a:pathLst>
                <a:path w="743" h="1543" extrusionOk="0">
                  <a:moveTo>
                    <a:pt x="236" y="0"/>
                  </a:moveTo>
                  <a:cubicBezTo>
                    <a:pt x="113" y="0"/>
                    <a:pt x="0" y="90"/>
                    <a:pt x="21" y="259"/>
                  </a:cubicBezTo>
                  <a:cubicBezTo>
                    <a:pt x="61" y="615"/>
                    <a:pt x="180" y="1011"/>
                    <a:pt x="259" y="1368"/>
                  </a:cubicBezTo>
                  <a:cubicBezTo>
                    <a:pt x="290" y="1492"/>
                    <a:pt x="375" y="1543"/>
                    <a:pt x="463" y="1543"/>
                  </a:cubicBezTo>
                  <a:cubicBezTo>
                    <a:pt x="600" y="1543"/>
                    <a:pt x="743" y="1418"/>
                    <a:pt x="695" y="1249"/>
                  </a:cubicBezTo>
                  <a:cubicBezTo>
                    <a:pt x="615" y="892"/>
                    <a:pt x="536" y="536"/>
                    <a:pt x="496" y="219"/>
                  </a:cubicBezTo>
                  <a:cubicBezTo>
                    <a:pt x="459" y="70"/>
                    <a:pt x="344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" name="Google Shape;736;p32"/>
          <p:cNvSpPr/>
          <p:nvPr/>
        </p:nvSpPr>
        <p:spPr>
          <a:xfrm>
            <a:off x="7966031" y="4679101"/>
            <a:ext cx="463372" cy="343700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 rot="2958650">
            <a:off x="8807672" y="4222369"/>
            <a:ext cx="154139" cy="162636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 rot="2958650">
            <a:off x="8768763" y="4069785"/>
            <a:ext cx="93398" cy="86164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/>
          <p:cNvSpPr/>
          <p:nvPr/>
        </p:nvSpPr>
        <p:spPr>
          <a:xfrm rot="2958650">
            <a:off x="8478692" y="4175961"/>
            <a:ext cx="244842" cy="242419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2"/>
          <p:cNvSpPr/>
          <p:nvPr/>
        </p:nvSpPr>
        <p:spPr>
          <a:xfrm rot="3595183">
            <a:off x="276757" y="735840"/>
            <a:ext cx="424747" cy="271578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2"/>
          <p:cNvSpPr/>
          <p:nvPr/>
        </p:nvSpPr>
        <p:spPr>
          <a:xfrm>
            <a:off x="35108" y="856845"/>
            <a:ext cx="172913" cy="208346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32"/>
          <p:cNvGrpSpPr/>
          <p:nvPr/>
        </p:nvGrpSpPr>
        <p:grpSpPr>
          <a:xfrm>
            <a:off x="919296" y="206958"/>
            <a:ext cx="244753" cy="251717"/>
            <a:chOff x="6109266" y="2958701"/>
            <a:chExt cx="158099" cy="163114"/>
          </a:xfrm>
        </p:grpSpPr>
        <p:sp>
          <p:nvSpPr>
            <p:cNvPr id="743" name="Google Shape;743;p32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rot="1691686">
            <a:off x="239205" y="1050150"/>
            <a:ext cx="137274" cy="165623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/>
          <p:cNvGrpSpPr/>
          <p:nvPr/>
        </p:nvGrpSpPr>
        <p:grpSpPr>
          <a:xfrm>
            <a:off x="37599" y="43167"/>
            <a:ext cx="807946" cy="651172"/>
            <a:chOff x="309089" y="220930"/>
            <a:chExt cx="808270" cy="653525"/>
          </a:xfrm>
        </p:grpSpPr>
        <p:grpSp>
          <p:nvGrpSpPr>
            <p:cNvPr id="748" name="Google Shape;748;p32"/>
            <p:cNvGrpSpPr/>
            <p:nvPr/>
          </p:nvGrpSpPr>
          <p:grpSpPr>
            <a:xfrm>
              <a:off x="309089" y="296007"/>
              <a:ext cx="808270" cy="578448"/>
              <a:chOff x="4380536" y="-47226"/>
              <a:chExt cx="1409363" cy="1008628"/>
            </a:xfrm>
          </p:grpSpPr>
          <p:sp>
            <p:nvSpPr>
              <p:cNvPr id="749" name="Google Shape;749;p32"/>
              <p:cNvSpPr/>
              <p:nvPr/>
            </p:nvSpPr>
            <p:spPr>
              <a:xfrm>
                <a:off x="4794455" y="120049"/>
                <a:ext cx="827915" cy="686930"/>
              </a:xfrm>
              <a:custGeom>
                <a:avLst/>
                <a:gdLst/>
                <a:ahLst/>
                <a:cxnLst/>
                <a:rect l="l" t="t" r="r" b="b"/>
                <a:pathLst>
                  <a:path w="9983" h="8283" extrusionOk="0">
                    <a:moveTo>
                      <a:pt x="5792" y="1"/>
                    </a:moveTo>
                    <a:cubicBezTo>
                      <a:pt x="5229" y="1"/>
                      <a:pt x="4644" y="97"/>
                      <a:pt x="4041" y="281"/>
                    </a:cubicBezTo>
                    <a:cubicBezTo>
                      <a:pt x="3962" y="321"/>
                      <a:pt x="3843" y="439"/>
                      <a:pt x="3843" y="519"/>
                    </a:cubicBezTo>
                    <a:cubicBezTo>
                      <a:pt x="3803" y="994"/>
                      <a:pt x="3764" y="1469"/>
                      <a:pt x="3803" y="1905"/>
                    </a:cubicBezTo>
                    <a:cubicBezTo>
                      <a:pt x="3803" y="2420"/>
                      <a:pt x="4041" y="2895"/>
                      <a:pt x="4477" y="3173"/>
                    </a:cubicBezTo>
                    <a:cubicBezTo>
                      <a:pt x="4634" y="3308"/>
                      <a:pt x="4842" y="3379"/>
                      <a:pt x="5059" y="3379"/>
                    </a:cubicBezTo>
                    <a:cubicBezTo>
                      <a:pt x="5223" y="3379"/>
                      <a:pt x="5392" y="3337"/>
                      <a:pt x="5546" y="3252"/>
                    </a:cubicBezTo>
                    <a:cubicBezTo>
                      <a:pt x="5744" y="3173"/>
                      <a:pt x="5823" y="2935"/>
                      <a:pt x="5744" y="2737"/>
                    </a:cubicBezTo>
                    <a:cubicBezTo>
                      <a:pt x="5685" y="2590"/>
                      <a:pt x="5561" y="2509"/>
                      <a:pt x="5420" y="2509"/>
                    </a:cubicBezTo>
                    <a:cubicBezTo>
                      <a:pt x="5371" y="2509"/>
                      <a:pt x="5320" y="2518"/>
                      <a:pt x="5269" y="2539"/>
                    </a:cubicBezTo>
                    <a:cubicBezTo>
                      <a:pt x="5190" y="2618"/>
                      <a:pt x="5110" y="2737"/>
                      <a:pt x="4992" y="2895"/>
                    </a:cubicBezTo>
                    <a:cubicBezTo>
                      <a:pt x="4912" y="2777"/>
                      <a:pt x="4754" y="2658"/>
                      <a:pt x="4754" y="2578"/>
                    </a:cubicBezTo>
                    <a:cubicBezTo>
                      <a:pt x="4754" y="2420"/>
                      <a:pt x="4833" y="2262"/>
                      <a:pt x="4992" y="2182"/>
                    </a:cubicBezTo>
                    <a:cubicBezTo>
                      <a:pt x="5115" y="2100"/>
                      <a:pt x="5258" y="2060"/>
                      <a:pt x="5401" y="2060"/>
                    </a:cubicBezTo>
                    <a:cubicBezTo>
                      <a:pt x="5672" y="2060"/>
                      <a:pt x="5945" y="2201"/>
                      <a:pt x="6101" y="2460"/>
                    </a:cubicBezTo>
                    <a:cubicBezTo>
                      <a:pt x="6338" y="2856"/>
                      <a:pt x="6219" y="3371"/>
                      <a:pt x="5823" y="3608"/>
                    </a:cubicBezTo>
                    <a:cubicBezTo>
                      <a:pt x="5589" y="3753"/>
                      <a:pt x="5329" y="3823"/>
                      <a:pt x="5071" y="3823"/>
                    </a:cubicBezTo>
                    <a:cubicBezTo>
                      <a:pt x="4763" y="3823"/>
                      <a:pt x="4458" y="3723"/>
                      <a:pt x="4199" y="3529"/>
                    </a:cubicBezTo>
                    <a:cubicBezTo>
                      <a:pt x="3645" y="3133"/>
                      <a:pt x="3328" y="2539"/>
                      <a:pt x="3328" y="1865"/>
                    </a:cubicBezTo>
                    <a:lnTo>
                      <a:pt x="3328" y="677"/>
                    </a:lnTo>
                    <a:cubicBezTo>
                      <a:pt x="2852" y="954"/>
                      <a:pt x="2417" y="1271"/>
                      <a:pt x="2021" y="1628"/>
                    </a:cubicBezTo>
                    <a:cubicBezTo>
                      <a:pt x="1149" y="2380"/>
                      <a:pt x="515" y="3450"/>
                      <a:pt x="317" y="4599"/>
                    </a:cubicBezTo>
                    <a:cubicBezTo>
                      <a:pt x="0" y="5866"/>
                      <a:pt x="476" y="7213"/>
                      <a:pt x="1585" y="7966"/>
                    </a:cubicBezTo>
                    <a:cubicBezTo>
                      <a:pt x="1694" y="8056"/>
                      <a:pt x="1786" y="8106"/>
                      <a:pt x="1873" y="8106"/>
                    </a:cubicBezTo>
                    <a:cubicBezTo>
                      <a:pt x="1976" y="8106"/>
                      <a:pt x="2072" y="8037"/>
                      <a:pt x="2179" y="7887"/>
                    </a:cubicBezTo>
                    <a:cubicBezTo>
                      <a:pt x="2337" y="7688"/>
                      <a:pt x="2496" y="7490"/>
                      <a:pt x="2615" y="7253"/>
                    </a:cubicBezTo>
                    <a:cubicBezTo>
                      <a:pt x="2892" y="6777"/>
                      <a:pt x="2971" y="6262"/>
                      <a:pt x="2932" y="5708"/>
                    </a:cubicBezTo>
                    <a:cubicBezTo>
                      <a:pt x="2932" y="5273"/>
                      <a:pt x="2566" y="4960"/>
                      <a:pt x="2179" y="4960"/>
                    </a:cubicBezTo>
                    <a:cubicBezTo>
                      <a:pt x="2073" y="4960"/>
                      <a:pt x="1965" y="4983"/>
                      <a:pt x="1862" y="5034"/>
                    </a:cubicBezTo>
                    <a:cubicBezTo>
                      <a:pt x="1664" y="5153"/>
                      <a:pt x="1585" y="5391"/>
                      <a:pt x="1704" y="5589"/>
                    </a:cubicBezTo>
                    <a:cubicBezTo>
                      <a:pt x="1760" y="5659"/>
                      <a:pt x="1806" y="5685"/>
                      <a:pt x="1849" y="5685"/>
                    </a:cubicBezTo>
                    <a:cubicBezTo>
                      <a:pt x="1928" y="5685"/>
                      <a:pt x="1998" y="5601"/>
                      <a:pt x="2100" y="5549"/>
                    </a:cubicBezTo>
                    <a:cubicBezTo>
                      <a:pt x="2179" y="5510"/>
                      <a:pt x="2298" y="5510"/>
                      <a:pt x="2377" y="5510"/>
                    </a:cubicBezTo>
                    <a:cubicBezTo>
                      <a:pt x="2377" y="5589"/>
                      <a:pt x="2456" y="5747"/>
                      <a:pt x="2377" y="5827"/>
                    </a:cubicBezTo>
                    <a:cubicBezTo>
                      <a:pt x="2276" y="6029"/>
                      <a:pt x="2062" y="6150"/>
                      <a:pt x="1849" y="6150"/>
                    </a:cubicBezTo>
                    <a:cubicBezTo>
                      <a:pt x="1728" y="6150"/>
                      <a:pt x="1606" y="6111"/>
                      <a:pt x="1506" y="6025"/>
                    </a:cubicBezTo>
                    <a:cubicBezTo>
                      <a:pt x="991" y="5668"/>
                      <a:pt x="1070" y="4916"/>
                      <a:pt x="1585" y="4638"/>
                    </a:cubicBezTo>
                    <a:cubicBezTo>
                      <a:pt x="1780" y="4525"/>
                      <a:pt x="1986" y="4473"/>
                      <a:pt x="2187" y="4473"/>
                    </a:cubicBezTo>
                    <a:cubicBezTo>
                      <a:pt x="2757" y="4473"/>
                      <a:pt x="3279" y="4894"/>
                      <a:pt x="3367" y="5510"/>
                    </a:cubicBezTo>
                    <a:cubicBezTo>
                      <a:pt x="3486" y="6223"/>
                      <a:pt x="3328" y="7015"/>
                      <a:pt x="2892" y="7609"/>
                    </a:cubicBezTo>
                    <a:cubicBezTo>
                      <a:pt x="2734" y="7847"/>
                      <a:pt x="2575" y="8085"/>
                      <a:pt x="2377" y="8283"/>
                    </a:cubicBezTo>
                    <a:cubicBezTo>
                      <a:pt x="2536" y="8283"/>
                      <a:pt x="2694" y="8283"/>
                      <a:pt x="2892" y="8243"/>
                    </a:cubicBezTo>
                    <a:cubicBezTo>
                      <a:pt x="3367" y="8085"/>
                      <a:pt x="3843" y="7807"/>
                      <a:pt x="4239" y="7411"/>
                    </a:cubicBezTo>
                    <a:cubicBezTo>
                      <a:pt x="4477" y="7253"/>
                      <a:pt x="4754" y="7094"/>
                      <a:pt x="5031" y="6975"/>
                    </a:cubicBezTo>
                    <a:cubicBezTo>
                      <a:pt x="5665" y="6698"/>
                      <a:pt x="6299" y="6500"/>
                      <a:pt x="7012" y="6262"/>
                    </a:cubicBezTo>
                    <a:cubicBezTo>
                      <a:pt x="6853" y="6064"/>
                      <a:pt x="6972" y="5985"/>
                      <a:pt x="7091" y="5866"/>
                    </a:cubicBezTo>
                    <a:cubicBezTo>
                      <a:pt x="7408" y="5668"/>
                      <a:pt x="7646" y="5351"/>
                      <a:pt x="7844" y="4995"/>
                    </a:cubicBezTo>
                    <a:cubicBezTo>
                      <a:pt x="7883" y="4876"/>
                      <a:pt x="7962" y="4757"/>
                      <a:pt x="8002" y="4638"/>
                    </a:cubicBezTo>
                    <a:cubicBezTo>
                      <a:pt x="8121" y="4361"/>
                      <a:pt x="8042" y="4084"/>
                      <a:pt x="7804" y="3925"/>
                    </a:cubicBezTo>
                    <a:cubicBezTo>
                      <a:pt x="7727" y="3849"/>
                      <a:pt x="7650" y="3819"/>
                      <a:pt x="7574" y="3819"/>
                    </a:cubicBezTo>
                    <a:cubicBezTo>
                      <a:pt x="7452" y="3819"/>
                      <a:pt x="7331" y="3892"/>
                      <a:pt x="7210" y="3965"/>
                    </a:cubicBezTo>
                    <a:cubicBezTo>
                      <a:pt x="6695" y="4203"/>
                      <a:pt x="6695" y="4282"/>
                      <a:pt x="7091" y="4678"/>
                    </a:cubicBezTo>
                    <a:cubicBezTo>
                      <a:pt x="7131" y="4757"/>
                      <a:pt x="7170" y="4836"/>
                      <a:pt x="7170" y="4916"/>
                    </a:cubicBezTo>
                    <a:cubicBezTo>
                      <a:pt x="7141" y="4974"/>
                      <a:pt x="7049" y="5010"/>
                      <a:pt x="6985" y="5010"/>
                    </a:cubicBezTo>
                    <a:cubicBezTo>
                      <a:pt x="6962" y="5010"/>
                      <a:pt x="6943" y="5005"/>
                      <a:pt x="6933" y="4995"/>
                    </a:cubicBezTo>
                    <a:cubicBezTo>
                      <a:pt x="6734" y="4836"/>
                      <a:pt x="6576" y="4678"/>
                      <a:pt x="6457" y="4440"/>
                    </a:cubicBezTo>
                    <a:cubicBezTo>
                      <a:pt x="6338" y="4203"/>
                      <a:pt x="6418" y="3925"/>
                      <a:pt x="6655" y="3767"/>
                    </a:cubicBezTo>
                    <a:cubicBezTo>
                      <a:pt x="6853" y="3648"/>
                      <a:pt x="7051" y="3529"/>
                      <a:pt x="7289" y="3450"/>
                    </a:cubicBezTo>
                    <a:cubicBezTo>
                      <a:pt x="7398" y="3402"/>
                      <a:pt x="7511" y="3379"/>
                      <a:pt x="7620" y="3379"/>
                    </a:cubicBezTo>
                    <a:cubicBezTo>
                      <a:pt x="7869" y="3379"/>
                      <a:pt x="8102" y="3495"/>
                      <a:pt x="8240" y="3688"/>
                    </a:cubicBezTo>
                    <a:cubicBezTo>
                      <a:pt x="8517" y="4005"/>
                      <a:pt x="8557" y="4440"/>
                      <a:pt x="8398" y="4757"/>
                    </a:cubicBezTo>
                    <a:cubicBezTo>
                      <a:pt x="8160" y="5233"/>
                      <a:pt x="7883" y="5629"/>
                      <a:pt x="7606" y="6104"/>
                    </a:cubicBezTo>
                    <a:cubicBezTo>
                      <a:pt x="8081" y="5866"/>
                      <a:pt x="8517" y="5589"/>
                      <a:pt x="8953" y="5312"/>
                    </a:cubicBezTo>
                    <a:cubicBezTo>
                      <a:pt x="9388" y="4995"/>
                      <a:pt x="9666" y="4559"/>
                      <a:pt x="9785" y="4084"/>
                    </a:cubicBezTo>
                    <a:cubicBezTo>
                      <a:pt x="9983" y="3054"/>
                      <a:pt x="9666" y="1984"/>
                      <a:pt x="8874" y="1271"/>
                    </a:cubicBezTo>
                    <a:cubicBezTo>
                      <a:pt x="7972" y="397"/>
                      <a:pt x="6929" y="1"/>
                      <a:pt x="57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4610510" y="130167"/>
                <a:ext cx="459944" cy="70293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8476" extrusionOk="0">
                    <a:moveTo>
                      <a:pt x="5387" y="1"/>
                    </a:moveTo>
                    <a:cubicBezTo>
                      <a:pt x="5348" y="1"/>
                      <a:pt x="5308" y="1"/>
                      <a:pt x="5269" y="40"/>
                    </a:cubicBezTo>
                    <a:cubicBezTo>
                      <a:pt x="3288" y="674"/>
                      <a:pt x="1624" y="2060"/>
                      <a:pt x="673" y="3883"/>
                    </a:cubicBezTo>
                    <a:cubicBezTo>
                      <a:pt x="0" y="4992"/>
                      <a:pt x="0" y="6338"/>
                      <a:pt x="673" y="7448"/>
                    </a:cubicBezTo>
                    <a:cubicBezTo>
                      <a:pt x="1083" y="8103"/>
                      <a:pt x="1794" y="8476"/>
                      <a:pt x="2533" y="8476"/>
                    </a:cubicBezTo>
                    <a:cubicBezTo>
                      <a:pt x="2866" y="8476"/>
                      <a:pt x="3205" y="8400"/>
                      <a:pt x="3526" y="8240"/>
                    </a:cubicBezTo>
                    <a:lnTo>
                      <a:pt x="3526" y="8200"/>
                    </a:lnTo>
                    <a:lnTo>
                      <a:pt x="3288" y="8042"/>
                    </a:lnTo>
                    <a:cubicBezTo>
                      <a:pt x="2535" y="7448"/>
                      <a:pt x="2060" y="6537"/>
                      <a:pt x="2020" y="5586"/>
                    </a:cubicBezTo>
                    <a:cubicBezTo>
                      <a:pt x="1901" y="3566"/>
                      <a:pt x="2852" y="2060"/>
                      <a:pt x="4357" y="832"/>
                    </a:cubicBezTo>
                    <a:cubicBezTo>
                      <a:pt x="4714" y="555"/>
                      <a:pt x="5110" y="317"/>
                      <a:pt x="55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5655134" y="130167"/>
                <a:ext cx="134765" cy="82186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91" extrusionOk="0">
                    <a:moveTo>
                      <a:pt x="1427" y="1"/>
                    </a:moveTo>
                    <a:cubicBezTo>
                      <a:pt x="1308" y="1"/>
                      <a:pt x="1229" y="40"/>
                      <a:pt x="1150" y="119"/>
                    </a:cubicBezTo>
                    <a:cubicBezTo>
                      <a:pt x="793" y="278"/>
                      <a:pt x="476" y="436"/>
                      <a:pt x="159" y="595"/>
                    </a:cubicBezTo>
                    <a:cubicBezTo>
                      <a:pt x="120" y="634"/>
                      <a:pt x="1" y="753"/>
                      <a:pt x="40" y="832"/>
                    </a:cubicBezTo>
                    <a:cubicBezTo>
                      <a:pt x="40" y="872"/>
                      <a:pt x="159" y="951"/>
                      <a:pt x="199" y="991"/>
                    </a:cubicBezTo>
                    <a:cubicBezTo>
                      <a:pt x="714" y="872"/>
                      <a:pt x="1189" y="634"/>
                      <a:pt x="1585" y="278"/>
                    </a:cubicBezTo>
                    <a:cubicBezTo>
                      <a:pt x="1625" y="238"/>
                      <a:pt x="1625" y="159"/>
                      <a:pt x="1625" y="80"/>
                    </a:cubicBezTo>
                    <a:cubicBezTo>
                      <a:pt x="1546" y="1"/>
                      <a:pt x="1466" y="1"/>
                      <a:pt x="1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4571033" y="59343"/>
                <a:ext cx="1094046" cy="812407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9796" extrusionOk="0">
                    <a:moveTo>
                      <a:pt x="8448" y="755"/>
                    </a:moveTo>
                    <a:cubicBezTo>
                      <a:pt x="9588" y="755"/>
                      <a:pt x="10640" y="1168"/>
                      <a:pt x="11568" y="2043"/>
                    </a:cubicBezTo>
                    <a:cubicBezTo>
                      <a:pt x="12320" y="2716"/>
                      <a:pt x="12677" y="3786"/>
                      <a:pt x="12479" y="4816"/>
                    </a:cubicBezTo>
                    <a:cubicBezTo>
                      <a:pt x="12360" y="5291"/>
                      <a:pt x="12082" y="5727"/>
                      <a:pt x="11647" y="6044"/>
                    </a:cubicBezTo>
                    <a:cubicBezTo>
                      <a:pt x="11211" y="6321"/>
                      <a:pt x="10775" y="6598"/>
                      <a:pt x="10300" y="6836"/>
                    </a:cubicBezTo>
                    <a:cubicBezTo>
                      <a:pt x="10577" y="6361"/>
                      <a:pt x="10854" y="5965"/>
                      <a:pt x="11092" y="5489"/>
                    </a:cubicBezTo>
                    <a:cubicBezTo>
                      <a:pt x="11251" y="5133"/>
                      <a:pt x="11211" y="4737"/>
                      <a:pt x="10934" y="4420"/>
                    </a:cubicBezTo>
                    <a:cubicBezTo>
                      <a:pt x="10796" y="4227"/>
                      <a:pt x="10563" y="4111"/>
                      <a:pt x="10314" y="4111"/>
                    </a:cubicBezTo>
                    <a:cubicBezTo>
                      <a:pt x="10205" y="4111"/>
                      <a:pt x="10092" y="4134"/>
                      <a:pt x="9983" y="4182"/>
                    </a:cubicBezTo>
                    <a:cubicBezTo>
                      <a:pt x="9785" y="4261"/>
                      <a:pt x="9547" y="4380"/>
                      <a:pt x="9349" y="4499"/>
                    </a:cubicBezTo>
                    <a:cubicBezTo>
                      <a:pt x="9151" y="4657"/>
                      <a:pt x="9032" y="4935"/>
                      <a:pt x="9151" y="5172"/>
                    </a:cubicBezTo>
                    <a:cubicBezTo>
                      <a:pt x="9270" y="5370"/>
                      <a:pt x="9428" y="5568"/>
                      <a:pt x="9627" y="5727"/>
                    </a:cubicBezTo>
                    <a:cubicBezTo>
                      <a:pt x="9627" y="5727"/>
                      <a:pt x="9825" y="5727"/>
                      <a:pt x="9864" y="5648"/>
                    </a:cubicBezTo>
                    <a:cubicBezTo>
                      <a:pt x="9864" y="5568"/>
                      <a:pt x="9864" y="5450"/>
                      <a:pt x="9785" y="5410"/>
                    </a:cubicBezTo>
                    <a:cubicBezTo>
                      <a:pt x="9428" y="5014"/>
                      <a:pt x="9428" y="4895"/>
                      <a:pt x="9904" y="4697"/>
                    </a:cubicBezTo>
                    <a:cubicBezTo>
                      <a:pt x="10033" y="4619"/>
                      <a:pt x="10163" y="4541"/>
                      <a:pt x="10293" y="4541"/>
                    </a:cubicBezTo>
                    <a:cubicBezTo>
                      <a:pt x="10361" y="4541"/>
                      <a:pt x="10430" y="4563"/>
                      <a:pt x="10498" y="4618"/>
                    </a:cubicBezTo>
                    <a:cubicBezTo>
                      <a:pt x="10736" y="4816"/>
                      <a:pt x="10815" y="5093"/>
                      <a:pt x="10696" y="5370"/>
                    </a:cubicBezTo>
                    <a:cubicBezTo>
                      <a:pt x="10656" y="5489"/>
                      <a:pt x="10577" y="5608"/>
                      <a:pt x="10538" y="5727"/>
                    </a:cubicBezTo>
                    <a:cubicBezTo>
                      <a:pt x="10340" y="6083"/>
                      <a:pt x="10102" y="6400"/>
                      <a:pt x="9785" y="6638"/>
                    </a:cubicBezTo>
                    <a:cubicBezTo>
                      <a:pt x="9666" y="6717"/>
                      <a:pt x="9547" y="6796"/>
                      <a:pt x="9706" y="6994"/>
                    </a:cubicBezTo>
                    <a:cubicBezTo>
                      <a:pt x="9032" y="7232"/>
                      <a:pt x="8359" y="7470"/>
                      <a:pt x="7725" y="7707"/>
                    </a:cubicBezTo>
                    <a:cubicBezTo>
                      <a:pt x="7448" y="7826"/>
                      <a:pt x="7171" y="7985"/>
                      <a:pt x="6933" y="8183"/>
                    </a:cubicBezTo>
                    <a:cubicBezTo>
                      <a:pt x="6537" y="8539"/>
                      <a:pt x="6101" y="8817"/>
                      <a:pt x="5586" y="9015"/>
                    </a:cubicBezTo>
                    <a:cubicBezTo>
                      <a:pt x="5428" y="9015"/>
                      <a:pt x="5269" y="9054"/>
                      <a:pt x="5071" y="9054"/>
                    </a:cubicBezTo>
                    <a:cubicBezTo>
                      <a:pt x="5269" y="8817"/>
                      <a:pt x="5428" y="8619"/>
                      <a:pt x="5586" y="8381"/>
                    </a:cubicBezTo>
                    <a:cubicBezTo>
                      <a:pt x="6022" y="7747"/>
                      <a:pt x="6180" y="6994"/>
                      <a:pt x="6061" y="6242"/>
                    </a:cubicBezTo>
                    <a:cubicBezTo>
                      <a:pt x="5973" y="5622"/>
                      <a:pt x="5445" y="5222"/>
                      <a:pt x="4886" y="5222"/>
                    </a:cubicBezTo>
                    <a:cubicBezTo>
                      <a:pt x="4695" y="5222"/>
                      <a:pt x="4500" y="5269"/>
                      <a:pt x="4318" y="5370"/>
                    </a:cubicBezTo>
                    <a:cubicBezTo>
                      <a:pt x="3764" y="5687"/>
                      <a:pt x="3724" y="6400"/>
                      <a:pt x="4200" y="6796"/>
                    </a:cubicBezTo>
                    <a:cubicBezTo>
                      <a:pt x="4313" y="6867"/>
                      <a:pt x="4436" y="6902"/>
                      <a:pt x="4557" y="6902"/>
                    </a:cubicBezTo>
                    <a:cubicBezTo>
                      <a:pt x="4774" y="6902"/>
                      <a:pt x="4983" y="6788"/>
                      <a:pt x="5111" y="6559"/>
                    </a:cubicBezTo>
                    <a:cubicBezTo>
                      <a:pt x="5150" y="6479"/>
                      <a:pt x="5111" y="6361"/>
                      <a:pt x="5111" y="6242"/>
                    </a:cubicBezTo>
                    <a:cubicBezTo>
                      <a:pt x="4992" y="6242"/>
                      <a:pt x="4913" y="6242"/>
                      <a:pt x="4794" y="6281"/>
                    </a:cubicBezTo>
                    <a:cubicBezTo>
                      <a:pt x="4717" y="6333"/>
                      <a:pt x="4640" y="6434"/>
                      <a:pt x="4563" y="6434"/>
                    </a:cubicBezTo>
                    <a:cubicBezTo>
                      <a:pt x="4521" y="6434"/>
                      <a:pt x="4479" y="6405"/>
                      <a:pt x="4437" y="6321"/>
                    </a:cubicBezTo>
                    <a:cubicBezTo>
                      <a:pt x="4279" y="6163"/>
                      <a:pt x="4358" y="5885"/>
                      <a:pt x="4556" y="5806"/>
                    </a:cubicBezTo>
                    <a:cubicBezTo>
                      <a:pt x="4669" y="5740"/>
                      <a:pt x="4789" y="5710"/>
                      <a:pt x="4907" y="5710"/>
                    </a:cubicBezTo>
                    <a:cubicBezTo>
                      <a:pt x="5283" y="5710"/>
                      <a:pt x="5635" y="6017"/>
                      <a:pt x="5665" y="6440"/>
                    </a:cubicBezTo>
                    <a:cubicBezTo>
                      <a:pt x="5705" y="6994"/>
                      <a:pt x="5586" y="7509"/>
                      <a:pt x="5348" y="7985"/>
                    </a:cubicBezTo>
                    <a:cubicBezTo>
                      <a:pt x="5190" y="8222"/>
                      <a:pt x="5071" y="8420"/>
                      <a:pt x="4913" y="8619"/>
                    </a:cubicBezTo>
                    <a:cubicBezTo>
                      <a:pt x="4784" y="8769"/>
                      <a:pt x="4690" y="8838"/>
                      <a:pt x="4587" y="8838"/>
                    </a:cubicBezTo>
                    <a:cubicBezTo>
                      <a:pt x="4500" y="8838"/>
                      <a:pt x="4406" y="8788"/>
                      <a:pt x="4279" y="8698"/>
                    </a:cubicBezTo>
                    <a:cubicBezTo>
                      <a:pt x="3209" y="7945"/>
                      <a:pt x="2694" y="6638"/>
                      <a:pt x="3011" y="5370"/>
                    </a:cubicBezTo>
                    <a:cubicBezTo>
                      <a:pt x="3249" y="4182"/>
                      <a:pt x="3843" y="3152"/>
                      <a:pt x="4715" y="2360"/>
                    </a:cubicBezTo>
                    <a:cubicBezTo>
                      <a:pt x="5150" y="2003"/>
                      <a:pt x="5546" y="1686"/>
                      <a:pt x="6022" y="1409"/>
                    </a:cubicBezTo>
                    <a:lnTo>
                      <a:pt x="6022" y="2597"/>
                    </a:lnTo>
                    <a:cubicBezTo>
                      <a:pt x="6022" y="3271"/>
                      <a:pt x="6339" y="3865"/>
                      <a:pt x="6893" y="4261"/>
                    </a:cubicBezTo>
                    <a:cubicBezTo>
                      <a:pt x="7130" y="4455"/>
                      <a:pt x="7438" y="4555"/>
                      <a:pt x="7752" y="4555"/>
                    </a:cubicBezTo>
                    <a:cubicBezTo>
                      <a:pt x="8015" y="4555"/>
                      <a:pt x="8283" y="4485"/>
                      <a:pt x="8517" y="4340"/>
                    </a:cubicBezTo>
                    <a:cubicBezTo>
                      <a:pt x="8913" y="4103"/>
                      <a:pt x="9032" y="3588"/>
                      <a:pt x="8795" y="3192"/>
                    </a:cubicBezTo>
                    <a:cubicBezTo>
                      <a:pt x="8639" y="2933"/>
                      <a:pt x="8366" y="2792"/>
                      <a:pt x="8084" y="2792"/>
                    </a:cubicBezTo>
                    <a:cubicBezTo>
                      <a:pt x="7935" y="2792"/>
                      <a:pt x="7783" y="2832"/>
                      <a:pt x="7646" y="2914"/>
                    </a:cubicBezTo>
                    <a:cubicBezTo>
                      <a:pt x="7527" y="2994"/>
                      <a:pt x="7448" y="3152"/>
                      <a:pt x="7448" y="3310"/>
                    </a:cubicBezTo>
                    <a:cubicBezTo>
                      <a:pt x="7448" y="3390"/>
                      <a:pt x="7606" y="3509"/>
                      <a:pt x="7686" y="3627"/>
                    </a:cubicBezTo>
                    <a:cubicBezTo>
                      <a:pt x="7804" y="3469"/>
                      <a:pt x="7844" y="3310"/>
                      <a:pt x="7963" y="3271"/>
                    </a:cubicBezTo>
                    <a:cubicBezTo>
                      <a:pt x="8004" y="3250"/>
                      <a:pt x="8050" y="3241"/>
                      <a:pt x="8097" y="3241"/>
                    </a:cubicBezTo>
                    <a:cubicBezTo>
                      <a:pt x="8231" y="3241"/>
                      <a:pt x="8369" y="3322"/>
                      <a:pt x="8399" y="3469"/>
                    </a:cubicBezTo>
                    <a:cubicBezTo>
                      <a:pt x="8478" y="3667"/>
                      <a:pt x="8399" y="3905"/>
                      <a:pt x="8240" y="3984"/>
                    </a:cubicBezTo>
                    <a:cubicBezTo>
                      <a:pt x="8086" y="4069"/>
                      <a:pt x="7917" y="4111"/>
                      <a:pt x="7749" y="4111"/>
                    </a:cubicBezTo>
                    <a:cubicBezTo>
                      <a:pt x="7529" y="4111"/>
                      <a:pt x="7311" y="4040"/>
                      <a:pt x="7131" y="3905"/>
                    </a:cubicBezTo>
                    <a:cubicBezTo>
                      <a:pt x="6735" y="3627"/>
                      <a:pt x="6458" y="3152"/>
                      <a:pt x="6458" y="2637"/>
                    </a:cubicBezTo>
                    <a:cubicBezTo>
                      <a:pt x="6458" y="2201"/>
                      <a:pt x="6458" y="1726"/>
                      <a:pt x="6537" y="1290"/>
                    </a:cubicBezTo>
                    <a:cubicBezTo>
                      <a:pt x="6537" y="1211"/>
                      <a:pt x="6616" y="1092"/>
                      <a:pt x="6695" y="1053"/>
                    </a:cubicBezTo>
                    <a:cubicBezTo>
                      <a:pt x="7298" y="856"/>
                      <a:pt x="7884" y="755"/>
                      <a:pt x="8448" y="755"/>
                    </a:cubicBezTo>
                    <a:close/>
                    <a:moveTo>
                      <a:pt x="5982" y="855"/>
                    </a:moveTo>
                    <a:cubicBezTo>
                      <a:pt x="5586" y="1132"/>
                      <a:pt x="5190" y="1369"/>
                      <a:pt x="4833" y="1686"/>
                    </a:cubicBezTo>
                    <a:cubicBezTo>
                      <a:pt x="3328" y="2875"/>
                      <a:pt x="2377" y="4420"/>
                      <a:pt x="2496" y="6440"/>
                    </a:cubicBezTo>
                    <a:cubicBezTo>
                      <a:pt x="2536" y="7391"/>
                      <a:pt x="3011" y="8302"/>
                      <a:pt x="3764" y="8856"/>
                    </a:cubicBezTo>
                    <a:lnTo>
                      <a:pt x="3962" y="9054"/>
                    </a:lnTo>
                    <a:lnTo>
                      <a:pt x="3962" y="9094"/>
                    </a:lnTo>
                    <a:cubicBezTo>
                      <a:pt x="3657" y="9253"/>
                      <a:pt x="3328" y="9329"/>
                      <a:pt x="3003" y="9329"/>
                    </a:cubicBezTo>
                    <a:cubicBezTo>
                      <a:pt x="2274" y="9329"/>
                      <a:pt x="1560" y="8947"/>
                      <a:pt x="1149" y="8262"/>
                    </a:cubicBezTo>
                    <a:cubicBezTo>
                      <a:pt x="476" y="7192"/>
                      <a:pt x="476" y="5806"/>
                      <a:pt x="1149" y="4737"/>
                    </a:cubicBezTo>
                    <a:cubicBezTo>
                      <a:pt x="2100" y="2875"/>
                      <a:pt x="3764" y="1488"/>
                      <a:pt x="5745" y="855"/>
                    </a:cubicBezTo>
                    <a:close/>
                    <a:moveTo>
                      <a:pt x="7647" y="1"/>
                    </a:moveTo>
                    <a:cubicBezTo>
                      <a:pt x="7540" y="1"/>
                      <a:pt x="7431" y="23"/>
                      <a:pt x="7329" y="23"/>
                    </a:cubicBezTo>
                    <a:cubicBezTo>
                      <a:pt x="4715" y="340"/>
                      <a:pt x="2377" y="1805"/>
                      <a:pt x="991" y="4063"/>
                    </a:cubicBezTo>
                    <a:cubicBezTo>
                      <a:pt x="238" y="5093"/>
                      <a:pt x="1" y="6400"/>
                      <a:pt x="318" y="7628"/>
                    </a:cubicBezTo>
                    <a:cubicBezTo>
                      <a:pt x="669" y="8970"/>
                      <a:pt x="1690" y="9796"/>
                      <a:pt x="2902" y="9796"/>
                    </a:cubicBezTo>
                    <a:cubicBezTo>
                      <a:pt x="3194" y="9796"/>
                      <a:pt x="3497" y="9748"/>
                      <a:pt x="3804" y="9648"/>
                    </a:cubicBezTo>
                    <a:cubicBezTo>
                      <a:pt x="4002" y="9569"/>
                      <a:pt x="4200" y="9450"/>
                      <a:pt x="4437" y="9332"/>
                    </a:cubicBezTo>
                    <a:lnTo>
                      <a:pt x="4556" y="9371"/>
                    </a:lnTo>
                    <a:cubicBezTo>
                      <a:pt x="4801" y="9472"/>
                      <a:pt x="5051" y="9520"/>
                      <a:pt x="5298" y="9520"/>
                    </a:cubicBezTo>
                    <a:cubicBezTo>
                      <a:pt x="5732" y="9520"/>
                      <a:pt x="6158" y="9371"/>
                      <a:pt x="6537" y="9094"/>
                    </a:cubicBezTo>
                    <a:cubicBezTo>
                      <a:pt x="6814" y="8896"/>
                      <a:pt x="7091" y="8658"/>
                      <a:pt x="7369" y="8420"/>
                    </a:cubicBezTo>
                    <a:cubicBezTo>
                      <a:pt x="7487" y="8341"/>
                      <a:pt x="7606" y="8262"/>
                      <a:pt x="7725" y="8183"/>
                    </a:cubicBezTo>
                    <a:cubicBezTo>
                      <a:pt x="8517" y="7906"/>
                      <a:pt x="9349" y="7668"/>
                      <a:pt x="10141" y="7351"/>
                    </a:cubicBezTo>
                    <a:cubicBezTo>
                      <a:pt x="10696" y="7153"/>
                      <a:pt x="11251" y="6876"/>
                      <a:pt x="11726" y="6559"/>
                    </a:cubicBezTo>
                    <a:cubicBezTo>
                      <a:pt x="12360" y="6202"/>
                      <a:pt x="12795" y="5568"/>
                      <a:pt x="12914" y="4895"/>
                    </a:cubicBezTo>
                    <a:cubicBezTo>
                      <a:pt x="13192" y="3667"/>
                      <a:pt x="12795" y="2439"/>
                      <a:pt x="11884" y="1647"/>
                    </a:cubicBezTo>
                    <a:cubicBezTo>
                      <a:pt x="10894" y="617"/>
                      <a:pt x="9627" y="300"/>
                      <a:pt x="8280" y="221"/>
                    </a:cubicBezTo>
                    <a:lnTo>
                      <a:pt x="8042" y="221"/>
                    </a:lnTo>
                    <a:cubicBezTo>
                      <a:pt x="7929" y="40"/>
                      <a:pt x="7790" y="1"/>
                      <a:pt x="7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5408740" y="-47226"/>
                <a:ext cx="65848" cy="12489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506" extrusionOk="0">
                    <a:moveTo>
                      <a:pt x="714" y="0"/>
                    </a:moveTo>
                    <a:cubicBezTo>
                      <a:pt x="635" y="119"/>
                      <a:pt x="516" y="198"/>
                      <a:pt x="437" y="278"/>
                    </a:cubicBezTo>
                    <a:cubicBezTo>
                      <a:pt x="278" y="595"/>
                      <a:pt x="159" y="872"/>
                      <a:pt x="40" y="1189"/>
                    </a:cubicBezTo>
                    <a:cubicBezTo>
                      <a:pt x="1" y="1268"/>
                      <a:pt x="80" y="1387"/>
                      <a:pt x="80" y="1506"/>
                    </a:cubicBezTo>
                    <a:cubicBezTo>
                      <a:pt x="199" y="1466"/>
                      <a:pt x="357" y="1426"/>
                      <a:pt x="397" y="1347"/>
                    </a:cubicBezTo>
                    <a:cubicBezTo>
                      <a:pt x="555" y="991"/>
                      <a:pt x="674" y="674"/>
                      <a:pt x="753" y="357"/>
                    </a:cubicBezTo>
                    <a:cubicBezTo>
                      <a:pt x="793" y="238"/>
                      <a:pt x="793" y="119"/>
                      <a:pt x="753" y="40"/>
                    </a:cubicBezTo>
                    <a:lnTo>
                      <a:pt x="7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4771483" y="-34123"/>
                <a:ext cx="75634" cy="12497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507" extrusionOk="0">
                    <a:moveTo>
                      <a:pt x="79" y="1"/>
                    </a:moveTo>
                    <a:cubicBezTo>
                      <a:pt x="40" y="40"/>
                      <a:pt x="0" y="159"/>
                      <a:pt x="40" y="199"/>
                    </a:cubicBezTo>
                    <a:cubicBezTo>
                      <a:pt x="198" y="595"/>
                      <a:pt x="396" y="991"/>
                      <a:pt x="594" y="1348"/>
                    </a:cubicBezTo>
                    <a:cubicBezTo>
                      <a:pt x="673" y="1427"/>
                      <a:pt x="792" y="1467"/>
                      <a:pt x="911" y="1506"/>
                    </a:cubicBezTo>
                    <a:cubicBezTo>
                      <a:pt x="832" y="991"/>
                      <a:pt x="594" y="476"/>
                      <a:pt x="277" y="40"/>
                    </a:cubicBezTo>
                    <a:cubicBezTo>
                      <a:pt x="198" y="1"/>
                      <a:pt x="159" y="1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4531640" y="882451"/>
                <a:ext cx="78952" cy="78952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52" extrusionOk="0">
                    <a:moveTo>
                      <a:pt x="674" y="1"/>
                    </a:moveTo>
                    <a:cubicBezTo>
                      <a:pt x="317" y="159"/>
                      <a:pt x="40" y="516"/>
                      <a:pt x="0" y="872"/>
                    </a:cubicBezTo>
                    <a:lnTo>
                      <a:pt x="80" y="951"/>
                    </a:lnTo>
                    <a:cubicBezTo>
                      <a:pt x="357" y="753"/>
                      <a:pt x="634" y="516"/>
                      <a:pt x="911" y="278"/>
                    </a:cubicBezTo>
                    <a:cubicBezTo>
                      <a:pt x="951" y="238"/>
                      <a:pt x="951" y="159"/>
                      <a:pt x="911" y="80"/>
                    </a:cubicBezTo>
                    <a:cubicBezTo>
                      <a:pt x="832" y="40"/>
                      <a:pt x="753" y="1"/>
                      <a:pt x="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2"/>
              <p:cNvSpPr/>
              <p:nvPr/>
            </p:nvSpPr>
            <p:spPr>
              <a:xfrm>
                <a:off x="4475743" y="294457"/>
                <a:ext cx="144634" cy="4934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595" extrusionOk="0">
                    <a:moveTo>
                      <a:pt x="476" y="0"/>
                    </a:moveTo>
                    <a:cubicBezTo>
                      <a:pt x="318" y="0"/>
                      <a:pt x="159" y="0"/>
                      <a:pt x="41" y="40"/>
                    </a:cubicBezTo>
                    <a:cubicBezTo>
                      <a:pt x="41" y="79"/>
                      <a:pt x="1" y="119"/>
                      <a:pt x="1" y="159"/>
                    </a:cubicBezTo>
                    <a:cubicBezTo>
                      <a:pt x="80" y="198"/>
                      <a:pt x="159" y="277"/>
                      <a:pt x="239" y="317"/>
                    </a:cubicBezTo>
                    <a:cubicBezTo>
                      <a:pt x="635" y="396"/>
                      <a:pt x="1031" y="515"/>
                      <a:pt x="1467" y="594"/>
                    </a:cubicBezTo>
                    <a:cubicBezTo>
                      <a:pt x="1546" y="594"/>
                      <a:pt x="1665" y="515"/>
                      <a:pt x="1744" y="475"/>
                    </a:cubicBezTo>
                    <a:cubicBezTo>
                      <a:pt x="1665" y="396"/>
                      <a:pt x="1625" y="238"/>
                      <a:pt x="1506" y="238"/>
                    </a:cubicBezTo>
                    <a:cubicBezTo>
                      <a:pt x="1189" y="119"/>
                      <a:pt x="833" y="40"/>
                      <a:pt x="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4380536" y="567057"/>
                <a:ext cx="134765" cy="34251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413" extrusionOk="0">
                    <a:moveTo>
                      <a:pt x="1426" y="1"/>
                    </a:moveTo>
                    <a:cubicBezTo>
                      <a:pt x="1149" y="1"/>
                      <a:pt x="872" y="1"/>
                      <a:pt x="594" y="41"/>
                    </a:cubicBezTo>
                    <a:cubicBezTo>
                      <a:pt x="396" y="41"/>
                      <a:pt x="198" y="120"/>
                      <a:pt x="0" y="159"/>
                    </a:cubicBezTo>
                    <a:cubicBezTo>
                      <a:pt x="328" y="324"/>
                      <a:pt x="675" y="412"/>
                      <a:pt x="1028" y="412"/>
                    </a:cubicBezTo>
                    <a:cubicBezTo>
                      <a:pt x="1187" y="412"/>
                      <a:pt x="1346" y="394"/>
                      <a:pt x="1505" y="357"/>
                    </a:cubicBezTo>
                    <a:cubicBezTo>
                      <a:pt x="1545" y="318"/>
                      <a:pt x="1624" y="239"/>
                      <a:pt x="1585" y="199"/>
                    </a:cubicBezTo>
                    <a:cubicBezTo>
                      <a:pt x="1585" y="159"/>
                      <a:pt x="1505" y="1"/>
                      <a:pt x="1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8" name="Google Shape;758;p32"/>
            <p:cNvSpPr/>
            <p:nvPr/>
          </p:nvSpPr>
          <p:spPr>
            <a:xfrm rot="-821489">
              <a:off x="694339" y="224382"/>
              <a:ext cx="37764" cy="71628"/>
            </a:xfrm>
            <a:custGeom>
              <a:avLst/>
              <a:gdLst/>
              <a:ahLst/>
              <a:cxnLst/>
              <a:rect l="l" t="t" r="r" b="b"/>
              <a:pathLst>
                <a:path w="794" h="1506" extrusionOk="0">
                  <a:moveTo>
                    <a:pt x="714" y="0"/>
                  </a:moveTo>
                  <a:cubicBezTo>
                    <a:pt x="635" y="119"/>
                    <a:pt x="516" y="198"/>
                    <a:pt x="437" y="278"/>
                  </a:cubicBezTo>
                  <a:cubicBezTo>
                    <a:pt x="278" y="595"/>
                    <a:pt x="159" y="872"/>
                    <a:pt x="40" y="1189"/>
                  </a:cubicBezTo>
                  <a:cubicBezTo>
                    <a:pt x="1" y="1268"/>
                    <a:pt x="80" y="1387"/>
                    <a:pt x="80" y="1506"/>
                  </a:cubicBezTo>
                  <a:cubicBezTo>
                    <a:pt x="199" y="1466"/>
                    <a:pt x="357" y="1426"/>
                    <a:pt x="397" y="1347"/>
                  </a:cubicBezTo>
                  <a:cubicBezTo>
                    <a:pt x="555" y="991"/>
                    <a:pt x="674" y="674"/>
                    <a:pt x="753" y="357"/>
                  </a:cubicBezTo>
                  <a:cubicBezTo>
                    <a:pt x="793" y="238"/>
                    <a:pt x="793" y="119"/>
                    <a:pt x="753" y="40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2"/>
          <p:cNvGrpSpPr/>
          <p:nvPr/>
        </p:nvGrpSpPr>
        <p:grpSpPr>
          <a:xfrm rot="438">
            <a:off x="157039" y="4329158"/>
            <a:ext cx="301594" cy="657139"/>
            <a:chOff x="3802335" y="3241869"/>
            <a:chExt cx="384392" cy="837867"/>
          </a:xfrm>
        </p:grpSpPr>
        <p:sp>
          <p:nvSpPr>
            <p:cNvPr id="760" name="Google Shape;760;p32"/>
            <p:cNvSpPr/>
            <p:nvPr/>
          </p:nvSpPr>
          <p:spPr>
            <a:xfrm>
              <a:off x="3917281" y="3774878"/>
              <a:ext cx="200448" cy="246475"/>
            </a:xfrm>
            <a:custGeom>
              <a:avLst/>
              <a:gdLst/>
              <a:ahLst/>
              <a:cxnLst/>
              <a:rect l="l" t="t" r="r" b="b"/>
              <a:pathLst>
                <a:path w="2417" h="2972" extrusionOk="0">
                  <a:moveTo>
                    <a:pt x="2338" y="1"/>
                  </a:moveTo>
                  <a:lnTo>
                    <a:pt x="2338" y="1"/>
                  </a:lnTo>
                  <a:cubicBezTo>
                    <a:pt x="1704" y="318"/>
                    <a:pt x="1070" y="635"/>
                    <a:pt x="436" y="991"/>
                  </a:cubicBezTo>
                  <a:cubicBezTo>
                    <a:pt x="357" y="1031"/>
                    <a:pt x="317" y="1071"/>
                    <a:pt x="317" y="1150"/>
                  </a:cubicBezTo>
                  <a:cubicBezTo>
                    <a:pt x="278" y="1269"/>
                    <a:pt x="238" y="1387"/>
                    <a:pt x="238" y="1506"/>
                  </a:cubicBezTo>
                  <a:lnTo>
                    <a:pt x="1" y="2972"/>
                  </a:lnTo>
                  <a:cubicBezTo>
                    <a:pt x="1070" y="2497"/>
                    <a:pt x="2417" y="754"/>
                    <a:pt x="2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3953439" y="3548223"/>
              <a:ext cx="187345" cy="266213"/>
            </a:xfrm>
            <a:custGeom>
              <a:avLst/>
              <a:gdLst/>
              <a:ahLst/>
              <a:cxnLst/>
              <a:rect l="l" t="t" r="r" b="b"/>
              <a:pathLst>
                <a:path w="2259" h="3210" extrusionOk="0">
                  <a:moveTo>
                    <a:pt x="2258" y="1"/>
                  </a:moveTo>
                  <a:lnTo>
                    <a:pt x="2258" y="1"/>
                  </a:lnTo>
                  <a:cubicBezTo>
                    <a:pt x="1862" y="318"/>
                    <a:pt x="1545" y="595"/>
                    <a:pt x="1189" y="833"/>
                  </a:cubicBezTo>
                  <a:cubicBezTo>
                    <a:pt x="793" y="991"/>
                    <a:pt x="515" y="1348"/>
                    <a:pt x="436" y="1783"/>
                  </a:cubicBezTo>
                  <a:cubicBezTo>
                    <a:pt x="396" y="1981"/>
                    <a:pt x="317" y="2140"/>
                    <a:pt x="278" y="2338"/>
                  </a:cubicBezTo>
                  <a:cubicBezTo>
                    <a:pt x="159" y="2615"/>
                    <a:pt x="80" y="2892"/>
                    <a:pt x="0" y="3130"/>
                  </a:cubicBezTo>
                  <a:lnTo>
                    <a:pt x="80" y="3209"/>
                  </a:lnTo>
                  <a:cubicBezTo>
                    <a:pt x="674" y="2853"/>
                    <a:pt x="1268" y="2496"/>
                    <a:pt x="1822" y="2140"/>
                  </a:cubicBezTo>
                  <a:cubicBezTo>
                    <a:pt x="2060" y="2021"/>
                    <a:pt x="2219" y="1744"/>
                    <a:pt x="2179" y="1506"/>
                  </a:cubicBezTo>
                  <a:cubicBezTo>
                    <a:pt x="2179" y="991"/>
                    <a:pt x="2219" y="516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933701" y="3344540"/>
              <a:ext cx="138083" cy="259662"/>
            </a:xfrm>
            <a:custGeom>
              <a:avLst/>
              <a:gdLst/>
              <a:ahLst/>
              <a:cxnLst/>
              <a:rect l="l" t="t" r="r" b="b"/>
              <a:pathLst>
                <a:path w="1665" h="3131" extrusionOk="0">
                  <a:moveTo>
                    <a:pt x="1546" y="1"/>
                  </a:moveTo>
                  <a:cubicBezTo>
                    <a:pt x="1070" y="714"/>
                    <a:pt x="555" y="1387"/>
                    <a:pt x="80" y="2100"/>
                  </a:cubicBezTo>
                  <a:cubicBezTo>
                    <a:pt x="1" y="2179"/>
                    <a:pt x="1" y="2259"/>
                    <a:pt x="80" y="2338"/>
                  </a:cubicBezTo>
                  <a:cubicBezTo>
                    <a:pt x="199" y="2615"/>
                    <a:pt x="357" y="2853"/>
                    <a:pt x="555" y="3130"/>
                  </a:cubicBezTo>
                  <a:cubicBezTo>
                    <a:pt x="793" y="2021"/>
                    <a:pt x="1031" y="951"/>
                    <a:pt x="1664" y="80"/>
                  </a:cubicBezTo>
                  <a:lnTo>
                    <a:pt x="1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4025674" y="3351091"/>
              <a:ext cx="105241" cy="236689"/>
            </a:xfrm>
            <a:custGeom>
              <a:avLst/>
              <a:gdLst/>
              <a:ahLst/>
              <a:cxnLst/>
              <a:rect l="l" t="t" r="r" b="b"/>
              <a:pathLst>
                <a:path w="1269" h="2854" extrusionOk="0">
                  <a:moveTo>
                    <a:pt x="1031" y="1"/>
                  </a:moveTo>
                  <a:cubicBezTo>
                    <a:pt x="476" y="872"/>
                    <a:pt x="120" y="1863"/>
                    <a:pt x="1" y="2853"/>
                  </a:cubicBezTo>
                  <a:cubicBezTo>
                    <a:pt x="476" y="2615"/>
                    <a:pt x="912" y="2219"/>
                    <a:pt x="1229" y="1744"/>
                  </a:cubicBezTo>
                  <a:cubicBezTo>
                    <a:pt x="1268" y="1704"/>
                    <a:pt x="1268" y="1665"/>
                    <a:pt x="1268" y="1625"/>
                  </a:cubicBezTo>
                  <a:cubicBezTo>
                    <a:pt x="1189" y="1150"/>
                    <a:pt x="1110" y="595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854832" y="3571278"/>
              <a:ext cx="108559" cy="233289"/>
            </a:xfrm>
            <a:custGeom>
              <a:avLst/>
              <a:gdLst/>
              <a:ahLst/>
              <a:cxnLst/>
              <a:rect l="l" t="t" r="r" b="b"/>
              <a:pathLst>
                <a:path w="1309" h="2813" extrusionOk="0">
                  <a:moveTo>
                    <a:pt x="635" y="0"/>
                  </a:moveTo>
                  <a:cubicBezTo>
                    <a:pt x="437" y="475"/>
                    <a:pt x="239" y="990"/>
                    <a:pt x="41" y="1505"/>
                  </a:cubicBezTo>
                  <a:cubicBezTo>
                    <a:pt x="1" y="1585"/>
                    <a:pt x="1" y="1664"/>
                    <a:pt x="41" y="1703"/>
                  </a:cubicBezTo>
                  <a:cubicBezTo>
                    <a:pt x="239" y="2060"/>
                    <a:pt x="476" y="2416"/>
                    <a:pt x="754" y="2813"/>
                  </a:cubicBezTo>
                  <a:cubicBezTo>
                    <a:pt x="912" y="2218"/>
                    <a:pt x="1110" y="1664"/>
                    <a:pt x="1308" y="1109"/>
                  </a:cubicBezTo>
                  <a:cubicBezTo>
                    <a:pt x="1308" y="1030"/>
                    <a:pt x="1308" y="951"/>
                    <a:pt x="1308" y="911"/>
                  </a:cubicBezTo>
                  <a:cubicBezTo>
                    <a:pt x="1110" y="594"/>
                    <a:pt x="912" y="277"/>
                    <a:pt x="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828625" y="3755223"/>
              <a:ext cx="78869" cy="256344"/>
            </a:xfrm>
            <a:custGeom>
              <a:avLst/>
              <a:gdLst/>
              <a:ahLst/>
              <a:cxnLst/>
              <a:rect l="l" t="t" r="r" b="b"/>
              <a:pathLst>
                <a:path w="951" h="3091" extrusionOk="0">
                  <a:moveTo>
                    <a:pt x="238" y="0"/>
                  </a:moveTo>
                  <a:cubicBezTo>
                    <a:pt x="0" y="1030"/>
                    <a:pt x="119" y="2139"/>
                    <a:pt x="594" y="3090"/>
                  </a:cubicBezTo>
                  <a:cubicBezTo>
                    <a:pt x="673" y="2734"/>
                    <a:pt x="753" y="2377"/>
                    <a:pt x="792" y="2060"/>
                  </a:cubicBezTo>
                  <a:cubicBezTo>
                    <a:pt x="951" y="1624"/>
                    <a:pt x="911" y="1189"/>
                    <a:pt x="673" y="832"/>
                  </a:cubicBezTo>
                  <a:cubicBezTo>
                    <a:pt x="475" y="595"/>
                    <a:pt x="357" y="317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3802335" y="3241869"/>
              <a:ext cx="384392" cy="837867"/>
            </a:xfrm>
            <a:custGeom>
              <a:avLst/>
              <a:gdLst/>
              <a:ahLst/>
              <a:cxnLst/>
              <a:rect l="l" t="t" r="r" b="b"/>
              <a:pathLst>
                <a:path w="4635" h="10103" extrusionOk="0">
                  <a:moveTo>
                    <a:pt x="3724" y="1318"/>
                  </a:moveTo>
                  <a:cubicBezTo>
                    <a:pt x="3803" y="1912"/>
                    <a:pt x="3882" y="2427"/>
                    <a:pt x="3961" y="2942"/>
                  </a:cubicBezTo>
                  <a:cubicBezTo>
                    <a:pt x="3961" y="2982"/>
                    <a:pt x="3961" y="3021"/>
                    <a:pt x="3922" y="3061"/>
                  </a:cubicBezTo>
                  <a:cubicBezTo>
                    <a:pt x="3605" y="3536"/>
                    <a:pt x="3169" y="3932"/>
                    <a:pt x="2694" y="4170"/>
                  </a:cubicBezTo>
                  <a:cubicBezTo>
                    <a:pt x="2813" y="3180"/>
                    <a:pt x="3169" y="2189"/>
                    <a:pt x="3724" y="1318"/>
                  </a:cubicBezTo>
                  <a:close/>
                  <a:moveTo>
                    <a:pt x="3130" y="1239"/>
                  </a:moveTo>
                  <a:lnTo>
                    <a:pt x="3248" y="1318"/>
                  </a:lnTo>
                  <a:cubicBezTo>
                    <a:pt x="2575" y="2189"/>
                    <a:pt x="2377" y="3259"/>
                    <a:pt x="2100" y="4368"/>
                  </a:cubicBezTo>
                  <a:cubicBezTo>
                    <a:pt x="1941" y="4091"/>
                    <a:pt x="1783" y="3853"/>
                    <a:pt x="1624" y="3576"/>
                  </a:cubicBezTo>
                  <a:cubicBezTo>
                    <a:pt x="1585" y="3497"/>
                    <a:pt x="1585" y="3417"/>
                    <a:pt x="1624" y="3338"/>
                  </a:cubicBezTo>
                  <a:cubicBezTo>
                    <a:pt x="2139" y="2625"/>
                    <a:pt x="2615" y="1952"/>
                    <a:pt x="3130" y="1239"/>
                  </a:cubicBezTo>
                  <a:close/>
                  <a:moveTo>
                    <a:pt x="1347" y="3932"/>
                  </a:moveTo>
                  <a:cubicBezTo>
                    <a:pt x="1545" y="4249"/>
                    <a:pt x="1743" y="4566"/>
                    <a:pt x="1902" y="4843"/>
                  </a:cubicBezTo>
                  <a:cubicBezTo>
                    <a:pt x="1941" y="4923"/>
                    <a:pt x="1941" y="5002"/>
                    <a:pt x="1902" y="5081"/>
                  </a:cubicBezTo>
                  <a:cubicBezTo>
                    <a:pt x="1743" y="5636"/>
                    <a:pt x="1545" y="6190"/>
                    <a:pt x="1347" y="6785"/>
                  </a:cubicBezTo>
                  <a:cubicBezTo>
                    <a:pt x="1109" y="6388"/>
                    <a:pt x="872" y="6032"/>
                    <a:pt x="634" y="5675"/>
                  </a:cubicBezTo>
                  <a:cubicBezTo>
                    <a:pt x="634" y="5596"/>
                    <a:pt x="634" y="5557"/>
                    <a:pt x="634" y="5477"/>
                  </a:cubicBezTo>
                  <a:cubicBezTo>
                    <a:pt x="832" y="5002"/>
                    <a:pt x="1070" y="4447"/>
                    <a:pt x="1268" y="3932"/>
                  </a:cubicBezTo>
                  <a:close/>
                  <a:moveTo>
                    <a:pt x="4080" y="3695"/>
                  </a:moveTo>
                  <a:lnTo>
                    <a:pt x="4080" y="3695"/>
                  </a:lnTo>
                  <a:cubicBezTo>
                    <a:pt x="4041" y="4170"/>
                    <a:pt x="4041" y="4685"/>
                    <a:pt x="4001" y="5160"/>
                  </a:cubicBezTo>
                  <a:cubicBezTo>
                    <a:pt x="4041" y="5438"/>
                    <a:pt x="3882" y="5675"/>
                    <a:pt x="3644" y="5794"/>
                  </a:cubicBezTo>
                  <a:cubicBezTo>
                    <a:pt x="3090" y="6151"/>
                    <a:pt x="2496" y="6507"/>
                    <a:pt x="1902" y="6903"/>
                  </a:cubicBezTo>
                  <a:lnTo>
                    <a:pt x="1822" y="6824"/>
                  </a:lnTo>
                  <a:cubicBezTo>
                    <a:pt x="1902" y="6547"/>
                    <a:pt x="1981" y="6270"/>
                    <a:pt x="2060" y="5992"/>
                  </a:cubicBezTo>
                  <a:cubicBezTo>
                    <a:pt x="2139" y="5834"/>
                    <a:pt x="2218" y="5636"/>
                    <a:pt x="2258" y="5477"/>
                  </a:cubicBezTo>
                  <a:cubicBezTo>
                    <a:pt x="2337" y="5042"/>
                    <a:pt x="2615" y="4645"/>
                    <a:pt x="3011" y="4487"/>
                  </a:cubicBezTo>
                  <a:cubicBezTo>
                    <a:pt x="3367" y="4289"/>
                    <a:pt x="3684" y="4012"/>
                    <a:pt x="4080" y="3695"/>
                  </a:cubicBezTo>
                  <a:close/>
                  <a:moveTo>
                    <a:pt x="555" y="6230"/>
                  </a:moveTo>
                  <a:lnTo>
                    <a:pt x="555" y="6230"/>
                  </a:lnTo>
                  <a:cubicBezTo>
                    <a:pt x="674" y="6507"/>
                    <a:pt x="792" y="6785"/>
                    <a:pt x="990" y="7022"/>
                  </a:cubicBezTo>
                  <a:cubicBezTo>
                    <a:pt x="1228" y="7379"/>
                    <a:pt x="1268" y="7814"/>
                    <a:pt x="1109" y="8250"/>
                  </a:cubicBezTo>
                  <a:cubicBezTo>
                    <a:pt x="1030" y="8567"/>
                    <a:pt x="990" y="8924"/>
                    <a:pt x="911" y="9280"/>
                  </a:cubicBezTo>
                  <a:cubicBezTo>
                    <a:pt x="436" y="8329"/>
                    <a:pt x="317" y="7260"/>
                    <a:pt x="555" y="6230"/>
                  </a:cubicBezTo>
                  <a:close/>
                  <a:moveTo>
                    <a:pt x="3724" y="6468"/>
                  </a:moveTo>
                  <a:cubicBezTo>
                    <a:pt x="3803" y="7181"/>
                    <a:pt x="2456" y="8963"/>
                    <a:pt x="1387" y="9439"/>
                  </a:cubicBezTo>
                  <a:lnTo>
                    <a:pt x="1624" y="7933"/>
                  </a:lnTo>
                  <a:cubicBezTo>
                    <a:pt x="1624" y="7814"/>
                    <a:pt x="1664" y="7696"/>
                    <a:pt x="1703" y="7577"/>
                  </a:cubicBezTo>
                  <a:cubicBezTo>
                    <a:pt x="1703" y="7537"/>
                    <a:pt x="1743" y="7458"/>
                    <a:pt x="1822" y="7418"/>
                  </a:cubicBezTo>
                  <a:cubicBezTo>
                    <a:pt x="2456" y="7062"/>
                    <a:pt x="3090" y="6745"/>
                    <a:pt x="3724" y="6468"/>
                  </a:cubicBezTo>
                  <a:close/>
                  <a:moveTo>
                    <a:pt x="3896" y="0"/>
                  </a:moveTo>
                  <a:cubicBezTo>
                    <a:pt x="3800" y="0"/>
                    <a:pt x="3709" y="65"/>
                    <a:pt x="3644" y="130"/>
                  </a:cubicBezTo>
                  <a:cubicBezTo>
                    <a:pt x="2892" y="1001"/>
                    <a:pt x="2139" y="1873"/>
                    <a:pt x="1466" y="2823"/>
                  </a:cubicBezTo>
                  <a:cubicBezTo>
                    <a:pt x="555" y="4051"/>
                    <a:pt x="0" y="5557"/>
                    <a:pt x="0" y="7101"/>
                  </a:cubicBezTo>
                  <a:cubicBezTo>
                    <a:pt x="0" y="7379"/>
                    <a:pt x="0" y="7616"/>
                    <a:pt x="40" y="7894"/>
                  </a:cubicBezTo>
                  <a:cubicBezTo>
                    <a:pt x="119" y="8527"/>
                    <a:pt x="198" y="9240"/>
                    <a:pt x="792" y="9676"/>
                  </a:cubicBezTo>
                  <a:cubicBezTo>
                    <a:pt x="832" y="9676"/>
                    <a:pt x="832" y="9755"/>
                    <a:pt x="832" y="9755"/>
                  </a:cubicBezTo>
                  <a:cubicBezTo>
                    <a:pt x="888" y="9978"/>
                    <a:pt x="963" y="10103"/>
                    <a:pt x="1098" y="10103"/>
                  </a:cubicBezTo>
                  <a:cubicBezTo>
                    <a:pt x="1156" y="10103"/>
                    <a:pt x="1225" y="10080"/>
                    <a:pt x="1307" y="10033"/>
                  </a:cubicBezTo>
                  <a:cubicBezTo>
                    <a:pt x="1902" y="9716"/>
                    <a:pt x="2456" y="9320"/>
                    <a:pt x="2971" y="8884"/>
                  </a:cubicBezTo>
                  <a:cubicBezTo>
                    <a:pt x="4278" y="7418"/>
                    <a:pt x="4635" y="5636"/>
                    <a:pt x="4516" y="3774"/>
                  </a:cubicBezTo>
                  <a:cubicBezTo>
                    <a:pt x="4437" y="2586"/>
                    <a:pt x="4278" y="1437"/>
                    <a:pt x="4159" y="288"/>
                  </a:cubicBezTo>
                  <a:cubicBezTo>
                    <a:pt x="4120" y="169"/>
                    <a:pt x="4041" y="50"/>
                    <a:pt x="3961" y="11"/>
                  </a:cubicBezTo>
                  <a:cubicBezTo>
                    <a:pt x="3940" y="4"/>
                    <a:pt x="3918" y="0"/>
                    <a:pt x="3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2"/>
          <p:cNvGrpSpPr/>
          <p:nvPr/>
        </p:nvGrpSpPr>
        <p:grpSpPr>
          <a:xfrm flipH="1">
            <a:off x="8504992" y="351844"/>
            <a:ext cx="517889" cy="662049"/>
            <a:chOff x="4444590" y="1528318"/>
            <a:chExt cx="2618243" cy="3347064"/>
          </a:xfrm>
        </p:grpSpPr>
        <p:sp>
          <p:nvSpPr>
            <p:cNvPr id="768" name="Google Shape;768;p32"/>
            <p:cNvSpPr/>
            <p:nvPr/>
          </p:nvSpPr>
          <p:spPr>
            <a:xfrm>
              <a:off x="5701623" y="3673030"/>
              <a:ext cx="148890" cy="125982"/>
            </a:xfrm>
            <a:custGeom>
              <a:avLst/>
              <a:gdLst/>
              <a:ahLst/>
              <a:cxnLst/>
              <a:rect l="l" t="t" r="r" b="b"/>
              <a:pathLst>
                <a:path w="793" h="671" extrusionOk="0">
                  <a:moveTo>
                    <a:pt x="356" y="1"/>
                  </a:moveTo>
                  <a:cubicBezTo>
                    <a:pt x="227" y="1"/>
                    <a:pt x="141" y="100"/>
                    <a:pt x="79" y="224"/>
                  </a:cubicBezTo>
                  <a:cubicBezTo>
                    <a:pt x="0" y="422"/>
                    <a:pt x="79" y="620"/>
                    <a:pt x="278" y="660"/>
                  </a:cubicBezTo>
                  <a:cubicBezTo>
                    <a:pt x="299" y="667"/>
                    <a:pt x="322" y="670"/>
                    <a:pt x="346" y="670"/>
                  </a:cubicBezTo>
                  <a:cubicBezTo>
                    <a:pt x="453" y="670"/>
                    <a:pt x="577" y="606"/>
                    <a:pt x="674" y="541"/>
                  </a:cubicBezTo>
                  <a:cubicBezTo>
                    <a:pt x="792" y="422"/>
                    <a:pt x="634" y="105"/>
                    <a:pt x="476" y="26"/>
                  </a:cubicBezTo>
                  <a:cubicBezTo>
                    <a:pt x="432" y="9"/>
                    <a:pt x="393" y="1"/>
                    <a:pt x="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984197" y="2784204"/>
              <a:ext cx="171233" cy="135182"/>
            </a:xfrm>
            <a:custGeom>
              <a:avLst/>
              <a:gdLst/>
              <a:ahLst/>
              <a:cxnLst/>
              <a:rect l="l" t="t" r="r" b="b"/>
              <a:pathLst>
                <a:path w="912" h="720" extrusionOk="0">
                  <a:moveTo>
                    <a:pt x="534" y="0"/>
                  </a:moveTo>
                  <a:cubicBezTo>
                    <a:pt x="457" y="0"/>
                    <a:pt x="225" y="134"/>
                    <a:pt x="119" y="205"/>
                  </a:cubicBezTo>
                  <a:cubicBezTo>
                    <a:pt x="1" y="323"/>
                    <a:pt x="159" y="680"/>
                    <a:pt x="317" y="720"/>
                  </a:cubicBezTo>
                  <a:cubicBezTo>
                    <a:pt x="476" y="720"/>
                    <a:pt x="674" y="680"/>
                    <a:pt x="832" y="640"/>
                  </a:cubicBezTo>
                  <a:lnTo>
                    <a:pt x="912" y="561"/>
                  </a:lnTo>
                  <a:cubicBezTo>
                    <a:pt x="832" y="363"/>
                    <a:pt x="714" y="165"/>
                    <a:pt x="555" y="6"/>
                  </a:cubicBezTo>
                  <a:cubicBezTo>
                    <a:pt x="551" y="2"/>
                    <a:pt x="54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42104" y="3114463"/>
              <a:ext cx="245584" cy="206528"/>
            </a:xfrm>
            <a:custGeom>
              <a:avLst/>
              <a:gdLst/>
              <a:ahLst/>
              <a:cxnLst/>
              <a:rect l="l" t="t" r="r" b="b"/>
              <a:pathLst>
                <a:path w="1308" h="1100" extrusionOk="0">
                  <a:moveTo>
                    <a:pt x="563" y="1"/>
                  </a:moveTo>
                  <a:cubicBezTo>
                    <a:pt x="480" y="1"/>
                    <a:pt x="395" y="23"/>
                    <a:pt x="317" y="70"/>
                  </a:cubicBezTo>
                  <a:cubicBezTo>
                    <a:pt x="159" y="149"/>
                    <a:pt x="0" y="228"/>
                    <a:pt x="0" y="466"/>
                  </a:cubicBezTo>
                  <a:cubicBezTo>
                    <a:pt x="0" y="703"/>
                    <a:pt x="119" y="902"/>
                    <a:pt x="357" y="981"/>
                  </a:cubicBezTo>
                  <a:cubicBezTo>
                    <a:pt x="515" y="1060"/>
                    <a:pt x="703" y="1100"/>
                    <a:pt x="862" y="1100"/>
                  </a:cubicBezTo>
                  <a:cubicBezTo>
                    <a:pt x="1020" y="1100"/>
                    <a:pt x="1149" y="1060"/>
                    <a:pt x="1189" y="981"/>
                  </a:cubicBezTo>
                  <a:cubicBezTo>
                    <a:pt x="1308" y="664"/>
                    <a:pt x="1189" y="307"/>
                    <a:pt x="911" y="149"/>
                  </a:cubicBezTo>
                  <a:cubicBezTo>
                    <a:pt x="815" y="53"/>
                    <a:pt x="690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571138" y="2882023"/>
              <a:ext cx="2313142" cy="1911696"/>
            </a:xfrm>
            <a:custGeom>
              <a:avLst/>
              <a:gdLst/>
              <a:ahLst/>
              <a:cxnLst/>
              <a:rect l="l" t="t" r="r" b="b"/>
              <a:pathLst>
                <a:path w="12320" h="10182" extrusionOk="0">
                  <a:moveTo>
                    <a:pt x="1200" y="3401"/>
                  </a:moveTo>
                  <a:cubicBezTo>
                    <a:pt x="1210" y="3401"/>
                    <a:pt x="1220" y="3403"/>
                    <a:pt x="1228" y="3407"/>
                  </a:cubicBezTo>
                  <a:cubicBezTo>
                    <a:pt x="1426" y="3407"/>
                    <a:pt x="1347" y="3566"/>
                    <a:pt x="1347" y="3724"/>
                  </a:cubicBezTo>
                  <a:cubicBezTo>
                    <a:pt x="1347" y="4120"/>
                    <a:pt x="1387" y="4556"/>
                    <a:pt x="1387" y="4992"/>
                  </a:cubicBezTo>
                  <a:cubicBezTo>
                    <a:pt x="1387" y="5229"/>
                    <a:pt x="1426" y="5467"/>
                    <a:pt x="1466" y="5705"/>
                  </a:cubicBezTo>
                  <a:lnTo>
                    <a:pt x="1347" y="5744"/>
                  </a:lnTo>
                  <a:cubicBezTo>
                    <a:pt x="1228" y="5586"/>
                    <a:pt x="1149" y="5467"/>
                    <a:pt x="1070" y="5309"/>
                  </a:cubicBezTo>
                  <a:cubicBezTo>
                    <a:pt x="832" y="4754"/>
                    <a:pt x="832" y="4199"/>
                    <a:pt x="990" y="3645"/>
                  </a:cubicBezTo>
                  <a:cubicBezTo>
                    <a:pt x="990" y="3539"/>
                    <a:pt x="1117" y="3401"/>
                    <a:pt x="1200" y="3401"/>
                  </a:cubicBezTo>
                  <a:close/>
                  <a:moveTo>
                    <a:pt x="10369" y="4024"/>
                  </a:moveTo>
                  <a:cubicBezTo>
                    <a:pt x="10438" y="4024"/>
                    <a:pt x="10507" y="4029"/>
                    <a:pt x="10577" y="4041"/>
                  </a:cubicBezTo>
                  <a:cubicBezTo>
                    <a:pt x="11171" y="4358"/>
                    <a:pt x="11448" y="4912"/>
                    <a:pt x="11210" y="5388"/>
                  </a:cubicBezTo>
                  <a:cubicBezTo>
                    <a:pt x="10977" y="5708"/>
                    <a:pt x="10594" y="5900"/>
                    <a:pt x="10218" y="5900"/>
                  </a:cubicBezTo>
                  <a:cubicBezTo>
                    <a:pt x="10083" y="5900"/>
                    <a:pt x="9949" y="5876"/>
                    <a:pt x="9824" y="5823"/>
                  </a:cubicBezTo>
                  <a:cubicBezTo>
                    <a:pt x="9349" y="5586"/>
                    <a:pt x="9111" y="5031"/>
                    <a:pt x="9349" y="4556"/>
                  </a:cubicBezTo>
                  <a:cubicBezTo>
                    <a:pt x="9586" y="4218"/>
                    <a:pt x="9967" y="4024"/>
                    <a:pt x="10369" y="4024"/>
                  </a:cubicBezTo>
                  <a:close/>
                  <a:moveTo>
                    <a:pt x="2496" y="4833"/>
                  </a:moveTo>
                  <a:cubicBezTo>
                    <a:pt x="2575" y="4873"/>
                    <a:pt x="2615" y="4952"/>
                    <a:pt x="2654" y="5071"/>
                  </a:cubicBezTo>
                  <a:cubicBezTo>
                    <a:pt x="2773" y="5507"/>
                    <a:pt x="2852" y="5942"/>
                    <a:pt x="2931" y="6378"/>
                  </a:cubicBezTo>
                  <a:cubicBezTo>
                    <a:pt x="2971" y="6537"/>
                    <a:pt x="3050" y="6695"/>
                    <a:pt x="3090" y="6853"/>
                  </a:cubicBezTo>
                  <a:cubicBezTo>
                    <a:pt x="2813" y="6853"/>
                    <a:pt x="2615" y="6655"/>
                    <a:pt x="2535" y="6418"/>
                  </a:cubicBezTo>
                  <a:cubicBezTo>
                    <a:pt x="2417" y="6022"/>
                    <a:pt x="2377" y="5625"/>
                    <a:pt x="2258" y="5229"/>
                  </a:cubicBezTo>
                  <a:cubicBezTo>
                    <a:pt x="2258" y="5150"/>
                    <a:pt x="2258" y="5110"/>
                    <a:pt x="2298" y="5031"/>
                  </a:cubicBezTo>
                  <a:cubicBezTo>
                    <a:pt x="2377" y="4952"/>
                    <a:pt x="2417" y="4873"/>
                    <a:pt x="2496" y="4833"/>
                  </a:cubicBezTo>
                  <a:close/>
                  <a:moveTo>
                    <a:pt x="1426" y="6101"/>
                  </a:moveTo>
                  <a:cubicBezTo>
                    <a:pt x="1505" y="6101"/>
                    <a:pt x="1585" y="6101"/>
                    <a:pt x="1624" y="6180"/>
                  </a:cubicBezTo>
                  <a:cubicBezTo>
                    <a:pt x="1902" y="6616"/>
                    <a:pt x="2139" y="7091"/>
                    <a:pt x="2456" y="7646"/>
                  </a:cubicBezTo>
                  <a:cubicBezTo>
                    <a:pt x="2298" y="7606"/>
                    <a:pt x="2100" y="7566"/>
                    <a:pt x="1941" y="7487"/>
                  </a:cubicBezTo>
                  <a:lnTo>
                    <a:pt x="1981" y="7487"/>
                  </a:lnTo>
                  <a:cubicBezTo>
                    <a:pt x="1585" y="7210"/>
                    <a:pt x="1307" y="6774"/>
                    <a:pt x="1307" y="6299"/>
                  </a:cubicBezTo>
                  <a:cubicBezTo>
                    <a:pt x="1307" y="6220"/>
                    <a:pt x="1347" y="6140"/>
                    <a:pt x="1426" y="6101"/>
                  </a:cubicBezTo>
                  <a:close/>
                  <a:moveTo>
                    <a:pt x="3446" y="0"/>
                  </a:moveTo>
                  <a:lnTo>
                    <a:pt x="3446" y="0"/>
                  </a:lnTo>
                  <a:cubicBezTo>
                    <a:pt x="2813" y="317"/>
                    <a:pt x="2218" y="753"/>
                    <a:pt x="1704" y="1268"/>
                  </a:cubicBezTo>
                  <a:cubicBezTo>
                    <a:pt x="990" y="1941"/>
                    <a:pt x="476" y="2813"/>
                    <a:pt x="277" y="3803"/>
                  </a:cubicBezTo>
                  <a:cubicBezTo>
                    <a:pt x="0" y="5427"/>
                    <a:pt x="594" y="7131"/>
                    <a:pt x="1862" y="8240"/>
                  </a:cubicBezTo>
                  <a:cubicBezTo>
                    <a:pt x="2535" y="8874"/>
                    <a:pt x="3328" y="9349"/>
                    <a:pt x="4199" y="9666"/>
                  </a:cubicBezTo>
                  <a:cubicBezTo>
                    <a:pt x="5014" y="10011"/>
                    <a:pt x="5879" y="10182"/>
                    <a:pt x="6739" y="10182"/>
                  </a:cubicBezTo>
                  <a:cubicBezTo>
                    <a:pt x="8053" y="10182"/>
                    <a:pt x="9357" y="9783"/>
                    <a:pt x="10458" y="8992"/>
                  </a:cubicBezTo>
                  <a:cubicBezTo>
                    <a:pt x="11290" y="8398"/>
                    <a:pt x="11923" y="7527"/>
                    <a:pt x="12201" y="6537"/>
                  </a:cubicBezTo>
                  <a:cubicBezTo>
                    <a:pt x="12320" y="5982"/>
                    <a:pt x="12320" y="5388"/>
                    <a:pt x="12201" y="4833"/>
                  </a:cubicBezTo>
                  <a:cubicBezTo>
                    <a:pt x="12161" y="4358"/>
                    <a:pt x="11923" y="3882"/>
                    <a:pt x="11488" y="3645"/>
                  </a:cubicBezTo>
                  <a:cubicBezTo>
                    <a:pt x="11028" y="3332"/>
                    <a:pt x="10611" y="3156"/>
                    <a:pt x="10194" y="3156"/>
                  </a:cubicBezTo>
                  <a:cubicBezTo>
                    <a:pt x="9711" y="3156"/>
                    <a:pt x="9227" y="3391"/>
                    <a:pt x="8675" y="3922"/>
                  </a:cubicBezTo>
                  <a:cubicBezTo>
                    <a:pt x="8398" y="4199"/>
                    <a:pt x="8200" y="4516"/>
                    <a:pt x="8002" y="4833"/>
                  </a:cubicBezTo>
                  <a:cubicBezTo>
                    <a:pt x="7764" y="5229"/>
                    <a:pt x="7566" y="5665"/>
                    <a:pt x="7249" y="6061"/>
                  </a:cubicBezTo>
                  <a:cubicBezTo>
                    <a:pt x="7021" y="6388"/>
                    <a:pt x="6630" y="6607"/>
                    <a:pt x="6211" y="6607"/>
                  </a:cubicBezTo>
                  <a:cubicBezTo>
                    <a:pt x="6122" y="6607"/>
                    <a:pt x="6032" y="6597"/>
                    <a:pt x="5942" y="6576"/>
                  </a:cubicBezTo>
                  <a:cubicBezTo>
                    <a:pt x="4991" y="6418"/>
                    <a:pt x="4516" y="5705"/>
                    <a:pt x="4674" y="4675"/>
                  </a:cubicBezTo>
                  <a:cubicBezTo>
                    <a:pt x="4754" y="4318"/>
                    <a:pt x="4872" y="3962"/>
                    <a:pt x="4991" y="3605"/>
                  </a:cubicBezTo>
                  <a:cubicBezTo>
                    <a:pt x="5150" y="3249"/>
                    <a:pt x="4991" y="2853"/>
                    <a:pt x="4595" y="2734"/>
                  </a:cubicBezTo>
                  <a:cubicBezTo>
                    <a:pt x="4318" y="2615"/>
                    <a:pt x="4041" y="2496"/>
                    <a:pt x="3803" y="2377"/>
                  </a:cubicBezTo>
                  <a:cubicBezTo>
                    <a:pt x="3209" y="2179"/>
                    <a:pt x="2892" y="1506"/>
                    <a:pt x="3169" y="912"/>
                  </a:cubicBezTo>
                  <a:cubicBezTo>
                    <a:pt x="3209" y="634"/>
                    <a:pt x="3328" y="357"/>
                    <a:pt x="3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4444590" y="1528318"/>
              <a:ext cx="2618243" cy="3347064"/>
            </a:xfrm>
            <a:custGeom>
              <a:avLst/>
              <a:gdLst/>
              <a:ahLst/>
              <a:cxnLst/>
              <a:rect l="l" t="t" r="r" b="b"/>
              <a:pathLst>
                <a:path w="13945" h="17827" extrusionOk="0">
                  <a:moveTo>
                    <a:pt x="8934" y="473"/>
                  </a:moveTo>
                  <a:cubicBezTo>
                    <a:pt x="8953" y="473"/>
                    <a:pt x="8972" y="474"/>
                    <a:pt x="8993" y="476"/>
                  </a:cubicBezTo>
                  <a:cubicBezTo>
                    <a:pt x="9389" y="476"/>
                    <a:pt x="9785" y="556"/>
                    <a:pt x="10142" y="674"/>
                  </a:cubicBezTo>
                  <a:cubicBezTo>
                    <a:pt x="11053" y="1071"/>
                    <a:pt x="11924" y="1506"/>
                    <a:pt x="12796" y="1982"/>
                  </a:cubicBezTo>
                  <a:cubicBezTo>
                    <a:pt x="12954" y="2061"/>
                    <a:pt x="13112" y="2180"/>
                    <a:pt x="13231" y="2299"/>
                  </a:cubicBezTo>
                  <a:cubicBezTo>
                    <a:pt x="13390" y="2497"/>
                    <a:pt x="13429" y="2774"/>
                    <a:pt x="13271" y="2972"/>
                  </a:cubicBezTo>
                  <a:cubicBezTo>
                    <a:pt x="13224" y="3089"/>
                    <a:pt x="13136" y="3123"/>
                    <a:pt x="13038" y="3123"/>
                  </a:cubicBezTo>
                  <a:cubicBezTo>
                    <a:pt x="12971" y="3123"/>
                    <a:pt x="12900" y="3107"/>
                    <a:pt x="12835" y="3091"/>
                  </a:cubicBezTo>
                  <a:cubicBezTo>
                    <a:pt x="12677" y="3012"/>
                    <a:pt x="12399" y="2893"/>
                    <a:pt x="12162" y="2774"/>
                  </a:cubicBezTo>
                  <a:cubicBezTo>
                    <a:pt x="12109" y="2753"/>
                    <a:pt x="12067" y="2743"/>
                    <a:pt x="12031" y="2743"/>
                  </a:cubicBezTo>
                  <a:cubicBezTo>
                    <a:pt x="11931" y="2743"/>
                    <a:pt x="11871" y="2816"/>
                    <a:pt x="11726" y="2932"/>
                  </a:cubicBezTo>
                  <a:cubicBezTo>
                    <a:pt x="11171" y="3487"/>
                    <a:pt x="11092" y="4279"/>
                    <a:pt x="10815" y="4913"/>
                  </a:cubicBezTo>
                  <a:cubicBezTo>
                    <a:pt x="10538" y="5626"/>
                    <a:pt x="10300" y="6299"/>
                    <a:pt x="10102" y="7052"/>
                  </a:cubicBezTo>
                  <a:cubicBezTo>
                    <a:pt x="10062" y="7210"/>
                    <a:pt x="9983" y="7369"/>
                    <a:pt x="9943" y="7527"/>
                  </a:cubicBezTo>
                  <a:cubicBezTo>
                    <a:pt x="9864" y="7686"/>
                    <a:pt x="9785" y="8042"/>
                    <a:pt x="9666" y="8280"/>
                  </a:cubicBezTo>
                  <a:cubicBezTo>
                    <a:pt x="9864" y="8438"/>
                    <a:pt x="10062" y="8637"/>
                    <a:pt x="10300" y="8795"/>
                  </a:cubicBezTo>
                  <a:cubicBezTo>
                    <a:pt x="10656" y="9033"/>
                    <a:pt x="11053" y="9270"/>
                    <a:pt x="11409" y="9508"/>
                  </a:cubicBezTo>
                  <a:cubicBezTo>
                    <a:pt x="11647" y="9706"/>
                    <a:pt x="11845" y="9904"/>
                    <a:pt x="12003" y="10142"/>
                  </a:cubicBezTo>
                  <a:cubicBezTo>
                    <a:pt x="11964" y="10142"/>
                    <a:pt x="11924" y="10181"/>
                    <a:pt x="11924" y="10181"/>
                  </a:cubicBezTo>
                  <a:cubicBezTo>
                    <a:pt x="11548" y="9986"/>
                    <a:pt x="11191" y="9899"/>
                    <a:pt x="10850" y="9899"/>
                  </a:cubicBezTo>
                  <a:cubicBezTo>
                    <a:pt x="10223" y="9899"/>
                    <a:pt x="9651" y="10195"/>
                    <a:pt x="9112" y="10657"/>
                  </a:cubicBezTo>
                  <a:cubicBezTo>
                    <a:pt x="8636" y="11172"/>
                    <a:pt x="8240" y="11766"/>
                    <a:pt x="7923" y="12400"/>
                  </a:cubicBezTo>
                  <a:cubicBezTo>
                    <a:pt x="7804" y="12637"/>
                    <a:pt x="7686" y="12835"/>
                    <a:pt x="7487" y="13033"/>
                  </a:cubicBezTo>
                  <a:cubicBezTo>
                    <a:pt x="7305" y="13216"/>
                    <a:pt x="7055" y="13312"/>
                    <a:pt x="6792" y="13312"/>
                  </a:cubicBezTo>
                  <a:cubicBezTo>
                    <a:pt x="6655" y="13312"/>
                    <a:pt x="6514" y="13286"/>
                    <a:pt x="6378" y="13232"/>
                  </a:cubicBezTo>
                  <a:cubicBezTo>
                    <a:pt x="6022" y="13073"/>
                    <a:pt x="5784" y="12717"/>
                    <a:pt x="5824" y="12360"/>
                  </a:cubicBezTo>
                  <a:cubicBezTo>
                    <a:pt x="5863" y="11964"/>
                    <a:pt x="5903" y="11607"/>
                    <a:pt x="6022" y="11251"/>
                  </a:cubicBezTo>
                  <a:cubicBezTo>
                    <a:pt x="6022" y="11092"/>
                    <a:pt x="6101" y="10974"/>
                    <a:pt x="6141" y="10815"/>
                  </a:cubicBezTo>
                  <a:cubicBezTo>
                    <a:pt x="6299" y="10340"/>
                    <a:pt x="6061" y="9864"/>
                    <a:pt x="5626" y="9627"/>
                  </a:cubicBezTo>
                  <a:cubicBezTo>
                    <a:pt x="5309" y="9429"/>
                    <a:pt x="4913" y="9270"/>
                    <a:pt x="4556" y="9072"/>
                  </a:cubicBezTo>
                  <a:cubicBezTo>
                    <a:pt x="4200" y="8874"/>
                    <a:pt x="4160" y="8716"/>
                    <a:pt x="4239" y="8280"/>
                  </a:cubicBezTo>
                  <a:cubicBezTo>
                    <a:pt x="4279" y="8161"/>
                    <a:pt x="4319" y="8003"/>
                    <a:pt x="4358" y="7844"/>
                  </a:cubicBezTo>
                  <a:lnTo>
                    <a:pt x="4596" y="7052"/>
                  </a:lnTo>
                  <a:cubicBezTo>
                    <a:pt x="4918" y="6950"/>
                    <a:pt x="5255" y="6899"/>
                    <a:pt x="5592" y="6899"/>
                  </a:cubicBezTo>
                  <a:cubicBezTo>
                    <a:pt x="6040" y="6899"/>
                    <a:pt x="6486" y="6990"/>
                    <a:pt x="6893" y="7171"/>
                  </a:cubicBezTo>
                  <a:cubicBezTo>
                    <a:pt x="7012" y="7210"/>
                    <a:pt x="7091" y="7210"/>
                    <a:pt x="7210" y="7250"/>
                  </a:cubicBezTo>
                  <a:cubicBezTo>
                    <a:pt x="7274" y="7258"/>
                    <a:pt x="7326" y="7263"/>
                    <a:pt x="7369" y="7263"/>
                  </a:cubicBezTo>
                  <a:cubicBezTo>
                    <a:pt x="7541" y="7263"/>
                    <a:pt x="7567" y="7187"/>
                    <a:pt x="7567" y="6933"/>
                  </a:cubicBezTo>
                  <a:cubicBezTo>
                    <a:pt x="7606" y="6894"/>
                    <a:pt x="7606" y="6814"/>
                    <a:pt x="7646" y="6775"/>
                  </a:cubicBezTo>
                  <a:lnTo>
                    <a:pt x="7686" y="6616"/>
                  </a:lnTo>
                  <a:cubicBezTo>
                    <a:pt x="8319" y="5269"/>
                    <a:pt x="8953" y="3923"/>
                    <a:pt x="9587" y="2576"/>
                  </a:cubicBezTo>
                  <a:cubicBezTo>
                    <a:pt x="9627" y="2457"/>
                    <a:pt x="9627" y="2378"/>
                    <a:pt x="9666" y="2299"/>
                  </a:cubicBezTo>
                  <a:cubicBezTo>
                    <a:pt x="9745" y="2140"/>
                    <a:pt x="9666" y="1902"/>
                    <a:pt x="9468" y="1863"/>
                  </a:cubicBezTo>
                  <a:cubicBezTo>
                    <a:pt x="9191" y="1744"/>
                    <a:pt x="8953" y="1625"/>
                    <a:pt x="8715" y="1467"/>
                  </a:cubicBezTo>
                  <a:cubicBezTo>
                    <a:pt x="8517" y="1387"/>
                    <a:pt x="8438" y="1150"/>
                    <a:pt x="8517" y="952"/>
                  </a:cubicBezTo>
                  <a:cubicBezTo>
                    <a:pt x="8591" y="729"/>
                    <a:pt x="8666" y="473"/>
                    <a:pt x="8934" y="473"/>
                  </a:cubicBezTo>
                  <a:close/>
                  <a:moveTo>
                    <a:pt x="4120" y="7171"/>
                  </a:moveTo>
                  <a:lnTo>
                    <a:pt x="4120" y="7171"/>
                  </a:lnTo>
                  <a:cubicBezTo>
                    <a:pt x="4002" y="7527"/>
                    <a:pt x="3922" y="7805"/>
                    <a:pt x="3843" y="8082"/>
                  </a:cubicBezTo>
                  <a:cubicBezTo>
                    <a:pt x="3566" y="8676"/>
                    <a:pt x="3883" y="9350"/>
                    <a:pt x="4477" y="9548"/>
                  </a:cubicBezTo>
                  <a:cubicBezTo>
                    <a:pt x="4715" y="9666"/>
                    <a:pt x="4992" y="9785"/>
                    <a:pt x="5269" y="9904"/>
                  </a:cubicBezTo>
                  <a:cubicBezTo>
                    <a:pt x="5665" y="10023"/>
                    <a:pt x="5824" y="10419"/>
                    <a:pt x="5665" y="10776"/>
                  </a:cubicBezTo>
                  <a:cubicBezTo>
                    <a:pt x="5546" y="11132"/>
                    <a:pt x="5428" y="11489"/>
                    <a:pt x="5348" y="11845"/>
                  </a:cubicBezTo>
                  <a:cubicBezTo>
                    <a:pt x="5190" y="12875"/>
                    <a:pt x="5665" y="13588"/>
                    <a:pt x="6616" y="13747"/>
                  </a:cubicBezTo>
                  <a:cubicBezTo>
                    <a:pt x="6706" y="13767"/>
                    <a:pt x="6796" y="13777"/>
                    <a:pt x="6885" y="13777"/>
                  </a:cubicBezTo>
                  <a:cubicBezTo>
                    <a:pt x="7304" y="13777"/>
                    <a:pt x="7695" y="13558"/>
                    <a:pt x="7923" y="13232"/>
                  </a:cubicBezTo>
                  <a:cubicBezTo>
                    <a:pt x="8240" y="12835"/>
                    <a:pt x="8438" y="12400"/>
                    <a:pt x="8676" y="12004"/>
                  </a:cubicBezTo>
                  <a:cubicBezTo>
                    <a:pt x="8874" y="11687"/>
                    <a:pt x="9072" y="11370"/>
                    <a:pt x="9349" y="11092"/>
                  </a:cubicBezTo>
                  <a:cubicBezTo>
                    <a:pt x="9901" y="10562"/>
                    <a:pt x="10385" y="10327"/>
                    <a:pt x="10868" y="10327"/>
                  </a:cubicBezTo>
                  <a:cubicBezTo>
                    <a:pt x="11285" y="10327"/>
                    <a:pt x="11702" y="10503"/>
                    <a:pt x="12162" y="10815"/>
                  </a:cubicBezTo>
                  <a:cubicBezTo>
                    <a:pt x="12558" y="11053"/>
                    <a:pt x="12835" y="11489"/>
                    <a:pt x="12875" y="12004"/>
                  </a:cubicBezTo>
                  <a:cubicBezTo>
                    <a:pt x="12994" y="12558"/>
                    <a:pt x="12994" y="13152"/>
                    <a:pt x="12875" y="13707"/>
                  </a:cubicBezTo>
                  <a:cubicBezTo>
                    <a:pt x="12597" y="14697"/>
                    <a:pt x="11964" y="15569"/>
                    <a:pt x="11132" y="16163"/>
                  </a:cubicBezTo>
                  <a:cubicBezTo>
                    <a:pt x="10031" y="16953"/>
                    <a:pt x="8727" y="17352"/>
                    <a:pt x="7413" y="17352"/>
                  </a:cubicBezTo>
                  <a:cubicBezTo>
                    <a:pt x="6553" y="17352"/>
                    <a:pt x="5688" y="17181"/>
                    <a:pt x="4873" y="16836"/>
                  </a:cubicBezTo>
                  <a:cubicBezTo>
                    <a:pt x="4002" y="16519"/>
                    <a:pt x="3209" y="16044"/>
                    <a:pt x="2536" y="15410"/>
                  </a:cubicBezTo>
                  <a:cubicBezTo>
                    <a:pt x="1268" y="14301"/>
                    <a:pt x="674" y="12598"/>
                    <a:pt x="951" y="10974"/>
                  </a:cubicBezTo>
                  <a:cubicBezTo>
                    <a:pt x="1150" y="9983"/>
                    <a:pt x="1664" y="9112"/>
                    <a:pt x="2378" y="8438"/>
                  </a:cubicBezTo>
                  <a:cubicBezTo>
                    <a:pt x="2892" y="7923"/>
                    <a:pt x="3487" y="7488"/>
                    <a:pt x="4120" y="7171"/>
                  </a:cubicBezTo>
                  <a:close/>
                  <a:moveTo>
                    <a:pt x="9072" y="1"/>
                  </a:moveTo>
                  <a:cubicBezTo>
                    <a:pt x="8557" y="41"/>
                    <a:pt x="8161" y="397"/>
                    <a:pt x="8121" y="912"/>
                  </a:cubicBezTo>
                  <a:cubicBezTo>
                    <a:pt x="8002" y="1308"/>
                    <a:pt x="8201" y="1704"/>
                    <a:pt x="8597" y="1902"/>
                  </a:cubicBezTo>
                  <a:cubicBezTo>
                    <a:pt x="8795" y="1982"/>
                    <a:pt x="9032" y="2100"/>
                    <a:pt x="9270" y="2180"/>
                  </a:cubicBezTo>
                  <a:lnTo>
                    <a:pt x="7171" y="6735"/>
                  </a:lnTo>
                  <a:lnTo>
                    <a:pt x="6695" y="6616"/>
                  </a:lnTo>
                  <a:cubicBezTo>
                    <a:pt x="6350" y="6516"/>
                    <a:pt x="5989" y="6467"/>
                    <a:pt x="5628" y="6467"/>
                  </a:cubicBezTo>
                  <a:cubicBezTo>
                    <a:pt x="4994" y="6467"/>
                    <a:pt x="4359" y="6616"/>
                    <a:pt x="3804" y="6894"/>
                  </a:cubicBezTo>
                  <a:cubicBezTo>
                    <a:pt x="3011" y="7250"/>
                    <a:pt x="2298" y="7805"/>
                    <a:pt x="1783" y="8478"/>
                  </a:cubicBezTo>
                  <a:cubicBezTo>
                    <a:pt x="199" y="10261"/>
                    <a:pt x="1" y="12281"/>
                    <a:pt x="1150" y="14420"/>
                  </a:cubicBezTo>
                  <a:cubicBezTo>
                    <a:pt x="1704" y="15371"/>
                    <a:pt x="2536" y="16163"/>
                    <a:pt x="3526" y="16717"/>
                  </a:cubicBezTo>
                  <a:cubicBezTo>
                    <a:pt x="4714" y="17442"/>
                    <a:pt x="6071" y="17827"/>
                    <a:pt x="7442" y="17827"/>
                  </a:cubicBezTo>
                  <a:cubicBezTo>
                    <a:pt x="7946" y="17827"/>
                    <a:pt x="8453" y="17775"/>
                    <a:pt x="8953" y="17668"/>
                  </a:cubicBezTo>
                  <a:cubicBezTo>
                    <a:pt x="10617" y="17391"/>
                    <a:pt x="12043" y="16401"/>
                    <a:pt x="12835" y="14935"/>
                  </a:cubicBezTo>
                  <a:cubicBezTo>
                    <a:pt x="13310" y="14222"/>
                    <a:pt x="13548" y="13311"/>
                    <a:pt x="13429" y="12439"/>
                  </a:cubicBezTo>
                  <a:cubicBezTo>
                    <a:pt x="13350" y="11687"/>
                    <a:pt x="13073" y="10974"/>
                    <a:pt x="12716" y="10340"/>
                  </a:cubicBezTo>
                  <a:cubicBezTo>
                    <a:pt x="12281" y="9627"/>
                    <a:pt x="11686" y="9072"/>
                    <a:pt x="11013" y="8676"/>
                  </a:cubicBezTo>
                  <a:lnTo>
                    <a:pt x="10221" y="8201"/>
                  </a:lnTo>
                  <a:cubicBezTo>
                    <a:pt x="10815" y="6497"/>
                    <a:pt x="11369" y="4834"/>
                    <a:pt x="11964" y="3170"/>
                  </a:cubicBezTo>
                  <a:cubicBezTo>
                    <a:pt x="12320" y="3289"/>
                    <a:pt x="12597" y="3408"/>
                    <a:pt x="12914" y="3487"/>
                  </a:cubicBezTo>
                  <a:cubicBezTo>
                    <a:pt x="12991" y="3520"/>
                    <a:pt x="13067" y="3534"/>
                    <a:pt x="13141" y="3534"/>
                  </a:cubicBezTo>
                  <a:cubicBezTo>
                    <a:pt x="13335" y="3534"/>
                    <a:pt x="13513" y="3432"/>
                    <a:pt x="13627" y="3289"/>
                  </a:cubicBezTo>
                  <a:cubicBezTo>
                    <a:pt x="13944" y="2695"/>
                    <a:pt x="13944" y="2378"/>
                    <a:pt x="13469" y="1902"/>
                  </a:cubicBezTo>
                  <a:cubicBezTo>
                    <a:pt x="13310" y="1744"/>
                    <a:pt x="13152" y="1625"/>
                    <a:pt x="12994" y="1546"/>
                  </a:cubicBezTo>
                  <a:cubicBezTo>
                    <a:pt x="12241" y="1150"/>
                    <a:pt x="11449" y="714"/>
                    <a:pt x="10696" y="358"/>
                  </a:cubicBezTo>
                  <a:cubicBezTo>
                    <a:pt x="10181" y="120"/>
                    <a:pt x="9627" y="1"/>
                    <a:pt x="9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6281792" y="3637357"/>
              <a:ext cx="438971" cy="352599"/>
            </a:xfrm>
            <a:custGeom>
              <a:avLst/>
              <a:gdLst/>
              <a:ahLst/>
              <a:cxnLst/>
              <a:rect l="l" t="t" r="r" b="b"/>
              <a:pathLst>
                <a:path w="2338" h="1878" extrusionOk="0">
                  <a:moveTo>
                    <a:pt x="1190" y="319"/>
                  </a:moveTo>
                  <a:cubicBezTo>
                    <a:pt x="1220" y="319"/>
                    <a:pt x="1246" y="324"/>
                    <a:pt x="1268" y="335"/>
                  </a:cubicBezTo>
                  <a:cubicBezTo>
                    <a:pt x="1584" y="493"/>
                    <a:pt x="1743" y="810"/>
                    <a:pt x="1664" y="1167"/>
                  </a:cubicBezTo>
                  <a:cubicBezTo>
                    <a:pt x="1527" y="1331"/>
                    <a:pt x="1315" y="1419"/>
                    <a:pt x="1105" y="1419"/>
                  </a:cubicBezTo>
                  <a:cubicBezTo>
                    <a:pt x="1011" y="1419"/>
                    <a:pt x="918" y="1402"/>
                    <a:pt x="832" y="1365"/>
                  </a:cubicBezTo>
                  <a:cubicBezTo>
                    <a:pt x="555" y="1246"/>
                    <a:pt x="475" y="929"/>
                    <a:pt x="594" y="691"/>
                  </a:cubicBezTo>
                  <a:cubicBezTo>
                    <a:pt x="663" y="520"/>
                    <a:pt x="998" y="319"/>
                    <a:pt x="1190" y="319"/>
                  </a:cubicBezTo>
                  <a:close/>
                  <a:moveTo>
                    <a:pt x="1256" y="1"/>
                  </a:moveTo>
                  <a:cubicBezTo>
                    <a:pt x="846" y="1"/>
                    <a:pt x="441" y="195"/>
                    <a:pt x="238" y="533"/>
                  </a:cubicBezTo>
                  <a:cubicBezTo>
                    <a:pt x="0" y="1008"/>
                    <a:pt x="198" y="1563"/>
                    <a:pt x="673" y="1800"/>
                  </a:cubicBezTo>
                  <a:cubicBezTo>
                    <a:pt x="809" y="1853"/>
                    <a:pt x="951" y="1877"/>
                    <a:pt x="1091" y="1877"/>
                  </a:cubicBezTo>
                  <a:cubicBezTo>
                    <a:pt x="1483" y="1877"/>
                    <a:pt x="1866" y="1685"/>
                    <a:pt x="2099" y="1365"/>
                  </a:cubicBezTo>
                  <a:cubicBezTo>
                    <a:pt x="2337" y="889"/>
                    <a:pt x="2060" y="335"/>
                    <a:pt x="1466" y="18"/>
                  </a:cubicBezTo>
                  <a:cubicBezTo>
                    <a:pt x="1396" y="6"/>
                    <a:pt x="1326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5619761" y="3611822"/>
              <a:ext cx="312612" cy="278437"/>
            </a:xfrm>
            <a:custGeom>
              <a:avLst/>
              <a:gdLst/>
              <a:ahLst/>
              <a:cxnLst/>
              <a:rect l="l" t="t" r="r" b="b"/>
              <a:pathLst>
                <a:path w="1665" h="1483" extrusionOk="0">
                  <a:moveTo>
                    <a:pt x="792" y="327"/>
                  </a:moveTo>
                  <a:cubicBezTo>
                    <a:pt x="829" y="327"/>
                    <a:pt x="868" y="335"/>
                    <a:pt x="912" y="352"/>
                  </a:cubicBezTo>
                  <a:cubicBezTo>
                    <a:pt x="1110" y="431"/>
                    <a:pt x="1228" y="748"/>
                    <a:pt x="1110" y="867"/>
                  </a:cubicBezTo>
                  <a:cubicBezTo>
                    <a:pt x="1013" y="932"/>
                    <a:pt x="889" y="996"/>
                    <a:pt x="782" y="996"/>
                  </a:cubicBezTo>
                  <a:cubicBezTo>
                    <a:pt x="758" y="996"/>
                    <a:pt x="735" y="993"/>
                    <a:pt x="714" y="986"/>
                  </a:cubicBezTo>
                  <a:cubicBezTo>
                    <a:pt x="515" y="946"/>
                    <a:pt x="436" y="748"/>
                    <a:pt x="515" y="550"/>
                  </a:cubicBezTo>
                  <a:cubicBezTo>
                    <a:pt x="577" y="426"/>
                    <a:pt x="663" y="327"/>
                    <a:pt x="792" y="327"/>
                  </a:cubicBezTo>
                  <a:close/>
                  <a:moveTo>
                    <a:pt x="901" y="1"/>
                  </a:moveTo>
                  <a:cubicBezTo>
                    <a:pt x="568" y="1"/>
                    <a:pt x="287" y="191"/>
                    <a:pt x="159" y="510"/>
                  </a:cubicBezTo>
                  <a:cubicBezTo>
                    <a:pt x="1" y="867"/>
                    <a:pt x="199" y="1303"/>
                    <a:pt x="595" y="1422"/>
                  </a:cubicBezTo>
                  <a:cubicBezTo>
                    <a:pt x="688" y="1463"/>
                    <a:pt x="785" y="1483"/>
                    <a:pt x="880" y="1483"/>
                  </a:cubicBezTo>
                  <a:cubicBezTo>
                    <a:pt x="1146" y="1483"/>
                    <a:pt x="1399" y="1328"/>
                    <a:pt x="1545" y="1065"/>
                  </a:cubicBezTo>
                  <a:cubicBezTo>
                    <a:pt x="1664" y="669"/>
                    <a:pt x="1506" y="233"/>
                    <a:pt x="1149" y="35"/>
                  </a:cubicBezTo>
                  <a:cubicBezTo>
                    <a:pt x="1064" y="12"/>
                    <a:pt x="981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5909846" y="2718490"/>
              <a:ext cx="312612" cy="280690"/>
            </a:xfrm>
            <a:custGeom>
              <a:avLst/>
              <a:gdLst/>
              <a:ahLst/>
              <a:cxnLst/>
              <a:rect l="l" t="t" r="r" b="b"/>
              <a:pathLst>
                <a:path w="1665" h="1495" extrusionOk="0">
                  <a:moveTo>
                    <a:pt x="923" y="349"/>
                  </a:moveTo>
                  <a:cubicBezTo>
                    <a:pt x="936" y="349"/>
                    <a:pt x="946" y="351"/>
                    <a:pt x="951" y="356"/>
                  </a:cubicBezTo>
                  <a:cubicBezTo>
                    <a:pt x="1110" y="515"/>
                    <a:pt x="1228" y="673"/>
                    <a:pt x="1268" y="871"/>
                  </a:cubicBezTo>
                  <a:lnTo>
                    <a:pt x="1228" y="990"/>
                  </a:lnTo>
                  <a:cubicBezTo>
                    <a:pt x="1070" y="1030"/>
                    <a:pt x="872" y="1030"/>
                    <a:pt x="713" y="1030"/>
                  </a:cubicBezTo>
                  <a:cubicBezTo>
                    <a:pt x="555" y="1030"/>
                    <a:pt x="397" y="634"/>
                    <a:pt x="515" y="555"/>
                  </a:cubicBezTo>
                  <a:cubicBezTo>
                    <a:pt x="618" y="452"/>
                    <a:pt x="840" y="349"/>
                    <a:pt x="923" y="349"/>
                  </a:cubicBezTo>
                  <a:close/>
                  <a:moveTo>
                    <a:pt x="962" y="1"/>
                  </a:moveTo>
                  <a:cubicBezTo>
                    <a:pt x="649" y="1"/>
                    <a:pt x="344" y="158"/>
                    <a:pt x="159" y="436"/>
                  </a:cubicBezTo>
                  <a:cubicBezTo>
                    <a:pt x="0" y="792"/>
                    <a:pt x="198" y="1228"/>
                    <a:pt x="555" y="1426"/>
                  </a:cubicBezTo>
                  <a:cubicBezTo>
                    <a:pt x="671" y="1472"/>
                    <a:pt x="790" y="1495"/>
                    <a:pt x="906" y="1495"/>
                  </a:cubicBezTo>
                  <a:cubicBezTo>
                    <a:pt x="1189" y="1495"/>
                    <a:pt x="1456" y="1362"/>
                    <a:pt x="1624" y="1109"/>
                  </a:cubicBezTo>
                  <a:lnTo>
                    <a:pt x="1624" y="1030"/>
                  </a:lnTo>
                  <a:cubicBezTo>
                    <a:pt x="1664" y="673"/>
                    <a:pt x="1506" y="277"/>
                    <a:pt x="1228" y="40"/>
                  </a:cubicBezTo>
                  <a:cubicBezTo>
                    <a:pt x="1141" y="13"/>
                    <a:pt x="1051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5545409" y="3047247"/>
              <a:ext cx="431461" cy="355603"/>
            </a:xfrm>
            <a:custGeom>
              <a:avLst/>
              <a:gdLst/>
              <a:ahLst/>
              <a:cxnLst/>
              <a:rect l="l" t="t" r="r" b="b"/>
              <a:pathLst>
                <a:path w="2298" h="1894" extrusionOk="0">
                  <a:moveTo>
                    <a:pt x="1093" y="356"/>
                  </a:moveTo>
                  <a:cubicBezTo>
                    <a:pt x="1216" y="356"/>
                    <a:pt x="1334" y="398"/>
                    <a:pt x="1426" y="467"/>
                  </a:cubicBezTo>
                  <a:cubicBezTo>
                    <a:pt x="1704" y="665"/>
                    <a:pt x="1823" y="1022"/>
                    <a:pt x="1704" y="1339"/>
                  </a:cubicBezTo>
                  <a:cubicBezTo>
                    <a:pt x="1661" y="1402"/>
                    <a:pt x="1517" y="1443"/>
                    <a:pt x="1343" y="1443"/>
                  </a:cubicBezTo>
                  <a:cubicBezTo>
                    <a:pt x="1192" y="1443"/>
                    <a:pt x="1019" y="1412"/>
                    <a:pt x="872" y="1339"/>
                  </a:cubicBezTo>
                  <a:cubicBezTo>
                    <a:pt x="634" y="1260"/>
                    <a:pt x="515" y="1061"/>
                    <a:pt x="515" y="824"/>
                  </a:cubicBezTo>
                  <a:cubicBezTo>
                    <a:pt x="515" y="586"/>
                    <a:pt x="674" y="507"/>
                    <a:pt x="832" y="428"/>
                  </a:cubicBezTo>
                  <a:cubicBezTo>
                    <a:pt x="915" y="378"/>
                    <a:pt x="1005" y="356"/>
                    <a:pt x="1093" y="356"/>
                  </a:cubicBezTo>
                  <a:close/>
                  <a:moveTo>
                    <a:pt x="1063" y="1"/>
                  </a:moveTo>
                  <a:cubicBezTo>
                    <a:pt x="824" y="1"/>
                    <a:pt x="587" y="81"/>
                    <a:pt x="397" y="230"/>
                  </a:cubicBezTo>
                  <a:cubicBezTo>
                    <a:pt x="80" y="507"/>
                    <a:pt x="0" y="943"/>
                    <a:pt x="198" y="1299"/>
                  </a:cubicBezTo>
                  <a:cubicBezTo>
                    <a:pt x="357" y="1497"/>
                    <a:pt x="515" y="1695"/>
                    <a:pt x="713" y="1854"/>
                  </a:cubicBezTo>
                  <a:cubicBezTo>
                    <a:pt x="991" y="1893"/>
                    <a:pt x="1268" y="1893"/>
                    <a:pt x="1585" y="1893"/>
                  </a:cubicBezTo>
                  <a:cubicBezTo>
                    <a:pt x="1941" y="1893"/>
                    <a:pt x="2219" y="1616"/>
                    <a:pt x="2219" y="1260"/>
                  </a:cubicBezTo>
                  <a:cubicBezTo>
                    <a:pt x="2298" y="824"/>
                    <a:pt x="2060" y="388"/>
                    <a:pt x="1664" y="190"/>
                  </a:cubicBezTo>
                  <a:cubicBezTo>
                    <a:pt x="1480" y="61"/>
                    <a:pt x="1270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4995094" y="3789437"/>
              <a:ext cx="156212" cy="386958"/>
            </a:xfrm>
            <a:custGeom>
              <a:avLst/>
              <a:gdLst/>
              <a:ahLst/>
              <a:cxnLst/>
              <a:rect l="l" t="t" r="r" b="b"/>
              <a:pathLst>
                <a:path w="832" h="2061" extrusionOk="0">
                  <a:moveTo>
                    <a:pt x="238" y="0"/>
                  </a:moveTo>
                  <a:cubicBezTo>
                    <a:pt x="159" y="79"/>
                    <a:pt x="79" y="159"/>
                    <a:pt x="40" y="238"/>
                  </a:cubicBezTo>
                  <a:cubicBezTo>
                    <a:pt x="0" y="277"/>
                    <a:pt x="0" y="357"/>
                    <a:pt x="0" y="396"/>
                  </a:cubicBezTo>
                  <a:cubicBezTo>
                    <a:pt x="79" y="792"/>
                    <a:pt x="159" y="1189"/>
                    <a:pt x="277" y="1585"/>
                  </a:cubicBezTo>
                  <a:cubicBezTo>
                    <a:pt x="357" y="1822"/>
                    <a:pt x="555" y="2020"/>
                    <a:pt x="832" y="2060"/>
                  </a:cubicBezTo>
                  <a:cubicBezTo>
                    <a:pt x="753" y="1862"/>
                    <a:pt x="713" y="1704"/>
                    <a:pt x="673" y="1545"/>
                  </a:cubicBezTo>
                  <a:cubicBezTo>
                    <a:pt x="594" y="1109"/>
                    <a:pt x="515" y="674"/>
                    <a:pt x="396" y="238"/>
                  </a:cubicBezTo>
                  <a:cubicBezTo>
                    <a:pt x="357" y="159"/>
                    <a:pt x="317" y="79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4816537" y="4031640"/>
              <a:ext cx="215918" cy="293457"/>
            </a:xfrm>
            <a:custGeom>
              <a:avLst/>
              <a:gdLst/>
              <a:ahLst/>
              <a:cxnLst/>
              <a:rect l="l" t="t" r="r" b="b"/>
              <a:pathLst>
                <a:path w="1150" h="1563" extrusionOk="0">
                  <a:moveTo>
                    <a:pt x="149" y="1"/>
                  </a:moveTo>
                  <a:cubicBezTo>
                    <a:pt x="126" y="1"/>
                    <a:pt x="103" y="6"/>
                    <a:pt x="80" y="17"/>
                  </a:cubicBezTo>
                  <a:cubicBezTo>
                    <a:pt x="40" y="57"/>
                    <a:pt x="0" y="97"/>
                    <a:pt x="0" y="176"/>
                  </a:cubicBezTo>
                  <a:cubicBezTo>
                    <a:pt x="0" y="651"/>
                    <a:pt x="238" y="1127"/>
                    <a:pt x="634" y="1364"/>
                  </a:cubicBezTo>
                  <a:cubicBezTo>
                    <a:pt x="793" y="1443"/>
                    <a:pt x="991" y="1523"/>
                    <a:pt x="1149" y="1562"/>
                  </a:cubicBezTo>
                  <a:cubicBezTo>
                    <a:pt x="832" y="1008"/>
                    <a:pt x="595" y="532"/>
                    <a:pt x="317" y="57"/>
                  </a:cubicBezTo>
                  <a:cubicBezTo>
                    <a:pt x="261" y="29"/>
                    <a:pt x="205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4727352" y="3521701"/>
              <a:ext cx="119037" cy="438965"/>
            </a:xfrm>
            <a:custGeom>
              <a:avLst/>
              <a:gdLst/>
              <a:ahLst/>
              <a:cxnLst/>
              <a:rect l="l" t="t" r="r" b="b"/>
              <a:pathLst>
                <a:path w="634" h="2338" extrusionOk="0">
                  <a:moveTo>
                    <a:pt x="396" y="0"/>
                  </a:moveTo>
                  <a:cubicBezTo>
                    <a:pt x="317" y="0"/>
                    <a:pt x="158" y="159"/>
                    <a:pt x="158" y="238"/>
                  </a:cubicBezTo>
                  <a:cubicBezTo>
                    <a:pt x="0" y="792"/>
                    <a:pt x="0" y="1387"/>
                    <a:pt x="238" y="1902"/>
                  </a:cubicBezTo>
                  <a:cubicBezTo>
                    <a:pt x="317" y="2060"/>
                    <a:pt x="396" y="2218"/>
                    <a:pt x="515" y="2337"/>
                  </a:cubicBezTo>
                  <a:lnTo>
                    <a:pt x="634" y="2298"/>
                  </a:lnTo>
                  <a:cubicBezTo>
                    <a:pt x="594" y="2060"/>
                    <a:pt x="594" y="1822"/>
                    <a:pt x="555" y="1585"/>
                  </a:cubicBezTo>
                  <a:cubicBezTo>
                    <a:pt x="555" y="1149"/>
                    <a:pt x="515" y="753"/>
                    <a:pt x="515" y="317"/>
                  </a:cubicBezTo>
                  <a:cubicBezTo>
                    <a:pt x="515" y="198"/>
                    <a:pt x="594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2"/>
          <p:cNvGrpSpPr/>
          <p:nvPr/>
        </p:nvGrpSpPr>
        <p:grpSpPr>
          <a:xfrm rot="4320658">
            <a:off x="8308201" y="15431"/>
            <a:ext cx="244749" cy="251723"/>
            <a:chOff x="6109266" y="2958701"/>
            <a:chExt cx="158099" cy="163114"/>
          </a:xfrm>
        </p:grpSpPr>
        <p:sp>
          <p:nvSpPr>
            <p:cNvPr id="781" name="Google Shape;781;p32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32"/>
          <p:cNvGrpSpPr/>
          <p:nvPr/>
        </p:nvGrpSpPr>
        <p:grpSpPr>
          <a:xfrm>
            <a:off x="87255" y="4080528"/>
            <a:ext cx="268572" cy="248618"/>
            <a:chOff x="1412390" y="2258211"/>
            <a:chExt cx="620689" cy="574573"/>
          </a:xfrm>
        </p:grpSpPr>
        <p:sp>
          <p:nvSpPr>
            <p:cNvPr id="785" name="Google Shape;785;p32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32"/>
          <p:cNvSpPr/>
          <p:nvPr/>
        </p:nvSpPr>
        <p:spPr>
          <a:xfrm>
            <a:off x="268775" y="3868979"/>
            <a:ext cx="345593" cy="256340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2"/>
          <p:cNvSpPr/>
          <p:nvPr/>
        </p:nvSpPr>
        <p:spPr>
          <a:xfrm>
            <a:off x="982657" y="4797016"/>
            <a:ext cx="125516" cy="132435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2"/>
          <p:cNvSpPr/>
          <p:nvPr/>
        </p:nvSpPr>
        <p:spPr>
          <a:xfrm>
            <a:off x="905073" y="4946608"/>
            <a:ext cx="76054" cy="70163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2"/>
          <p:cNvSpPr/>
          <p:nvPr/>
        </p:nvSpPr>
        <p:spPr>
          <a:xfrm rot="-6435031">
            <a:off x="8685253" y="1065433"/>
            <a:ext cx="260437" cy="352922"/>
          </a:xfrm>
          <a:custGeom>
            <a:avLst/>
            <a:gdLst/>
            <a:ahLst/>
            <a:cxnLst/>
            <a:rect l="l" t="t" r="r" b="b"/>
            <a:pathLst>
              <a:path w="6412" h="8689" extrusionOk="0">
                <a:moveTo>
                  <a:pt x="1262" y="565"/>
                </a:moveTo>
                <a:cubicBezTo>
                  <a:pt x="2252" y="1001"/>
                  <a:pt x="3164" y="1556"/>
                  <a:pt x="3995" y="2190"/>
                </a:cubicBezTo>
                <a:lnTo>
                  <a:pt x="3045" y="2704"/>
                </a:lnTo>
                <a:cubicBezTo>
                  <a:pt x="2821" y="2816"/>
                  <a:pt x="2984" y="3104"/>
                  <a:pt x="3169" y="3104"/>
                </a:cubicBezTo>
                <a:cubicBezTo>
                  <a:pt x="3180" y="3104"/>
                  <a:pt x="3192" y="3103"/>
                  <a:pt x="3203" y="3101"/>
                </a:cubicBezTo>
                <a:cubicBezTo>
                  <a:pt x="3679" y="3932"/>
                  <a:pt x="4114" y="4764"/>
                  <a:pt x="4550" y="5636"/>
                </a:cubicBezTo>
                <a:cubicBezTo>
                  <a:pt x="4867" y="6111"/>
                  <a:pt x="5144" y="6587"/>
                  <a:pt x="5342" y="7101"/>
                </a:cubicBezTo>
                <a:cubicBezTo>
                  <a:pt x="5515" y="7552"/>
                  <a:pt x="5689" y="8214"/>
                  <a:pt x="5173" y="8214"/>
                </a:cubicBezTo>
                <a:cubicBezTo>
                  <a:pt x="5099" y="8214"/>
                  <a:pt x="5011" y="8201"/>
                  <a:pt x="4907" y="8171"/>
                </a:cubicBezTo>
                <a:cubicBezTo>
                  <a:pt x="4233" y="7973"/>
                  <a:pt x="3797" y="6547"/>
                  <a:pt x="3441" y="5913"/>
                </a:cubicBezTo>
                <a:cubicBezTo>
                  <a:pt x="2966" y="5002"/>
                  <a:pt x="2490" y="4091"/>
                  <a:pt x="2015" y="3180"/>
                </a:cubicBezTo>
                <a:cubicBezTo>
                  <a:pt x="1993" y="3114"/>
                  <a:pt x="1935" y="3085"/>
                  <a:pt x="1874" y="3085"/>
                </a:cubicBezTo>
                <a:cubicBezTo>
                  <a:pt x="1825" y="3085"/>
                  <a:pt x="1773" y="3105"/>
                  <a:pt x="1738" y="3140"/>
                </a:cubicBezTo>
                <a:lnTo>
                  <a:pt x="1658" y="3140"/>
                </a:lnTo>
                <a:lnTo>
                  <a:pt x="589" y="3695"/>
                </a:lnTo>
                <a:cubicBezTo>
                  <a:pt x="826" y="2665"/>
                  <a:pt x="1064" y="1595"/>
                  <a:pt x="1262" y="565"/>
                </a:cubicBezTo>
                <a:close/>
                <a:moveTo>
                  <a:pt x="1139" y="1"/>
                </a:moveTo>
                <a:cubicBezTo>
                  <a:pt x="1013" y="1"/>
                  <a:pt x="906" y="72"/>
                  <a:pt x="906" y="169"/>
                </a:cubicBezTo>
                <a:cubicBezTo>
                  <a:pt x="628" y="1477"/>
                  <a:pt x="311" y="2784"/>
                  <a:pt x="34" y="4051"/>
                </a:cubicBezTo>
                <a:cubicBezTo>
                  <a:pt x="1" y="4185"/>
                  <a:pt x="136" y="4347"/>
                  <a:pt x="275" y="4347"/>
                </a:cubicBezTo>
                <a:cubicBezTo>
                  <a:pt x="300" y="4347"/>
                  <a:pt x="326" y="4341"/>
                  <a:pt x="351" y="4329"/>
                </a:cubicBezTo>
                <a:lnTo>
                  <a:pt x="1738" y="3616"/>
                </a:lnTo>
                <a:cubicBezTo>
                  <a:pt x="2451" y="5042"/>
                  <a:pt x="3203" y="6428"/>
                  <a:pt x="3956" y="7775"/>
                </a:cubicBezTo>
                <a:cubicBezTo>
                  <a:pt x="4279" y="8362"/>
                  <a:pt x="4537" y="8689"/>
                  <a:pt x="5004" y="8689"/>
                </a:cubicBezTo>
                <a:cubicBezTo>
                  <a:pt x="5167" y="8689"/>
                  <a:pt x="5355" y="8649"/>
                  <a:pt x="5580" y="8567"/>
                </a:cubicBezTo>
                <a:cubicBezTo>
                  <a:pt x="6412" y="8290"/>
                  <a:pt x="6333" y="7933"/>
                  <a:pt x="5936" y="7220"/>
                </a:cubicBezTo>
                <a:lnTo>
                  <a:pt x="3639" y="2903"/>
                </a:lnTo>
                <a:lnTo>
                  <a:pt x="4550" y="2388"/>
                </a:lnTo>
                <a:cubicBezTo>
                  <a:pt x="4669" y="2348"/>
                  <a:pt x="4669" y="2150"/>
                  <a:pt x="4550" y="2071"/>
                </a:cubicBezTo>
                <a:cubicBezTo>
                  <a:pt x="3679" y="1160"/>
                  <a:pt x="2292" y="645"/>
                  <a:pt x="1223" y="11"/>
                </a:cubicBezTo>
                <a:cubicBezTo>
                  <a:pt x="1195" y="4"/>
                  <a:pt x="1166" y="1"/>
                  <a:pt x="11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2"/>
          <p:cNvSpPr/>
          <p:nvPr/>
        </p:nvSpPr>
        <p:spPr>
          <a:xfrm>
            <a:off x="8156001" y="175854"/>
            <a:ext cx="140862" cy="170272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2"/>
          <p:cNvSpPr/>
          <p:nvPr/>
        </p:nvSpPr>
        <p:spPr>
          <a:xfrm>
            <a:off x="8098549" y="319483"/>
            <a:ext cx="140862" cy="170272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2"/>
          <p:cNvSpPr/>
          <p:nvPr/>
        </p:nvSpPr>
        <p:spPr>
          <a:xfrm rot="1790084">
            <a:off x="8738953" y="81612"/>
            <a:ext cx="331694" cy="280529"/>
          </a:xfrm>
          <a:custGeom>
            <a:avLst/>
            <a:gdLst/>
            <a:ahLst/>
            <a:cxnLst/>
            <a:rect l="l" t="t" r="r" b="b"/>
            <a:pathLst>
              <a:path w="72936" h="61656" extrusionOk="0">
                <a:moveTo>
                  <a:pt x="58129" y="1"/>
                </a:moveTo>
                <a:cubicBezTo>
                  <a:pt x="49636" y="1"/>
                  <a:pt x="41824" y="11632"/>
                  <a:pt x="40726" y="20415"/>
                </a:cubicBezTo>
                <a:cubicBezTo>
                  <a:pt x="35733" y="16358"/>
                  <a:pt x="29227" y="14011"/>
                  <a:pt x="23094" y="14011"/>
                </a:cubicBezTo>
                <a:cubicBezTo>
                  <a:pt x="14674" y="14011"/>
                  <a:pt x="6955" y="18434"/>
                  <a:pt x="4813" y="28930"/>
                </a:cubicBezTo>
                <a:cubicBezTo>
                  <a:pt x="1" y="51884"/>
                  <a:pt x="33321" y="55957"/>
                  <a:pt x="47390" y="61140"/>
                </a:cubicBezTo>
                <a:lnTo>
                  <a:pt x="48501" y="61140"/>
                </a:lnTo>
                <a:cubicBezTo>
                  <a:pt x="48833" y="61473"/>
                  <a:pt x="49241" y="61656"/>
                  <a:pt x="49656" y="61656"/>
                </a:cubicBezTo>
                <a:cubicBezTo>
                  <a:pt x="50165" y="61656"/>
                  <a:pt x="50685" y="61381"/>
                  <a:pt x="51092" y="60770"/>
                </a:cubicBezTo>
                <a:cubicBezTo>
                  <a:pt x="57756" y="51884"/>
                  <a:pt x="62940" y="41888"/>
                  <a:pt x="66642" y="31522"/>
                </a:cubicBezTo>
                <a:cubicBezTo>
                  <a:pt x="69233" y="23376"/>
                  <a:pt x="72936" y="12270"/>
                  <a:pt x="67012" y="4865"/>
                </a:cubicBezTo>
                <a:cubicBezTo>
                  <a:pt x="64139" y="1417"/>
                  <a:pt x="61092" y="1"/>
                  <a:pt x="58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32"/>
          <p:cNvGrpSpPr/>
          <p:nvPr/>
        </p:nvGrpSpPr>
        <p:grpSpPr>
          <a:xfrm rot="9322877">
            <a:off x="532795" y="4326070"/>
            <a:ext cx="177560" cy="196388"/>
            <a:chOff x="5414907" y="2017485"/>
            <a:chExt cx="220338" cy="243702"/>
          </a:xfrm>
        </p:grpSpPr>
        <p:sp>
          <p:nvSpPr>
            <p:cNvPr id="796" name="Google Shape;796;p32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32"/>
          <p:cNvSpPr/>
          <p:nvPr/>
        </p:nvSpPr>
        <p:spPr>
          <a:xfrm>
            <a:off x="516601" y="4679108"/>
            <a:ext cx="312281" cy="302089"/>
          </a:xfrm>
          <a:custGeom>
            <a:avLst/>
            <a:gdLst/>
            <a:ahLst/>
            <a:cxnLst/>
            <a:rect l="l" t="t" r="r" b="b"/>
            <a:pathLst>
              <a:path w="75158" h="72705" extrusionOk="0">
                <a:moveTo>
                  <a:pt x="38048" y="0"/>
                </a:moveTo>
                <a:cubicBezTo>
                  <a:pt x="37232" y="0"/>
                  <a:pt x="36468" y="417"/>
                  <a:pt x="35913" y="1250"/>
                </a:cubicBezTo>
                <a:cubicBezTo>
                  <a:pt x="32951" y="9765"/>
                  <a:pt x="29619" y="18280"/>
                  <a:pt x="26287" y="26796"/>
                </a:cubicBezTo>
                <a:cubicBezTo>
                  <a:pt x="25917" y="26425"/>
                  <a:pt x="25176" y="26425"/>
                  <a:pt x="24806" y="26425"/>
                </a:cubicBezTo>
                <a:cubicBezTo>
                  <a:pt x="19993" y="26425"/>
                  <a:pt x="15550" y="26425"/>
                  <a:pt x="11108" y="26796"/>
                </a:cubicBezTo>
                <a:cubicBezTo>
                  <a:pt x="7776" y="26796"/>
                  <a:pt x="4444" y="27536"/>
                  <a:pt x="1482" y="28647"/>
                </a:cubicBezTo>
                <a:cubicBezTo>
                  <a:pt x="371" y="29387"/>
                  <a:pt x="1" y="30498"/>
                  <a:pt x="371" y="31238"/>
                </a:cubicBezTo>
                <a:cubicBezTo>
                  <a:pt x="3333" y="38643"/>
                  <a:pt x="11478" y="44196"/>
                  <a:pt x="18142" y="48269"/>
                </a:cubicBezTo>
                <a:cubicBezTo>
                  <a:pt x="17031" y="54193"/>
                  <a:pt x="15550" y="60116"/>
                  <a:pt x="14440" y="66040"/>
                </a:cubicBezTo>
                <a:cubicBezTo>
                  <a:pt x="14070" y="68631"/>
                  <a:pt x="13329" y="72334"/>
                  <a:pt x="17402" y="72704"/>
                </a:cubicBezTo>
                <a:cubicBezTo>
                  <a:pt x="21104" y="72704"/>
                  <a:pt x="26287" y="68631"/>
                  <a:pt x="28879" y="66410"/>
                </a:cubicBezTo>
                <a:cubicBezTo>
                  <a:pt x="33321" y="63078"/>
                  <a:pt x="37394" y="59376"/>
                  <a:pt x="41096" y="55673"/>
                </a:cubicBezTo>
                <a:cubicBezTo>
                  <a:pt x="45909" y="59006"/>
                  <a:pt x="50722" y="61597"/>
                  <a:pt x="55905" y="64189"/>
                </a:cubicBezTo>
                <a:cubicBezTo>
                  <a:pt x="57962" y="65364"/>
                  <a:pt x="62115" y="68170"/>
                  <a:pt x="65223" y="68170"/>
                </a:cubicBezTo>
                <a:cubicBezTo>
                  <a:pt x="66032" y="68170"/>
                  <a:pt x="66771" y="67980"/>
                  <a:pt x="67383" y="67521"/>
                </a:cubicBezTo>
                <a:cubicBezTo>
                  <a:pt x="70344" y="65670"/>
                  <a:pt x="68493" y="59006"/>
                  <a:pt x="67753" y="56414"/>
                </a:cubicBezTo>
                <a:cubicBezTo>
                  <a:pt x="66642" y="50860"/>
                  <a:pt x="64421" y="45677"/>
                  <a:pt x="61459" y="41234"/>
                </a:cubicBezTo>
                <a:cubicBezTo>
                  <a:pt x="66272" y="36422"/>
                  <a:pt x="70344" y="31238"/>
                  <a:pt x="74417" y="25685"/>
                </a:cubicBezTo>
                <a:cubicBezTo>
                  <a:pt x="75157" y="24574"/>
                  <a:pt x="74787" y="23093"/>
                  <a:pt x="73676" y="22353"/>
                </a:cubicBezTo>
                <a:cubicBezTo>
                  <a:pt x="70959" y="20923"/>
                  <a:pt x="67800" y="20432"/>
                  <a:pt x="64519" y="20432"/>
                </a:cubicBezTo>
                <a:cubicBezTo>
                  <a:pt x="59306" y="20432"/>
                  <a:pt x="53786" y="21671"/>
                  <a:pt x="49241" y="22353"/>
                </a:cubicBezTo>
                <a:cubicBezTo>
                  <a:pt x="47760" y="17910"/>
                  <a:pt x="45909" y="13097"/>
                  <a:pt x="44058" y="8654"/>
                </a:cubicBezTo>
                <a:cubicBezTo>
                  <a:pt x="42947" y="5692"/>
                  <a:pt x="42207" y="1620"/>
                  <a:pt x="38875" y="139"/>
                </a:cubicBezTo>
                <a:cubicBezTo>
                  <a:pt x="38597" y="46"/>
                  <a:pt x="38320" y="0"/>
                  <a:pt x="38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3"/>
          <p:cNvSpPr/>
          <p:nvPr/>
        </p:nvSpPr>
        <p:spPr>
          <a:xfrm rot="10603370">
            <a:off x="7954482" y="67838"/>
            <a:ext cx="417288" cy="266368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3"/>
          <p:cNvSpPr/>
          <p:nvPr/>
        </p:nvSpPr>
        <p:spPr>
          <a:xfrm rot="-8617878" flipH="1">
            <a:off x="8574420" y="304226"/>
            <a:ext cx="154139" cy="162636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3"/>
          <p:cNvSpPr/>
          <p:nvPr/>
        </p:nvSpPr>
        <p:spPr>
          <a:xfrm rot="-8617878" flipH="1">
            <a:off x="8851123" y="1006221"/>
            <a:ext cx="244842" cy="242419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33"/>
          <p:cNvGrpSpPr/>
          <p:nvPr/>
        </p:nvGrpSpPr>
        <p:grpSpPr>
          <a:xfrm rot="-3217784" flipH="1">
            <a:off x="8464266" y="568401"/>
            <a:ext cx="158098" cy="163113"/>
            <a:chOff x="6109266" y="2958701"/>
            <a:chExt cx="158099" cy="163114"/>
          </a:xfrm>
        </p:grpSpPr>
        <p:sp>
          <p:nvSpPr>
            <p:cNvPr id="805" name="Google Shape;805;p33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33"/>
          <p:cNvSpPr/>
          <p:nvPr/>
        </p:nvSpPr>
        <p:spPr>
          <a:xfrm rot="-3216764" flipH="1">
            <a:off x="8761083" y="120379"/>
            <a:ext cx="312293" cy="302100"/>
          </a:xfrm>
          <a:custGeom>
            <a:avLst/>
            <a:gdLst/>
            <a:ahLst/>
            <a:cxnLst/>
            <a:rect l="l" t="t" r="r" b="b"/>
            <a:pathLst>
              <a:path w="75158" h="72705" extrusionOk="0">
                <a:moveTo>
                  <a:pt x="38048" y="0"/>
                </a:moveTo>
                <a:cubicBezTo>
                  <a:pt x="37232" y="0"/>
                  <a:pt x="36468" y="417"/>
                  <a:pt x="35913" y="1250"/>
                </a:cubicBezTo>
                <a:cubicBezTo>
                  <a:pt x="32951" y="9765"/>
                  <a:pt x="29619" y="18280"/>
                  <a:pt x="26287" y="26796"/>
                </a:cubicBezTo>
                <a:cubicBezTo>
                  <a:pt x="25917" y="26425"/>
                  <a:pt x="25176" y="26425"/>
                  <a:pt x="24806" y="26425"/>
                </a:cubicBezTo>
                <a:cubicBezTo>
                  <a:pt x="19993" y="26425"/>
                  <a:pt x="15550" y="26425"/>
                  <a:pt x="11108" y="26796"/>
                </a:cubicBezTo>
                <a:cubicBezTo>
                  <a:pt x="7776" y="26796"/>
                  <a:pt x="4444" y="27536"/>
                  <a:pt x="1482" y="28647"/>
                </a:cubicBezTo>
                <a:cubicBezTo>
                  <a:pt x="371" y="29387"/>
                  <a:pt x="1" y="30498"/>
                  <a:pt x="371" y="31238"/>
                </a:cubicBezTo>
                <a:cubicBezTo>
                  <a:pt x="3333" y="38643"/>
                  <a:pt x="11478" y="44196"/>
                  <a:pt x="18142" y="48269"/>
                </a:cubicBezTo>
                <a:cubicBezTo>
                  <a:pt x="17031" y="54193"/>
                  <a:pt x="15550" y="60116"/>
                  <a:pt x="14440" y="66040"/>
                </a:cubicBezTo>
                <a:cubicBezTo>
                  <a:pt x="14070" y="68631"/>
                  <a:pt x="13329" y="72334"/>
                  <a:pt x="17402" y="72704"/>
                </a:cubicBezTo>
                <a:cubicBezTo>
                  <a:pt x="21104" y="72704"/>
                  <a:pt x="26287" y="68631"/>
                  <a:pt x="28879" y="66410"/>
                </a:cubicBezTo>
                <a:cubicBezTo>
                  <a:pt x="33321" y="63078"/>
                  <a:pt x="37394" y="59376"/>
                  <a:pt x="41096" y="55673"/>
                </a:cubicBezTo>
                <a:cubicBezTo>
                  <a:pt x="45909" y="59006"/>
                  <a:pt x="50722" y="61597"/>
                  <a:pt x="55905" y="64189"/>
                </a:cubicBezTo>
                <a:cubicBezTo>
                  <a:pt x="57962" y="65364"/>
                  <a:pt x="62115" y="68170"/>
                  <a:pt x="65223" y="68170"/>
                </a:cubicBezTo>
                <a:cubicBezTo>
                  <a:pt x="66032" y="68170"/>
                  <a:pt x="66771" y="67980"/>
                  <a:pt x="67383" y="67521"/>
                </a:cubicBezTo>
                <a:cubicBezTo>
                  <a:pt x="70344" y="65670"/>
                  <a:pt x="68493" y="59006"/>
                  <a:pt x="67753" y="56414"/>
                </a:cubicBezTo>
                <a:cubicBezTo>
                  <a:pt x="66642" y="50860"/>
                  <a:pt x="64421" y="45677"/>
                  <a:pt x="61459" y="41234"/>
                </a:cubicBezTo>
                <a:cubicBezTo>
                  <a:pt x="66272" y="36422"/>
                  <a:pt x="70344" y="31238"/>
                  <a:pt x="74417" y="25685"/>
                </a:cubicBezTo>
                <a:cubicBezTo>
                  <a:pt x="75157" y="24574"/>
                  <a:pt x="74787" y="23093"/>
                  <a:pt x="73676" y="22353"/>
                </a:cubicBezTo>
                <a:cubicBezTo>
                  <a:pt x="70959" y="20923"/>
                  <a:pt x="67800" y="20432"/>
                  <a:pt x="64519" y="20432"/>
                </a:cubicBezTo>
                <a:cubicBezTo>
                  <a:pt x="59306" y="20432"/>
                  <a:pt x="53786" y="21671"/>
                  <a:pt x="49241" y="22353"/>
                </a:cubicBezTo>
                <a:cubicBezTo>
                  <a:pt x="47760" y="17910"/>
                  <a:pt x="45909" y="13097"/>
                  <a:pt x="44058" y="8654"/>
                </a:cubicBezTo>
                <a:cubicBezTo>
                  <a:pt x="42947" y="5692"/>
                  <a:pt x="42207" y="1620"/>
                  <a:pt x="38875" y="139"/>
                </a:cubicBezTo>
                <a:cubicBezTo>
                  <a:pt x="38597" y="46"/>
                  <a:pt x="38320" y="0"/>
                  <a:pt x="38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3"/>
          <p:cNvSpPr/>
          <p:nvPr/>
        </p:nvSpPr>
        <p:spPr>
          <a:xfrm>
            <a:off x="1148084" y="4868966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33"/>
          <p:cNvGrpSpPr/>
          <p:nvPr/>
        </p:nvGrpSpPr>
        <p:grpSpPr>
          <a:xfrm>
            <a:off x="74603" y="4067844"/>
            <a:ext cx="252794" cy="279648"/>
            <a:chOff x="5414907" y="2017485"/>
            <a:chExt cx="220338" cy="243702"/>
          </a:xfrm>
        </p:grpSpPr>
        <p:sp>
          <p:nvSpPr>
            <p:cNvPr id="811" name="Google Shape;811;p33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33"/>
          <p:cNvSpPr/>
          <p:nvPr/>
        </p:nvSpPr>
        <p:spPr>
          <a:xfrm rot="899883">
            <a:off x="649926" y="4736559"/>
            <a:ext cx="250449" cy="338124"/>
          </a:xfrm>
          <a:custGeom>
            <a:avLst/>
            <a:gdLst/>
            <a:ahLst/>
            <a:cxnLst/>
            <a:rect l="l" t="t" r="r" b="b"/>
            <a:pathLst>
              <a:path w="60291" h="81397" extrusionOk="0">
                <a:moveTo>
                  <a:pt x="10476" y="1"/>
                </a:moveTo>
                <a:cubicBezTo>
                  <a:pt x="9595" y="1"/>
                  <a:pt x="8729" y="688"/>
                  <a:pt x="8458" y="1772"/>
                </a:cubicBezTo>
                <a:cubicBezTo>
                  <a:pt x="5866" y="13990"/>
                  <a:pt x="3275" y="26208"/>
                  <a:pt x="313" y="38055"/>
                </a:cubicBezTo>
                <a:cubicBezTo>
                  <a:pt x="1" y="39303"/>
                  <a:pt x="1267" y="40815"/>
                  <a:pt x="2560" y="40815"/>
                </a:cubicBezTo>
                <a:cubicBezTo>
                  <a:pt x="2801" y="40815"/>
                  <a:pt x="3042" y="40763"/>
                  <a:pt x="3275" y="40647"/>
                </a:cubicBezTo>
                <a:lnTo>
                  <a:pt x="16233" y="33982"/>
                </a:lnTo>
                <a:cubicBezTo>
                  <a:pt x="23267" y="46940"/>
                  <a:pt x="29931" y="59898"/>
                  <a:pt x="36966" y="72856"/>
                </a:cubicBezTo>
                <a:cubicBezTo>
                  <a:pt x="39986" y="78348"/>
                  <a:pt x="42395" y="81396"/>
                  <a:pt x="46913" y="81396"/>
                </a:cubicBezTo>
                <a:cubicBezTo>
                  <a:pt x="48486" y="81396"/>
                  <a:pt x="50315" y="81026"/>
                  <a:pt x="52515" y="80261"/>
                </a:cubicBezTo>
                <a:cubicBezTo>
                  <a:pt x="60290" y="77669"/>
                  <a:pt x="59179" y="74337"/>
                  <a:pt x="55847" y="67673"/>
                </a:cubicBezTo>
                <a:lnTo>
                  <a:pt x="34004" y="27318"/>
                </a:lnTo>
                <a:lnTo>
                  <a:pt x="42519" y="22875"/>
                </a:lnTo>
                <a:cubicBezTo>
                  <a:pt x="44000" y="22135"/>
                  <a:pt x="43630" y="20284"/>
                  <a:pt x="42519" y="19173"/>
                </a:cubicBezTo>
                <a:cubicBezTo>
                  <a:pt x="34374" y="11028"/>
                  <a:pt x="21416" y="6215"/>
                  <a:pt x="11420" y="291"/>
                </a:cubicBezTo>
                <a:cubicBezTo>
                  <a:pt x="11122" y="93"/>
                  <a:pt x="10798" y="1"/>
                  <a:pt x="104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3"/>
          <p:cNvSpPr/>
          <p:nvPr/>
        </p:nvSpPr>
        <p:spPr>
          <a:xfrm>
            <a:off x="393888" y="4259706"/>
            <a:ext cx="303049" cy="256181"/>
          </a:xfrm>
          <a:custGeom>
            <a:avLst/>
            <a:gdLst/>
            <a:ahLst/>
            <a:cxnLst/>
            <a:rect l="l" t="t" r="r" b="b"/>
            <a:pathLst>
              <a:path w="72936" h="61656" extrusionOk="0">
                <a:moveTo>
                  <a:pt x="58129" y="1"/>
                </a:moveTo>
                <a:cubicBezTo>
                  <a:pt x="49636" y="1"/>
                  <a:pt x="41824" y="11632"/>
                  <a:pt x="40726" y="20415"/>
                </a:cubicBezTo>
                <a:cubicBezTo>
                  <a:pt x="35733" y="16358"/>
                  <a:pt x="29227" y="14011"/>
                  <a:pt x="23094" y="14011"/>
                </a:cubicBezTo>
                <a:cubicBezTo>
                  <a:pt x="14674" y="14011"/>
                  <a:pt x="6955" y="18434"/>
                  <a:pt x="4813" y="28930"/>
                </a:cubicBezTo>
                <a:cubicBezTo>
                  <a:pt x="1" y="51884"/>
                  <a:pt x="33321" y="55957"/>
                  <a:pt x="47390" y="61140"/>
                </a:cubicBezTo>
                <a:lnTo>
                  <a:pt x="48501" y="61140"/>
                </a:lnTo>
                <a:cubicBezTo>
                  <a:pt x="48833" y="61473"/>
                  <a:pt x="49241" y="61656"/>
                  <a:pt x="49656" y="61656"/>
                </a:cubicBezTo>
                <a:cubicBezTo>
                  <a:pt x="50165" y="61656"/>
                  <a:pt x="50685" y="61381"/>
                  <a:pt x="51092" y="60770"/>
                </a:cubicBezTo>
                <a:cubicBezTo>
                  <a:pt x="57756" y="51884"/>
                  <a:pt x="62940" y="41888"/>
                  <a:pt x="66642" y="31522"/>
                </a:cubicBezTo>
                <a:cubicBezTo>
                  <a:pt x="69233" y="23376"/>
                  <a:pt x="72936" y="12270"/>
                  <a:pt x="67012" y="4865"/>
                </a:cubicBezTo>
                <a:cubicBezTo>
                  <a:pt x="64139" y="1417"/>
                  <a:pt x="61092" y="1"/>
                  <a:pt x="58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33"/>
          <p:cNvGrpSpPr/>
          <p:nvPr/>
        </p:nvGrpSpPr>
        <p:grpSpPr>
          <a:xfrm>
            <a:off x="8194450" y="178806"/>
            <a:ext cx="284524" cy="263384"/>
            <a:chOff x="1412390" y="2258211"/>
            <a:chExt cx="620689" cy="574573"/>
          </a:xfrm>
        </p:grpSpPr>
        <p:sp>
          <p:nvSpPr>
            <p:cNvPr id="817" name="Google Shape;817;p33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33"/>
          <p:cNvSpPr/>
          <p:nvPr/>
        </p:nvSpPr>
        <p:spPr>
          <a:xfrm rot="-10646460">
            <a:off x="7660188" y="125592"/>
            <a:ext cx="216057" cy="291692"/>
          </a:xfrm>
          <a:custGeom>
            <a:avLst/>
            <a:gdLst/>
            <a:ahLst/>
            <a:cxnLst/>
            <a:rect l="l" t="t" r="r" b="b"/>
            <a:pathLst>
              <a:path w="60291" h="81397" extrusionOk="0">
                <a:moveTo>
                  <a:pt x="10476" y="1"/>
                </a:moveTo>
                <a:cubicBezTo>
                  <a:pt x="9595" y="1"/>
                  <a:pt x="8729" y="688"/>
                  <a:pt x="8458" y="1772"/>
                </a:cubicBezTo>
                <a:cubicBezTo>
                  <a:pt x="5866" y="13990"/>
                  <a:pt x="3275" y="26208"/>
                  <a:pt x="313" y="38055"/>
                </a:cubicBezTo>
                <a:cubicBezTo>
                  <a:pt x="1" y="39303"/>
                  <a:pt x="1267" y="40815"/>
                  <a:pt x="2560" y="40815"/>
                </a:cubicBezTo>
                <a:cubicBezTo>
                  <a:pt x="2801" y="40815"/>
                  <a:pt x="3042" y="40763"/>
                  <a:pt x="3275" y="40647"/>
                </a:cubicBezTo>
                <a:lnTo>
                  <a:pt x="16233" y="33982"/>
                </a:lnTo>
                <a:cubicBezTo>
                  <a:pt x="23267" y="46940"/>
                  <a:pt x="29931" y="59898"/>
                  <a:pt x="36966" y="72856"/>
                </a:cubicBezTo>
                <a:cubicBezTo>
                  <a:pt x="39986" y="78348"/>
                  <a:pt x="42395" y="81396"/>
                  <a:pt x="46913" y="81396"/>
                </a:cubicBezTo>
                <a:cubicBezTo>
                  <a:pt x="48486" y="81396"/>
                  <a:pt x="50315" y="81026"/>
                  <a:pt x="52515" y="80261"/>
                </a:cubicBezTo>
                <a:cubicBezTo>
                  <a:pt x="60290" y="77669"/>
                  <a:pt x="59179" y="74337"/>
                  <a:pt x="55847" y="67673"/>
                </a:cubicBezTo>
                <a:lnTo>
                  <a:pt x="34004" y="27318"/>
                </a:lnTo>
                <a:lnTo>
                  <a:pt x="42519" y="22875"/>
                </a:lnTo>
                <a:cubicBezTo>
                  <a:pt x="44000" y="22135"/>
                  <a:pt x="43630" y="20284"/>
                  <a:pt x="42519" y="19173"/>
                </a:cubicBezTo>
                <a:cubicBezTo>
                  <a:pt x="34374" y="11028"/>
                  <a:pt x="21416" y="6215"/>
                  <a:pt x="11420" y="291"/>
                </a:cubicBezTo>
                <a:cubicBezTo>
                  <a:pt x="11122" y="93"/>
                  <a:pt x="10798" y="1"/>
                  <a:pt x="104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3"/>
          <p:cNvSpPr/>
          <p:nvPr/>
        </p:nvSpPr>
        <p:spPr>
          <a:xfrm>
            <a:off x="8524498" y="56124"/>
            <a:ext cx="132980" cy="140311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3"/>
          <p:cNvSpPr/>
          <p:nvPr/>
        </p:nvSpPr>
        <p:spPr>
          <a:xfrm rot="2103638" flipH="1">
            <a:off x="8471487" y="885747"/>
            <a:ext cx="360000" cy="229800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3"/>
          <p:cNvSpPr/>
          <p:nvPr/>
        </p:nvSpPr>
        <p:spPr>
          <a:xfrm>
            <a:off x="66979" y="4696584"/>
            <a:ext cx="461540" cy="351582"/>
          </a:xfrm>
          <a:custGeom>
            <a:avLst/>
            <a:gdLst/>
            <a:ahLst/>
            <a:cxnLst/>
            <a:rect l="l" t="t" r="r" b="b"/>
            <a:pathLst>
              <a:path w="13036" h="9931" extrusionOk="0">
                <a:moveTo>
                  <a:pt x="10507" y="1110"/>
                </a:moveTo>
                <a:lnTo>
                  <a:pt x="10507" y="1110"/>
                </a:lnTo>
                <a:cubicBezTo>
                  <a:pt x="8011" y="2457"/>
                  <a:pt x="5555" y="3883"/>
                  <a:pt x="3179" y="5388"/>
                </a:cubicBezTo>
                <a:lnTo>
                  <a:pt x="3139" y="5349"/>
                </a:lnTo>
                <a:cubicBezTo>
                  <a:pt x="2307" y="5071"/>
                  <a:pt x="1555" y="4715"/>
                  <a:pt x="802" y="4319"/>
                </a:cubicBezTo>
                <a:cubicBezTo>
                  <a:pt x="4050" y="3289"/>
                  <a:pt x="7259" y="2219"/>
                  <a:pt x="10507" y="1110"/>
                </a:cubicBezTo>
                <a:close/>
                <a:moveTo>
                  <a:pt x="10903" y="1387"/>
                </a:moveTo>
                <a:cubicBezTo>
                  <a:pt x="8843" y="2932"/>
                  <a:pt x="6783" y="4477"/>
                  <a:pt x="4684" y="6062"/>
                </a:cubicBezTo>
                <a:cubicBezTo>
                  <a:pt x="4565" y="5824"/>
                  <a:pt x="4407" y="5586"/>
                  <a:pt x="4328" y="5309"/>
                </a:cubicBezTo>
                <a:lnTo>
                  <a:pt x="4288" y="5309"/>
                </a:lnTo>
                <a:cubicBezTo>
                  <a:pt x="4288" y="5269"/>
                  <a:pt x="4288" y="5230"/>
                  <a:pt x="4248" y="5190"/>
                </a:cubicBezTo>
                <a:cubicBezTo>
                  <a:pt x="6427" y="3843"/>
                  <a:pt x="8645" y="2576"/>
                  <a:pt x="10903" y="1387"/>
                </a:cubicBezTo>
                <a:close/>
                <a:moveTo>
                  <a:pt x="12369" y="872"/>
                </a:moveTo>
                <a:lnTo>
                  <a:pt x="12369" y="872"/>
                </a:lnTo>
                <a:cubicBezTo>
                  <a:pt x="11656" y="2259"/>
                  <a:pt x="10784" y="3566"/>
                  <a:pt x="9952" y="4913"/>
                </a:cubicBezTo>
                <a:lnTo>
                  <a:pt x="7140" y="9468"/>
                </a:lnTo>
                <a:cubicBezTo>
                  <a:pt x="6387" y="8478"/>
                  <a:pt x="5555" y="7607"/>
                  <a:pt x="4644" y="6775"/>
                </a:cubicBezTo>
                <a:cubicBezTo>
                  <a:pt x="4605" y="6775"/>
                  <a:pt x="4605" y="6735"/>
                  <a:pt x="4565" y="6735"/>
                </a:cubicBezTo>
                <a:cubicBezTo>
                  <a:pt x="7140" y="4754"/>
                  <a:pt x="9754" y="2813"/>
                  <a:pt x="12369" y="872"/>
                </a:cubicBezTo>
                <a:close/>
                <a:moveTo>
                  <a:pt x="12448" y="1"/>
                </a:moveTo>
                <a:cubicBezTo>
                  <a:pt x="8566" y="1387"/>
                  <a:pt x="4605" y="2695"/>
                  <a:pt x="683" y="3923"/>
                </a:cubicBezTo>
                <a:cubicBezTo>
                  <a:pt x="564" y="3962"/>
                  <a:pt x="525" y="4081"/>
                  <a:pt x="564" y="4200"/>
                </a:cubicBezTo>
                <a:lnTo>
                  <a:pt x="366" y="4081"/>
                </a:lnTo>
                <a:cubicBezTo>
                  <a:pt x="336" y="4066"/>
                  <a:pt x="307" y="4059"/>
                  <a:pt x="280" y="4059"/>
                </a:cubicBezTo>
                <a:cubicBezTo>
                  <a:pt x="95" y="4059"/>
                  <a:pt x="1" y="4374"/>
                  <a:pt x="208" y="4477"/>
                </a:cubicBezTo>
                <a:cubicBezTo>
                  <a:pt x="1079" y="4953"/>
                  <a:pt x="1990" y="5388"/>
                  <a:pt x="2941" y="5745"/>
                </a:cubicBezTo>
                <a:cubicBezTo>
                  <a:pt x="2961" y="5765"/>
                  <a:pt x="2981" y="5774"/>
                  <a:pt x="3001" y="5774"/>
                </a:cubicBezTo>
                <a:cubicBezTo>
                  <a:pt x="3020" y="5774"/>
                  <a:pt x="3040" y="5765"/>
                  <a:pt x="3060" y="5745"/>
                </a:cubicBezTo>
                <a:cubicBezTo>
                  <a:pt x="3109" y="5794"/>
                  <a:pt x="3173" y="5828"/>
                  <a:pt x="3233" y="5828"/>
                </a:cubicBezTo>
                <a:cubicBezTo>
                  <a:pt x="3271" y="5828"/>
                  <a:pt x="3307" y="5815"/>
                  <a:pt x="3337" y="5784"/>
                </a:cubicBezTo>
                <a:lnTo>
                  <a:pt x="3931" y="5428"/>
                </a:lnTo>
                <a:cubicBezTo>
                  <a:pt x="4050" y="5745"/>
                  <a:pt x="4209" y="6022"/>
                  <a:pt x="4367" y="6299"/>
                </a:cubicBezTo>
                <a:lnTo>
                  <a:pt x="3971" y="6616"/>
                </a:lnTo>
                <a:cubicBezTo>
                  <a:pt x="3769" y="6751"/>
                  <a:pt x="3910" y="6999"/>
                  <a:pt x="4102" y="6999"/>
                </a:cubicBezTo>
                <a:cubicBezTo>
                  <a:pt x="4136" y="6999"/>
                  <a:pt x="4173" y="6991"/>
                  <a:pt x="4209" y="6973"/>
                </a:cubicBezTo>
                <a:cubicBezTo>
                  <a:pt x="4248" y="6933"/>
                  <a:pt x="4248" y="6933"/>
                  <a:pt x="4288" y="6894"/>
                </a:cubicBezTo>
                <a:cubicBezTo>
                  <a:pt x="4288" y="6973"/>
                  <a:pt x="4288" y="7012"/>
                  <a:pt x="4367" y="7092"/>
                </a:cubicBezTo>
                <a:cubicBezTo>
                  <a:pt x="5318" y="7923"/>
                  <a:pt x="6189" y="8835"/>
                  <a:pt x="6982" y="9864"/>
                </a:cubicBezTo>
                <a:cubicBezTo>
                  <a:pt x="7005" y="9911"/>
                  <a:pt x="7042" y="9930"/>
                  <a:pt x="7084" y="9930"/>
                </a:cubicBezTo>
                <a:cubicBezTo>
                  <a:pt x="7114" y="9930"/>
                  <a:pt x="7147" y="9920"/>
                  <a:pt x="7180" y="9904"/>
                </a:cubicBezTo>
                <a:cubicBezTo>
                  <a:pt x="7259" y="9904"/>
                  <a:pt x="7338" y="9864"/>
                  <a:pt x="7378" y="9825"/>
                </a:cubicBezTo>
                <a:lnTo>
                  <a:pt x="10349" y="5032"/>
                </a:lnTo>
                <a:cubicBezTo>
                  <a:pt x="11339" y="3566"/>
                  <a:pt x="12210" y="2061"/>
                  <a:pt x="12963" y="516"/>
                </a:cubicBezTo>
                <a:cubicBezTo>
                  <a:pt x="12963" y="437"/>
                  <a:pt x="12963" y="397"/>
                  <a:pt x="12963" y="357"/>
                </a:cubicBezTo>
                <a:cubicBezTo>
                  <a:pt x="13035" y="213"/>
                  <a:pt x="12943" y="35"/>
                  <a:pt x="12776" y="35"/>
                </a:cubicBezTo>
                <a:cubicBezTo>
                  <a:pt x="12759" y="35"/>
                  <a:pt x="12743" y="37"/>
                  <a:pt x="12725" y="41"/>
                </a:cubicBezTo>
                <a:lnTo>
                  <a:pt x="12646" y="41"/>
                </a:lnTo>
                <a:cubicBezTo>
                  <a:pt x="12606" y="1"/>
                  <a:pt x="12527" y="1"/>
                  <a:pt x="124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3"/>
          <p:cNvSpPr/>
          <p:nvPr/>
        </p:nvSpPr>
        <p:spPr>
          <a:xfrm>
            <a:off x="479867" y="4924661"/>
            <a:ext cx="131083" cy="138309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3"/>
          <p:cNvSpPr/>
          <p:nvPr/>
        </p:nvSpPr>
        <p:spPr>
          <a:xfrm>
            <a:off x="560550" y="4795708"/>
            <a:ext cx="79428" cy="73275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3"/>
          <p:cNvSpPr/>
          <p:nvPr/>
        </p:nvSpPr>
        <p:spPr>
          <a:xfrm>
            <a:off x="939862" y="4662822"/>
            <a:ext cx="208218" cy="206158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3"/>
          <p:cNvSpPr/>
          <p:nvPr/>
        </p:nvSpPr>
        <p:spPr>
          <a:xfrm rot="10400195">
            <a:off x="294886" y="3904617"/>
            <a:ext cx="360935" cy="267696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3"/>
          <p:cNvSpPr/>
          <p:nvPr/>
        </p:nvSpPr>
        <p:spPr>
          <a:xfrm>
            <a:off x="8657485" y="656190"/>
            <a:ext cx="399871" cy="301041"/>
          </a:xfrm>
          <a:custGeom>
            <a:avLst/>
            <a:gdLst/>
            <a:ahLst/>
            <a:cxnLst/>
            <a:rect l="l" t="t" r="r" b="b"/>
            <a:pathLst>
              <a:path w="8834" h="6651" extrusionOk="0">
                <a:moveTo>
                  <a:pt x="2899" y="501"/>
                </a:moveTo>
                <a:cubicBezTo>
                  <a:pt x="3776" y="501"/>
                  <a:pt x="4566" y="1085"/>
                  <a:pt x="4873" y="1929"/>
                </a:cubicBezTo>
                <a:cubicBezTo>
                  <a:pt x="4810" y="2085"/>
                  <a:pt x="4945" y="2242"/>
                  <a:pt x="5103" y="2242"/>
                </a:cubicBezTo>
                <a:cubicBezTo>
                  <a:pt x="5144" y="2242"/>
                  <a:pt x="5188" y="2231"/>
                  <a:pt x="5229" y="2206"/>
                </a:cubicBezTo>
                <a:cubicBezTo>
                  <a:pt x="5677" y="1947"/>
                  <a:pt x="6223" y="1730"/>
                  <a:pt x="6758" y="1730"/>
                </a:cubicBezTo>
                <a:cubicBezTo>
                  <a:pt x="7123" y="1730"/>
                  <a:pt x="7483" y="1830"/>
                  <a:pt x="7804" y="2087"/>
                </a:cubicBezTo>
                <a:cubicBezTo>
                  <a:pt x="8834" y="2959"/>
                  <a:pt x="8042" y="4226"/>
                  <a:pt x="7210" y="4820"/>
                </a:cubicBezTo>
                <a:cubicBezTo>
                  <a:pt x="5982" y="5573"/>
                  <a:pt x="4635" y="6048"/>
                  <a:pt x="3248" y="6207"/>
                </a:cubicBezTo>
                <a:cubicBezTo>
                  <a:pt x="3248" y="6167"/>
                  <a:pt x="3248" y="6167"/>
                  <a:pt x="3248" y="6128"/>
                </a:cubicBezTo>
                <a:cubicBezTo>
                  <a:pt x="2575" y="5098"/>
                  <a:pt x="2020" y="3949"/>
                  <a:pt x="1664" y="2761"/>
                </a:cubicBezTo>
                <a:cubicBezTo>
                  <a:pt x="1387" y="1810"/>
                  <a:pt x="1624" y="542"/>
                  <a:pt x="2813" y="503"/>
                </a:cubicBezTo>
                <a:cubicBezTo>
                  <a:pt x="2841" y="501"/>
                  <a:pt x="2870" y="501"/>
                  <a:pt x="2899" y="501"/>
                </a:cubicBezTo>
                <a:close/>
                <a:moveTo>
                  <a:pt x="2835" y="1"/>
                </a:moveTo>
                <a:cubicBezTo>
                  <a:pt x="2392" y="1"/>
                  <a:pt x="1956" y="140"/>
                  <a:pt x="1585" y="463"/>
                </a:cubicBezTo>
                <a:cubicBezTo>
                  <a:pt x="0" y="1889"/>
                  <a:pt x="2060" y="5058"/>
                  <a:pt x="2852" y="6365"/>
                </a:cubicBezTo>
                <a:cubicBezTo>
                  <a:pt x="2852" y="6405"/>
                  <a:pt x="2892" y="6445"/>
                  <a:pt x="2971" y="6445"/>
                </a:cubicBezTo>
                <a:cubicBezTo>
                  <a:pt x="2971" y="6547"/>
                  <a:pt x="3060" y="6650"/>
                  <a:pt x="3161" y="6650"/>
                </a:cubicBezTo>
                <a:cubicBezTo>
                  <a:pt x="3177" y="6650"/>
                  <a:pt x="3193" y="6648"/>
                  <a:pt x="3209" y="6643"/>
                </a:cubicBezTo>
                <a:cubicBezTo>
                  <a:pt x="5031" y="6405"/>
                  <a:pt x="8438" y="5652"/>
                  <a:pt x="8755" y="3355"/>
                </a:cubicBezTo>
                <a:cubicBezTo>
                  <a:pt x="8834" y="2562"/>
                  <a:pt x="8438" y="1810"/>
                  <a:pt x="7685" y="1493"/>
                </a:cubicBezTo>
                <a:cubicBezTo>
                  <a:pt x="7348" y="1341"/>
                  <a:pt x="6996" y="1268"/>
                  <a:pt x="6646" y="1268"/>
                </a:cubicBezTo>
                <a:cubicBezTo>
                  <a:pt x="6173" y="1268"/>
                  <a:pt x="5701" y="1401"/>
                  <a:pt x="5269" y="1651"/>
                </a:cubicBezTo>
                <a:cubicBezTo>
                  <a:pt x="4909" y="739"/>
                  <a:pt x="3856" y="1"/>
                  <a:pt x="28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3"/>
          <p:cNvSpPr/>
          <p:nvPr/>
        </p:nvSpPr>
        <p:spPr>
          <a:xfrm>
            <a:off x="66980" y="4420947"/>
            <a:ext cx="268053" cy="258834"/>
          </a:xfrm>
          <a:custGeom>
            <a:avLst/>
            <a:gdLst/>
            <a:ahLst/>
            <a:cxnLst/>
            <a:rect l="l" t="t" r="r" b="b"/>
            <a:pathLst>
              <a:path w="6775" h="6542" extrusionOk="0">
                <a:moveTo>
                  <a:pt x="3051" y="636"/>
                </a:moveTo>
                <a:cubicBezTo>
                  <a:pt x="3170" y="873"/>
                  <a:pt x="3249" y="1230"/>
                  <a:pt x="3289" y="1349"/>
                </a:cubicBezTo>
                <a:lnTo>
                  <a:pt x="3725" y="2339"/>
                </a:lnTo>
                <a:cubicBezTo>
                  <a:pt x="3749" y="2435"/>
                  <a:pt x="3816" y="2487"/>
                  <a:pt x="3892" y="2487"/>
                </a:cubicBezTo>
                <a:cubicBezTo>
                  <a:pt x="3942" y="2487"/>
                  <a:pt x="3995" y="2465"/>
                  <a:pt x="4041" y="2418"/>
                </a:cubicBezTo>
                <a:cubicBezTo>
                  <a:pt x="4081" y="2497"/>
                  <a:pt x="4160" y="2537"/>
                  <a:pt x="4240" y="2537"/>
                </a:cubicBezTo>
                <a:lnTo>
                  <a:pt x="5428" y="2458"/>
                </a:lnTo>
                <a:cubicBezTo>
                  <a:pt x="5547" y="2458"/>
                  <a:pt x="5903" y="2379"/>
                  <a:pt x="6181" y="2379"/>
                </a:cubicBezTo>
                <a:cubicBezTo>
                  <a:pt x="5943" y="2537"/>
                  <a:pt x="5547" y="2814"/>
                  <a:pt x="5467" y="2854"/>
                </a:cubicBezTo>
                <a:lnTo>
                  <a:pt x="4636" y="3607"/>
                </a:lnTo>
                <a:cubicBezTo>
                  <a:pt x="4477" y="3686"/>
                  <a:pt x="4517" y="3884"/>
                  <a:pt x="4675" y="3963"/>
                </a:cubicBezTo>
                <a:cubicBezTo>
                  <a:pt x="4855" y="4323"/>
                  <a:pt x="5494" y="5502"/>
                  <a:pt x="5727" y="5683"/>
                </a:cubicBezTo>
                <a:lnTo>
                  <a:pt x="5727" y="5683"/>
                </a:lnTo>
                <a:cubicBezTo>
                  <a:pt x="5562" y="5618"/>
                  <a:pt x="5452" y="5575"/>
                  <a:pt x="5309" y="5468"/>
                </a:cubicBezTo>
                <a:lnTo>
                  <a:pt x="4834" y="5270"/>
                </a:lnTo>
                <a:lnTo>
                  <a:pt x="3764" y="4795"/>
                </a:lnTo>
                <a:cubicBezTo>
                  <a:pt x="3734" y="4765"/>
                  <a:pt x="3704" y="4752"/>
                  <a:pt x="3673" y="4752"/>
                </a:cubicBezTo>
                <a:cubicBezTo>
                  <a:pt x="3624" y="4752"/>
                  <a:pt x="3575" y="4786"/>
                  <a:pt x="3526" y="4835"/>
                </a:cubicBezTo>
                <a:cubicBezTo>
                  <a:pt x="3501" y="4758"/>
                  <a:pt x="3426" y="4714"/>
                  <a:pt x="3354" y="4714"/>
                </a:cubicBezTo>
                <a:cubicBezTo>
                  <a:pt x="3315" y="4714"/>
                  <a:pt x="3277" y="4727"/>
                  <a:pt x="3249" y="4755"/>
                </a:cubicBezTo>
                <a:cubicBezTo>
                  <a:pt x="2734" y="5191"/>
                  <a:pt x="2219" y="5627"/>
                  <a:pt x="1665" y="5983"/>
                </a:cubicBezTo>
                <a:cubicBezTo>
                  <a:pt x="1546" y="5983"/>
                  <a:pt x="1427" y="6062"/>
                  <a:pt x="1387" y="6142"/>
                </a:cubicBezTo>
                <a:cubicBezTo>
                  <a:pt x="1374" y="6168"/>
                  <a:pt x="1365" y="6181"/>
                  <a:pt x="1362" y="6181"/>
                </a:cubicBezTo>
                <a:cubicBezTo>
                  <a:pt x="1357" y="6181"/>
                  <a:pt x="1374" y="6129"/>
                  <a:pt x="1427" y="6023"/>
                </a:cubicBezTo>
                <a:cubicBezTo>
                  <a:pt x="1506" y="5864"/>
                  <a:pt x="1546" y="5706"/>
                  <a:pt x="1585" y="5548"/>
                </a:cubicBezTo>
                <a:cubicBezTo>
                  <a:pt x="1704" y="5151"/>
                  <a:pt x="1823" y="4795"/>
                  <a:pt x="1942" y="4399"/>
                </a:cubicBezTo>
                <a:cubicBezTo>
                  <a:pt x="1942" y="4320"/>
                  <a:pt x="1942" y="4280"/>
                  <a:pt x="1863" y="4201"/>
                </a:cubicBezTo>
                <a:lnTo>
                  <a:pt x="1863" y="4201"/>
                </a:lnTo>
                <a:cubicBezTo>
                  <a:pt x="1878" y="4204"/>
                  <a:pt x="1892" y="4205"/>
                  <a:pt x="1906" y="4205"/>
                </a:cubicBezTo>
                <a:cubicBezTo>
                  <a:pt x="2077" y="4205"/>
                  <a:pt x="2168" y="3991"/>
                  <a:pt x="2021" y="3844"/>
                </a:cubicBezTo>
                <a:cubicBezTo>
                  <a:pt x="1546" y="3408"/>
                  <a:pt x="1110" y="2973"/>
                  <a:pt x="714" y="2458"/>
                </a:cubicBezTo>
                <a:lnTo>
                  <a:pt x="2061" y="2458"/>
                </a:lnTo>
                <a:cubicBezTo>
                  <a:pt x="2100" y="2458"/>
                  <a:pt x="2140" y="2418"/>
                  <a:pt x="2180" y="2418"/>
                </a:cubicBezTo>
                <a:cubicBezTo>
                  <a:pt x="2203" y="2441"/>
                  <a:pt x="2233" y="2451"/>
                  <a:pt x="2265" y="2451"/>
                </a:cubicBezTo>
                <a:cubicBezTo>
                  <a:pt x="2342" y="2451"/>
                  <a:pt x="2429" y="2395"/>
                  <a:pt x="2457" y="2339"/>
                </a:cubicBezTo>
                <a:cubicBezTo>
                  <a:pt x="2655" y="1745"/>
                  <a:pt x="2853" y="1190"/>
                  <a:pt x="3051" y="636"/>
                </a:cubicBezTo>
                <a:close/>
                <a:moveTo>
                  <a:pt x="2916" y="0"/>
                </a:moveTo>
                <a:cubicBezTo>
                  <a:pt x="2853" y="0"/>
                  <a:pt x="2785" y="44"/>
                  <a:pt x="2734" y="121"/>
                </a:cubicBezTo>
                <a:lnTo>
                  <a:pt x="2061" y="2022"/>
                </a:lnTo>
                <a:lnTo>
                  <a:pt x="2021" y="2022"/>
                </a:lnTo>
                <a:lnTo>
                  <a:pt x="239" y="2062"/>
                </a:lnTo>
                <a:cubicBezTo>
                  <a:pt x="80" y="2062"/>
                  <a:pt x="1" y="2260"/>
                  <a:pt x="80" y="2379"/>
                </a:cubicBezTo>
                <a:cubicBezTo>
                  <a:pt x="595" y="3052"/>
                  <a:pt x="1150" y="3646"/>
                  <a:pt x="1744" y="4161"/>
                </a:cubicBezTo>
                <a:cubicBezTo>
                  <a:pt x="1625" y="4161"/>
                  <a:pt x="1506" y="4201"/>
                  <a:pt x="1467" y="4320"/>
                </a:cubicBezTo>
                <a:cubicBezTo>
                  <a:pt x="1308" y="4874"/>
                  <a:pt x="1110" y="5389"/>
                  <a:pt x="991" y="5944"/>
                </a:cubicBezTo>
                <a:cubicBezTo>
                  <a:pt x="912" y="6181"/>
                  <a:pt x="872" y="6498"/>
                  <a:pt x="1229" y="6538"/>
                </a:cubicBezTo>
                <a:cubicBezTo>
                  <a:pt x="1250" y="6540"/>
                  <a:pt x="1271" y="6542"/>
                  <a:pt x="1292" y="6542"/>
                </a:cubicBezTo>
                <a:cubicBezTo>
                  <a:pt x="1597" y="6542"/>
                  <a:pt x="1960" y="6287"/>
                  <a:pt x="2219" y="6102"/>
                </a:cubicBezTo>
                <a:cubicBezTo>
                  <a:pt x="2655" y="5785"/>
                  <a:pt x="3091" y="5468"/>
                  <a:pt x="3526" y="5112"/>
                </a:cubicBezTo>
                <a:cubicBezTo>
                  <a:pt x="3526" y="5151"/>
                  <a:pt x="3566" y="5191"/>
                  <a:pt x="3606" y="5191"/>
                </a:cubicBezTo>
                <a:cubicBezTo>
                  <a:pt x="4121" y="5429"/>
                  <a:pt x="4636" y="5666"/>
                  <a:pt x="5151" y="5904"/>
                </a:cubicBezTo>
                <a:cubicBezTo>
                  <a:pt x="5314" y="5986"/>
                  <a:pt x="5552" y="6142"/>
                  <a:pt x="5762" y="6142"/>
                </a:cubicBezTo>
                <a:cubicBezTo>
                  <a:pt x="5858" y="6142"/>
                  <a:pt x="5948" y="6110"/>
                  <a:pt x="6022" y="6023"/>
                </a:cubicBezTo>
                <a:cubicBezTo>
                  <a:pt x="6220" y="5746"/>
                  <a:pt x="6022" y="5429"/>
                  <a:pt x="5864" y="5191"/>
                </a:cubicBezTo>
                <a:lnTo>
                  <a:pt x="5071" y="3805"/>
                </a:lnTo>
                <a:lnTo>
                  <a:pt x="6141" y="2893"/>
                </a:lnTo>
                <a:cubicBezTo>
                  <a:pt x="6339" y="2695"/>
                  <a:pt x="6775" y="2458"/>
                  <a:pt x="6695" y="2141"/>
                </a:cubicBezTo>
                <a:cubicBezTo>
                  <a:pt x="6650" y="1983"/>
                  <a:pt x="6490" y="1941"/>
                  <a:pt x="6324" y="1941"/>
                </a:cubicBezTo>
                <a:cubicBezTo>
                  <a:pt x="6198" y="1941"/>
                  <a:pt x="6068" y="1965"/>
                  <a:pt x="5982" y="1982"/>
                </a:cubicBezTo>
                <a:lnTo>
                  <a:pt x="4160" y="2101"/>
                </a:lnTo>
                <a:cubicBezTo>
                  <a:pt x="4121" y="2101"/>
                  <a:pt x="4081" y="2101"/>
                  <a:pt x="4081" y="2141"/>
                </a:cubicBezTo>
                <a:cubicBezTo>
                  <a:pt x="3883" y="1705"/>
                  <a:pt x="3685" y="1269"/>
                  <a:pt x="3526" y="834"/>
                </a:cubicBezTo>
                <a:cubicBezTo>
                  <a:pt x="3408" y="517"/>
                  <a:pt x="3328" y="200"/>
                  <a:pt x="3012" y="41"/>
                </a:cubicBezTo>
                <a:cubicBezTo>
                  <a:pt x="2983" y="13"/>
                  <a:pt x="2950" y="0"/>
                  <a:pt x="29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631725" y="2914438"/>
            <a:ext cx="588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631725" y="3756238"/>
            <a:ext cx="58806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646150" y="1101450"/>
            <a:ext cx="3851700" cy="18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25" y="1017700"/>
            <a:ext cx="7717500" cy="3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9" name="Google Shape;19;p4"/>
          <p:cNvGrpSpPr/>
          <p:nvPr/>
        </p:nvGrpSpPr>
        <p:grpSpPr>
          <a:xfrm flipH="1">
            <a:off x="120366" y="696912"/>
            <a:ext cx="160771" cy="165887"/>
            <a:chOff x="6109266" y="2958701"/>
            <a:chExt cx="158099" cy="163114"/>
          </a:xfrm>
        </p:grpSpPr>
        <p:sp>
          <p:nvSpPr>
            <p:cNvPr id="20" name="Google Shape;20;p4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4861642" flipH="1">
            <a:off x="312870" y="-14222"/>
            <a:ext cx="259779" cy="352017"/>
            <a:chOff x="3989427" y="3265633"/>
            <a:chExt cx="411747" cy="557942"/>
          </a:xfrm>
        </p:grpSpPr>
        <p:sp>
          <p:nvSpPr>
            <p:cNvPr id="24" name="Google Shape;24;p4"/>
            <p:cNvSpPr/>
            <p:nvPr/>
          </p:nvSpPr>
          <p:spPr>
            <a:xfrm>
              <a:off x="4027184" y="3301913"/>
              <a:ext cx="327304" cy="491996"/>
            </a:xfrm>
            <a:custGeom>
              <a:avLst/>
              <a:gdLst/>
              <a:ahLst/>
              <a:cxnLst/>
              <a:rect l="l" t="t" r="r" b="b"/>
              <a:pathLst>
                <a:path w="5097" h="7662" extrusionOk="0">
                  <a:moveTo>
                    <a:pt x="674" y="0"/>
                  </a:moveTo>
                  <a:cubicBezTo>
                    <a:pt x="476" y="1070"/>
                    <a:pt x="238" y="2100"/>
                    <a:pt x="1" y="3130"/>
                  </a:cubicBezTo>
                  <a:lnTo>
                    <a:pt x="1110" y="2575"/>
                  </a:lnTo>
                  <a:lnTo>
                    <a:pt x="1150" y="2575"/>
                  </a:lnTo>
                  <a:cubicBezTo>
                    <a:pt x="1178" y="2547"/>
                    <a:pt x="1216" y="2534"/>
                    <a:pt x="1255" y="2534"/>
                  </a:cubicBezTo>
                  <a:cubicBezTo>
                    <a:pt x="1326" y="2534"/>
                    <a:pt x="1401" y="2578"/>
                    <a:pt x="1427" y="2654"/>
                  </a:cubicBezTo>
                  <a:cubicBezTo>
                    <a:pt x="1902" y="3566"/>
                    <a:pt x="2378" y="4477"/>
                    <a:pt x="2892" y="5348"/>
                  </a:cubicBezTo>
                  <a:cubicBezTo>
                    <a:pt x="3209" y="5982"/>
                    <a:pt x="3645" y="7408"/>
                    <a:pt x="4319" y="7606"/>
                  </a:cubicBezTo>
                  <a:cubicBezTo>
                    <a:pt x="4433" y="7644"/>
                    <a:pt x="4528" y="7661"/>
                    <a:pt x="4606" y="7661"/>
                  </a:cubicBezTo>
                  <a:cubicBezTo>
                    <a:pt x="5097" y="7661"/>
                    <a:pt x="4931" y="6986"/>
                    <a:pt x="4794" y="6576"/>
                  </a:cubicBezTo>
                  <a:cubicBezTo>
                    <a:pt x="4556" y="6061"/>
                    <a:pt x="4279" y="5546"/>
                    <a:pt x="4002" y="5071"/>
                  </a:cubicBezTo>
                  <a:lnTo>
                    <a:pt x="2655" y="2536"/>
                  </a:lnTo>
                  <a:cubicBezTo>
                    <a:pt x="2417" y="2536"/>
                    <a:pt x="2219" y="2258"/>
                    <a:pt x="2457" y="2139"/>
                  </a:cubicBezTo>
                  <a:lnTo>
                    <a:pt x="3407" y="1664"/>
                  </a:lnTo>
                  <a:cubicBezTo>
                    <a:pt x="2576" y="991"/>
                    <a:pt x="1664" y="476"/>
                    <a:pt x="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989427" y="3265633"/>
              <a:ext cx="411747" cy="557942"/>
            </a:xfrm>
            <a:custGeom>
              <a:avLst/>
              <a:gdLst/>
              <a:ahLst/>
              <a:cxnLst/>
              <a:rect l="l" t="t" r="r" b="b"/>
              <a:pathLst>
                <a:path w="6412" h="8689" extrusionOk="0">
                  <a:moveTo>
                    <a:pt x="1262" y="565"/>
                  </a:moveTo>
                  <a:cubicBezTo>
                    <a:pt x="2252" y="1001"/>
                    <a:pt x="3164" y="1556"/>
                    <a:pt x="3995" y="2190"/>
                  </a:cubicBezTo>
                  <a:lnTo>
                    <a:pt x="3045" y="2704"/>
                  </a:lnTo>
                  <a:cubicBezTo>
                    <a:pt x="2821" y="2816"/>
                    <a:pt x="2984" y="3104"/>
                    <a:pt x="3169" y="3104"/>
                  </a:cubicBezTo>
                  <a:cubicBezTo>
                    <a:pt x="3180" y="3104"/>
                    <a:pt x="3192" y="3103"/>
                    <a:pt x="3203" y="3101"/>
                  </a:cubicBezTo>
                  <a:cubicBezTo>
                    <a:pt x="3679" y="3932"/>
                    <a:pt x="4114" y="4764"/>
                    <a:pt x="4550" y="5636"/>
                  </a:cubicBezTo>
                  <a:cubicBezTo>
                    <a:pt x="4867" y="6111"/>
                    <a:pt x="5144" y="6587"/>
                    <a:pt x="5342" y="7101"/>
                  </a:cubicBezTo>
                  <a:cubicBezTo>
                    <a:pt x="5515" y="7552"/>
                    <a:pt x="5689" y="8214"/>
                    <a:pt x="5173" y="8214"/>
                  </a:cubicBezTo>
                  <a:cubicBezTo>
                    <a:pt x="5099" y="8214"/>
                    <a:pt x="5011" y="8201"/>
                    <a:pt x="4907" y="8171"/>
                  </a:cubicBezTo>
                  <a:cubicBezTo>
                    <a:pt x="4233" y="7973"/>
                    <a:pt x="3797" y="6547"/>
                    <a:pt x="3441" y="5913"/>
                  </a:cubicBezTo>
                  <a:cubicBezTo>
                    <a:pt x="2966" y="5002"/>
                    <a:pt x="2490" y="4091"/>
                    <a:pt x="2015" y="3180"/>
                  </a:cubicBezTo>
                  <a:cubicBezTo>
                    <a:pt x="1993" y="3114"/>
                    <a:pt x="1935" y="3085"/>
                    <a:pt x="1874" y="3085"/>
                  </a:cubicBezTo>
                  <a:cubicBezTo>
                    <a:pt x="1825" y="3085"/>
                    <a:pt x="1773" y="3105"/>
                    <a:pt x="1738" y="3140"/>
                  </a:cubicBezTo>
                  <a:lnTo>
                    <a:pt x="1658" y="3140"/>
                  </a:lnTo>
                  <a:lnTo>
                    <a:pt x="589" y="3695"/>
                  </a:lnTo>
                  <a:cubicBezTo>
                    <a:pt x="826" y="2665"/>
                    <a:pt x="1064" y="1595"/>
                    <a:pt x="1262" y="565"/>
                  </a:cubicBezTo>
                  <a:close/>
                  <a:moveTo>
                    <a:pt x="1139" y="1"/>
                  </a:moveTo>
                  <a:cubicBezTo>
                    <a:pt x="1013" y="1"/>
                    <a:pt x="906" y="72"/>
                    <a:pt x="906" y="169"/>
                  </a:cubicBezTo>
                  <a:cubicBezTo>
                    <a:pt x="628" y="1477"/>
                    <a:pt x="311" y="2784"/>
                    <a:pt x="34" y="4051"/>
                  </a:cubicBezTo>
                  <a:cubicBezTo>
                    <a:pt x="1" y="4185"/>
                    <a:pt x="136" y="4347"/>
                    <a:pt x="275" y="4347"/>
                  </a:cubicBezTo>
                  <a:cubicBezTo>
                    <a:pt x="300" y="4347"/>
                    <a:pt x="326" y="4341"/>
                    <a:pt x="351" y="4329"/>
                  </a:cubicBezTo>
                  <a:lnTo>
                    <a:pt x="1738" y="3616"/>
                  </a:lnTo>
                  <a:cubicBezTo>
                    <a:pt x="2451" y="5042"/>
                    <a:pt x="3203" y="6428"/>
                    <a:pt x="3956" y="7775"/>
                  </a:cubicBezTo>
                  <a:cubicBezTo>
                    <a:pt x="4279" y="8362"/>
                    <a:pt x="4537" y="8689"/>
                    <a:pt x="5004" y="8689"/>
                  </a:cubicBezTo>
                  <a:cubicBezTo>
                    <a:pt x="5167" y="8689"/>
                    <a:pt x="5355" y="8649"/>
                    <a:pt x="5580" y="8567"/>
                  </a:cubicBezTo>
                  <a:cubicBezTo>
                    <a:pt x="6412" y="8290"/>
                    <a:pt x="6333" y="7933"/>
                    <a:pt x="5936" y="7220"/>
                  </a:cubicBezTo>
                  <a:lnTo>
                    <a:pt x="3639" y="2903"/>
                  </a:lnTo>
                  <a:lnTo>
                    <a:pt x="4550" y="2388"/>
                  </a:lnTo>
                  <a:cubicBezTo>
                    <a:pt x="4669" y="2348"/>
                    <a:pt x="4669" y="2150"/>
                    <a:pt x="4550" y="2071"/>
                  </a:cubicBezTo>
                  <a:cubicBezTo>
                    <a:pt x="3679" y="1160"/>
                    <a:pt x="2292" y="645"/>
                    <a:pt x="1223" y="11"/>
                  </a:cubicBezTo>
                  <a:cubicBezTo>
                    <a:pt x="1195" y="4"/>
                    <a:pt x="1166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/>
          <p:nvPr/>
        </p:nvSpPr>
        <p:spPr>
          <a:xfrm>
            <a:off x="70041" y="192690"/>
            <a:ext cx="261046" cy="345138"/>
          </a:xfrm>
          <a:custGeom>
            <a:avLst/>
            <a:gdLst/>
            <a:ahLst/>
            <a:cxnLst/>
            <a:rect l="l" t="t" r="r" b="b"/>
            <a:pathLst>
              <a:path w="11093" h="14668" extrusionOk="0">
                <a:moveTo>
                  <a:pt x="8279" y="0"/>
                </a:moveTo>
                <a:cubicBezTo>
                  <a:pt x="8213" y="0"/>
                  <a:pt x="8145" y="18"/>
                  <a:pt x="8082" y="56"/>
                </a:cubicBezTo>
                <a:cubicBezTo>
                  <a:pt x="7527" y="294"/>
                  <a:pt x="6933" y="532"/>
                  <a:pt x="6378" y="730"/>
                </a:cubicBezTo>
                <a:lnTo>
                  <a:pt x="991" y="2869"/>
                </a:lnTo>
                <a:cubicBezTo>
                  <a:pt x="793" y="2948"/>
                  <a:pt x="595" y="2988"/>
                  <a:pt x="397" y="3027"/>
                </a:cubicBezTo>
                <a:cubicBezTo>
                  <a:pt x="80" y="3067"/>
                  <a:pt x="1" y="3186"/>
                  <a:pt x="120" y="3463"/>
                </a:cubicBezTo>
                <a:cubicBezTo>
                  <a:pt x="397" y="4136"/>
                  <a:pt x="714" y="4810"/>
                  <a:pt x="991" y="5483"/>
                </a:cubicBezTo>
                <a:cubicBezTo>
                  <a:pt x="1744" y="7503"/>
                  <a:pt x="2536" y="9524"/>
                  <a:pt x="3288" y="11584"/>
                </a:cubicBezTo>
                <a:lnTo>
                  <a:pt x="3051" y="11623"/>
                </a:lnTo>
                <a:cubicBezTo>
                  <a:pt x="2338" y="11782"/>
                  <a:pt x="1704" y="12138"/>
                  <a:pt x="1189" y="12613"/>
                </a:cubicBezTo>
                <a:cubicBezTo>
                  <a:pt x="714" y="13010"/>
                  <a:pt x="714" y="13762"/>
                  <a:pt x="1189" y="14158"/>
                </a:cubicBezTo>
                <a:cubicBezTo>
                  <a:pt x="1508" y="14477"/>
                  <a:pt x="1930" y="14668"/>
                  <a:pt x="2392" y="14668"/>
                </a:cubicBezTo>
                <a:cubicBezTo>
                  <a:pt x="2504" y="14668"/>
                  <a:pt x="2618" y="14657"/>
                  <a:pt x="2734" y="14634"/>
                </a:cubicBezTo>
                <a:cubicBezTo>
                  <a:pt x="3764" y="14356"/>
                  <a:pt x="4715" y="13881"/>
                  <a:pt x="5546" y="13208"/>
                </a:cubicBezTo>
                <a:cubicBezTo>
                  <a:pt x="5982" y="12891"/>
                  <a:pt x="5982" y="12653"/>
                  <a:pt x="5705" y="12217"/>
                </a:cubicBezTo>
                <a:cubicBezTo>
                  <a:pt x="5428" y="11742"/>
                  <a:pt x="5150" y="11306"/>
                  <a:pt x="4913" y="10831"/>
                </a:cubicBezTo>
                <a:cubicBezTo>
                  <a:pt x="4239" y="9484"/>
                  <a:pt x="3526" y="8098"/>
                  <a:pt x="2853" y="6711"/>
                </a:cubicBezTo>
                <a:cubicBezTo>
                  <a:pt x="2813" y="6592"/>
                  <a:pt x="2734" y="6513"/>
                  <a:pt x="2694" y="6355"/>
                </a:cubicBezTo>
                <a:cubicBezTo>
                  <a:pt x="4437" y="5523"/>
                  <a:pt x="6141" y="4691"/>
                  <a:pt x="7923" y="4018"/>
                </a:cubicBezTo>
                <a:lnTo>
                  <a:pt x="9151" y="7860"/>
                </a:lnTo>
                <a:lnTo>
                  <a:pt x="9072" y="7900"/>
                </a:lnTo>
                <a:cubicBezTo>
                  <a:pt x="8042" y="8137"/>
                  <a:pt x="7210" y="8890"/>
                  <a:pt x="6814" y="9880"/>
                </a:cubicBezTo>
                <a:cubicBezTo>
                  <a:pt x="6695" y="10118"/>
                  <a:pt x="6695" y="10435"/>
                  <a:pt x="6814" y="10672"/>
                </a:cubicBezTo>
                <a:cubicBezTo>
                  <a:pt x="6956" y="11041"/>
                  <a:pt x="7301" y="11248"/>
                  <a:pt x="7660" y="11248"/>
                </a:cubicBezTo>
                <a:cubicBezTo>
                  <a:pt x="7802" y="11248"/>
                  <a:pt x="7947" y="11215"/>
                  <a:pt x="8082" y="11148"/>
                </a:cubicBezTo>
                <a:cubicBezTo>
                  <a:pt x="8993" y="10712"/>
                  <a:pt x="9864" y="10118"/>
                  <a:pt x="10538" y="9405"/>
                </a:cubicBezTo>
                <a:cubicBezTo>
                  <a:pt x="10736" y="9246"/>
                  <a:pt x="10894" y="9088"/>
                  <a:pt x="11013" y="8890"/>
                </a:cubicBezTo>
                <a:cubicBezTo>
                  <a:pt x="11092" y="8811"/>
                  <a:pt x="11092" y="8652"/>
                  <a:pt x="11052" y="8533"/>
                </a:cubicBezTo>
                <a:cubicBezTo>
                  <a:pt x="11013" y="8375"/>
                  <a:pt x="10854" y="8177"/>
                  <a:pt x="10815" y="8018"/>
                </a:cubicBezTo>
                <a:cubicBezTo>
                  <a:pt x="10538" y="7107"/>
                  <a:pt x="10260" y="6236"/>
                  <a:pt x="10023" y="5325"/>
                </a:cubicBezTo>
                <a:cubicBezTo>
                  <a:pt x="9785" y="4572"/>
                  <a:pt x="9587" y="3819"/>
                  <a:pt x="9389" y="3027"/>
                </a:cubicBezTo>
                <a:cubicBezTo>
                  <a:pt x="9310" y="2592"/>
                  <a:pt x="9191" y="2156"/>
                  <a:pt x="9111" y="1720"/>
                </a:cubicBezTo>
                <a:cubicBezTo>
                  <a:pt x="9072" y="1205"/>
                  <a:pt x="8913" y="690"/>
                  <a:pt x="8636" y="215"/>
                </a:cubicBezTo>
                <a:cubicBezTo>
                  <a:pt x="8555" y="80"/>
                  <a:pt x="8420" y="0"/>
                  <a:pt x="82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296362" y="527719"/>
            <a:ext cx="101492" cy="217104"/>
          </a:xfrm>
          <a:custGeom>
            <a:avLst/>
            <a:gdLst/>
            <a:ahLst/>
            <a:cxnLst/>
            <a:rect l="l" t="t" r="r" b="b"/>
            <a:pathLst>
              <a:path w="5546" h="11862" extrusionOk="0">
                <a:moveTo>
                  <a:pt x="3654" y="1"/>
                </a:moveTo>
                <a:cubicBezTo>
                  <a:pt x="3595" y="1"/>
                  <a:pt x="3526" y="16"/>
                  <a:pt x="3446" y="45"/>
                </a:cubicBezTo>
                <a:cubicBezTo>
                  <a:pt x="3130" y="164"/>
                  <a:pt x="2773" y="283"/>
                  <a:pt x="2417" y="362"/>
                </a:cubicBezTo>
                <a:cubicBezTo>
                  <a:pt x="2219" y="402"/>
                  <a:pt x="2100" y="521"/>
                  <a:pt x="2060" y="719"/>
                </a:cubicBezTo>
                <a:cubicBezTo>
                  <a:pt x="1783" y="2303"/>
                  <a:pt x="1505" y="3848"/>
                  <a:pt x="1189" y="5433"/>
                </a:cubicBezTo>
                <a:cubicBezTo>
                  <a:pt x="951" y="6819"/>
                  <a:pt x="674" y="8206"/>
                  <a:pt x="396" y="9592"/>
                </a:cubicBezTo>
                <a:cubicBezTo>
                  <a:pt x="278" y="10226"/>
                  <a:pt x="159" y="10860"/>
                  <a:pt x="40" y="11493"/>
                </a:cubicBezTo>
                <a:cubicBezTo>
                  <a:pt x="0" y="11691"/>
                  <a:pt x="119" y="11810"/>
                  <a:pt x="357" y="11850"/>
                </a:cubicBezTo>
                <a:cubicBezTo>
                  <a:pt x="484" y="11858"/>
                  <a:pt x="612" y="11862"/>
                  <a:pt x="740" y="11862"/>
                </a:cubicBezTo>
                <a:cubicBezTo>
                  <a:pt x="1885" y="11862"/>
                  <a:pt x="3043" y="11545"/>
                  <a:pt x="4041" y="10939"/>
                </a:cubicBezTo>
                <a:cubicBezTo>
                  <a:pt x="4754" y="10543"/>
                  <a:pt x="5308" y="9830"/>
                  <a:pt x="5427" y="9037"/>
                </a:cubicBezTo>
                <a:cubicBezTo>
                  <a:pt x="5546" y="8443"/>
                  <a:pt x="5189" y="7889"/>
                  <a:pt x="4635" y="7809"/>
                </a:cubicBezTo>
                <a:cubicBezTo>
                  <a:pt x="4476" y="7757"/>
                  <a:pt x="4309" y="7730"/>
                  <a:pt x="4140" y="7730"/>
                </a:cubicBezTo>
                <a:cubicBezTo>
                  <a:pt x="3803" y="7730"/>
                  <a:pt x="3460" y="7836"/>
                  <a:pt x="3169" y="8047"/>
                </a:cubicBezTo>
                <a:cubicBezTo>
                  <a:pt x="2813" y="8285"/>
                  <a:pt x="2496" y="8522"/>
                  <a:pt x="2100" y="8800"/>
                </a:cubicBezTo>
                <a:cubicBezTo>
                  <a:pt x="2100" y="8522"/>
                  <a:pt x="2139" y="8285"/>
                  <a:pt x="2179" y="8007"/>
                </a:cubicBezTo>
                <a:cubicBezTo>
                  <a:pt x="2615" y="6185"/>
                  <a:pt x="3050" y="4403"/>
                  <a:pt x="3446" y="2581"/>
                </a:cubicBezTo>
                <a:cubicBezTo>
                  <a:pt x="3605" y="1868"/>
                  <a:pt x="3763" y="1115"/>
                  <a:pt x="3882" y="402"/>
                </a:cubicBezTo>
                <a:cubicBezTo>
                  <a:pt x="3912" y="135"/>
                  <a:pt x="3830" y="1"/>
                  <a:pt x="36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flipH="1">
            <a:off x="361669" y="305517"/>
            <a:ext cx="113252" cy="119496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flipH="1">
            <a:off x="681389" y="134049"/>
            <a:ext cx="311827" cy="231294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8100000" flipH="1">
            <a:off x="8621897" y="4686420"/>
            <a:ext cx="312339" cy="199376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646703" y="4807656"/>
            <a:ext cx="262740" cy="285833"/>
          </a:xfrm>
          <a:custGeom>
            <a:avLst/>
            <a:gdLst/>
            <a:ahLst/>
            <a:cxnLst/>
            <a:rect l="l" t="t" r="r" b="b"/>
            <a:pathLst>
              <a:path w="14039" h="15275" extrusionOk="0">
                <a:moveTo>
                  <a:pt x="7201" y="5965"/>
                </a:moveTo>
                <a:cubicBezTo>
                  <a:pt x="7710" y="6837"/>
                  <a:pt x="8219" y="7638"/>
                  <a:pt x="8656" y="8510"/>
                </a:cubicBezTo>
                <a:lnTo>
                  <a:pt x="6692" y="8656"/>
                </a:lnTo>
                <a:cubicBezTo>
                  <a:pt x="6838" y="7783"/>
                  <a:pt x="7056" y="6837"/>
                  <a:pt x="7201" y="5965"/>
                </a:cubicBezTo>
                <a:close/>
                <a:moveTo>
                  <a:pt x="8656" y="0"/>
                </a:moveTo>
                <a:cubicBezTo>
                  <a:pt x="7929" y="73"/>
                  <a:pt x="7201" y="146"/>
                  <a:pt x="6474" y="146"/>
                </a:cubicBezTo>
                <a:cubicBezTo>
                  <a:pt x="6435" y="136"/>
                  <a:pt x="6396" y="132"/>
                  <a:pt x="6358" y="132"/>
                </a:cubicBezTo>
                <a:cubicBezTo>
                  <a:pt x="6110" y="132"/>
                  <a:pt x="5892" y="321"/>
                  <a:pt x="5892" y="510"/>
                </a:cubicBezTo>
                <a:cubicBezTo>
                  <a:pt x="5747" y="1019"/>
                  <a:pt x="5601" y="1455"/>
                  <a:pt x="5456" y="1891"/>
                </a:cubicBezTo>
                <a:cubicBezTo>
                  <a:pt x="3710" y="5892"/>
                  <a:pt x="2037" y="9965"/>
                  <a:pt x="364" y="13966"/>
                </a:cubicBezTo>
                <a:cubicBezTo>
                  <a:pt x="1" y="14838"/>
                  <a:pt x="146" y="15057"/>
                  <a:pt x="1019" y="15129"/>
                </a:cubicBezTo>
                <a:cubicBezTo>
                  <a:pt x="1964" y="15202"/>
                  <a:pt x="2910" y="15275"/>
                  <a:pt x="3855" y="15275"/>
                </a:cubicBezTo>
                <a:cubicBezTo>
                  <a:pt x="4146" y="15275"/>
                  <a:pt x="4437" y="15057"/>
                  <a:pt x="4510" y="14766"/>
                </a:cubicBezTo>
                <a:cubicBezTo>
                  <a:pt x="4874" y="13966"/>
                  <a:pt x="5237" y="13093"/>
                  <a:pt x="5674" y="12293"/>
                </a:cubicBezTo>
                <a:cubicBezTo>
                  <a:pt x="5747" y="12074"/>
                  <a:pt x="5965" y="12002"/>
                  <a:pt x="6183" y="11929"/>
                </a:cubicBezTo>
                <a:lnTo>
                  <a:pt x="8510" y="11929"/>
                </a:lnTo>
                <a:cubicBezTo>
                  <a:pt x="8510" y="12074"/>
                  <a:pt x="8656" y="12365"/>
                  <a:pt x="8729" y="12584"/>
                </a:cubicBezTo>
                <a:cubicBezTo>
                  <a:pt x="8947" y="13238"/>
                  <a:pt x="9092" y="13893"/>
                  <a:pt x="9383" y="14547"/>
                </a:cubicBezTo>
                <a:cubicBezTo>
                  <a:pt x="9447" y="14864"/>
                  <a:pt x="9786" y="15070"/>
                  <a:pt x="10112" y="15070"/>
                </a:cubicBezTo>
                <a:cubicBezTo>
                  <a:pt x="10161" y="15070"/>
                  <a:pt x="10209" y="15066"/>
                  <a:pt x="10256" y="15057"/>
                </a:cubicBezTo>
                <a:cubicBezTo>
                  <a:pt x="11347" y="14984"/>
                  <a:pt x="12365" y="14911"/>
                  <a:pt x="13384" y="14838"/>
                </a:cubicBezTo>
                <a:cubicBezTo>
                  <a:pt x="13965" y="14766"/>
                  <a:pt x="14038" y="14620"/>
                  <a:pt x="13893" y="14111"/>
                </a:cubicBezTo>
                <a:cubicBezTo>
                  <a:pt x="13747" y="13529"/>
                  <a:pt x="13456" y="13093"/>
                  <a:pt x="13311" y="12511"/>
                </a:cubicBezTo>
                <a:cubicBezTo>
                  <a:pt x="13020" y="11638"/>
                  <a:pt x="12729" y="10838"/>
                  <a:pt x="12438" y="9965"/>
                </a:cubicBezTo>
                <a:cubicBezTo>
                  <a:pt x="11493" y="6837"/>
                  <a:pt x="10474" y="3783"/>
                  <a:pt x="9529" y="655"/>
                </a:cubicBezTo>
                <a:cubicBezTo>
                  <a:pt x="9456" y="291"/>
                  <a:pt x="9092" y="0"/>
                  <a:pt x="86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8841098" y="4436267"/>
            <a:ext cx="163806" cy="169018"/>
            <a:chOff x="6109266" y="2958701"/>
            <a:chExt cx="158099" cy="163114"/>
          </a:xfrm>
        </p:grpSpPr>
        <p:sp>
          <p:nvSpPr>
            <p:cNvPr id="33" name="Google Shape;33;p4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8935156" y="4873208"/>
            <a:ext cx="69917" cy="64501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977114" y="4753869"/>
            <a:ext cx="115387" cy="121747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8247364" y="4809980"/>
            <a:ext cx="288754" cy="281235"/>
            <a:chOff x="4915097" y="219724"/>
            <a:chExt cx="427847" cy="414801"/>
          </a:xfrm>
        </p:grpSpPr>
        <p:sp>
          <p:nvSpPr>
            <p:cNvPr id="39" name="Google Shape;39;p4"/>
            <p:cNvSpPr/>
            <p:nvPr/>
          </p:nvSpPr>
          <p:spPr>
            <a:xfrm>
              <a:off x="4946857" y="255387"/>
              <a:ext cx="364328" cy="353741"/>
            </a:xfrm>
            <a:custGeom>
              <a:avLst/>
              <a:gdLst/>
              <a:ahLst/>
              <a:cxnLst/>
              <a:rect l="l" t="t" r="r" b="b"/>
              <a:pathLst>
                <a:path w="6814" h="6616" extrusionOk="0">
                  <a:moveTo>
                    <a:pt x="3565" y="0"/>
                  </a:moveTo>
                  <a:cubicBezTo>
                    <a:pt x="3248" y="832"/>
                    <a:pt x="2932" y="1624"/>
                    <a:pt x="2615" y="2456"/>
                  </a:cubicBezTo>
                  <a:cubicBezTo>
                    <a:pt x="2570" y="2545"/>
                    <a:pt x="2488" y="2597"/>
                    <a:pt x="2411" y="2597"/>
                  </a:cubicBezTo>
                  <a:cubicBezTo>
                    <a:pt x="2350" y="2597"/>
                    <a:pt x="2293" y="2565"/>
                    <a:pt x="2258" y="2496"/>
                  </a:cubicBezTo>
                  <a:cubicBezTo>
                    <a:pt x="2219" y="2575"/>
                    <a:pt x="2139" y="2575"/>
                    <a:pt x="2100" y="2575"/>
                  </a:cubicBezTo>
                  <a:cubicBezTo>
                    <a:pt x="1704" y="2575"/>
                    <a:pt x="1347" y="2575"/>
                    <a:pt x="991" y="2615"/>
                  </a:cubicBezTo>
                  <a:cubicBezTo>
                    <a:pt x="634" y="2615"/>
                    <a:pt x="317" y="2654"/>
                    <a:pt x="0" y="2694"/>
                  </a:cubicBezTo>
                  <a:cubicBezTo>
                    <a:pt x="476" y="3328"/>
                    <a:pt x="1070" y="3843"/>
                    <a:pt x="1783" y="4159"/>
                  </a:cubicBezTo>
                  <a:cubicBezTo>
                    <a:pt x="1941" y="4278"/>
                    <a:pt x="1941" y="4476"/>
                    <a:pt x="1783" y="4595"/>
                  </a:cubicBezTo>
                  <a:cubicBezTo>
                    <a:pt x="1704" y="4952"/>
                    <a:pt x="1624" y="5348"/>
                    <a:pt x="1545" y="5704"/>
                  </a:cubicBezTo>
                  <a:cubicBezTo>
                    <a:pt x="1426" y="6021"/>
                    <a:pt x="1387" y="6298"/>
                    <a:pt x="1347" y="6615"/>
                  </a:cubicBezTo>
                  <a:cubicBezTo>
                    <a:pt x="1743" y="6457"/>
                    <a:pt x="2100" y="6219"/>
                    <a:pt x="2377" y="5902"/>
                  </a:cubicBezTo>
                  <a:cubicBezTo>
                    <a:pt x="2773" y="5585"/>
                    <a:pt x="3169" y="5229"/>
                    <a:pt x="3565" y="4872"/>
                  </a:cubicBezTo>
                  <a:cubicBezTo>
                    <a:pt x="3605" y="4833"/>
                    <a:pt x="3664" y="4813"/>
                    <a:pt x="3724" y="4813"/>
                  </a:cubicBezTo>
                  <a:cubicBezTo>
                    <a:pt x="3783" y="4813"/>
                    <a:pt x="3843" y="4833"/>
                    <a:pt x="3882" y="4872"/>
                  </a:cubicBezTo>
                  <a:cubicBezTo>
                    <a:pt x="3895" y="4859"/>
                    <a:pt x="3913" y="4855"/>
                    <a:pt x="3932" y="4855"/>
                  </a:cubicBezTo>
                  <a:cubicBezTo>
                    <a:pt x="3970" y="4855"/>
                    <a:pt x="4014" y="4872"/>
                    <a:pt x="4041" y="4872"/>
                  </a:cubicBezTo>
                  <a:cubicBezTo>
                    <a:pt x="4437" y="5150"/>
                    <a:pt x="4833" y="5387"/>
                    <a:pt x="5229" y="5625"/>
                  </a:cubicBezTo>
                  <a:cubicBezTo>
                    <a:pt x="5339" y="5698"/>
                    <a:pt x="5989" y="6109"/>
                    <a:pt x="6182" y="6109"/>
                  </a:cubicBezTo>
                  <a:cubicBezTo>
                    <a:pt x="6197" y="6109"/>
                    <a:pt x="6210" y="6106"/>
                    <a:pt x="6219" y="6100"/>
                  </a:cubicBezTo>
                  <a:cubicBezTo>
                    <a:pt x="6338" y="6061"/>
                    <a:pt x="6101" y="5150"/>
                    <a:pt x="6061" y="4991"/>
                  </a:cubicBezTo>
                  <a:cubicBezTo>
                    <a:pt x="5942" y="4595"/>
                    <a:pt x="5744" y="4239"/>
                    <a:pt x="5506" y="3882"/>
                  </a:cubicBezTo>
                  <a:cubicBezTo>
                    <a:pt x="5506" y="3843"/>
                    <a:pt x="5467" y="3803"/>
                    <a:pt x="5467" y="3763"/>
                  </a:cubicBezTo>
                  <a:cubicBezTo>
                    <a:pt x="5427" y="3684"/>
                    <a:pt x="5427" y="3565"/>
                    <a:pt x="5506" y="3526"/>
                  </a:cubicBezTo>
                  <a:cubicBezTo>
                    <a:pt x="5982" y="3050"/>
                    <a:pt x="6417" y="2575"/>
                    <a:pt x="6814" y="2020"/>
                  </a:cubicBezTo>
                  <a:cubicBezTo>
                    <a:pt x="6654" y="1983"/>
                    <a:pt x="6482" y="1968"/>
                    <a:pt x="6303" y="1968"/>
                  </a:cubicBezTo>
                  <a:cubicBezTo>
                    <a:pt x="5725" y="1968"/>
                    <a:pt x="5079" y="2128"/>
                    <a:pt x="4595" y="2218"/>
                  </a:cubicBezTo>
                  <a:cubicBezTo>
                    <a:pt x="4516" y="2218"/>
                    <a:pt x="4437" y="2179"/>
                    <a:pt x="4397" y="2139"/>
                  </a:cubicBezTo>
                  <a:cubicBezTo>
                    <a:pt x="4318" y="2100"/>
                    <a:pt x="4278" y="2060"/>
                    <a:pt x="4239" y="1981"/>
                  </a:cubicBezTo>
                  <a:cubicBezTo>
                    <a:pt x="4120" y="1585"/>
                    <a:pt x="4001" y="1228"/>
                    <a:pt x="3882" y="872"/>
                  </a:cubicBezTo>
                  <a:cubicBezTo>
                    <a:pt x="3803" y="555"/>
                    <a:pt x="3684" y="277"/>
                    <a:pt x="3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915097" y="219724"/>
              <a:ext cx="427847" cy="414801"/>
            </a:xfrm>
            <a:custGeom>
              <a:avLst/>
              <a:gdLst/>
              <a:ahLst/>
              <a:cxnLst/>
              <a:rect l="l" t="t" r="r" b="b"/>
              <a:pathLst>
                <a:path w="8002" h="7758" extrusionOk="0">
                  <a:moveTo>
                    <a:pt x="4159" y="627"/>
                  </a:moveTo>
                  <a:cubicBezTo>
                    <a:pt x="4278" y="905"/>
                    <a:pt x="4397" y="1222"/>
                    <a:pt x="4476" y="1539"/>
                  </a:cubicBezTo>
                  <a:cubicBezTo>
                    <a:pt x="4635" y="1895"/>
                    <a:pt x="4754" y="2252"/>
                    <a:pt x="4833" y="2608"/>
                  </a:cubicBezTo>
                  <a:cubicBezTo>
                    <a:pt x="4872" y="2687"/>
                    <a:pt x="4952" y="2767"/>
                    <a:pt x="5031" y="2767"/>
                  </a:cubicBezTo>
                  <a:cubicBezTo>
                    <a:pt x="5060" y="2825"/>
                    <a:pt x="5110" y="2861"/>
                    <a:pt x="5166" y="2861"/>
                  </a:cubicBezTo>
                  <a:cubicBezTo>
                    <a:pt x="5186" y="2861"/>
                    <a:pt x="5208" y="2856"/>
                    <a:pt x="5229" y="2846"/>
                  </a:cubicBezTo>
                  <a:cubicBezTo>
                    <a:pt x="5680" y="2786"/>
                    <a:pt x="6314" y="2634"/>
                    <a:pt x="6888" y="2634"/>
                  </a:cubicBezTo>
                  <a:cubicBezTo>
                    <a:pt x="7070" y="2634"/>
                    <a:pt x="7246" y="2649"/>
                    <a:pt x="7408" y="2687"/>
                  </a:cubicBezTo>
                  <a:cubicBezTo>
                    <a:pt x="7011" y="3242"/>
                    <a:pt x="6576" y="3717"/>
                    <a:pt x="6100" y="4193"/>
                  </a:cubicBezTo>
                  <a:cubicBezTo>
                    <a:pt x="6021" y="4272"/>
                    <a:pt x="6021" y="4351"/>
                    <a:pt x="6061" y="4430"/>
                  </a:cubicBezTo>
                  <a:cubicBezTo>
                    <a:pt x="6061" y="4470"/>
                    <a:pt x="6100" y="4510"/>
                    <a:pt x="6100" y="4549"/>
                  </a:cubicBezTo>
                  <a:cubicBezTo>
                    <a:pt x="6338" y="4906"/>
                    <a:pt x="6536" y="5262"/>
                    <a:pt x="6695" y="5658"/>
                  </a:cubicBezTo>
                  <a:cubicBezTo>
                    <a:pt x="6734" y="5817"/>
                    <a:pt x="7051" y="6649"/>
                    <a:pt x="6853" y="6767"/>
                  </a:cubicBezTo>
                  <a:cubicBezTo>
                    <a:pt x="6833" y="6780"/>
                    <a:pt x="6807" y="6785"/>
                    <a:pt x="6778" y="6785"/>
                  </a:cubicBezTo>
                  <a:cubicBezTo>
                    <a:pt x="6523" y="6785"/>
                    <a:pt x="5969" y="6359"/>
                    <a:pt x="5863" y="6252"/>
                  </a:cubicBezTo>
                  <a:cubicBezTo>
                    <a:pt x="5427" y="6054"/>
                    <a:pt x="5031" y="5817"/>
                    <a:pt x="4635" y="5539"/>
                  </a:cubicBezTo>
                  <a:cubicBezTo>
                    <a:pt x="4595" y="5500"/>
                    <a:pt x="4555" y="5500"/>
                    <a:pt x="4516" y="5500"/>
                  </a:cubicBezTo>
                  <a:cubicBezTo>
                    <a:pt x="4456" y="5460"/>
                    <a:pt x="4397" y="5440"/>
                    <a:pt x="4338" y="5440"/>
                  </a:cubicBezTo>
                  <a:cubicBezTo>
                    <a:pt x="4278" y="5440"/>
                    <a:pt x="4219" y="5460"/>
                    <a:pt x="4159" y="5500"/>
                  </a:cubicBezTo>
                  <a:cubicBezTo>
                    <a:pt x="3763" y="5856"/>
                    <a:pt x="3407" y="6213"/>
                    <a:pt x="2971" y="6569"/>
                  </a:cubicBezTo>
                  <a:cubicBezTo>
                    <a:pt x="2694" y="6886"/>
                    <a:pt x="2337" y="7124"/>
                    <a:pt x="1941" y="7282"/>
                  </a:cubicBezTo>
                  <a:cubicBezTo>
                    <a:pt x="1981" y="6965"/>
                    <a:pt x="2060" y="6649"/>
                    <a:pt x="2139" y="6371"/>
                  </a:cubicBezTo>
                  <a:cubicBezTo>
                    <a:pt x="2258" y="5975"/>
                    <a:pt x="2337" y="5619"/>
                    <a:pt x="2416" y="5223"/>
                  </a:cubicBezTo>
                  <a:cubicBezTo>
                    <a:pt x="2535" y="5143"/>
                    <a:pt x="2535" y="4906"/>
                    <a:pt x="2416" y="4826"/>
                  </a:cubicBezTo>
                  <a:cubicBezTo>
                    <a:pt x="1703" y="4510"/>
                    <a:pt x="1070" y="3995"/>
                    <a:pt x="594" y="3361"/>
                  </a:cubicBezTo>
                  <a:cubicBezTo>
                    <a:pt x="826" y="3303"/>
                    <a:pt x="1079" y="3266"/>
                    <a:pt x="1323" y="3266"/>
                  </a:cubicBezTo>
                  <a:cubicBezTo>
                    <a:pt x="1412" y="3266"/>
                    <a:pt x="1500" y="3271"/>
                    <a:pt x="1585" y="3282"/>
                  </a:cubicBezTo>
                  <a:cubicBezTo>
                    <a:pt x="1941" y="3282"/>
                    <a:pt x="2337" y="3242"/>
                    <a:pt x="2694" y="3242"/>
                  </a:cubicBezTo>
                  <a:cubicBezTo>
                    <a:pt x="2733" y="3242"/>
                    <a:pt x="2813" y="3202"/>
                    <a:pt x="2852" y="3163"/>
                  </a:cubicBezTo>
                  <a:cubicBezTo>
                    <a:pt x="2885" y="3212"/>
                    <a:pt x="2939" y="3234"/>
                    <a:pt x="2997" y="3234"/>
                  </a:cubicBezTo>
                  <a:cubicBezTo>
                    <a:pt x="3076" y="3234"/>
                    <a:pt x="3163" y="3192"/>
                    <a:pt x="3209" y="3123"/>
                  </a:cubicBezTo>
                  <a:cubicBezTo>
                    <a:pt x="3526" y="2291"/>
                    <a:pt x="3842" y="1459"/>
                    <a:pt x="4159" y="627"/>
                  </a:cubicBezTo>
                  <a:close/>
                  <a:moveTo>
                    <a:pt x="4056" y="0"/>
                  </a:moveTo>
                  <a:cubicBezTo>
                    <a:pt x="3974" y="0"/>
                    <a:pt x="3898" y="56"/>
                    <a:pt x="3842" y="113"/>
                  </a:cubicBezTo>
                  <a:cubicBezTo>
                    <a:pt x="3486" y="1024"/>
                    <a:pt x="3169" y="1935"/>
                    <a:pt x="2813" y="2846"/>
                  </a:cubicBezTo>
                  <a:cubicBezTo>
                    <a:pt x="2773" y="2806"/>
                    <a:pt x="2694" y="2806"/>
                    <a:pt x="2654" y="2806"/>
                  </a:cubicBezTo>
                  <a:cubicBezTo>
                    <a:pt x="2139" y="2806"/>
                    <a:pt x="1664" y="2846"/>
                    <a:pt x="1149" y="2846"/>
                  </a:cubicBezTo>
                  <a:cubicBezTo>
                    <a:pt x="792" y="2846"/>
                    <a:pt x="436" y="2925"/>
                    <a:pt x="119" y="3083"/>
                  </a:cubicBezTo>
                  <a:cubicBezTo>
                    <a:pt x="40" y="3123"/>
                    <a:pt x="0" y="3242"/>
                    <a:pt x="40" y="3321"/>
                  </a:cubicBezTo>
                  <a:cubicBezTo>
                    <a:pt x="357" y="4113"/>
                    <a:pt x="1188" y="4708"/>
                    <a:pt x="1941" y="5143"/>
                  </a:cubicBezTo>
                  <a:cubicBezTo>
                    <a:pt x="1783" y="5777"/>
                    <a:pt x="1664" y="6411"/>
                    <a:pt x="1545" y="7045"/>
                  </a:cubicBezTo>
                  <a:cubicBezTo>
                    <a:pt x="1466" y="7322"/>
                    <a:pt x="1426" y="7718"/>
                    <a:pt x="1862" y="7758"/>
                  </a:cubicBezTo>
                  <a:cubicBezTo>
                    <a:pt x="2258" y="7758"/>
                    <a:pt x="2773" y="7322"/>
                    <a:pt x="3090" y="7084"/>
                  </a:cubicBezTo>
                  <a:cubicBezTo>
                    <a:pt x="3526" y="6728"/>
                    <a:pt x="3961" y="6332"/>
                    <a:pt x="4397" y="5936"/>
                  </a:cubicBezTo>
                  <a:cubicBezTo>
                    <a:pt x="4872" y="6252"/>
                    <a:pt x="5427" y="6569"/>
                    <a:pt x="5942" y="6847"/>
                  </a:cubicBezTo>
                  <a:cubicBezTo>
                    <a:pt x="6193" y="6972"/>
                    <a:pt x="6619" y="7273"/>
                    <a:pt x="6963" y="7273"/>
                  </a:cubicBezTo>
                  <a:cubicBezTo>
                    <a:pt x="7052" y="7273"/>
                    <a:pt x="7136" y="7252"/>
                    <a:pt x="7209" y="7203"/>
                  </a:cubicBezTo>
                  <a:cubicBezTo>
                    <a:pt x="7526" y="6965"/>
                    <a:pt x="7289" y="6292"/>
                    <a:pt x="7249" y="5975"/>
                  </a:cubicBezTo>
                  <a:cubicBezTo>
                    <a:pt x="7091" y="5421"/>
                    <a:pt x="6853" y="4866"/>
                    <a:pt x="6536" y="4351"/>
                  </a:cubicBezTo>
                  <a:cubicBezTo>
                    <a:pt x="7051" y="3876"/>
                    <a:pt x="7526" y="3321"/>
                    <a:pt x="7922" y="2727"/>
                  </a:cubicBezTo>
                  <a:cubicBezTo>
                    <a:pt x="8002" y="2608"/>
                    <a:pt x="8002" y="2450"/>
                    <a:pt x="7883" y="2410"/>
                  </a:cubicBezTo>
                  <a:cubicBezTo>
                    <a:pt x="7578" y="2250"/>
                    <a:pt x="7222" y="2193"/>
                    <a:pt x="6851" y="2193"/>
                  </a:cubicBezTo>
                  <a:cubicBezTo>
                    <a:pt x="6304" y="2193"/>
                    <a:pt x="5724" y="2316"/>
                    <a:pt x="5229" y="2410"/>
                  </a:cubicBezTo>
                  <a:cubicBezTo>
                    <a:pt x="5110" y="1895"/>
                    <a:pt x="4912" y="1380"/>
                    <a:pt x="4714" y="905"/>
                  </a:cubicBezTo>
                  <a:cubicBezTo>
                    <a:pt x="4595" y="588"/>
                    <a:pt x="4516" y="152"/>
                    <a:pt x="4159" y="33"/>
                  </a:cubicBezTo>
                  <a:cubicBezTo>
                    <a:pt x="4125" y="10"/>
                    <a:pt x="4090" y="0"/>
                    <a:pt x="4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1310300" y="3094095"/>
            <a:ext cx="3041700" cy="12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4792029" y="3094095"/>
            <a:ext cx="3041700" cy="12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310300" y="2689900"/>
            <a:ext cx="3041700" cy="5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4792025" y="2689900"/>
            <a:ext cx="3041700" cy="5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0370" y="4402866"/>
            <a:ext cx="492109" cy="374895"/>
          </a:xfrm>
          <a:custGeom>
            <a:avLst/>
            <a:gdLst/>
            <a:ahLst/>
            <a:cxnLst/>
            <a:rect l="l" t="t" r="r" b="b"/>
            <a:pathLst>
              <a:path w="13036" h="9931" extrusionOk="0">
                <a:moveTo>
                  <a:pt x="10507" y="1110"/>
                </a:moveTo>
                <a:lnTo>
                  <a:pt x="10507" y="1110"/>
                </a:lnTo>
                <a:cubicBezTo>
                  <a:pt x="8011" y="2457"/>
                  <a:pt x="5555" y="3883"/>
                  <a:pt x="3179" y="5388"/>
                </a:cubicBezTo>
                <a:lnTo>
                  <a:pt x="3139" y="5349"/>
                </a:lnTo>
                <a:cubicBezTo>
                  <a:pt x="2307" y="5071"/>
                  <a:pt x="1555" y="4715"/>
                  <a:pt x="802" y="4319"/>
                </a:cubicBezTo>
                <a:cubicBezTo>
                  <a:pt x="4050" y="3289"/>
                  <a:pt x="7259" y="2219"/>
                  <a:pt x="10507" y="1110"/>
                </a:cubicBezTo>
                <a:close/>
                <a:moveTo>
                  <a:pt x="10903" y="1387"/>
                </a:moveTo>
                <a:cubicBezTo>
                  <a:pt x="8843" y="2932"/>
                  <a:pt x="6783" y="4477"/>
                  <a:pt x="4684" y="6062"/>
                </a:cubicBezTo>
                <a:cubicBezTo>
                  <a:pt x="4565" y="5824"/>
                  <a:pt x="4407" y="5586"/>
                  <a:pt x="4328" y="5309"/>
                </a:cubicBezTo>
                <a:lnTo>
                  <a:pt x="4288" y="5309"/>
                </a:lnTo>
                <a:cubicBezTo>
                  <a:pt x="4288" y="5269"/>
                  <a:pt x="4288" y="5230"/>
                  <a:pt x="4248" y="5190"/>
                </a:cubicBezTo>
                <a:cubicBezTo>
                  <a:pt x="6427" y="3843"/>
                  <a:pt x="8645" y="2576"/>
                  <a:pt x="10903" y="1387"/>
                </a:cubicBezTo>
                <a:close/>
                <a:moveTo>
                  <a:pt x="12369" y="872"/>
                </a:moveTo>
                <a:lnTo>
                  <a:pt x="12369" y="872"/>
                </a:lnTo>
                <a:cubicBezTo>
                  <a:pt x="11656" y="2259"/>
                  <a:pt x="10784" y="3566"/>
                  <a:pt x="9952" y="4913"/>
                </a:cubicBezTo>
                <a:lnTo>
                  <a:pt x="7140" y="9468"/>
                </a:lnTo>
                <a:cubicBezTo>
                  <a:pt x="6387" y="8478"/>
                  <a:pt x="5555" y="7607"/>
                  <a:pt x="4644" y="6775"/>
                </a:cubicBezTo>
                <a:cubicBezTo>
                  <a:pt x="4605" y="6775"/>
                  <a:pt x="4605" y="6735"/>
                  <a:pt x="4565" y="6735"/>
                </a:cubicBezTo>
                <a:cubicBezTo>
                  <a:pt x="7140" y="4754"/>
                  <a:pt x="9754" y="2813"/>
                  <a:pt x="12369" y="872"/>
                </a:cubicBezTo>
                <a:close/>
                <a:moveTo>
                  <a:pt x="12448" y="1"/>
                </a:moveTo>
                <a:cubicBezTo>
                  <a:pt x="8566" y="1387"/>
                  <a:pt x="4605" y="2695"/>
                  <a:pt x="683" y="3923"/>
                </a:cubicBezTo>
                <a:cubicBezTo>
                  <a:pt x="564" y="3962"/>
                  <a:pt x="525" y="4081"/>
                  <a:pt x="564" y="4200"/>
                </a:cubicBezTo>
                <a:lnTo>
                  <a:pt x="366" y="4081"/>
                </a:lnTo>
                <a:cubicBezTo>
                  <a:pt x="336" y="4066"/>
                  <a:pt x="307" y="4059"/>
                  <a:pt x="280" y="4059"/>
                </a:cubicBezTo>
                <a:cubicBezTo>
                  <a:pt x="95" y="4059"/>
                  <a:pt x="1" y="4374"/>
                  <a:pt x="208" y="4477"/>
                </a:cubicBezTo>
                <a:cubicBezTo>
                  <a:pt x="1079" y="4953"/>
                  <a:pt x="1990" y="5388"/>
                  <a:pt x="2941" y="5745"/>
                </a:cubicBezTo>
                <a:cubicBezTo>
                  <a:pt x="2961" y="5765"/>
                  <a:pt x="2981" y="5774"/>
                  <a:pt x="3001" y="5774"/>
                </a:cubicBezTo>
                <a:cubicBezTo>
                  <a:pt x="3020" y="5774"/>
                  <a:pt x="3040" y="5765"/>
                  <a:pt x="3060" y="5745"/>
                </a:cubicBezTo>
                <a:cubicBezTo>
                  <a:pt x="3109" y="5794"/>
                  <a:pt x="3173" y="5828"/>
                  <a:pt x="3233" y="5828"/>
                </a:cubicBezTo>
                <a:cubicBezTo>
                  <a:pt x="3271" y="5828"/>
                  <a:pt x="3307" y="5815"/>
                  <a:pt x="3337" y="5784"/>
                </a:cubicBezTo>
                <a:lnTo>
                  <a:pt x="3931" y="5428"/>
                </a:lnTo>
                <a:cubicBezTo>
                  <a:pt x="4050" y="5745"/>
                  <a:pt x="4209" y="6022"/>
                  <a:pt x="4367" y="6299"/>
                </a:cubicBezTo>
                <a:lnTo>
                  <a:pt x="3971" y="6616"/>
                </a:lnTo>
                <a:cubicBezTo>
                  <a:pt x="3769" y="6751"/>
                  <a:pt x="3910" y="6999"/>
                  <a:pt x="4102" y="6999"/>
                </a:cubicBezTo>
                <a:cubicBezTo>
                  <a:pt x="4136" y="6999"/>
                  <a:pt x="4173" y="6991"/>
                  <a:pt x="4209" y="6973"/>
                </a:cubicBezTo>
                <a:cubicBezTo>
                  <a:pt x="4248" y="6933"/>
                  <a:pt x="4248" y="6933"/>
                  <a:pt x="4288" y="6894"/>
                </a:cubicBezTo>
                <a:cubicBezTo>
                  <a:pt x="4288" y="6973"/>
                  <a:pt x="4288" y="7012"/>
                  <a:pt x="4367" y="7092"/>
                </a:cubicBezTo>
                <a:cubicBezTo>
                  <a:pt x="5318" y="7923"/>
                  <a:pt x="6189" y="8835"/>
                  <a:pt x="6982" y="9864"/>
                </a:cubicBezTo>
                <a:cubicBezTo>
                  <a:pt x="7005" y="9911"/>
                  <a:pt x="7042" y="9930"/>
                  <a:pt x="7084" y="9930"/>
                </a:cubicBezTo>
                <a:cubicBezTo>
                  <a:pt x="7114" y="9930"/>
                  <a:pt x="7147" y="9920"/>
                  <a:pt x="7180" y="9904"/>
                </a:cubicBezTo>
                <a:cubicBezTo>
                  <a:pt x="7259" y="9904"/>
                  <a:pt x="7338" y="9864"/>
                  <a:pt x="7378" y="9825"/>
                </a:cubicBezTo>
                <a:lnTo>
                  <a:pt x="10349" y="5032"/>
                </a:lnTo>
                <a:cubicBezTo>
                  <a:pt x="11339" y="3566"/>
                  <a:pt x="12210" y="2061"/>
                  <a:pt x="12963" y="516"/>
                </a:cubicBezTo>
                <a:cubicBezTo>
                  <a:pt x="12963" y="437"/>
                  <a:pt x="12963" y="397"/>
                  <a:pt x="12963" y="357"/>
                </a:cubicBezTo>
                <a:cubicBezTo>
                  <a:pt x="13035" y="213"/>
                  <a:pt x="12943" y="35"/>
                  <a:pt x="12776" y="35"/>
                </a:cubicBezTo>
                <a:cubicBezTo>
                  <a:pt x="12759" y="35"/>
                  <a:pt x="12743" y="37"/>
                  <a:pt x="12725" y="41"/>
                </a:cubicBezTo>
                <a:lnTo>
                  <a:pt x="12646" y="41"/>
                </a:lnTo>
                <a:cubicBezTo>
                  <a:pt x="12606" y="1"/>
                  <a:pt x="12527" y="1"/>
                  <a:pt x="124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597862" y="4662610"/>
            <a:ext cx="255756" cy="246961"/>
          </a:xfrm>
          <a:custGeom>
            <a:avLst/>
            <a:gdLst/>
            <a:ahLst/>
            <a:cxnLst/>
            <a:rect l="l" t="t" r="r" b="b"/>
            <a:pathLst>
              <a:path w="6775" h="6542" extrusionOk="0">
                <a:moveTo>
                  <a:pt x="3051" y="636"/>
                </a:moveTo>
                <a:cubicBezTo>
                  <a:pt x="3170" y="873"/>
                  <a:pt x="3249" y="1230"/>
                  <a:pt x="3289" y="1349"/>
                </a:cubicBezTo>
                <a:lnTo>
                  <a:pt x="3725" y="2339"/>
                </a:lnTo>
                <a:cubicBezTo>
                  <a:pt x="3749" y="2435"/>
                  <a:pt x="3816" y="2487"/>
                  <a:pt x="3892" y="2487"/>
                </a:cubicBezTo>
                <a:cubicBezTo>
                  <a:pt x="3942" y="2487"/>
                  <a:pt x="3995" y="2465"/>
                  <a:pt x="4041" y="2418"/>
                </a:cubicBezTo>
                <a:cubicBezTo>
                  <a:pt x="4081" y="2497"/>
                  <a:pt x="4160" y="2537"/>
                  <a:pt x="4240" y="2537"/>
                </a:cubicBezTo>
                <a:lnTo>
                  <a:pt x="5428" y="2458"/>
                </a:lnTo>
                <a:cubicBezTo>
                  <a:pt x="5547" y="2458"/>
                  <a:pt x="5903" y="2379"/>
                  <a:pt x="6181" y="2379"/>
                </a:cubicBezTo>
                <a:cubicBezTo>
                  <a:pt x="5943" y="2537"/>
                  <a:pt x="5547" y="2814"/>
                  <a:pt x="5467" y="2854"/>
                </a:cubicBezTo>
                <a:lnTo>
                  <a:pt x="4636" y="3607"/>
                </a:lnTo>
                <a:cubicBezTo>
                  <a:pt x="4477" y="3686"/>
                  <a:pt x="4517" y="3884"/>
                  <a:pt x="4675" y="3963"/>
                </a:cubicBezTo>
                <a:cubicBezTo>
                  <a:pt x="4855" y="4323"/>
                  <a:pt x="5494" y="5502"/>
                  <a:pt x="5727" y="5683"/>
                </a:cubicBezTo>
                <a:lnTo>
                  <a:pt x="5727" y="5683"/>
                </a:lnTo>
                <a:cubicBezTo>
                  <a:pt x="5562" y="5618"/>
                  <a:pt x="5452" y="5575"/>
                  <a:pt x="5309" y="5468"/>
                </a:cubicBezTo>
                <a:lnTo>
                  <a:pt x="4834" y="5270"/>
                </a:lnTo>
                <a:lnTo>
                  <a:pt x="3764" y="4795"/>
                </a:lnTo>
                <a:cubicBezTo>
                  <a:pt x="3734" y="4765"/>
                  <a:pt x="3704" y="4752"/>
                  <a:pt x="3673" y="4752"/>
                </a:cubicBezTo>
                <a:cubicBezTo>
                  <a:pt x="3624" y="4752"/>
                  <a:pt x="3575" y="4786"/>
                  <a:pt x="3526" y="4835"/>
                </a:cubicBezTo>
                <a:cubicBezTo>
                  <a:pt x="3501" y="4758"/>
                  <a:pt x="3426" y="4714"/>
                  <a:pt x="3354" y="4714"/>
                </a:cubicBezTo>
                <a:cubicBezTo>
                  <a:pt x="3315" y="4714"/>
                  <a:pt x="3277" y="4727"/>
                  <a:pt x="3249" y="4755"/>
                </a:cubicBezTo>
                <a:cubicBezTo>
                  <a:pt x="2734" y="5191"/>
                  <a:pt x="2219" y="5627"/>
                  <a:pt x="1665" y="5983"/>
                </a:cubicBezTo>
                <a:cubicBezTo>
                  <a:pt x="1546" y="5983"/>
                  <a:pt x="1427" y="6062"/>
                  <a:pt x="1387" y="6142"/>
                </a:cubicBezTo>
                <a:cubicBezTo>
                  <a:pt x="1374" y="6168"/>
                  <a:pt x="1365" y="6181"/>
                  <a:pt x="1362" y="6181"/>
                </a:cubicBezTo>
                <a:cubicBezTo>
                  <a:pt x="1357" y="6181"/>
                  <a:pt x="1374" y="6129"/>
                  <a:pt x="1427" y="6023"/>
                </a:cubicBezTo>
                <a:cubicBezTo>
                  <a:pt x="1506" y="5864"/>
                  <a:pt x="1546" y="5706"/>
                  <a:pt x="1585" y="5548"/>
                </a:cubicBezTo>
                <a:cubicBezTo>
                  <a:pt x="1704" y="5151"/>
                  <a:pt x="1823" y="4795"/>
                  <a:pt x="1942" y="4399"/>
                </a:cubicBezTo>
                <a:cubicBezTo>
                  <a:pt x="1942" y="4320"/>
                  <a:pt x="1942" y="4280"/>
                  <a:pt x="1863" y="4201"/>
                </a:cubicBezTo>
                <a:lnTo>
                  <a:pt x="1863" y="4201"/>
                </a:lnTo>
                <a:cubicBezTo>
                  <a:pt x="1878" y="4204"/>
                  <a:pt x="1892" y="4205"/>
                  <a:pt x="1906" y="4205"/>
                </a:cubicBezTo>
                <a:cubicBezTo>
                  <a:pt x="2077" y="4205"/>
                  <a:pt x="2168" y="3991"/>
                  <a:pt x="2021" y="3844"/>
                </a:cubicBezTo>
                <a:cubicBezTo>
                  <a:pt x="1546" y="3408"/>
                  <a:pt x="1110" y="2973"/>
                  <a:pt x="714" y="2458"/>
                </a:cubicBezTo>
                <a:lnTo>
                  <a:pt x="2061" y="2458"/>
                </a:lnTo>
                <a:cubicBezTo>
                  <a:pt x="2100" y="2458"/>
                  <a:pt x="2140" y="2418"/>
                  <a:pt x="2180" y="2418"/>
                </a:cubicBezTo>
                <a:cubicBezTo>
                  <a:pt x="2203" y="2441"/>
                  <a:pt x="2233" y="2451"/>
                  <a:pt x="2265" y="2451"/>
                </a:cubicBezTo>
                <a:cubicBezTo>
                  <a:pt x="2342" y="2451"/>
                  <a:pt x="2429" y="2395"/>
                  <a:pt x="2457" y="2339"/>
                </a:cubicBezTo>
                <a:cubicBezTo>
                  <a:pt x="2655" y="1745"/>
                  <a:pt x="2853" y="1190"/>
                  <a:pt x="3051" y="636"/>
                </a:cubicBezTo>
                <a:close/>
                <a:moveTo>
                  <a:pt x="2916" y="0"/>
                </a:moveTo>
                <a:cubicBezTo>
                  <a:pt x="2853" y="0"/>
                  <a:pt x="2785" y="44"/>
                  <a:pt x="2734" y="121"/>
                </a:cubicBezTo>
                <a:lnTo>
                  <a:pt x="2061" y="2022"/>
                </a:lnTo>
                <a:lnTo>
                  <a:pt x="2021" y="2022"/>
                </a:lnTo>
                <a:lnTo>
                  <a:pt x="239" y="2062"/>
                </a:lnTo>
                <a:cubicBezTo>
                  <a:pt x="80" y="2062"/>
                  <a:pt x="1" y="2260"/>
                  <a:pt x="80" y="2379"/>
                </a:cubicBezTo>
                <a:cubicBezTo>
                  <a:pt x="595" y="3052"/>
                  <a:pt x="1150" y="3646"/>
                  <a:pt x="1744" y="4161"/>
                </a:cubicBezTo>
                <a:cubicBezTo>
                  <a:pt x="1625" y="4161"/>
                  <a:pt x="1506" y="4201"/>
                  <a:pt x="1467" y="4320"/>
                </a:cubicBezTo>
                <a:cubicBezTo>
                  <a:pt x="1308" y="4874"/>
                  <a:pt x="1110" y="5389"/>
                  <a:pt x="991" y="5944"/>
                </a:cubicBezTo>
                <a:cubicBezTo>
                  <a:pt x="912" y="6181"/>
                  <a:pt x="872" y="6498"/>
                  <a:pt x="1229" y="6538"/>
                </a:cubicBezTo>
                <a:cubicBezTo>
                  <a:pt x="1250" y="6540"/>
                  <a:pt x="1271" y="6542"/>
                  <a:pt x="1292" y="6542"/>
                </a:cubicBezTo>
                <a:cubicBezTo>
                  <a:pt x="1597" y="6542"/>
                  <a:pt x="1960" y="6287"/>
                  <a:pt x="2219" y="6102"/>
                </a:cubicBezTo>
                <a:cubicBezTo>
                  <a:pt x="2655" y="5785"/>
                  <a:pt x="3091" y="5468"/>
                  <a:pt x="3526" y="5112"/>
                </a:cubicBezTo>
                <a:cubicBezTo>
                  <a:pt x="3526" y="5151"/>
                  <a:pt x="3566" y="5191"/>
                  <a:pt x="3606" y="5191"/>
                </a:cubicBezTo>
                <a:cubicBezTo>
                  <a:pt x="4121" y="5429"/>
                  <a:pt x="4636" y="5666"/>
                  <a:pt x="5151" y="5904"/>
                </a:cubicBezTo>
                <a:cubicBezTo>
                  <a:pt x="5314" y="5986"/>
                  <a:pt x="5552" y="6142"/>
                  <a:pt x="5762" y="6142"/>
                </a:cubicBezTo>
                <a:cubicBezTo>
                  <a:pt x="5858" y="6142"/>
                  <a:pt x="5948" y="6110"/>
                  <a:pt x="6022" y="6023"/>
                </a:cubicBezTo>
                <a:cubicBezTo>
                  <a:pt x="6220" y="5746"/>
                  <a:pt x="6022" y="5429"/>
                  <a:pt x="5864" y="5191"/>
                </a:cubicBezTo>
                <a:lnTo>
                  <a:pt x="5071" y="3805"/>
                </a:lnTo>
                <a:lnTo>
                  <a:pt x="6141" y="2893"/>
                </a:lnTo>
                <a:cubicBezTo>
                  <a:pt x="6339" y="2695"/>
                  <a:pt x="6775" y="2458"/>
                  <a:pt x="6695" y="2141"/>
                </a:cubicBezTo>
                <a:cubicBezTo>
                  <a:pt x="6650" y="1983"/>
                  <a:pt x="6490" y="1941"/>
                  <a:pt x="6324" y="1941"/>
                </a:cubicBezTo>
                <a:cubicBezTo>
                  <a:pt x="6198" y="1941"/>
                  <a:pt x="6068" y="1965"/>
                  <a:pt x="5982" y="1982"/>
                </a:cubicBezTo>
                <a:lnTo>
                  <a:pt x="4160" y="2101"/>
                </a:lnTo>
                <a:cubicBezTo>
                  <a:pt x="4121" y="2101"/>
                  <a:pt x="4081" y="2101"/>
                  <a:pt x="4081" y="2141"/>
                </a:cubicBezTo>
                <a:cubicBezTo>
                  <a:pt x="3883" y="1705"/>
                  <a:pt x="3685" y="1269"/>
                  <a:pt x="3526" y="834"/>
                </a:cubicBezTo>
                <a:cubicBezTo>
                  <a:pt x="3408" y="517"/>
                  <a:pt x="3328" y="200"/>
                  <a:pt x="3012" y="41"/>
                </a:cubicBezTo>
                <a:cubicBezTo>
                  <a:pt x="2983" y="13"/>
                  <a:pt x="2950" y="0"/>
                  <a:pt x="29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251858" y="4830961"/>
            <a:ext cx="378368" cy="241525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5"/>
          <p:cNvGrpSpPr/>
          <p:nvPr/>
        </p:nvGrpSpPr>
        <p:grpSpPr>
          <a:xfrm>
            <a:off x="80206" y="4817683"/>
            <a:ext cx="197687" cy="218649"/>
            <a:chOff x="5414907" y="2017485"/>
            <a:chExt cx="220338" cy="243702"/>
          </a:xfrm>
        </p:grpSpPr>
        <p:sp>
          <p:nvSpPr>
            <p:cNvPr id="51" name="Google Shape;51;p5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/>
          <p:nvPr/>
        </p:nvSpPr>
        <p:spPr>
          <a:xfrm>
            <a:off x="8759739" y="78649"/>
            <a:ext cx="292831" cy="275869"/>
          </a:xfrm>
          <a:custGeom>
            <a:avLst/>
            <a:gdLst/>
            <a:ahLst/>
            <a:cxnLst/>
            <a:rect l="l" t="t" r="r" b="b"/>
            <a:pathLst>
              <a:path w="7924" h="7465" extrusionOk="0">
                <a:moveTo>
                  <a:pt x="2382" y="628"/>
                </a:moveTo>
                <a:cubicBezTo>
                  <a:pt x="2532" y="628"/>
                  <a:pt x="2620" y="776"/>
                  <a:pt x="2774" y="1007"/>
                </a:cubicBezTo>
                <a:lnTo>
                  <a:pt x="3843" y="2790"/>
                </a:lnTo>
                <a:cubicBezTo>
                  <a:pt x="3903" y="2849"/>
                  <a:pt x="3972" y="2879"/>
                  <a:pt x="4036" y="2879"/>
                </a:cubicBezTo>
                <a:cubicBezTo>
                  <a:pt x="4101" y="2879"/>
                  <a:pt x="4160" y="2849"/>
                  <a:pt x="4200" y="2790"/>
                </a:cubicBezTo>
                <a:cubicBezTo>
                  <a:pt x="4239" y="2790"/>
                  <a:pt x="4279" y="2750"/>
                  <a:pt x="4318" y="2750"/>
                </a:cubicBezTo>
                <a:lnTo>
                  <a:pt x="5705" y="1562"/>
                </a:lnTo>
                <a:cubicBezTo>
                  <a:pt x="5863" y="1364"/>
                  <a:pt x="6061" y="1205"/>
                  <a:pt x="6299" y="1047"/>
                </a:cubicBezTo>
                <a:cubicBezTo>
                  <a:pt x="6436" y="956"/>
                  <a:pt x="6515" y="911"/>
                  <a:pt x="6573" y="911"/>
                </a:cubicBezTo>
                <a:cubicBezTo>
                  <a:pt x="6666" y="911"/>
                  <a:pt x="6707" y="1025"/>
                  <a:pt x="6854" y="1245"/>
                </a:cubicBezTo>
                <a:cubicBezTo>
                  <a:pt x="6933" y="1364"/>
                  <a:pt x="7408" y="1918"/>
                  <a:pt x="7329" y="2037"/>
                </a:cubicBezTo>
                <a:cubicBezTo>
                  <a:pt x="7289" y="2156"/>
                  <a:pt x="6774" y="2354"/>
                  <a:pt x="6695" y="2394"/>
                </a:cubicBezTo>
                <a:lnTo>
                  <a:pt x="5150" y="3344"/>
                </a:lnTo>
                <a:cubicBezTo>
                  <a:pt x="5111" y="3384"/>
                  <a:pt x="5111" y="3384"/>
                  <a:pt x="5071" y="3424"/>
                </a:cubicBezTo>
                <a:cubicBezTo>
                  <a:pt x="4952" y="3463"/>
                  <a:pt x="4873" y="3503"/>
                  <a:pt x="4754" y="3582"/>
                </a:cubicBezTo>
                <a:cubicBezTo>
                  <a:pt x="4675" y="3622"/>
                  <a:pt x="4635" y="3741"/>
                  <a:pt x="4675" y="3820"/>
                </a:cubicBezTo>
                <a:cubicBezTo>
                  <a:pt x="4517" y="3899"/>
                  <a:pt x="4437" y="4097"/>
                  <a:pt x="4596" y="4216"/>
                </a:cubicBezTo>
                <a:lnTo>
                  <a:pt x="5824" y="5444"/>
                </a:lnTo>
                <a:cubicBezTo>
                  <a:pt x="5982" y="5642"/>
                  <a:pt x="6180" y="5800"/>
                  <a:pt x="6339" y="5998"/>
                </a:cubicBezTo>
                <a:cubicBezTo>
                  <a:pt x="6656" y="6315"/>
                  <a:pt x="6339" y="6355"/>
                  <a:pt x="6022" y="6553"/>
                </a:cubicBezTo>
                <a:cubicBezTo>
                  <a:pt x="5943" y="6593"/>
                  <a:pt x="5467" y="6989"/>
                  <a:pt x="5388" y="6989"/>
                </a:cubicBezTo>
                <a:cubicBezTo>
                  <a:pt x="5269" y="6949"/>
                  <a:pt x="5031" y="6474"/>
                  <a:pt x="4952" y="6434"/>
                </a:cubicBezTo>
                <a:cubicBezTo>
                  <a:pt x="4596" y="5959"/>
                  <a:pt x="4239" y="5523"/>
                  <a:pt x="3883" y="5048"/>
                </a:cubicBezTo>
                <a:cubicBezTo>
                  <a:pt x="3843" y="5008"/>
                  <a:pt x="3803" y="4969"/>
                  <a:pt x="3764" y="4969"/>
                </a:cubicBezTo>
                <a:cubicBezTo>
                  <a:pt x="3737" y="4863"/>
                  <a:pt x="3641" y="4792"/>
                  <a:pt x="3544" y="4792"/>
                </a:cubicBezTo>
                <a:cubicBezTo>
                  <a:pt x="3495" y="4792"/>
                  <a:pt x="3447" y="4810"/>
                  <a:pt x="3407" y="4850"/>
                </a:cubicBezTo>
                <a:cubicBezTo>
                  <a:pt x="3011" y="5167"/>
                  <a:pt x="2615" y="5483"/>
                  <a:pt x="2219" y="5800"/>
                </a:cubicBezTo>
                <a:cubicBezTo>
                  <a:pt x="1958" y="6029"/>
                  <a:pt x="1562" y="6553"/>
                  <a:pt x="1209" y="6553"/>
                </a:cubicBezTo>
                <a:cubicBezTo>
                  <a:pt x="1134" y="6553"/>
                  <a:pt x="1061" y="6530"/>
                  <a:pt x="991" y="6474"/>
                </a:cubicBezTo>
                <a:cubicBezTo>
                  <a:pt x="357" y="5998"/>
                  <a:pt x="991" y="5602"/>
                  <a:pt x="1427" y="5246"/>
                </a:cubicBezTo>
                <a:lnTo>
                  <a:pt x="2813" y="4137"/>
                </a:lnTo>
                <a:cubicBezTo>
                  <a:pt x="2853" y="4097"/>
                  <a:pt x="2892" y="4018"/>
                  <a:pt x="2892" y="3939"/>
                </a:cubicBezTo>
                <a:cubicBezTo>
                  <a:pt x="3051" y="3899"/>
                  <a:pt x="3090" y="3741"/>
                  <a:pt x="3011" y="3622"/>
                </a:cubicBezTo>
                <a:lnTo>
                  <a:pt x="1229" y="1324"/>
                </a:lnTo>
                <a:lnTo>
                  <a:pt x="2061" y="770"/>
                </a:lnTo>
                <a:cubicBezTo>
                  <a:pt x="2200" y="672"/>
                  <a:pt x="2300" y="628"/>
                  <a:pt x="2382" y="628"/>
                </a:cubicBezTo>
                <a:close/>
                <a:moveTo>
                  <a:pt x="2487" y="1"/>
                </a:moveTo>
                <a:cubicBezTo>
                  <a:pt x="2463" y="1"/>
                  <a:pt x="2440" y="5"/>
                  <a:pt x="2417" y="17"/>
                </a:cubicBezTo>
                <a:cubicBezTo>
                  <a:pt x="1902" y="255"/>
                  <a:pt x="1427" y="572"/>
                  <a:pt x="991" y="928"/>
                </a:cubicBezTo>
                <a:cubicBezTo>
                  <a:pt x="912" y="968"/>
                  <a:pt x="872" y="1047"/>
                  <a:pt x="912" y="1126"/>
                </a:cubicBezTo>
                <a:cubicBezTo>
                  <a:pt x="753" y="1166"/>
                  <a:pt x="674" y="1324"/>
                  <a:pt x="793" y="1483"/>
                </a:cubicBezTo>
                <a:lnTo>
                  <a:pt x="2536" y="3741"/>
                </a:lnTo>
                <a:cubicBezTo>
                  <a:pt x="1783" y="4295"/>
                  <a:pt x="1031" y="4889"/>
                  <a:pt x="357" y="5563"/>
                </a:cubicBezTo>
                <a:cubicBezTo>
                  <a:pt x="1" y="5919"/>
                  <a:pt x="318" y="6315"/>
                  <a:pt x="595" y="6672"/>
                </a:cubicBezTo>
                <a:cubicBezTo>
                  <a:pt x="792" y="6925"/>
                  <a:pt x="969" y="7159"/>
                  <a:pt x="1211" y="7159"/>
                </a:cubicBezTo>
                <a:cubicBezTo>
                  <a:pt x="1310" y="7159"/>
                  <a:pt x="1420" y="7120"/>
                  <a:pt x="1546" y="7028"/>
                </a:cubicBezTo>
                <a:cubicBezTo>
                  <a:pt x="1942" y="6751"/>
                  <a:pt x="2219" y="6395"/>
                  <a:pt x="2576" y="6117"/>
                </a:cubicBezTo>
                <a:cubicBezTo>
                  <a:pt x="2932" y="5840"/>
                  <a:pt x="3209" y="5642"/>
                  <a:pt x="3566" y="5365"/>
                </a:cubicBezTo>
                <a:lnTo>
                  <a:pt x="4477" y="6513"/>
                </a:lnTo>
                <a:cubicBezTo>
                  <a:pt x="4675" y="6791"/>
                  <a:pt x="4913" y="7266"/>
                  <a:pt x="5230" y="7424"/>
                </a:cubicBezTo>
                <a:cubicBezTo>
                  <a:pt x="5285" y="7452"/>
                  <a:pt x="5343" y="7464"/>
                  <a:pt x="5405" y="7464"/>
                </a:cubicBezTo>
                <a:cubicBezTo>
                  <a:pt x="5785" y="7464"/>
                  <a:pt x="6264" y="6995"/>
                  <a:pt x="6537" y="6791"/>
                </a:cubicBezTo>
                <a:cubicBezTo>
                  <a:pt x="6933" y="6553"/>
                  <a:pt x="7250" y="6315"/>
                  <a:pt x="6893" y="5880"/>
                </a:cubicBezTo>
                <a:cubicBezTo>
                  <a:pt x="6299" y="5206"/>
                  <a:pt x="5665" y="4572"/>
                  <a:pt x="5031" y="3978"/>
                </a:cubicBezTo>
                <a:lnTo>
                  <a:pt x="5071" y="3978"/>
                </a:lnTo>
                <a:cubicBezTo>
                  <a:pt x="5150" y="3939"/>
                  <a:pt x="5269" y="3899"/>
                  <a:pt x="5388" y="3859"/>
                </a:cubicBezTo>
                <a:cubicBezTo>
                  <a:pt x="5507" y="3859"/>
                  <a:pt x="5586" y="3780"/>
                  <a:pt x="5626" y="3661"/>
                </a:cubicBezTo>
                <a:lnTo>
                  <a:pt x="6972" y="2829"/>
                </a:lnTo>
                <a:cubicBezTo>
                  <a:pt x="7210" y="2671"/>
                  <a:pt x="7725" y="2473"/>
                  <a:pt x="7804" y="2196"/>
                </a:cubicBezTo>
                <a:cubicBezTo>
                  <a:pt x="7923" y="1918"/>
                  <a:pt x="7685" y="1760"/>
                  <a:pt x="7606" y="1601"/>
                </a:cubicBezTo>
                <a:cubicBezTo>
                  <a:pt x="7369" y="1126"/>
                  <a:pt x="7091" y="730"/>
                  <a:pt x="6774" y="373"/>
                </a:cubicBezTo>
                <a:cubicBezTo>
                  <a:pt x="6728" y="327"/>
                  <a:pt x="6682" y="308"/>
                  <a:pt x="6635" y="308"/>
                </a:cubicBezTo>
                <a:cubicBezTo>
                  <a:pt x="6602" y="308"/>
                  <a:pt x="6570" y="317"/>
                  <a:pt x="6537" y="334"/>
                </a:cubicBezTo>
                <a:cubicBezTo>
                  <a:pt x="6141" y="572"/>
                  <a:pt x="5784" y="849"/>
                  <a:pt x="5467" y="1205"/>
                </a:cubicBezTo>
                <a:lnTo>
                  <a:pt x="4120" y="2354"/>
                </a:lnTo>
                <a:lnTo>
                  <a:pt x="3407" y="1166"/>
                </a:lnTo>
                <a:cubicBezTo>
                  <a:pt x="3209" y="770"/>
                  <a:pt x="2932" y="413"/>
                  <a:pt x="2655" y="57"/>
                </a:cubicBezTo>
                <a:cubicBezTo>
                  <a:pt x="2599" y="29"/>
                  <a:pt x="2543" y="1"/>
                  <a:pt x="24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>
            <a:off x="8568233" y="420105"/>
            <a:ext cx="292779" cy="271026"/>
            <a:chOff x="1412390" y="2258211"/>
            <a:chExt cx="620689" cy="574573"/>
          </a:xfrm>
        </p:grpSpPr>
        <p:sp>
          <p:nvSpPr>
            <p:cNvPr id="56" name="Google Shape;56;p5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5"/>
          <p:cNvSpPr/>
          <p:nvPr/>
        </p:nvSpPr>
        <p:spPr>
          <a:xfrm>
            <a:off x="8175324" y="121886"/>
            <a:ext cx="230335" cy="312087"/>
          </a:xfrm>
          <a:custGeom>
            <a:avLst/>
            <a:gdLst/>
            <a:ahLst/>
            <a:cxnLst/>
            <a:rect l="l" t="t" r="r" b="b"/>
            <a:pathLst>
              <a:path w="6412" h="8689" extrusionOk="0">
                <a:moveTo>
                  <a:pt x="1262" y="565"/>
                </a:moveTo>
                <a:cubicBezTo>
                  <a:pt x="2252" y="1001"/>
                  <a:pt x="3164" y="1556"/>
                  <a:pt x="3995" y="2190"/>
                </a:cubicBezTo>
                <a:lnTo>
                  <a:pt x="3045" y="2704"/>
                </a:lnTo>
                <a:cubicBezTo>
                  <a:pt x="2821" y="2816"/>
                  <a:pt x="2984" y="3104"/>
                  <a:pt x="3169" y="3104"/>
                </a:cubicBezTo>
                <a:cubicBezTo>
                  <a:pt x="3180" y="3104"/>
                  <a:pt x="3192" y="3103"/>
                  <a:pt x="3203" y="3101"/>
                </a:cubicBezTo>
                <a:cubicBezTo>
                  <a:pt x="3679" y="3932"/>
                  <a:pt x="4114" y="4764"/>
                  <a:pt x="4550" y="5636"/>
                </a:cubicBezTo>
                <a:cubicBezTo>
                  <a:pt x="4867" y="6111"/>
                  <a:pt x="5144" y="6587"/>
                  <a:pt x="5342" y="7101"/>
                </a:cubicBezTo>
                <a:cubicBezTo>
                  <a:pt x="5515" y="7552"/>
                  <a:pt x="5689" y="8214"/>
                  <a:pt x="5173" y="8214"/>
                </a:cubicBezTo>
                <a:cubicBezTo>
                  <a:pt x="5099" y="8214"/>
                  <a:pt x="5011" y="8201"/>
                  <a:pt x="4907" y="8171"/>
                </a:cubicBezTo>
                <a:cubicBezTo>
                  <a:pt x="4233" y="7973"/>
                  <a:pt x="3797" y="6547"/>
                  <a:pt x="3441" y="5913"/>
                </a:cubicBezTo>
                <a:cubicBezTo>
                  <a:pt x="2966" y="5002"/>
                  <a:pt x="2490" y="4091"/>
                  <a:pt x="2015" y="3180"/>
                </a:cubicBezTo>
                <a:cubicBezTo>
                  <a:pt x="1993" y="3114"/>
                  <a:pt x="1935" y="3085"/>
                  <a:pt x="1874" y="3085"/>
                </a:cubicBezTo>
                <a:cubicBezTo>
                  <a:pt x="1825" y="3085"/>
                  <a:pt x="1773" y="3105"/>
                  <a:pt x="1738" y="3140"/>
                </a:cubicBezTo>
                <a:lnTo>
                  <a:pt x="1658" y="3140"/>
                </a:lnTo>
                <a:lnTo>
                  <a:pt x="589" y="3695"/>
                </a:lnTo>
                <a:cubicBezTo>
                  <a:pt x="826" y="2665"/>
                  <a:pt x="1064" y="1595"/>
                  <a:pt x="1262" y="565"/>
                </a:cubicBezTo>
                <a:close/>
                <a:moveTo>
                  <a:pt x="1139" y="1"/>
                </a:moveTo>
                <a:cubicBezTo>
                  <a:pt x="1013" y="1"/>
                  <a:pt x="906" y="72"/>
                  <a:pt x="906" y="169"/>
                </a:cubicBezTo>
                <a:cubicBezTo>
                  <a:pt x="628" y="1477"/>
                  <a:pt x="311" y="2784"/>
                  <a:pt x="34" y="4051"/>
                </a:cubicBezTo>
                <a:cubicBezTo>
                  <a:pt x="1" y="4185"/>
                  <a:pt x="136" y="4347"/>
                  <a:pt x="275" y="4347"/>
                </a:cubicBezTo>
                <a:cubicBezTo>
                  <a:pt x="300" y="4347"/>
                  <a:pt x="326" y="4341"/>
                  <a:pt x="351" y="4329"/>
                </a:cubicBezTo>
                <a:lnTo>
                  <a:pt x="1738" y="3616"/>
                </a:lnTo>
                <a:cubicBezTo>
                  <a:pt x="2451" y="5042"/>
                  <a:pt x="3203" y="6428"/>
                  <a:pt x="3956" y="7775"/>
                </a:cubicBezTo>
                <a:cubicBezTo>
                  <a:pt x="4279" y="8362"/>
                  <a:pt x="4537" y="8689"/>
                  <a:pt x="5004" y="8689"/>
                </a:cubicBezTo>
                <a:cubicBezTo>
                  <a:pt x="5167" y="8689"/>
                  <a:pt x="5355" y="8649"/>
                  <a:pt x="5580" y="8567"/>
                </a:cubicBezTo>
                <a:cubicBezTo>
                  <a:pt x="6412" y="8290"/>
                  <a:pt x="6333" y="7933"/>
                  <a:pt x="5936" y="7220"/>
                </a:cubicBezTo>
                <a:lnTo>
                  <a:pt x="3639" y="2903"/>
                </a:lnTo>
                <a:lnTo>
                  <a:pt x="4550" y="2388"/>
                </a:lnTo>
                <a:cubicBezTo>
                  <a:pt x="4669" y="2348"/>
                  <a:pt x="4669" y="2150"/>
                  <a:pt x="4550" y="2071"/>
                </a:cubicBezTo>
                <a:cubicBezTo>
                  <a:pt x="3679" y="1160"/>
                  <a:pt x="2292" y="645"/>
                  <a:pt x="1223" y="11"/>
                </a:cubicBezTo>
                <a:cubicBezTo>
                  <a:pt x="1195" y="4"/>
                  <a:pt x="1166" y="1"/>
                  <a:pt x="11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 rot="2699799">
            <a:off x="8559078" y="243561"/>
            <a:ext cx="136823" cy="144365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 rot="2699799">
            <a:off x="8475186" y="153396"/>
            <a:ext cx="82906" cy="76484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subTitle" idx="1"/>
          </p:nvPr>
        </p:nvSpPr>
        <p:spPr>
          <a:xfrm>
            <a:off x="2332950" y="1817786"/>
            <a:ext cx="4478100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2332950" y="3401568"/>
            <a:ext cx="4478100" cy="6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subTitle" idx="1"/>
          </p:nvPr>
        </p:nvSpPr>
        <p:spPr>
          <a:xfrm>
            <a:off x="1467800" y="1855570"/>
            <a:ext cx="29136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subTitle" idx="2"/>
          </p:nvPr>
        </p:nvSpPr>
        <p:spPr>
          <a:xfrm>
            <a:off x="1466588" y="2063690"/>
            <a:ext cx="29160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3"/>
          </p:nvPr>
        </p:nvSpPr>
        <p:spPr>
          <a:xfrm>
            <a:off x="4759463" y="1855570"/>
            <a:ext cx="2911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4"/>
          </p:nvPr>
        </p:nvSpPr>
        <p:spPr>
          <a:xfrm>
            <a:off x="4757075" y="2063690"/>
            <a:ext cx="29160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8" name="Google Shape;228;p15"/>
          <p:cNvSpPr txBox="1">
            <a:spLocks noGrp="1"/>
          </p:cNvSpPr>
          <p:nvPr>
            <p:ph type="subTitle" idx="5"/>
          </p:nvPr>
        </p:nvSpPr>
        <p:spPr>
          <a:xfrm>
            <a:off x="1469016" y="3673271"/>
            <a:ext cx="2911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6"/>
          </p:nvPr>
        </p:nvSpPr>
        <p:spPr>
          <a:xfrm>
            <a:off x="1467804" y="3881388"/>
            <a:ext cx="29136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7"/>
          </p:nvPr>
        </p:nvSpPr>
        <p:spPr>
          <a:xfrm>
            <a:off x="4757075" y="3673267"/>
            <a:ext cx="29160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ubTitle" idx="8"/>
          </p:nvPr>
        </p:nvSpPr>
        <p:spPr>
          <a:xfrm>
            <a:off x="4757075" y="3881388"/>
            <a:ext cx="29160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232" name="Google Shape;232;p15"/>
          <p:cNvGrpSpPr/>
          <p:nvPr/>
        </p:nvGrpSpPr>
        <p:grpSpPr>
          <a:xfrm rot="3198591">
            <a:off x="8436984" y="146533"/>
            <a:ext cx="552366" cy="574107"/>
            <a:chOff x="6038323" y="506808"/>
            <a:chExt cx="2625549" cy="2728894"/>
          </a:xfrm>
        </p:grpSpPr>
        <p:sp>
          <p:nvSpPr>
            <p:cNvPr id="233" name="Google Shape;233;p15"/>
            <p:cNvSpPr/>
            <p:nvPr/>
          </p:nvSpPr>
          <p:spPr>
            <a:xfrm>
              <a:off x="6860206" y="1334081"/>
              <a:ext cx="1714992" cy="1577986"/>
            </a:xfrm>
            <a:custGeom>
              <a:avLst/>
              <a:gdLst/>
              <a:ahLst/>
              <a:cxnLst/>
              <a:rect l="l" t="t" r="r" b="b"/>
              <a:pathLst>
                <a:path w="11489" h="10571" extrusionOk="0">
                  <a:moveTo>
                    <a:pt x="5953" y="410"/>
                  </a:moveTo>
                  <a:cubicBezTo>
                    <a:pt x="7104" y="410"/>
                    <a:pt x="8209" y="858"/>
                    <a:pt x="9032" y="1681"/>
                  </a:cubicBezTo>
                  <a:cubicBezTo>
                    <a:pt x="9785" y="2355"/>
                    <a:pt x="10340" y="3226"/>
                    <a:pt x="10538" y="4256"/>
                  </a:cubicBezTo>
                  <a:cubicBezTo>
                    <a:pt x="10617" y="4652"/>
                    <a:pt x="10617" y="5048"/>
                    <a:pt x="10577" y="5445"/>
                  </a:cubicBezTo>
                  <a:cubicBezTo>
                    <a:pt x="10458" y="6831"/>
                    <a:pt x="9785" y="8099"/>
                    <a:pt x="8715" y="9010"/>
                  </a:cubicBezTo>
                  <a:cubicBezTo>
                    <a:pt x="7760" y="9768"/>
                    <a:pt x="6722" y="10306"/>
                    <a:pt x="5533" y="10306"/>
                  </a:cubicBezTo>
                  <a:cubicBezTo>
                    <a:pt x="5293" y="10306"/>
                    <a:pt x="5047" y="10284"/>
                    <a:pt x="4794" y="10238"/>
                  </a:cubicBezTo>
                  <a:cubicBezTo>
                    <a:pt x="3407" y="10000"/>
                    <a:pt x="2179" y="9168"/>
                    <a:pt x="1466" y="7901"/>
                  </a:cubicBezTo>
                  <a:cubicBezTo>
                    <a:pt x="1387" y="7703"/>
                    <a:pt x="1308" y="7504"/>
                    <a:pt x="1229" y="7267"/>
                  </a:cubicBezTo>
                  <a:cubicBezTo>
                    <a:pt x="912" y="6395"/>
                    <a:pt x="872" y="5405"/>
                    <a:pt x="1189" y="4494"/>
                  </a:cubicBezTo>
                  <a:cubicBezTo>
                    <a:pt x="1229" y="4177"/>
                    <a:pt x="1308" y="3900"/>
                    <a:pt x="1387" y="3583"/>
                  </a:cubicBezTo>
                  <a:cubicBezTo>
                    <a:pt x="1744" y="2949"/>
                    <a:pt x="2140" y="2394"/>
                    <a:pt x="2615" y="1840"/>
                  </a:cubicBezTo>
                  <a:cubicBezTo>
                    <a:pt x="3249" y="1206"/>
                    <a:pt x="4041" y="731"/>
                    <a:pt x="4913" y="533"/>
                  </a:cubicBezTo>
                  <a:cubicBezTo>
                    <a:pt x="5259" y="451"/>
                    <a:pt x="5608" y="410"/>
                    <a:pt x="5953" y="410"/>
                  </a:cubicBezTo>
                  <a:close/>
                  <a:moveTo>
                    <a:pt x="6161" y="1"/>
                  </a:moveTo>
                  <a:cubicBezTo>
                    <a:pt x="4404" y="1"/>
                    <a:pt x="2692" y="789"/>
                    <a:pt x="1546" y="2236"/>
                  </a:cubicBezTo>
                  <a:cubicBezTo>
                    <a:pt x="1466" y="2315"/>
                    <a:pt x="1387" y="2434"/>
                    <a:pt x="1308" y="2553"/>
                  </a:cubicBezTo>
                  <a:cubicBezTo>
                    <a:pt x="833" y="3028"/>
                    <a:pt x="516" y="3583"/>
                    <a:pt x="357" y="4256"/>
                  </a:cubicBezTo>
                  <a:cubicBezTo>
                    <a:pt x="1" y="5920"/>
                    <a:pt x="476" y="7663"/>
                    <a:pt x="1665" y="8891"/>
                  </a:cubicBezTo>
                  <a:cubicBezTo>
                    <a:pt x="2692" y="9991"/>
                    <a:pt x="4110" y="10571"/>
                    <a:pt x="5542" y="10571"/>
                  </a:cubicBezTo>
                  <a:cubicBezTo>
                    <a:pt x="6484" y="10571"/>
                    <a:pt x="7432" y="10320"/>
                    <a:pt x="8280" y="9802"/>
                  </a:cubicBezTo>
                  <a:cubicBezTo>
                    <a:pt x="9032" y="9287"/>
                    <a:pt x="9706" y="8653"/>
                    <a:pt x="10181" y="7901"/>
                  </a:cubicBezTo>
                  <a:cubicBezTo>
                    <a:pt x="11211" y="6633"/>
                    <a:pt x="11488" y="4930"/>
                    <a:pt x="10973" y="3385"/>
                  </a:cubicBezTo>
                  <a:cubicBezTo>
                    <a:pt x="10498" y="1919"/>
                    <a:pt x="9706" y="1008"/>
                    <a:pt x="8517" y="493"/>
                  </a:cubicBezTo>
                  <a:cubicBezTo>
                    <a:pt x="7754" y="161"/>
                    <a:pt x="6953" y="1"/>
                    <a:pt x="6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8415304" y="506808"/>
              <a:ext cx="189427" cy="179578"/>
            </a:xfrm>
            <a:custGeom>
              <a:avLst/>
              <a:gdLst/>
              <a:ahLst/>
              <a:cxnLst/>
              <a:rect l="l" t="t" r="r" b="b"/>
              <a:pathLst>
                <a:path w="1269" h="1203" extrusionOk="0">
                  <a:moveTo>
                    <a:pt x="400" y="0"/>
                  </a:moveTo>
                  <a:cubicBezTo>
                    <a:pt x="347" y="0"/>
                    <a:pt x="293" y="5"/>
                    <a:pt x="238" y="14"/>
                  </a:cubicBezTo>
                  <a:cubicBezTo>
                    <a:pt x="159" y="54"/>
                    <a:pt x="80" y="93"/>
                    <a:pt x="1" y="172"/>
                  </a:cubicBezTo>
                  <a:cubicBezTo>
                    <a:pt x="80" y="212"/>
                    <a:pt x="120" y="331"/>
                    <a:pt x="199" y="331"/>
                  </a:cubicBezTo>
                  <a:cubicBezTo>
                    <a:pt x="476" y="450"/>
                    <a:pt x="753" y="648"/>
                    <a:pt x="912" y="925"/>
                  </a:cubicBezTo>
                  <a:cubicBezTo>
                    <a:pt x="991" y="1044"/>
                    <a:pt x="1110" y="1123"/>
                    <a:pt x="1229" y="1202"/>
                  </a:cubicBezTo>
                  <a:cubicBezTo>
                    <a:pt x="1229" y="1044"/>
                    <a:pt x="1268" y="885"/>
                    <a:pt x="1268" y="727"/>
                  </a:cubicBezTo>
                  <a:lnTo>
                    <a:pt x="1268" y="648"/>
                  </a:lnTo>
                  <a:cubicBezTo>
                    <a:pt x="1163" y="262"/>
                    <a:pt x="810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8190652" y="555919"/>
              <a:ext cx="248539" cy="171816"/>
            </a:xfrm>
            <a:custGeom>
              <a:avLst/>
              <a:gdLst/>
              <a:ahLst/>
              <a:cxnLst/>
              <a:rect l="l" t="t" r="r" b="b"/>
              <a:pathLst>
                <a:path w="1665" h="1151" extrusionOk="0">
                  <a:moveTo>
                    <a:pt x="505" y="1"/>
                  </a:moveTo>
                  <a:cubicBezTo>
                    <a:pt x="404" y="1"/>
                    <a:pt x="301" y="14"/>
                    <a:pt x="199" y="41"/>
                  </a:cubicBezTo>
                  <a:cubicBezTo>
                    <a:pt x="119" y="41"/>
                    <a:pt x="80" y="121"/>
                    <a:pt x="1" y="160"/>
                  </a:cubicBezTo>
                  <a:cubicBezTo>
                    <a:pt x="40" y="240"/>
                    <a:pt x="119" y="279"/>
                    <a:pt x="159" y="319"/>
                  </a:cubicBezTo>
                  <a:cubicBezTo>
                    <a:pt x="238" y="358"/>
                    <a:pt x="357" y="358"/>
                    <a:pt x="436" y="398"/>
                  </a:cubicBezTo>
                  <a:cubicBezTo>
                    <a:pt x="793" y="398"/>
                    <a:pt x="1070" y="596"/>
                    <a:pt x="1268" y="873"/>
                  </a:cubicBezTo>
                  <a:cubicBezTo>
                    <a:pt x="1308" y="953"/>
                    <a:pt x="1347" y="992"/>
                    <a:pt x="1427" y="1071"/>
                  </a:cubicBezTo>
                  <a:cubicBezTo>
                    <a:pt x="1466" y="1111"/>
                    <a:pt x="1545" y="1151"/>
                    <a:pt x="1585" y="1151"/>
                  </a:cubicBezTo>
                  <a:cubicBezTo>
                    <a:pt x="1625" y="1071"/>
                    <a:pt x="1664" y="992"/>
                    <a:pt x="1664" y="953"/>
                  </a:cubicBezTo>
                  <a:cubicBezTo>
                    <a:pt x="1664" y="873"/>
                    <a:pt x="1664" y="834"/>
                    <a:pt x="1625" y="794"/>
                  </a:cubicBezTo>
                  <a:cubicBezTo>
                    <a:pt x="1428" y="303"/>
                    <a:pt x="988" y="1"/>
                    <a:pt x="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6393139" y="745496"/>
              <a:ext cx="2270733" cy="2490206"/>
            </a:xfrm>
            <a:custGeom>
              <a:avLst/>
              <a:gdLst/>
              <a:ahLst/>
              <a:cxnLst/>
              <a:rect l="l" t="t" r="r" b="b"/>
              <a:pathLst>
                <a:path w="15212" h="16682" extrusionOk="0">
                  <a:moveTo>
                    <a:pt x="11564" y="417"/>
                  </a:moveTo>
                  <a:cubicBezTo>
                    <a:pt x="11898" y="417"/>
                    <a:pt x="12234" y="478"/>
                    <a:pt x="12558" y="594"/>
                  </a:cubicBezTo>
                  <a:cubicBezTo>
                    <a:pt x="13072" y="792"/>
                    <a:pt x="13429" y="1267"/>
                    <a:pt x="13548" y="1782"/>
                  </a:cubicBezTo>
                  <a:cubicBezTo>
                    <a:pt x="13667" y="2297"/>
                    <a:pt x="13667" y="2812"/>
                    <a:pt x="13469" y="3327"/>
                  </a:cubicBezTo>
                  <a:lnTo>
                    <a:pt x="9389" y="1980"/>
                  </a:lnTo>
                  <a:cubicBezTo>
                    <a:pt x="9547" y="1227"/>
                    <a:pt x="10141" y="673"/>
                    <a:pt x="10854" y="514"/>
                  </a:cubicBezTo>
                  <a:cubicBezTo>
                    <a:pt x="11086" y="448"/>
                    <a:pt x="11324" y="417"/>
                    <a:pt x="11564" y="417"/>
                  </a:cubicBezTo>
                  <a:close/>
                  <a:moveTo>
                    <a:pt x="3169" y="5268"/>
                  </a:moveTo>
                  <a:cubicBezTo>
                    <a:pt x="2694" y="6575"/>
                    <a:pt x="2219" y="7764"/>
                    <a:pt x="1783" y="8952"/>
                  </a:cubicBezTo>
                  <a:cubicBezTo>
                    <a:pt x="1704" y="8952"/>
                    <a:pt x="1585" y="8912"/>
                    <a:pt x="1506" y="8912"/>
                  </a:cubicBezTo>
                  <a:cubicBezTo>
                    <a:pt x="912" y="8635"/>
                    <a:pt x="515" y="8041"/>
                    <a:pt x="515" y="7367"/>
                  </a:cubicBezTo>
                  <a:cubicBezTo>
                    <a:pt x="476" y="6456"/>
                    <a:pt x="1110" y="5624"/>
                    <a:pt x="1981" y="5347"/>
                  </a:cubicBezTo>
                  <a:cubicBezTo>
                    <a:pt x="2377" y="5308"/>
                    <a:pt x="2773" y="5268"/>
                    <a:pt x="3169" y="5268"/>
                  </a:cubicBezTo>
                  <a:close/>
                  <a:moveTo>
                    <a:pt x="9290" y="3904"/>
                  </a:moveTo>
                  <a:cubicBezTo>
                    <a:pt x="10082" y="3904"/>
                    <a:pt x="10883" y="4064"/>
                    <a:pt x="11646" y="4396"/>
                  </a:cubicBezTo>
                  <a:cubicBezTo>
                    <a:pt x="12835" y="4911"/>
                    <a:pt x="13627" y="5862"/>
                    <a:pt x="14102" y="7288"/>
                  </a:cubicBezTo>
                  <a:cubicBezTo>
                    <a:pt x="14617" y="8833"/>
                    <a:pt x="14340" y="10576"/>
                    <a:pt x="13310" y="11844"/>
                  </a:cubicBezTo>
                  <a:cubicBezTo>
                    <a:pt x="12795" y="12596"/>
                    <a:pt x="12161" y="13230"/>
                    <a:pt x="11369" y="13745"/>
                  </a:cubicBezTo>
                  <a:cubicBezTo>
                    <a:pt x="10534" y="14249"/>
                    <a:pt x="9591" y="14497"/>
                    <a:pt x="8652" y="14497"/>
                  </a:cubicBezTo>
                  <a:cubicBezTo>
                    <a:pt x="7232" y="14497"/>
                    <a:pt x="5819" y="13931"/>
                    <a:pt x="4794" y="12834"/>
                  </a:cubicBezTo>
                  <a:cubicBezTo>
                    <a:pt x="3605" y="11606"/>
                    <a:pt x="3090" y="9823"/>
                    <a:pt x="3486" y="8160"/>
                  </a:cubicBezTo>
                  <a:cubicBezTo>
                    <a:pt x="3645" y="7526"/>
                    <a:pt x="3962" y="6932"/>
                    <a:pt x="4437" y="6456"/>
                  </a:cubicBezTo>
                  <a:cubicBezTo>
                    <a:pt x="4516" y="6377"/>
                    <a:pt x="4595" y="6258"/>
                    <a:pt x="4675" y="6139"/>
                  </a:cubicBezTo>
                  <a:cubicBezTo>
                    <a:pt x="5821" y="4692"/>
                    <a:pt x="7533" y="3904"/>
                    <a:pt x="9290" y="3904"/>
                  </a:cubicBezTo>
                  <a:close/>
                  <a:moveTo>
                    <a:pt x="11750" y="1"/>
                  </a:moveTo>
                  <a:cubicBezTo>
                    <a:pt x="11595" y="1"/>
                    <a:pt x="11440" y="14"/>
                    <a:pt x="11290" y="39"/>
                  </a:cubicBezTo>
                  <a:cubicBezTo>
                    <a:pt x="10181" y="79"/>
                    <a:pt x="9190" y="871"/>
                    <a:pt x="8953" y="1980"/>
                  </a:cubicBezTo>
                  <a:cubicBezTo>
                    <a:pt x="8874" y="2218"/>
                    <a:pt x="8992" y="2297"/>
                    <a:pt x="9151" y="2337"/>
                  </a:cubicBezTo>
                  <a:lnTo>
                    <a:pt x="10260" y="2654"/>
                  </a:lnTo>
                  <a:cubicBezTo>
                    <a:pt x="10458" y="2733"/>
                    <a:pt x="10656" y="2812"/>
                    <a:pt x="10854" y="2852"/>
                  </a:cubicBezTo>
                  <a:cubicBezTo>
                    <a:pt x="10815" y="3129"/>
                    <a:pt x="10735" y="3367"/>
                    <a:pt x="10696" y="3565"/>
                  </a:cubicBezTo>
                  <a:cubicBezTo>
                    <a:pt x="10271" y="3494"/>
                    <a:pt x="9842" y="3458"/>
                    <a:pt x="9411" y="3458"/>
                  </a:cubicBezTo>
                  <a:cubicBezTo>
                    <a:pt x="8635" y="3458"/>
                    <a:pt x="7855" y="3573"/>
                    <a:pt x="7091" y="3802"/>
                  </a:cubicBezTo>
                  <a:lnTo>
                    <a:pt x="6933" y="3802"/>
                  </a:lnTo>
                  <a:cubicBezTo>
                    <a:pt x="6814" y="3644"/>
                    <a:pt x="6695" y="3446"/>
                    <a:pt x="6616" y="3248"/>
                  </a:cubicBezTo>
                  <a:cubicBezTo>
                    <a:pt x="6576" y="3168"/>
                    <a:pt x="6774" y="3010"/>
                    <a:pt x="6853" y="2931"/>
                  </a:cubicBezTo>
                  <a:cubicBezTo>
                    <a:pt x="6933" y="2812"/>
                    <a:pt x="6972" y="2772"/>
                    <a:pt x="7012" y="2733"/>
                  </a:cubicBezTo>
                  <a:cubicBezTo>
                    <a:pt x="7131" y="2574"/>
                    <a:pt x="7249" y="2337"/>
                    <a:pt x="7091" y="2218"/>
                  </a:cubicBezTo>
                  <a:cubicBezTo>
                    <a:pt x="6993" y="2120"/>
                    <a:pt x="6842" y="2049"/>
                    <a:pt x="6681" y="2049"/>
                  </a:cubicBezTo>
                  <a:cubicBezTo>
                    <a:pt x="6646" y="2049"/>
                    <a:pt x="6611" y="2052"/>
                    <a:pt x="6576" y="2059"/>
                  </a:cubicBezTo>
                  <a:cubicBezTo>
                    <a:pt x="5665" y="2218"/>
                    <a:pt x="4794" y="2733"/>
                    <a:pt x="4239" y="3525"/>
                  </a:cubicBezTo>
                  <a:cubicBezTo>
                    <a:pt x="4160" y="3604"/>
                    <a:pt x="4120" y="3763"/>
                    <a:pt x="4160" y="3881"/>
                  </a:cubicBezTo>
                  <a:cubicBezTo>
                    <a:pt x="4160" y="4000"/>
                    <a:pt x="4358" y="4040"/>
                    <a:pt x="4477" y="4040"/>
                  </a:cubicBezTo>
                  <a:cubicBezTo>
                    <a:pt x="4794" y="4040"/>
                    <a:pt x="5071" y="3961"/>
                    <a:pt x="5388" y="3881"/>
                  </a:cubicBezTo>
                  <a:cubicBezTo>
                    <a:pt x="5467" y="4040"/>
                    <a:pt x="5546" y="4238"/>
                    <a:pt x="5625" y="4396"/>
                  </a:cubicBezTo>
                  <a:cubicBezTo>
                    <a:pt x="5625" y="4436"/>
                    <a:pt x="5625" y="4515"/>
                    <a:pt x="5665" y="4555"/>
                  </a:cubicBezTo>
                  <a:cubicBezTo>
                    <a:pt x="5625" y="4595"/>
                    <a:pt x="5586" y="4674"/>
                    <a:pt x="5546" y="4713"/>
                  </a:cubicBezTo>
                  <a:cubicBezTo>
                    <a:pt x="5031" y="5030"/>
                    <a:pt x="4595" y="5466"/>
                    <a:pt x="4239" y="5941"/>
                  </a:cubicBezTo>
                  <a:cubicBezTo>
                    <a:pt x="4001" y="6258"/>
                    <a:pt x="3764" y="6536"/>
                    <a:pt x="3486" y="6813"/>
                  </a:cubicBezTo>
                  <a:lnTo>
                    <a:pt x="3130" y="6654"/>
                  </a:lnTo>
                  <a:cubicBezTo>
                    <a:pt x="3288" y="6219"/>
                    <a:pt x="3447" y="5823"/>
                    <a:pt x="3566" y="5466"/>
                  </a:cubicBezTo>
                  <a:cubicBezTo>
                    <a:pt x="3684" y="5189"/>
                    <a:pt x="3566" y="5030"/>
                    <a:pt x="3367" y="4951"/>
                  </a:cubicBezTo>
                  <a:cubicBezTo>
                    <a:pt x="3110" y="4872"/>
                    <a:pt x="2843" y="4832"/>
                    <a:pt x="2575" y="4832"/>
                  </a:cubicBezTo>
                  <a:cubicBezTo>
                    <a:pt x="2308" y="4832"/>
                    <a:pt x="2040" y="4872"/>
                    <a:pt x="1783" y="4951"/>
                  </a:cubicBezTo>
                  <a:cubicBezTo>
                    <a:pt x="674" y="5347"/>
                    <a:pt x="0" y="6417"/>
                    <a:pt x="80" y="7565"/>
                  </a:cubicBezTo>
                  <a:cubicBezTo>
                    <a:pt x="159" y="8358"/>
                    <a:pt x="674" y="9031"/>
                    <a:pt x="1426" y="9308"/>
                  </a:cubicBezTo>
                  <a:cubicBezTo>
                    <a:pt x="1545" y="9348"/>
                    <a:pt x="1664" y="9348"/>
                    <a:pt x="1823" y="9348"/>
                  </a:cubicBezTo>
                  <a:cubicBezTo>
                    <a:pt x="1848" y="9353"/>
                    <a:pt x="1873" y="9356"/>
                    <a:pt x="1897" y="9356"/>
                  </a:cubicBezTo>
                  <a:cubicBezTo>
                    <a:pt x="2060" y="9356"/>
                    <a:pt x="2184" y="9243"/>
                    <a:pt x="2219" y="9071"/>
                  </a:cubicBezTo>
                  <a:cubicBezTo>
                    <a:pt x="2298" y="8754"/>
                    <a:pt x="2456" y="8437"/>
                    <a:pt x="2575" y="8120"/>
                  </a:cubicBezTo>
                  <a:lnTo>
                    <a:pt x="3051" y="8199"/>
                  </a:lnTo>
                  <a:cubicBezTo>
                    <a:pt x="2813" y="9546"/>
                    <a:pt x="3051" y="10933"/>
                    <a:pt x="3764" y="12121"/>
                  </a:cubicBezTo>
                  <a:cubicBezTo>
                    <a:pt x="4318" y="13190"/>
                    <a:pt x="5308" y="14022"/>
                    <a:pt x="6457" y="14458"/>
                  </a:cubicBezTo>
                  <a:cubicBezTo>
                    <a:pt x="6616" y="14498"/>
                    <a:pt x="6735" y="14656"/>
                    <a:pt x="6774" y="14815"/>
                  </a:cubicBezTo>
                  <a:cubicBezTo>
                    <a:pt x="6933" y="15290"/>
                    <a:pt x="7091" y="15765"/>
                    <a:pt x="7289" y="16241"/>
                  </a:cubicBezTo>
                  <a:cubicBezTo>
                    <a:pt x="7423" y="16530"/>
                    <a:pt x="7606" y="16682"/>
                    <a:pt x="7805" y="16682"/>
                  </a:cubicBezTo>
                  <a:cubicBezTo>
                    <a:pt x="7960" y="16682"/>
                    <a:pt x="8123" y="16590"/>
                    <a:pt x="8279" y="16399"/>
                  </a:cubicBezTo>
                  <a:cubicBezTo>
                    <a:pt x="8636" y="16003"/>
                    <a:pt x="8953" y="15488"/>
                    <a:pt x="9270" y="15052"/>
                  </a:cubicBezTo>
                  <a:cubicBezTo>
                    <a:pt x="9349" y="14933"/>
                    <a:pt x="9428" y="14854"/>
                    <a:pt x="9547" y="14854"/>
                  </a:cubicBezTo>
                  <a:cubicBezTo>
                    <a:pt x="10894" y="14616"/>
                    <a:pt x="12122" y="13903"/>
                    <a:pt x="12993" y="12874"/>
                  </a:cubicBezTo>
                  <a:cubicBezTo>
                    <a:pt x="13097" y="12691"/>
                    <a:pt x="13287" y="12595"/>
                    <a:pt x="13483" y="12595"/>
                  </a:cubicBezTo>
                  <a:cubicBezTo>
                    <a:pt x="13586" y="12595"/>
                    <a:pt x="13690" y="12621"/>
                    <a:pt x="13785" y="12675"/>
                  </a:cubicBezTo>
                  <a:cubicBezTo>
                    <a:pt x="14102" y="12755"/>
                    <a:pt x="14419" y="12834"/>
                    <a:pt x="14776" y="12913"/>
                  </a:cubicBezTo>
                  <a:cubicBezTo>
                    <a:pt x="14811" y="12927"/>
                    <a:pt x="14846" y="12934"/>
                    <a:pt x="14880" y="12934"/>
                  </a:cubicBezTo>
                  <a:cubicBezTo>
                    <a:pt x="15038" y="12934"/>
                    <a:pt x="15172" y="12792"/>
                    <a:pt x="15172" y="12596"/>
                  </a:cubicBezTo>
                  <a:cubicBezTo>
                    <a:pt x="15212" y="12081"/>
                    <a:pt x="15013" y="11527"/>
                    <a:pt x="14697" y="11091"/>
                  </a:cubicBezTo>
                  <a:cubicBezTo>
                    <a:pt x="14660" y="11054"/>
                    <a:pt x="14519" y="10810"/>
                    <a:pt x="14436" y="10810"/>
                  </a:cubicBezTo>
                  <a:cubicBezTo>
                    <a:pt x="14430" y="10810"/>
                    <a:pt x="14425" y="10811"/>
                    <a:pt x="14419" y="10814"/>
                  </a:cubicBezTo>
                  <a:cubicBezTo>
                    <a:pt x="14855" y="9823"/>
                    <a:pt x="14974" y="8714"/>
                    <a:pt x="14697" y="7684"/>
                  </a:cubicBezTo>
                  <a:cubicBezTo>
                    <a:pt x="14419" y="6100"/>
                    <a:pt x="13389" y="4753"/>
                    <a:pt x="11963" y="4000"/>
                  </a:cubicBezTo>
                  <a:cubicBezTo>
                    <a:pt x="12003" y="3763"/>
                    <a:pt x="12043" y="3525"/>
                    <a:pt x="12082" y="3327"/>
                  </a:cubicBezTo>
                  <a:cubicBezTo>
                    <a:pt x="12518" y="3446"/>
                    <a:pt x="12954" y="3604"/>
                    <a:pt x="13350" y="3763"/>
                  </a:cubicBezTo>
                  <a:cubicBezTo>
                    <a:pt x="13407" y="3774"/>
                    <a:pt x="13458" y="3782"/>
                    <a:pt x="13504" y="3782"/>
                  </a:cubicBezTo>
                  <a:cubicBezTo>
                    <a:pt x="13617" y="3782"/>
                    <a:pt x="13701" y="3733"/>
                    <a:pt x="13785" y="3565"/>
                  </a:cubicBezTo>
                  <a:cubicBezTo>
                    <a:pt x="14063" y="3010"/>
                    <a:pt x="14142" y="2376"/>
                    <a:pt x="13984" y="1782"/>
                  </a:cubicBezTo>
                  <a:cubicBezTo>
                    <a:pt x="13865" y="1069"/>
                    <a:pt x="13389" y="475"/>
                    <a:pt x="12716" y="198"/>
                  </a:cubicBezTo>
                  <a:cubicBezTo>
                    <a:pt x="12418" y="62"/>
                    <a:pt x="12083" y="1"/>
                    <a:pt x="1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8184681" y="931938"/>
              <a:ext cx="195398" cy="209731"/>
            </a:xfrm>
            <a:custGeom>
              <a:avLst/>
              <a:gdLst/>
              <a:ahLst/>
              <a:cxnLst/>
              <a:rect l="l" t="t" r="r" b="b"/>
              <a:pathLst>
                <a:path w="1309" h="1405" extrusionOk="0">
                  <a:moveTo>
                    <a:pt x="249" y="0"/>
                  </a:moveTo>
                  <a:cubicBezTo>
                    <a:pt x="230" y="0"/>
                    <a:pt x="212" y="5"/>
                    <a:pt x="199" y="18"/>
                  </a:cubicBezTo>
                  <a:cubicBezTo>
                    <a:pt x="120" y="58"/>
                    <a:pt x="80" y="137"/>
                    <a:pt x="1" y="216"/>
                  </a:cubicBezTo>
                  <a:cubicBezTo>
                    <a:pt x="80" y="256"/>
                    <a:pt x="120" y="295"/>
                    <a:pt x="159" y="335"/>
                  </a:cubicBezTo>
                  <a:cubicBezTo>
                    <a:pt x="318" y="454"/>
                    <a:pt x="476" y="533"/>
                    <a:pt x="635" y="691"/>
                  </a:cubicBezTo>
                  <a:cubicBezTo>
                    <a:pt x="793" y="929"/>
                    <a:pt x="912" y="1167"/>
                    <a:pt x="1031" y="1405"/>
                  </a:cubicBezTo>
                  <a:cubicBezTo>
                    <a:pt x="1308" y="850"/>
                    <a:pt x="991" y="137"/>
                    <a:pt x="357" y="18"/>
                  </a:cubicBezTo>
                  <a:cubicBezTo>
                    <a:pt x="331" y="18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6996191" y="1394387"/>
              <a:ext cx="1454810" cy="1478270"/>
            </a:xfrm>
            <a:custGeom>
              <a:avLst/>
              <a:gdLst/>
              <a:ahLst/>
              <a:cxnLst/>
              <a:rect l="l" t="t" r="r" b="b"/>
              <a:pathLst>
                <a:path w="9746" h="9903" extrusionOk="0">
                  <a:moveTo>
                    <a:pt x="5111" y="446"/>
                  </a:moveTo>
                  <a:cubicBezTo>
                    <a:pt x="6118" y="446"/>
                    <a:pt x="7079" y="839"/>
                    <a:pt x="7804" y="1594"/>
                  </a:cubicBezTo>
                  <a:cubicBezTo>
                    <a:pt x="8518" y="2189"/>
                    <a:pt x="8993" y="2981"/>
                    <a:pt x="9191" y="3892"/>
                  </a:cubicBezTo>
                  <a:cubicBezTo>
                    <a:pt x="9270" y="4090"/>
                    <a:pt x="9270" y="4328"/>
                    <a:pt x="9270" y="4526"/>
                  </a:cubicBezTo>
                  <a:cubicBezTo>
                    <a:pt x="9270" y="6189"/>
                    <a:pt x="8399" y="7734"/>
                    <a:pt x="7012" y="8645"/>
                  </a:cubicBezTo>
                  <a:cubicBezTo>
                    <a:pt x="6378" y="9041"/>
                    <a:pt x="5665" y="9319"/>
                    <a:pt x="4952" y="9438"/>
                  </a:cubicBezTo>
                  <a:cubicBezTo>
                    <a:pt x="4873" y="9438"/>
                    <a:pt x="4794" y="9455"/>
                    <a:pt x="4715" y="9455"/>
                  </a:cubicBezTo>
                  <a:cubicBezTo>
                    <a:pt x="4675" y="9455"/>
                    <a:pt x="4636" y="9451"/>
                    <a:pt x="4596" y="9438"/>
                  </a:cubicBezTo>
                  <a:cubicBezTo>
                    <a:pt x="4566" y="9438"/>
                    <a:pt x="4536" y="9439"/>
                    <a:pt x="4507" y="9439"/>
                  </a:cubicBezTo>
                  <a:cubicBezTo>
                    <a:pt x="2761" y="9439"/>
                    <a:pt x="1220" y="8301"/>
                    <a:pt x="714" y="6665"/>
                  </a:cubicBezTo>
                  <a:cubicBezTo>
                    <a:pt x="318" y="5556"/>
                    <a:pt x="397" y="4328"/>
                    <a:pt x="991" y="3298"/>
                  </a:cubicBezTo>
                  <a:cubicBezTo>
                    <a:pt x="1110" y="3020"/>
                    <a:pt x="1229" y="2743"/>
                    <a:pt x="1387" y="2466"/>
                  </a:cubicBezTo>
                  <a:cubicBezTo>
                    <a:pt x="2021" y="1515"/>
                    <a:pt x="2932" y="881"/>
                    <a:pt x="4002" y="604"/>
                  </a:cubicBezTo>
                  <a:cubicBezTo>
                    <a:pt x="4372" y="498"/>
                    <a:pt x="4745" y="446"/>
                    <a:pt x="5111" y="446"/>
                  </a:cubicBezTo>
                  <a:close/>
                  <a:moveTo>
                    <a:pt x="5103" y="1"/>
                  </a:moveTo>
                  <a:cubicBezTo>
                    <a:pt x="4749" y="1"/>
                    <a:pt x="4393" y="43"/>
                    <a:pt x="4041" y="129"/>
                  </a:cubicBezTo>
                  <a:cubicBezTo>
                    <a:pt x="3170" y="287"/>
                    <a:pt x="2338" y="762"/>
                    <a:pt x="1704" y="1436"/>
                  </a:cubicBezTo>
                  <a:cubicBezTo>
                    <a:pt x="1229" y="1951"/>
                    <a:pt x="833" y="2545"/>
                    <a:pt x="516" y="3179"/>
                  </a:cubicBezTo>
                  <a:cubicBezTo>
                    <a:pt x="397" y="3456"/>
                    <a:pt x="357" y="3773"/>
                    <a:pt x="318" y="4050"/>
                  </a:cubicBezTo>
                  <a:cubicBezTo>
                    <a:pt x="1" y="4961"/>
                    <a:pt x="1" y="5952"/>
                    <a:pt x="357" y="6863"/>
                  </a:cubicBezTo>
                  <a:cubicBezTo>
                    <a:pt x="437" y="7061"/>
                    <a:pt x="516" y="7259"/>
                    <a:pt x="595" y="7457"/>
                  </a:cubicBezTo>
                  <a:cubicBezTo>
                    <a:pt x="1268" y="8725"/>
                    <a:pt x="2496" y="9596"/>
                    <a:pt x="3922" y="9834"/>
                  </a:cubicBezTo>
                  <a:cubicBezTo>
                    <a:pt x="4169" y="9880"/>
                    <a:pt x="4411" y="9902"/>
                    <a:pt x="4648" y="9902"/>
                  </a:cubicBezTo>
                  <a:cubicBezTo>
                    <a:pt x="5823" y="9902"/>
                    <a:pt x="6888" y="9364"/>
                    <a:pt x="7844" y="8606"/>
                  </a:cubicBezTo>
                  <a:cubicBezTo>
                    <a:pt x="8914" y="7695"/>
                    <a:pt x="9587" y="6427"/>
                    <a:pt x="9706" y="5001"/>
                  </a:cubicBezTo>
                  <a:cubicBezTo>
                    <a:pt x="9745" y="4605"/>
                    <a:pt x="9706" y="4209"/>
                    <a:pt x="9627" y="3813"/>
                  </a:cubicBezTo>
                  <a:cubicBezTo>
                    <a:pt x="9429" y="2822"/>
                    <a:pt x="8914" y="1911"/>
                    <a:pt x="8161" y="1238"/>
                  </a:cubicBezTo>
                  <a:cubicBezTo>
                    <a:pt x="7318" y="425"/>
                    <a:pt x="6223" y="1"/>
                    <a:pt x="5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8539497" y="2359589"/>
              <a:ext cx="6120" cy="11942"/>
            </a:xfrm>
            <a:custGeom>
              <a:avLst/>
              <a:gdLst/>
              <a:ahLst/>
              <a:cxnLst/>
              <a:rect l="l" t="t" r="r" b="b"/>
              <a:pathLst>
                <a:path w="41" h="80" extrusionOk="0">
                  <a:moveTo>
                    <a:pt x="40" y="1"/>
                  </a:moveTo>
                  <a:cubicBezTo>
                    <a:pt x="1" y="1"/>
                    <a:pt x="1" y="40"/>
                    <a:pt x="1" y="80"/>
                  </a:cubicBezTo>
                  <a:cubicBezTo>
                    <a:pt x="1" y="40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8125570" y="1861314"/>
              <a:ext cx="153900" cy="108224"/>
            </a:xfrm>
            <a:custGeom>
              <a:avLst/>
              <a:gdLst/>
              <a:ahLst/>
              <a:cxnLst/>
              <a:rect l="l" t="t" r="r" b="b"/>
              <a:pathLst>
                <a:path w="1031" h="725" extrusionOk="0">
                  <a:moveTo>
                    <a:pt x="770" y="0"/>
                  </a:moveTo>
                  <a:cubicBezTo>
                    <a:pt x="749" y="0"/>
                    <a:pt x="730" y="3"/>
                    <a:pt x="714" y="11"/>
                  </a:cubicBezTo>
                  <a:cubicBezTo>
                    <a:pt x="516" y="90"/>
                    <a:pt x="357" y="209"/>
                    <a:pt x="199" y="328"/>
                  </a:cubicBezTo>
                  <a:cubicBezTo>
                    <a:pt x="120" y="368"/>
                    <a:pt x="80" y="526"/>
                    <a:pt x="1" y="605"/>
                  </a:cubicBezTo>
                  <a:lnTo>
                    <a:pt x="318" y="724"/>
                  </a:lnTo>
                  <a:cubicBezTo>
                    <a:pt x="516" y="605"/>
                    <a:pt x="714" y="487"/>
                    <a:pt x="952" y="368"/>
                  </a:cubicBezTo>
                  <a:cubicBezTo>
                    <a:pt x="991" y="289"/>
                    <a:pt x="991" y="170"/>
                    <a:pt x="1031" y="51"/>
                  </a:cubicBezTo>
                  <a:cubicBezTo>
                    <a:pt x="967" y="51"/>
                    <a:pt x="853" y="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7936445" y="1555453"/>
              <a:ext cx="218833" cy="153903"/>
            </a:xfrm>
            <a:custGeom>
              <a:avLst/>
              <a:gdLst/>
              <a:ahLst/>
              <a:cxnLst/>
              <a:rect l="l" t="t" r="r" b="b"/>
              <a:pathLst>
                <a:path w="1466" h="1031" extrusionOk="0">
                  <a:moveTo>
                    <a:pt x="119" y="0"/>
                  </a:moveTo>
                  <a:cubicBezTo>
                    <a:pt x="79" y="0"/>
                    <a:pt x="0" y="80"/>
                    <a:pt x="0" y="119"/>
                  </a:cubicBezTo>
                  <a:cubicBezTo>
                    <a:pt x="0" y="159"/>
                    <a:pt x="0" y="238"/>
                    <a:pt x="40" y="278"/>
                  </a:cubicBezTo>
                  <a:cubicBezTo>
                    <a:pt x="436" y="515"/>
                    <a:pt x="832" y="753"/>
                    <a:pt x="1228" y="1030"/>
                  </a:cubicBezTo>
                  <a:cubicBezTo>
                    <a:pt x="1307" y="1030"/>
                    <a:pt x="1387" y="1030"/>
                    <a:pt x="1426" y="991"/>
                  </a:cubicBezTo>
                  <a:cubicBezTo>
                    <a:pt x="1466" y="991"/>
                    <a:pt x="1466" y="872"/>
                    <a:pt x="1466" y="872"/>
                  </a:cubicBezTo>
                  <a:cubicBezTo>
                    <a:pt x="1149" y="397"/>
                    <a:pt x="674" y="119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8220208" y="2123140"/>
              <a:ext cx="71054" cy="165695"/>
            </a:xfrm>
            <a:custGeom>
              <a:avLst/>
              <a:gdLst/>
              <a:ahLst/>
              <a:cxnLst/>
              <a:rect l="l" t="t" r="r" b="b"/>
              <a:pathLst>
                <a:path w="476" h="1110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19" y="277"/>
                    <a:pt x="1" y="634"/>
                    <a:pt x="1" y="990"/>
                  </a:cubicBezTo>
                  <a:cubicBezTo>
                    <a:pt x="1" y="1030"/>
                    <a:pt x="40" y="1109"/>
                    <a:pt x="80" y="1109"/>
                  </a:cubicBezTo>
                  <a:cubicBezTo>
                    <a:pt x="159" y="1109"/>
                    <a:pt x="199" y="1109"/>
                    <a:pt x="278" y="1070"/>
                  </a:cubicBezTo>
                  <a:cubicBezTo>
                    <a:pt x="476" y="753"/>
                    <a:pt x="476" y="317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8054667" y="2383323"/>
              <a:ext cx="153900" cy="162411"/>
            </a:xfrm>
            <a:custGeom>
              <a:avLst/>
              <a:gdLst/>
              <a:ahLst/>
              <a:cxnLst/>
              <a:rect l="l" t="t" r="r" b="b"/>
              <a:pathLst>
                <a:path w="1031" h="1088" extrusionOk="0">
                  <a:moveTo>
                    <a:pt x="912" y="0"/>
                  </a:moveTo>
                  <a:cubicBezTo>
                    <a:pt x="832" y="79"/>
                    <a:pt x="713" y="159"/>
                    <a:pt x="634" y="238"/>
                  </a:cubicBezTo>
                  <a:cubicBezTo>
                    <a:pt x="436" y="436"/>
                    <a:pt x="278" y="634"/>
                    <a:pt x="80" y="832"/>
                  </a:cubicBezTo>
                  <a:cubicBezTo>
                    <a:pt x="40" y="911"/>
                    <a:pt x="40" y="990"/>
                    <a:pt x="0" y="1070"/>
                  </a:cubicBezTo>
                  <a:cubicBezTo>
                    <a:pt x="80" y="1070"/>
                    <a:pt x="159" y="1087"/>
                    <a:pt x="226" y="1087"/>
                  </a:cubicBezTo>
                  <a:cubicBezTo>
                    <a:pt x="260" y="1087"/>
                    <a:pt x="291" y="1083"/>
                    <a:pt x="317" y="1070"/>
                  </a:cubicBezTo>
                  <a:cubicBezTo>
                    <a:pt x="515" y="872"/>
                    <a:pt x="753" y="634"/>
                    <a:pt x="951" y="357"/>
                  </a:cubicBezTo>
                  <a:cubicBezTo>
                    <a:pt x="991" y="277"/>
                    <a:pt x="991" y="198"/>
                    <a:pt x="1030" y="79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7427881" y="1703234"/>
              <a:ext cx="573654" cy="529926"/>
            </a:xfrm>
            <a:custGeom>
              <a:avLst/>
              <a:gdLst/>
              <a:ahLst/>
              <a:cxnLst/>
              <a:rect l="l" t="t" r="r" b="b"/>
              <a:pathLst>
                <a:path w="3843" h="3550" extrusionOk="0">
                  <a:moveTo>
                    <a:pt x="40" y="1"/>
                  </a:moveTo>
                  <a:cubicBezTo>
                    <a:pt x="1" y="80"/>
                    <a:pt x="1" y="199"/>
                    <a:pt x="40" y="318"/>
                  </a:cubicBezTo>
                  <a:cubicBezTo>
                    <a:pt x="159" y="634"/>
                    <a:pt x="357" y="951"/>
                    <a:pt x="516" y="1268"/>
                  </a:cubicBezTo>
                  <a:cubicBezTo>
                    <a:pt x="832" y="1942"/>
                    <a:pt x="1149" y="2615"/>
                    <a:pt x="1466" y="3289"/>
                  </a:cubicBezTo>
                  <a:cubicBezTo>
                    <a:pt x="1570" y="3470"/>
                    <a:pt x="1657" y="3550"/>
                    <a:pt x="1782" y="3550"/>
                  </a:cubicBezTo>
                  <a:cubicBezTo>
                    <a:pt x="1848" y="3550"/>
                    <a:pt x="1925" y="3528"/>
                    <a:pt x="2021" y="3487"/>
                  </a:cubicBezTo>
                  <a:cubicBezTo>
                    <a:pt x="2179" y="3447"/>
                    <a:pt x="2338" y="3368"/>
                    <a:pt x="2496" y="3289"/>
                  </a:cubicBezTo>
                  <a:cubicBezTo>
                    <a:pt x="2932" y="3051"/>
                    <a:pt x="3328" y="2774"/>
                    <a:pt x="3724" y="2536"/>
                  </a:cubicBezTo>
                  <a:cubicBezTo>
                    <a:pt x="3803" y="2496"/>
                    <a:pt x="3803" y="2338"/>
                    <a:pt x="3843" y="2219"/>
                  </a:cubicBezTo>
                  <a:cubicBezTo>
                    <a:pt x="3764" y="2219"/>
                    <a:pt x="3645" y="2219"/>
                    <a:pt x="3526" y="2259"/>
                  </a:cubicBezTo>
                  <a:cubicBezTo>
                    <a:pt x="3447" y="2259"/>
                    <a:pt x="3368" y="2298"/>
                    <a:pt x="3288" y="2377"/>
                  </a:cubicBezTo>
                  <a:lnTo>
                    <a:pt x="1902" y="3051"/>
                  </a:lnTo>
                  <a:cubicBezTo>
                    <a:pt x="1744" y="2694"/>
                    <a:pt x="1585" y="2417"/>
                    <a:pt x="1427" y="2100"/>
                  </a:cubicBezTo>
                  <a:cubicBezTo>
                    <a:pt x="1070" y="1427"/>
                    <a:pt x="714" y="793"/>
                    <a:pt x="317" y="120"/>
                  </a:cubicBezTo>
                  <a:cubicBezTo>
                    <a:pt x="278" y="40"/>
                    <a:pt x="119" y="40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7865392" y="2507369"/>
              <a:ext cx="130315" cy="165845"/>
            </a:xfrm>
            <a:custGeom>
              <a:avLst/>
              <a:gdLst/>
              <a:ahLst/>
              <a:cxnLst/>
              <a:rect l="l" t="t" r="r" b="b"/>
              <a:pathLst>
                <a:path w="873" h="1111" extrusionOk="0">
                  <a:moveTo>
                    <a:pt x="80" y="1"/>
                  </a:moveTo>
                  <a:cubicBezTo>
                    <a:pt x="80" y="120"/>
                    <a:pt x="1" y="239"/>
                    <a:pt x="40" y="318"/>
                  </a:cubicBezTo>
                  <a:cubicBezTo>
                    <a:pt x="159" y="556"/>
                    <a:pt x="278" y="793"/>
                    <a:pt x="437" y="991"/>
                  </a:cubicBezTo>
                  <a:cubicBezTo>
                    <a:pt x="516" y="1071"/>
                    <a:pt x="635" y="1110"/>
                    <a:pt x="754" y="1110"/>
                  </a:cubicBezTo>
                  <a:cubicBezTo>
                    <a:pt x="833" y="1071"/>
                    <a:pt x="833" y="912"/>
                    <a:pt x="872" y="793"/>
                  </a:cubicBezTo>
                  <a:cubicBezTo>
                    <a:pt x="714" y="556"/>
                    <a:pt x="555" y="318"/>
                    <a:pt x="397" y="80"/>
                  </a:cubicBezTo>
                  <a:cubicBezTo>
                    <a:pt x="318" y="1"/>
                    <a:pt x="159" y="4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7175912" y="1827429"/>
              <a:ext cx="92549" cy="133452"/>
            </a:xfrm>
            <a:custGeom>
              <a:avLst/>
              <a:gdLst/>
              <a:ahLst/>
              <a:cxnLst/>
              <a:rect l="l" t="t" r="r" b="b"/>
              <a:pathLst>
                <a:path w="620" h="894" extrusionOk="0">
                  <a:moveTo>
                    <a:pt x="579" y="1"/>
                  </a:moveTo>
                  <a:cubicBezTo>
                    <a:pt x="540" y="1"/>
                    <a:pt x="421" y="1"/>
                    <a:pt x="381" y="40"/>
                  </a:cubicBezTo>
                  <a:cubicBezTo>
                    <a:pt x="263" y="238"/>
                    <a:pt x="144" y="436"/>
                    <a:pt x="64" y="674"/>
                  </a:cubicBezTo>
                  <a:cubicBezTo>
                    <a:pt x="0" y="771"/>
                    <a:pt x="40" y="893"/>
                    <a:pt x="143" y="893"/>
                  </a:cubicBezTo>
                  <a:cubicBezTo>
                    <a:pt x="166" y="893"/>
                    <a:pt x="193" y="887"/>
                    <a:pt x="223" y="872"/>
                  </a:cubicBezTo>
                  <a:cubicBezTo>
                    <a:pt x="461" y="674"/>
                    <a:pt x="619" y="317"/>
                    <a:pt x="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7203229" y="2398400"/>
              <a:ext cx="189278" cy="121062"/>
            </a:xfrm>
            <a:custGeom>
              <a:avLst/>
              <a:gdLst/>
              <a:ahLst/>
              <a:cxnLst/>
              <a:rect l="l" t="t" r="r" b="b"/>
              <a:pathLst>
                <a:path w="1268" h="811" extrusionOk="0">
                  <a:moveTo>
                    <a:pt x="1080" y="0"/>
                  </a:moveTo>
                  <a:cubicBezTo>
                    <a:pt x="1048" y="0"/>
                    <a:pt x="1017" y="5"/>
                    <a:pt x="991" y="18"/>
                  </a:cubicBezTo>
                  <a:cubicBezTo>
                    <a:pt x="674" y="137"/>
                    <a:pt x="396" y="295"/>
                    <a:pt x="80" y="454"/>
                  </a:cubicBezTo>
                  <a:cubicBezTo>
                    <a:pt x="40" y="493"/>
                    <a:pt x="40" y="612"/>
                    <a:pt x="0" y="691"/>
                  </a:cubicBezTo>
                  <a:cubicBezTo>
                    <a:pt x="80" y="731"/>
                    <a:pt x="159" y="771"/>
                    <a:pt x="238" y="810"/>
                  </a:cubicBezTo>
                  <a:cubicBezTo>
                    <a:pt x="317" y="810"/>
                    <a:pt x="357" y="771"/>
                    <a:pt x="436" y="731"/>
                  </a:cubicBezTo>
                  <a:cubicBezTo>
                    <a:pt x="674" y="612"/>
                    <a:pt x="911" y="493"/>
                    <a:pt x="1149" y="335"/>
                  </a:cubicBezTo>
                  <a:cubicBezTo>
                    <a:pt x="1228" y="295"/>
                    <a:pt x="1228" y="137"/>
                    <a:pt x="1268" y="18"/>
                  </a:cubicBezTo>
                  <a:cubicBezTo>
                    <a:pt x="1215" y="18"/>
                    <a:pt x="1145" y="0"/>
                    <a:pt x="1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108591" y="2028500"/>
              <a:ext cx="88817" cy="331241"/>
            </a:xfrm>
            <a:custGeom>
              <a:avLst/>
              <a:gdLst/>
              <a:ahLst/>
              <a:cxnLst/>
              <a:rect l="l" t="t" r="r" b="b"/>
              <a:pathLst>
                <a:path w="595" h="2219" extrusionOk="0">
                  <a:moveTo>
                    <a:pt x="436" y="0"/>
                  </a:moveTo>
                  <a:cubicBezTo>
                    <a:pt x="357" y="80"/>
                    <a:pt x="278" y="159"/>
                    <a:pt x="238" y="278"/>
                  </a:cubicBezTo>
                  <a:cubicBezTo>
                    <a:pt x="1" y="832"/>
                    <a:pt x="1" y="1466"/>
                    <a:pt x="278" y="2021"/>
                  </a:cubicBezTo>
                  <a:cubicBezTo>
                    <a:pt x="317" y="2100"/>
                    <a:pt x="436" y="2139"/>
                    <a:pt x="515" y="2219"/>
                  </a:cubicBezTo>
                  <a:cubicBezTo>
                    <a:pt x="515" y="2139"/>
                    <a:pt x="595" y="2021"/>
                    <a:pt x="555" y="1941"/>
                  </a:cubicBezTo>
                  <a:cubicBezTo>
                    <a:pt x="436" y="1426"/>
                    <a:pt x="436" y="911"/>
                    <a:pt x="555" y="396"/>
                  </a:cubicBezTo>
                  <a:cubicBezTo>
                    <a:pt x="595" y="278"/>
                    <a:pt x="595" y="159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511361" y="1791902"/>
              <a:ext cx="112551" cy="177637"/>
            </a:xfrm>
            <a:custGeom>
              <a:avLst/>
              <a:gdLst/>
              <a:ahLst/>
              <a:cxnLst/>
              <a:rect l="l" t="t" r="r" b="b"/>
              <a:pathLst>
                <a:path w="754" h="1190" extrusionOk="0">
                  <a:moveTo>
                    <a:pt x="318" y="1"/>
                  </a:moveTo>
                  <a:cubicBezTo>
                    <a:pt x="278" y="40"/>
                    <a:pt x="159" y="120"/>
                    <a:pt x="120" y="199"/>
                  </a:cubicBezTo>
                  <a:cubicBezTo>
                    <a:pt x="1" y="635"/>
                    <a:pt x="278" y="1070"/>
                    <a:pt x="753" y="1189"/>
                  </a:cubicBezTo>
                  <a:cubicBezTo>
                    <a:pt x="674" y="991"/>
                    <a:pt x="634" y="833"/>
                    <a:pt x="595" y="674"/>
                  </a:cubicBezTo>
                  <a:cubicBezTo>
                    <a:pt x="555" y="516"/>
                    <a:pt x="555" y="357"/>
                    <a:pt x="476" y="199"/>
                  </a:cubicBezTo>
                  <a:cubicBezTo>
                    <a:pt x="436" y="120"/>
                    <a:pt x="397" y="40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192072" y="1774288"/>
              <a:ext cx="124344" cy="295714"/>
            </a:xfrm>
            <a:custGeom>
              <a:avLst/>
              <a:gdLst/>
              <a:ahLst/>
              <a:cxnLst/>
              <a:rect l="l" t="t" r="r" b="b"/>
              <a:pathLst>
                <a:path w="833" h="1981" extrusionOk="0">
                  <a:moveTo>
                    <a:pt x="357" y="0"/>
                  </a:moveTo>
                  <a:cubicBezTo>
                    <a:pt x="238" y="198"/>
                    <a:pt x="119" y="277"/>
                    <a:pt x="119" y="396"/>
                  </a:cubicBezTo>
                  <a:cubicBezTo>
                    <a:pt x="1" y="911"/>
                    <a:pt x="159" y="1466"/>
                    <a:pt x="516" y="1862"/>
                  </a:cubicBezTo>
                  <a:cubicBezTo>
                    <a:pt x="595" y="1941"/>
                    <a:pt x="714" y="1941"/>
                    <a:pt x="793" y="1981"/>
                  </a:cubicBezTo>
                  <a:cubicBezTo>
                    <a:pt x="832" y="1862"/>
                    <a:pt x="832" y="1783"/>
                    <a:pt x="793" y="1703"/>
                  </a:cubicBezTo>
                  <a:cubicBezTo>
                    <a:pt x="595" y="1268"/>
                    <a:pt x="516" y="792"/>
                    <a:pt x="555" y="317"/>
                  </a:cubicBezTo>
                  <a:cubicBezTo>
                    <a:pt x="555" y="238"/>
                    <a:pt x="436" y="158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038323" y="1827429"/>
              <a:ext cx="153900" cy="337212"/>
            </a:xfrm>
            <a:custGeom>
              <a:avLst/>
              <a:gdLst/>
              <a:ahLst/>
              <a:cxnLst/>
              <a:rect l="l" t="t" r="r" b="b"/>
              <a:pathLst>
                <a:path w="1031" h="2259" extrusionOk="0">
                  <a:moveTo>
                    <a:pt x="278" y="1"/>
                  </a:moveTo>
                  <a:cubicBezTo>
                    <a:pt x="199" y="1"/>
                    <a:pt x="120" y="1"/>
                    <a:pt x="80" y="80"/>
                  </a:cubicBezTo>
                  <a:cubicBezTo>
                    <a:pt x="40" y="159"/>
                    <a:pt x="1" y="278"/>
                    <a:pt x="1" y="397"/>
                  </a:cubicBezTo>
                  <a:cubicBezTo>
                    <a:pt x="40" y="991"/>
                    <a:pt x="238" y="1545"/>
                    <a:pt x="634" y="1981"/>
                  </a:cubicBezTo>
                  <a:cubicBezTo>
                    <a:pt x="753" y="2060"/>
                    <a:pt x="872" y="2179"/>
                    <a:pt x="1031" y="2258"/>
                  </a:cubicBezTo>
                  <a:cubicBezTo>
                    <a:pt x="1031" y="2219"/>
                    <a:pt x="1031" y="2179"/>
                    <a:pt x="1031" y="2140"/>
                  </a:cubicBezTo>
                  <a:cubicBezTo>
                    <a:pt x="674" y="1545"/>
                    <a:pt x="436" y="832"/>
                    <a:pt x="357" y="119"/>
                  </a:cubicBezTo>
                  <a:cubicBezTo>
                    <a:pt x="357" y="80"/>
                    <a:pt x="318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5"/>
          <p:cNvSpPr/>
          <p:nvPr/>
        </p:nvSpPr>
        <p:spPr>
          <a:xfrm rot="684220">
            <a:off x="8660986" y="685955"/>
            <a:ext cx="363468" cy="232013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"/>
          <p:cNvSpPr/>
          <p:nvPr/>
        </p:nvSpPr>
        <p:spPr>
          <a:xfrm rot="-1772033">
            <a:off x="8705378" y="65881"/>
            <a:ext cx="81357" cy="75055"/>
          </a:xfrm>
          <a:custGeom>
            <a:avLst/>
            <a:gdLst/>
            <a:ahLst/>
            <a:cxnLst/>
            <a:rect l="l" t="t" r="r" b="b"/>
            <a:pathLst>
              <a:path w="2737" h="2525" extrusionOk="0">
                <a:moveTo>
                  <a:pt x="514" y="0"/>
                </a:moveTo>
                <a:cubicBezTo>
                  <a:pt x="329" y="0"/>
                  <a:pt x="187" y="258"/>
                  <a:pt x="344" y="415"/>
                </a:cubicBezTo>
                <a:cubicBezTo>
                  <a:pt x="502" y="573"/>
                  <a:pt x="621" y="692"/>
                  <a:pt x="780" y="811"/>
                </a:cubicBezTo>
                <a:lnTo>
                  <a:pt x="304" y="851"/>
                </a:lnTo>
                <a:cubicBezTo>
                  <a:pt x="0" y="889"/>
                  <a:pt x="25" y="1328"/>
                  <a:pt x="307" y="1328"/>
                </a:cubicBezTo>
                <a:cubicBezTo>
                  <a:pt x="319" y="1328"/>
                  <a:pt x="331" y="1328"/>
                  <a:pt x="344" y="1326"/>
                </a:cubicBezTo>
                <a:lnTo>
                  <a:pt x="740" y="1286"/>
                </a:lnTo>
                <a:lnTo>
                  <a:pt x="740" y="1286"/>
                </a:lnTo>
                <a:cubicBezTo>
                  <a:pt x="582" y="1484"/>
                  <a:pt x="423" y="1722"/>
                  <a:pt x="265" y="1960"/>
                </a:cubicBezTo>
                <a:cubicBezTo>
                  <a:pt x="130" y="2121"/>
                  <a:pt x="288" y="2283"/>
                  <a:pt x="453" y="2283"/>
                </a:cubicBezTo>
                <a:cubicBezTo>
                  <a:pt x="531" y="2283"/>
                  <a:pt x="610" y="2247"/>
                  <a:pt x="661" y="2158"/>
                </a:cubicBezTo>
                <a:lnTo>
                  <a:pt x="1017" y="1603"/>
                </a:lnTo>
                <a:cubicBezTo>
                  <a:pt x="1057" y="1841"/>
                  <a:pt x="1097" y="2118"/>
                  <a:pt x="1097" y="2316"/>
                </a:cubicBezTo>
                <a:cubicBezTo>
                  <a:pt x="1116" y="2455"/>
                  <a:pt x="1225" y="2524"/>
                  <a:pt x="1334" y="2524"/>
                </a:cubicBezTo>
                <a:cubicBezTo>
                  <a:pt x="1443" y="2524"/>
                  <a:pt x="1552" y="2455"/>
                  <a:pt x="1572" y="2316"/>
                </a:cubicBezTo>
                <a:cubicBezTo>
                  <a:pt x="1572" y="2039"/>
                  <a:pt x="1493" y="1762"/>
                  <a:pt x="1493" y="1484"/>
                </a:cubicBezTo>
                <a:lnTo>
                  <a:pt x="1493" y="1484"/>
                </a:lnTo>
                <a:lnTo>
                  <a:pt x="1849" y="1762"/>
                </a:lnTo>
                <a:cubicBezTo>
                  <a:pt x="1898" y="1802"/>
                  <a:pt x="1949" y="1820"/>
                  <a:pt x="1996" y="1820"/>
                </a:cubicBezTo>
                <a:cubicBezTo>
                  <a:pt x="2179" y="1820"/>
                  <a:pt x="2315" y="1562"/>
                  <a:pt x="2127" y="1405"/>
                </a:cubicBezTo>
                <a:cubicBezTo>
                  <a:pt x="2008" y="1326"/>
                  <a:pt x="1929" y="1247"/>
                  <a:pt x="1810" y="1128"/>
                </a:cubicBezTo>
                <a:lnTo>
                  <a:pt x="2443" y="1049"/>
                </a:lnTo>
                <a:cubicBezTo>
                  <a:pt x="2736" y="975"/>
                  <a:pt x="2725" y="564"/>
                  <a:pt x="2503" y="564"/>
                </a:cubicBezTo>
                <a:cubicBezTo>
                  <a:pt x="2484" y="564"/>
                  <a:pt x="2465" y="567"/>
                  <a:pt x="2443" y="573"/>
                </a:cubicBezTo>
                <a:lnTo>
                  <a:pt x="1691" y="653"/>
                </a:lnTo>
                <a:lnTo>
                  <a:pt x="1849" y="415"/>
                </a:lnTo>
                <a:cubicBezTo>
                  <a:pt x="1994" y="241"/>
                  <a:pt x="1843" y="47"/>
                  <a:pt x="1674" y="47"/>
                </a:cubicBezTo>
                <a:cubicBezTo>
                  <a:pt x="1611" y="47"/>
                  <a:pt x="1546" y="73"/>
                  <a:pt x="1493" y="138"/>
                </a:cubicBezTo>
                <a:lnTo>
                  <a:pt x="1374" y="336"/>
                </a:lnTo>
                <a:lnTo>
                  <a:pt x="1374" y="296"/>
                </a:lnTo>
                <a:cubicBezTo>
                  <a:pt x="1355" y="143"/>
                  <a:pt x="1234" y="73"/>
                  <a:pt x="1118" y="73"/>
                </a:cubicBezTo>
                <a:cubicBezTo>
                  <a:pt x="995" y="73"/>
                  <a:pt x="878" y="153"/>
                  <a:pt x="899" y="296"/>
                </a:cubicBezTo>
                <a:lnTo>
                  <a:pt x="661" y="58"/>
                </a:lnTo>
                <a:cubicBezTo>
                  <a:pt x="612" y="18"/>
                  <a:pt x="561" y="0"/>
                  <a:pt x="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/>
          <p:nvPr/>
        </p:nvSpPr>
        <p:spPr>
          <a:xfrm rot="-1772033">
            <a:off x="8838144" y="95557"/>
            <a:ext cx="213276" cy="211165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8236436" y="56700"/>
            <a:ext cx="240663" cy="318222"/>
          </a:xfrm>
          <a:custGeom>
            <a:avLst/>
            <a:gdLst/>
            <a:ahLst/>
            <a:cxnLst/>
            <a:rect l="l" t="t" r="r" b="b"/>
            <a:pathLst>
              <a:path w="11093" h="14668" extrusionOk="0">
                <a:moveTo>
                  <a:pt x="8279" y="0"/>
                </a:moveTo>
                <a:cubicBezTo>
                  <a:pt x="8213" y="0"/>
                  <a:pt x="8145" y="18"/>
                  <a:pt x="8082" y="56"/>
                </a:cubicBezTo>
                <a:cubicBezTo>
                  <a:pt x="7527" y="294"/>
                  <a:pt x="6933" y="532"/>
                  <a:pt x="6378" y="730"/>
                </a:cubicBezTo>
                <a:lnTo>
                  <a:pt x="991" y="2869"/>
                </a:lnTo>
                <a:cubicBezTo>
                  <a:pt x="793" y="2948"/>
                  <a:pt x="595" y="2988"/>
                  <a:pt x="397" y="3027"/>
                </a:cubicBezTo>
                <a:cubicBezTo>
                  <a:pt x="80" y="3067"/>
                  <a:pt x="1" y="3186"/>
                  <a:pt x="120" y="3463"/>
                </a:cubicBezTo>
                <a:cubicBezTo>
                  <a:pt x="397" y="4136"/>
                  <a:pt x="714" y="4810"/>
                  <a:pt x="991" y="5483"/>
                </a:cubicBezTo>
                <a:cubicBezTo>
                  <a:pt x="1744" y="7503"/>
                  <a:pt x="2536" y="9524"/>
                  <a:pt x="3288" y="11584"/>
                </a:cubicBezTo>
                <a:lnTo>
                  <a:pt x="3051" y="11623"/>
                </a:lnTo>
                <a:cubicBezTo>
                  <a:pt x="2338" y="11782"/>
                  <a:pt x="1704" y="12138"/>
                  <a:pt x="1189" y="12613"/>
                </a:cubicBezTo>
                <a:cubicBezTo>
                  <a:pt x="714" y="13010"/>
                  <a:pt x="714" y="13762"/>
                  <a:pt x="1189" y="14158"/>
                </a:cubicBezTo>
                <a:cubicBezTo>
                  <a:pt x="1508" y="14477"/>
                  <a:pt x="1930" y="14668"/>
                  <a:pt x="2392" y="14668"/>
                </a:cubicBezTo>
                <a:cubicBezTo>
                  <a:pt x="2504" y="14668"/>
                  <a:pt x="2618" y="14657"/>
                  <a:pt x="2734" y="14634"/>
                </a:cubicBezTo>
                <a:cubicBezTo>
                  <a:pt x="3764" y="14356"/>
                  <a:pt x="4715" y="13881"/>
                  <a:pt x="5546" y="13208"/>
                </a:cubicBezTo>
                <a:cubicBezTo>
                  <a:pt x="5982" y="12891"/>
                  <a:pt x="5982" y="12653"/>
                  <a:pt x="5705" y="12217"/>
                </a:cubicBezTo>
                <a:cubicBezTo>
                  <a:pt x="5428" y="11742"/>
                  <a:pt x="5150" y="11306"/>
                  <a:pt x="4913" y="10831"/>
                </a:cubicBezTo>
                <a:cubicBezTo>
                  <a:pt x="4239" y="9484"/>
                  <a:pt x="3526" y="8098"/>
                  <a:pt x="2853" y="6711"/>
                </a:cubicBezTo>
                <a:cubicBezTo>
                  <a:pt x="2813" y="6592"/>
                  <a:pt x="2734" y="6513"/>
                  <a:pt x="2694" y="6355"/>
                </a:cubicBezTo>
                <a:cubicBezTo>
                  <a:pt x="4437" y="5523"/>
                  <a:pt x="6141" y="4691"/>
                  <a:pt x="7923" y="4018"/>
                </a:cubicBezTo>
                <a:lnTo>
                  <a:pt x="9151" y="7860"/>
                </a:lnTo>
                <a:lnTo>
                  <a:pt x="9072" y="7900"/>
                </a:lnTo>
                <a:cubicBezTo>
                  <a:pt x="8042" y="8137"/>
                  <a:pt x="7210" y="8890"/>
                  <a:pt x="6814" y="9880"/>
                </a:cubicBezTo>
                <a:cubicBezTo>
                  <a:pt x="6695" y="10118"/>
                  <a:pt x="6695" y="10435"/>
                  <a:pt x="6814" y="10672"/>
                </a:cubicBezTo>
                <a:cubicBezTo>
                  <a:pt x="6956" y="11041"/>
                  <a:pt x="7301" y="11248"/>
                  <a:pt x="7660" y="11248"/>
                </a:cubicBezTo>
                <a:cubicBezTo>
                  <a:pt x="7802" y="11248"/>
                  <a:pt x="7947" y="11215"/>
                  <a:pt x="8082" y="11148"/>
                </a:cubicBezTo>
                <a:cubicBezTo>
                  <a:pt x="8993" y="10712"/>
                  <a:pt x="9864" y="10118"/>
                  <a:pt x="10538" y="9405"/>
                </a:cubicBezTo>
                <a:cubicBezTo>
                  <a:pt x="10736" y="9246"/>
                  <a:pt x="10894" y="9088"/>
                  <a:pt x="11013" y="8890"/>
                </a:cubicBezTo>
                <a:cubicBezTo>
                  <a:pt x="11092" y="8811"/>
                  <a:pt x="11092" y="8652"/>
                  <a:pt x="11052" y="8533"/>
                </a:cubicBezTo>
                <a:cubicBezTo>
                  <a:pt x="11013" y="8375"/>
                  <a:pt x="10854" y="8177"/>
                  <a:pt x="10815" y="8018"/>
                </a:cubicBezTo>
                <a:cubicBezTo>
                  <a:pt x="10538" y="7107"/>
                  <a:pt x="10260" y="6236"/>
                  <a:pt x="10023" y="5325"/>
                </a:cubicBezTo>
                <a:cubicBezTo>
                  <a:pt x="9785" y="4572"/>
                  <a:pt x="9587" y="3819"/>
                  <a:pt x="9389" y="3027"/>
                </a:cubicBezTo>
                <a:cubicBezTo>
                  <a:pt x="9310" y="2592"/>
                  <a:pt x="9191" y="2156"/>
                  <a:pt x="9111" y="1720"/>
                </a:cubicBezTo>
                <a:cubicBezTo>
                  <a:pt x="9072" y="1205"/>
                  <a:pt x="8913" y="690"/>
                  <a:pt x="8636" y="215"/>
                </a:cubicBezTo>
                <a:cubicBezTo>
                  <a:pt x="8555" y="80"/>
                  <a:pt x="8420" y="0"/>
                  <a:pt x="82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5"/>
          <p:cNvGrpSpPr/>
          <p:nvPr/>
        </p:nvGrpSpPr>
        <p:grpSpPr>
          <a:xfrm rot="-887764">
            <a:off x="331373" y="4462084"/>
            <a:ext cx="242851" cy="569446"/>
            <a:chOff x="6424483" y="702244"/>
            <a:chExt cx="1619299" cy="3796992"/>
          </a:xfrm>
        </p:grpSpPr>
        <p:sp>
          <p:nvSpPr>
            <p:cNvPr id="257" name="Google Shape;257;p15"/>
            <p:cNvSpPr/>
            <p:nvPr/>
          </p:nvSpPr>
          <p:spPr>
            <a:xfrm>
              <a:off x="6506696" y="1583251"/>
              <a:ext cx="1427394" cy="405979"/>
            </a:xfrm>
            <a:custGeom>
              <a:avLst/>
              <a:gdLst/>
              <a:ahLst/>
              <a:cxnLst/>
              <a:rect l="l" t="t" r="r" b="b"/>
              <a:pathLst>
                <a:path w="6181" h="1758" extrusionOk="0">
                  <a:moveTo>
                    <a:pt x="1031" y="595"/>
                  </a:moveTo>
                  <a:cubicBezTo>
                    <a:pt x="1110" y="595"/>
                    <a:pt x="1189" y="714"/>
                    <a:pt x="1268" y="833"/>
                  </a:cubicBezTo>
                  <a:cubicBezTo>
                    <a:pt x="1348" y="912"/>
                    <a:pt x="1268" y="952"/>
                    <a:pt x="1308" y="1031"/>
                  </a:cubicBezTo>
                  <a:lnTo>
                    <a:pt x="1189" y="1229"/>
                  </a:lnTo>
                  <a:cubicBezTo>
                    <a:pt x="1110" y="1189"/>
                    <a:pt x="1031" y="1110"/>
                    <a:pt x="991" y="1070"/>
                  </a:cubicBezTo>
                  <a:cubicBezTo>
                    <a:pt x="952" y="991"/>
                    <a:pt x="952" y="952"/>
                    <a:pt x="952" y="872"/>
                  </a:cubicBezTo>
                  <a:cubicBezTo>
                    <a:pt x="952" y="753"/>
                    <a:pt x="872" y="595"/>
                    <a:pt x="1031" y="595"/>
                  </a:cubicBezTo>
                  <a:close/>
                  <a:moveTo>
                    <a:pt x="1665" y="714"/>
                  </a:moveTo>
                  <a:cubicBezTo>
                    <a:pt x="1744" y="793"/>
                    <a:pt x="1823" y="872"/>
                    <a:pt x="1863" y="952"/>
                  </a:cubicBezTo>
                  <a:cubicBezTo>
                    <a:pt x="1902" y="1031"/>
                    <a:pt x="1823" y="1110"/>
                    <a:pt x="1744" y="1268"/>
                  </a:cubicBezTo>
                  <a:cubicBezTo>
                    <a:pt x="1665" y="1150"/>
                    <a:pt x="1585" y="1031"/>
                    <a:pt x="1506" y="912"/>
                  </a:cubicBezTo>
                  <a:cubicBezTo>
                    <a:pt x="1506" y="872"/>
                    <a:pt x="1585" y="793"/>
                    <a:pt x="1665" y="714"/>
                  </a:cubicBezTo>
                  <a:close/>
                  <a:moveTo>
                    <a:pt x="397" y="555"/>
                  </a:moveTo>
                  <a:cubicBezTo>
                    <a:pt x="595" y="674"/>
                    <a:pt x="754" y="1150"/>
                    <a:pt x="635" y="1308"/>
                  </a:cubicBezTo>
                  <a:cubicBezTo>
                    <a:pt x="595" y="1328"/>
                    <a:pt x="555" y="1338"/>
                    <a:pt x="516" y="1338"/>
                  </a:cubicBezTo>
                  <a:cubicBezTo>
                    <a:pt x="476" y="1338"/>
                    <a:pt x="437" y="1328"/>
                    <a:pt x="397" y="1308"/>
                  </a:cubicBezTo>
                  <a:cubicBezTo>
                    <a:pt x="278" y="1070"/>
                    <a:pt x="278" y="793"/>
                    <a:pt x="397" y="555"/>
                  </a:cubicBezTo>
                  <a:close/>
                  <a:moveTo>
                    <a:pt x="5626" y="1"/>
                  </a:moveTo>
                  <a:cubicBezTo>
                    <a:pt x="5190" y="1"/>
                    <a:pt x="4754" y="1"/>
                    <a:pt x="4358" y="40"/>
                  </a:cubicBezTo>
                  <a:cubicBezTo>
                    <a:pt x="3923" y="80"/>
                    <a:pt x="3566" y="159"/>
                    <a:pt x="3170" y="159"/>
                  </a:cubicBezTo>
                  <a:cubicBezTo>
                    <a:pt x="2180" y="238"/>
                    <a:pt x="1189" y="318"/>
                    <a:pt x="239" y="357"/>
                  </a:cubicBezTo>
                  <a:cubicBezTo>
                    <a:pt x="80" y="357"/>
                    <a:pt x="1" y="437"/>
                    <a:pt x="1" y="595"/>
                  </a:cubicBezTo>
                  <a:cubicBezTo>
                    <a:pt x="41" y="912"/>
                    <a:pt x="80" y="1229"/>
                    <a:pt x="120" y="1546"/>
                  </a:cubicBezTo>
                  <a:cubicBezTo>
                    <a:pt x="120" y="1699"/>
                    <a:pt x="167" y="1758"/>
                    <a:pt x="281" y="1758"/>
                  </a:cubicBezTo>
                  <a:cubicBezTo>
                    <a:pt x="314" y="1758"/>
                    <a:pt x="353" y="1753"/>
                    <a:pt x="397" y="1744"/>
                  </a:cubicBezTo>
                  <a:cubicBezTo>
                    <a:pt x="1783" y="1585"/>
                    <a:pt x="3170" y="1466"/>
                    <a:pt x="4556" y="1308"/>
                  </a:cubicBezTo>
                  <a:cubicBezTo>
                    <a:pt x="5071" y="1268"/>
                    <a:pt x="5586" y="1229"/>
                    <a:pt x="6180" y="1189"/>
                  </a:cubicBezTo>
                  <a:cubicBezTo>
                    <a:pt x="6062" y="793"/>
                    <a:pt x="5943" y="476"/>
                    <a:pt x="5784" y="159"/>
                  </a:cubicBezTo>
                  <a:cubicBezTo>
                    <a:pt x="5784" y="80"/>
                    <a:pt x="5705" y="1"/>
                    <a:pt x="5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6827001" y="897151"/>
              <a:ext cx="686331" cy="649844"/>
            </a:xfrm>
            <a:custGeom>
              <a:avLst/>
              <a:gdLst/>
              <a:ahLst/>
              <a:cxnLst/>
              <a:rect l="l" t="t" r="r" b="b"/>
              <a:pathLst>
                <a:path w="2972" h="2814" extrusionOk="0">
                  <a:moveTo>
                    <a:pt x="2060" y="1"/>
                  </a:moveTo>
                  <a:cubicBezTo>
                    <a:pt x="1941" y="159"/>
                    <a:pt x="1862" y="318"/>
                    <a:pt x="1783" y="476"/>
                  </a:cubicBezTo>
                  <a:cubicBezTo>
                    <a:pt x="1665" y="712"/>
                    <a:pt x="1533" y="821"/>
                    <a:pt x="1379" y="821"/>
                  </a:cubicBezTo>
                  <a:cubicBezTo>
                    <a:pt x="1274" y="821"/>
                    <a:pt x="1159" y="771"/>
                    <a:pt x="1030" y="674"/>
                  </a:cubicBezTo>
                  <a:cubicBezTo>
                    <a:pt x="793" y="476"/>
                    <a:pt x="595" y="278"/>
                    <a:pt x="317" y="40"/>
                  </a:cubicBezTo>
                  <a:cubicBezTo>
                    <a:pt x="198" y="991"/>
                    <a:pt x="119" y="1863"/>
                    <a:pt x="0" y="2813"/>
                  </a:cubicBezTo>
                  <a:lnTo>
                    <a:pt x="2971" y="2655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6424483" y="702244"/>
              <a:ext cx="1619299" cy="3796992"/>
            </a:xfrm>
            <a:custGeom>
              <a:avLst/>
              <a:gdLst/>
              <a:ahLst/>
              <a:cxnLst/>
              <a:rect l="l" t="t" r="r" b="b"/>
              <a:pathLst>
                <a:path w="7012" h="16442" extrusionOk="0">
                  <a:moveTo>
                    <a:pt x="3605" y="409"/>
                  </a:moveTo>
                  <a:lnTo>
                    <a:pt x="3051" y="1281"/>
                  </a:lnTo>
                  <a:lnTo>
                    <a:pt x="2258" y="568"/>
                  </a:lnTo>
                  <a:cubicBezTo>
                    <a:pt x="2298" y="568"/>
                    <a:pt x="2298" y="528"/>
                    <a:pt x="2298" y="528"/>
                  </a:cubicBezTo>
                  <a:lnTo>
                    <a:pt x="3605" y="409"/>
                  </a:lnTo>
                  <a:close/>
                  <a:moveTo>
                    <a:pt x="3803" y="845"/>
                  </a:moveTo>
                  <a:lnTo>
                    <a:pt x="4714" y="3499"/>
                  </a:lnTo>
                  <a:lnTo>
                    <a:pt x="1743" y="3697"/>
                  </a:lnTo>
                  <a:cubicBezTo>
                    <a:pt x="1862" y="2746"/>
                    <a:pt x="1941" y="1835"/>
                    <a:pt x="2060" y="924"/>
                  </a:cubicBezTo>
                  <a:cubicBezTo>
                    <a:pt x="2338" y="1122"/>
                    <a:pt x="2536" y="1320"/>
                    <a:pt x="2773" y="1518"/>
                  </a:cubicBezTo>
                  <a:cubicBezTo>
                    <a:pt x="2902" y="1615"/>
                    <a:pt x="3017" y="1665"/>
                    <a:pt x="3122" y="1665"/>
                  </a:cubicBezTo>
                  <a:cubicBezTo>
                    <a:pt x="3276" y="1665"/>
                    <a:pt x="3408" y="1556"/>
                    <a:pt x="3526" y="1320"/>
                  </a:cubicBezTo>
                  <a:cubicBezTo>
                    <a:pt x="3605" y="1162"/>
                    <a:pt x="3684" y="1003"/>
                    <a:pt x="3803" y="845"/>
                  </a:cubicBezTo>
                  <a:close/>
                  <a:moveTo>
                    <a:pt x="5982" y="3816"/>
                  </a:moveTo>
                  <a:cubicBezTo>
                    <a:pt x="6061" y="3816"/>
                    <a:pt x="6140" y="3895"/>
                    <a:pt x="6140" y="3974"/>
                  </a:cubicBezTo>
                  <a:cubicBezTo>
                    <a:pt x="6299" y="4291"/>
                    <a:pt x="6418" y="4608"/>
                    <a:pt x="6536" y="5004"/>
                  </a:cubicBezTo>
                  <a:cubicBezTo>
                    <a:pt x="5942" y="5044"/>
                    <a:pt x="5427" y="5083"/>
                    <a:pt x="4912" y="5123"/>
                  </a:cubicBezTo>
                  <a:cubicBezTo>
                    <a:pt x="3526" y="5281"/>
                    <a:pt x="2139" y="5400"/>
                    <a:pt x="753" y="5559"/>
                  </a:cubicBezTo>
                  <a:cubicBezTo>
                    <a:pt x="555" y="5559"/>
                    <a:pt x="476" y="5559"/>
                    <a:pt x="476" y="5361"/>
                  </a:cubicBezTo>
                  <a:cubicBezTo>
                    <a:pt x="476" y="5044"/>
                    <a:pt x="397" y="4727"/>
                    <a:pt x="357" y="4410"/>
                  </a:cubicBezTo>
                  <a:cubicBezTo>
                    <a:pt x="357" y="4252"/>
                    <a:pt x="436" y="4212"/>
                    <a:pt x="595" y="4172"/>
                  </a:cubicBezTo>
                  <a:cubicBezTo>
                    <a:pt x="1585" y="4133"/>
                    <a:pt x="2536" y="4053"/>
                    <a:pt x="3526" y="3974"/>
                  </a:cubicBezTo>
                  <a:cubicBezTo>
                    <a:pt x="3922" y="3974"/>
                    <a:pt x="4318" y="3855"/>
                    <a:pt x="4714" y="3855"/>
                  </a:cubicBezTo>
                  <a:cubicBezTo>
                    <a:pt x="5110" y="3816"/>
                    <a:pt x="5546" y="3816"/>
                    <a:pt x="5982" y="3816"/>
                  </a:cubicBezTo>
                  <a:close/>
                  <a:moveTo>
                    <a:pt x="5546" y="5480"/>
                  </a:moveTo>
                  <a:cubicBezTo>
                    <a:pt x="5744" y="5480"/>
                    <a:pt x="5823" y="5519"/>
                    <a:pt x="5863" y="5757"/>
                  </a:cubicBezTo>
                  <a:cubicBezTo>
                    <a:pt x="5863" y="7500"/>
                    <a:pt x="5903" y="9243"/>
                    <a:pt x="5942" y="10986"/>
                  </a:cubicBezTo>
                  <a:lnTo>
                    <a:pt x="5982" y="12847"/>
                  </a:lnTo>
                  <a:cubicBezTo>
                    <a:pt x="5982" y="13521"/>
                    <a:pt x="6021" y="14234"/>
                    <a:pt x="6061" y="14907"/>
                  </a:cubicBezTo>
                  <a:cubicBezTo>
                    <a:pt x="6061" y="15066"/>
                    <a:pt x="6061" y="15224"/>
                    <a:pt x="6101" y="15422"/>
                  </a:cubicBezTo>
                  <a:cubicBezTo>
                    <a:pt x="5362" y="15807"/>
                    <a:pt x="4520" y="16011"/>
                    <a:pt x="3679" y="16011"/>
                  </a:cubicBezTo>
                  <a:cubicBezTo>
                    <a:pt x="3482" y="16011"/>
                    <a:pt x="3286" y="15999"/>
                    <a:pt x="3090" y="15977"/>
                  </a:cubicBezTo>
                  <a:cubicBezTo>
                    <a:pt x="2654" y="15977"/>
                    <a:pt x="2219" y="15858"/>
                    <a:pt x="1902" y="15620"/>
                  </a:cubicBezTo>
                  <a:cubicBezTo>
                    <a:pt x="1823" y="15541"/>
                    <a:pt x="1783" y="15462"/>
                    <a:pt x="1743" y="15343"/>
                  </a:cubicBezTo>
                  <a:cubicBezTo>
                    <a:pt x="1743" y="14511"/>
                    <a:pt x="1704" y="13679"/>
                    <a:pt x="1704" y="12887"/>
                  </a:cubicBezTo>
                  <a:cubicBezTo>
                    <a:pt x="1664" y="10946"/>
                    <a:pt x="1664" y="9084"/>
                    <a:pt x="1585" y="7183"/>
                  </a:cubicBezTo>
                  <a:cubicBezTo>
                    <a:pt x="1585" y="6747"/>
                    <a:pt x="1506" y="6311"/>
                    <a:pt x="1466" y="5836"/>
                  </a:cubicBezTo>
                  <a:cubicBezTo>
                    <a:pt x="1902" y="5796"/>
                    <a:pt x="2298" y="5757"/>
                    <a:pt x="2734" y="5717"/>
                  </a:cubicBezTo>
                  <a:lnTo>
                    <a:pt x="3565" y="5638"/>
                  </a:lnTo>
                  <a:cubicBezTo>
                    <a:pt x="4199" y="5598"/>
                    <a:pt x="4873" y="5559"/>
                    <a:pt x="5546" y="5480"/>
                  </a:cubicBezTo>
                  <a:close/>
                  <a:moveTo>
                    <a:pt x="3746" y="0"/>
                  </a:moveTo>
                  <a:cubicBezTo>
                    <a:pt x="3712" y="0"/>
                    <a:pt x="3678" y="5"/>
                    <a:pt x="3645" y="13"/>
                  </a:cubicBezTo>
                  <a:cubicBezTo>
                    <a:pt x="3090" y="53"/>
                    <a:pt x="2536" y="132"/>
                    <a:pt x="2021" y="211"/>
                  </a:cubicBezTo>
                  <a:cubicBezTo>
                    <a:pt x="1941" y="211"/>
                    <a:pt x="1862" y="290"/>
                    <a:pt x="1823" y="370"/>
                  </a:cubicBezTo>
                  <a:cubicBezTo>
                    <a:pt x="1704" y="884"/>
                    <a:pt x="1585" y="1399"/>
                    <a:pt x="1545" y="1954"/>
                  </a:cubicBezTo>
                  <a:cubicBezTo>
                    <a:pt x="1466" y="2469"/>
                    <a:pt x="1387" y="3142"/>
                    <a:pt x="1308" y="3776"/>
                  </a:cubicBezTo>
                  <a:lnTo>
                    <a:pt x="317" y="3855"/>
                  </a:lnTo>
                  <a:cubicBezTo>
                    <a:pt x="119" y="3855"/>
                    <a:pt x="0" y="3974"/>
                    <a:pt x="0" y="4172"/>
                  </a:cubicBezTo>
                  <a:cubicBezTo>
                    <a:pt x="40" y="4687"/>
                    <a:pt x="80" y="5123"/>
                    <a:pt x="159" y="5559"/>
                  </a:cubicBezTo>
                  <a:cubicBezTo>
                    <a:pt x="198" y="5876"/>
                    <a:pt x="357" y="5994"/>
                    <a:pt x="634" y="5994"/>
                  </a:cubicBezTo>
                  <a:cubicBezTo>
                    <a:pt x="793" y="5994"/>
                    <a:pt x="951" y="5955"/>
                    <a:pt x="1149" y="5915"/>
                  </a:cubicBezTo>
                  <a:cubicBezTo>
                    <a:pt x="1149" y="6232"/>
                    <a:pt x="1189" y="6470"/>
                    <a:pt x="1189" y="6747"/>
                  </a:cubicBezTo>
                  <a:cubicBezTo>
                    <a:pt x="1228" y="9480"/>
                    <a:pt x="1308" y="12174"/>
                    <a:pt x="1347" y="14947"/>
                  </a:cubicBezTo>
                  <a:cubicBezTo>
                    <a:pt x="1308" y="15581"/>
                    <a:pt x="1743" y="16175"/>
                    <a:pt x="2417" y="16294"/>
                  </a:cubicBezTo>
                  <a:cubicBezTo>
                    <a:pt x="2840" y="16393"/>
                    <a:pt x="3269" y="16441"/>
                    <a:pt x="3695" y="16441"/>
                  </a:cubicBezTo>
                  <a:cubicBezTo>
                    <a:pt x="4465" y="16441"/>
                    <a:pt x="5228" y="16283"/>
                    <a:pt x="5942" y="15977"/>
                  </a:cubicBezTo>
                  <a:cubicBezTo>
                    <a:pt x="6140" y="15898"/>
                    <a:pt x="6299" y="15818"/>
                    <a:pt x="6259" y="15581"/>
                  </a:cubicBezTo>
                  <a:cubicBezTo>
                    <a:pt x="6259" y="15541"/>
                    <a:pt x="6299" y="15501"/>
                    <a:pt x="6299" y="15501"/>
                  </a:cubicBezTo>
                  <a:cubicBezTo>
                    <a:pt x="6497" y="15422"/>
                    <a:pt x="6497" y="15224"/>
                    <a:pt x="6497" y="15066"/>
                  </a:cubicBezTo>
                  <a:cubicBezTo>
                    <a:pt x="6497" y="14590"/>
                    <a:pt x="6457" y="14155"/>
                    <a:pt x="6457" y="13719"/>
                  </a:cubicBezTo>
                  <a:cubicBezTo>
                    <a:pt x="6457" y="11976"/>
                    <a:pt x="6457" y="10233"/>
                    <a:pt x="6378" y="8490"/>
                  </a:cubicBezTo>
                  <a:cubicBezTo>
                    <a:pt x="6378" y="7500"/>
                    <a:pt x="6299" y="6470"/>
                    <a:pt x="6259" y="5440"/>
                  </a:cubicBezTo>
                  <a:lnTo>
                    <a:pt x="6457" y="5400"/>
                  </a:lnTo>
                  <a:cubicBezTo>
                    <a:pt x="6893" y="5361"/>
                    <a:pt x="7012" y="5202"/>
                    <a:pt x="6853" y="4727"/>
                  </a:cubicBezTo>
                  <a:cubicBezTo>
                    <a:pt x="6774" y="4410"/>
                    <a:pt x="6616" y="4053"/>
                    <a:pt x="6457" y="3737"/>
                  </a:cubicBezTo>
                  <a:cubicBezTo>
                    <a:pt x="6418" y="3539"/>
                    <a:pt x="6220" y="3420"/>
                    <a:pt x="6061" y="3420"/>
                  </a:cubicBezTo>
                  <a:lnTo>
                    <a:pt x="5308" y="3420"/>
                  </a:lnTo>
                  <a:cubicBezTo>
                    <a:pt x="5150" y="3420"/>
                    <a:pt x="5071" y="3380"/>
                    <a:pt x="5031" y="3222"/>
                  </a:cubicBezTo>
                  <a:cubicBezTo>
                    <a:pt x="4675" y="2271"/>
                    <a:pt x="4318" y="1320"/>
                    <a:pt x="3962" y="370"/>
                  </a:cubicBezTo>
                  <a:cubicBezTo>
                    <a:pt x="3962" y="330"/>
                    <a:pt x="3962" y="290"/>
                    <a:pt x="3962" y="290"/>
                  </a:cubicBezTo>
                  <a:cubicBezTo>
                    <a:pt x="3993" y="70"/>
                    <a:pt x="3875" y="0"/>
                    <a:pt x="3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7000664" y="2049965"/>
              <a:ext cx="677325" cy="2130121"/>
            </a:xfrm>
            <a:custGeom>
              <a:avLst/>
              <a:gdLst/>
              <a:ahLst/>
              <a:cxnLst/>
              <a:rect l="l" t="t" r="r" b="b"/>
              <a:pathLst>
                <a:path w="2933" h="9224" extrusionOk="0">
                  <a:moveTo>
                    <a:pt x="1070" y="0"/>
                  </a:moveTo>
                  <a:cubicBezTo>
                    <a:pt x="833" y="0"/>
                    <a:pt x="635" y="79"/>
                    <a:pt x="437" y="198"/>
                  </a:cubicBezTo>
                  <a:cubicBezTo>
                    <a:pt x="159" y="436"/>
                    <a:pt x="1" y="792"/>
                    <a:pt x="1" y="1149"/>
                  </a:cubicBezTo>
                  <a:lnTo>
                    <a:pt x="1" y="4595"/>
                  </a:lnTo>
                  <a:cubicBezTo>
                    <a:pt x="41" y="5308"/>
                    <a:pt x="80" y="6496"/>
                    <a:pt x="159" y="7724"/>
                  </a:cubicBezTo>
                  <a:cubicBezTo>
                    <a:pt x="225" y="8702"/>
                    <a:pt x="665" y="9224"/>
                    <a:pt x="1459" y="9224"/>
                  </a:cubicBezTo>
                  <a:cubicBezTo>
                    <a:pt x="1630" y="9224"/>
                    <a:pt x="1817" y="9200"/>
                    <a:pt x="2021" y="9151"/>
                  </a:cubicBezTo>
                  <a:cubicBezTo>
                    <a:pt x="2298" y="9111"/>
                    <a:pt x="2536" y="8913"/>
                    <a:pt x="2576" y="8596"/>
                  </a:cubicBezTo>
                  <a:cubicBezTo>
                    <a:pt x="2813" y="7804"/>
                    <a:pt x="2932" y="7011"/>
                    <a:pt x="2932" y="6180"/>
                  </a:cubicBezTo>
                  <a:cubicBezTo>
                    <a:pt x="2932" y="5863"/>
                    <a:pt x="2932" y="5506"/>
                    <a:pt x="2932" y="5150"/>
                  </a:cubicBezTo>
                  <a:cubicBezTo>
                    <a:pt x="2893" y="3803"/>
                    <a:pt x="2695" y="2456"/>
                    <a:pt x="2576" y="1109"/>
                  </a:cubicBezTo>
                  <a:cubicBezTo>
                    <a:pt x="2576" y="594"/>
                    <a:pt x="2259" y="198"/>
                    <a:pt x="1784" y="79"/>
                  </a:cubicBezTo>
                  <a:cubicBezTo>
                    <a:pt x="1546" y="0"/>
                    <a:pt x="1308" y="0"/>
                    <a:pt x="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6854482" y="1747905"/>
              <a:ext cx="91680" cy="128398"/>
            </a:xfrm>
            <a:custGeom>
              <a:avLst/>
              <a:gdLst/>
              <a:ahLst/>
              <a:cxnLst/>
              <a:rect l="l" t="t" r="r" b="b"/>
              <a:pathLst>
                <a:path w="397" h="556" extrusionOk="0">
                  <a:moveTo>
                    <a:pt x="159" y="1"/>
                  </a:moveTo>
                  <a:cubicBezTo>
                    <a:pt x="79" y="80"/>
                    <a:pt x="0" y="159"/>
                    <a:pt x="0" y="199"/>
                  </a:cubicBezTo>
                  <a:cubicBezTo>
                    <a:pt x="79" y="318"/>
                    <a:pt x="159" y="437"/>
                    <a:pt x="238" y="555"/>
                  </a:cubicBezTo>
                  <a:cubicBezTo>
                    <a:pt x="317" y="397"/>
                    <a:pt x="396" y="278"/>
                    <a:pt x="357" y="239"/>
                  </a:cubicBezTo>
                  <a:cubicBezTo>
                    <a:pt x="317" y="159"/>
                    <a:pt x="238" y="80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6708070" y="1720655"/>
              <a:ext cx="100918" cy="146411"/>
            </a:xfrm>
            <a:custGeom>
              <a:avLst/>
              <a:gdLst/>
              <a:ahLst/>
              <a:cxnLst/>
              <a:rect l="l" t="t" r="r" b="b"/>
              <a:pathLst>
                <a:path w="437" h="634" extrusionOk="0">
                  <a:moveTo>
                    <a:pt x="159" y="0"/>
                  </a:moveTo>
                  <a:cubicBezTo>
                    <a:pt x="0" y="0"/>
                    <a:pt x="40" y="198"/>
                    <a:pt x="80" y="317"/>
                  </a:cubicBezTo>
                  <a:cubicBezTo>
                    <a:pt x="80" y="357"/>
                    <a:pt x="80" y="396"/>
                    <a:pt x="119" y="475"/>
                  </a:cubicBezTo>
                  <a:cubicBezTo>
                    <a:pt x="159" y="515"/>
                    <a:pt x="238" y="594"/>
                    <a:pt x="317" y="634"/>
                  </a:cubicBezTo>
                  <a:lnTo>
                    <a:pt x="436" y="436"/>
                  </a:lnTo>
                  <a:cubicBezTo>
                    <a:pt x="436" y="357"/>
                    <a:pt x="436" y="277"/>
                    <a:pt x="396" y="238"/>
                  </a:cubicBezTo>
                  <a:cubicBezTo>
                    <a:pt x="357" y="198"/>
                    <a:pt x="238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6570895" y="1711418"/>
              <a:ext cx="109924" cy="180820"/>
            </a:xfrm>
            <a:custGeom>
              <a:avLst/>
              <a:gdLst/>
              <a:ahLst/>
              <a:cxnLst/>
              <a:rect l="l" t="t" r="r" b="b"/>
              <a:pathLst>
                <a:path w="476" h="783" extrusionOk="0">
                  <a:moveTo>
                    <a:pt x="119" y="0"/>
                  </a:moveTo>
                  <a:cubicBezTo>
                    <a:pt x="0" y="238"/>
                    <a:pt x="0" y="515"/>
                    <a:pt x="119" y="753"/>
                  </a:cubicBezTo>
                  <a:cubicBezTo>
                    <a:pt x="159" y="773"/>
                    <a:pt x="198" y="783"/>
                    <a:pt x="238" y="783"/>
                  </a:cubicBezTo>
                  <a:cubicBezTo>
                    <a:pt x="277" y="783"/>
                    <a:pt x="317" y="773"/>
                    <a:pt x="357" y="753"/>
                  </a:cubicBezTo>
                  <a:cubicBezTo>
                    <a:pt x="476" y="595"/>
                    <a:pt x="317" y="119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5"/>
          <p:cNvSpPr/>
          <p:nvPr/>
        </p:nvSpPr>
        <p:spPr>
          <a:xfrm>
            <a:off x="676426" y="4835471"/>
            <a:ext cx="255451" cy="246666"/>
          </a:xfrm>
          <a:custGeom>
            <a:avLst/>
            <a:gdLst/>
            <a:ahLst/>
            <a:cxnLst/>
            <a:rect l="l" t="t" r="r" b="b"/>
            <a:pathLst>
              <a:path w="6775" h="6542" extrusionOk="0">
                <a:moveTo>
                  <a:pt x="3051" y="636"/>
                </a:moveTo>
                <a:cubicBezTo>
                  <a:pt x="3170" y="873"/>
                  <a:pt x="3249" y="1230"/>
                  <a:pt x="3289" y="1349"/>
                </a:cubicBezTo>
                <a:lnTo>
                  <a:pt x="3725" y="2339"/>
                </a:lnTo>
                <a:cubicBezTo>
                  <a:pt x="3749" y="2435"/>
                  <a:pt x="3816" y="2487"/>
                  <a:pt x="3892" y="2487"/>
                </a:cubicBezTo>
                <a:cubicBezTo>
                  <a:pt x="3942" y="2487"/>
                  <a:pt x="3995" y="2465"/>
                  <a:pt x="4041" y="2418"/>
                </a:cubicBezTo>
                <a:cubicBezTo>
                  <a:pt x="4081" y="2497"/>
                  <a:pt x="4160" y="2537"/>
                  <a:pt x="4240" y="2537"/>
                </a:cubicBezTo>
                <a:lnTo>
                  <a:pt x="5428" y="2458"/>
                </a:lnTo>
                <a:cubicBezTo>
                  <a:pt x="5547" y="2458"/>
                  <a:pt x="5903" y="2379"/>
                  <a:pt x="6181" y="2379"/>
                </a:cubicBezTo>
                <a:cubicBezTo>
                  <a:pt x="5943" y="2537"/>
                  <a:pt x="5547" y="2814"/>
                  <a:pt x="5467" y="2854"/>
                </a:cubicBezTo>
                <a:lnTo>
                  <a:pt x="4636" y="3607"/>
                </a:lnTo>
                <a:cubicBezTo>
                  <a:pt x="4477" y="3686"/>
                  <a:pt x="4517" y="3884"/>
                  <a:pt x="4675" y="3963"/>
                </a:cubicBezTo>
                <a:cubicBezTo>
                  <a:pt x="4855" y="4323"/>
                  <a:pt x="5494" y="5502"/>
                  <a:pt x="5727" y="5683"/>
                </a:cubicBezTo>
                <a:lnTo>
                  <a:pt x="5727" y="5683"/>
                </a:lnTo>
                <a:cubicBezTo>
                  <a:pt x="5562" y="5618"/>
                  <a:pt x="5452" y="5575"/>
                  <a:pt x="5309" y="5468"/>
                </a:cubicBezTo>
                <a:lnTo>
                  <a:pt x="4834" y="5270"/>
                </a:lnTo>
                <a:lnTo>
                  <a:pt x="3764" y="4795"/>
                </a:lnTo>
                <a:cubicBezTo>
                  <a:pt x="3734" y="4765"/>
                  <a:pt x="3704" y="4752"/>
                  <a:pt x="3673" y="4752"/>
                </a:cubicBezTo>
                <a:cubicBezTo>
                  <a:pt x="3624" y="4752"/>
                  <a:pt x="3575" y="4786"/>
                  <a:pt x="3526" y="4835"/>
                </a:cubicBezTo>
                <a:cubicBezTo>
                  <a:pt x="3501" y="4758"/>
                  <a:pt x="3426" y="4714"/>
                  <a:pt x="3354" y="4714"/>
                </a:cubicBezTo>
                <a:cubicBezTo>
                  <a:pt x="3315" y="4714"/>
                  <a:pt x="3277" y="4727"/>
                  <a:pt x="3249" y="4755"/>
                </a:cubicBezTo>
                <a:cubicBezTo>
                  <a:pt x="2734" y="5191"/>
                  <a:pt x="2219" y="5627"/>
                  <a:pt x="1665" y="5983"/>
                </a:cubicBezTo>
                <a:cubicBezTo>
                  <a:pt x="1546" y="5983"/>
                  <a:pt x="1427" y="6062"/>
                  <a:pt x="1387" y="6142"/>
                </a:cubicBezTo>
                <a:cubicBezTo>
                  <a:pt x="1374" y="6168"/>
                  <a:pt x="1365" y="6181"/>
                  <a:pt x="1362" y="6181"/>
                </a:cubicBezTo>
                <a:cubicBezTo>
                  <a:pt x="1357" y="6181"/>
                  <a:pt x="1374" y="6129"/>
                  <a:pt x="1427" y="6023"/>
                </a:cubicBezTo>
                <a:cubicBezTo>
                  <a:pt x="1506" y="5864"/>
                  <a:pt x="1546" y="5706"/>
                  <a:pt x="1585" y="5548"/>
                </a:cubicBezTo>
                <a:cubicBezTo>
                  <a:pt x="1704" y="5151"/>
                  <a:pt x="1823" y="4795"/>
                  <a:pt x="1942" y="4399"/>
                </a:cubicBezTo>
                <a:cubicBezTo>
                  <a:pt x="1942" y="4320"/>
                  <a:pt x="1942" y="4280"/>
                  <a:pt x="1863" y="4201"/>
                </a:cubicBezTo>
                <a:lnTo>
                  <a:pt x="1863" y="4201"/>
                </a:lnTo>
                <a:cubicBezTo>
                  <a:pt x="1878" y="4204"/>
                  <a:pt x="1892" y="4205"/>
                  <a:pt x="1906" y="4205"/>
                </a:cubicBezTo>
                <a:cubicBezTo>
                  <a:pt x="2077" y="4205"/>
                  <a:pt x="2168" y="3991"/>
                  <a:pt x="2021" y="3844"/>
                </a:cubicBezTo>
                <a:cubicBezTo>
                  <a:pt x="1546" y="3408"/>
                  <a:pt x="1110" y="2973"/>
                  <a:pt x="714" y="2458"/>
                </a:cubicBezTo>
                <a:lnTo>
                  <a:pt x="2061" y="2458"/>
                </a:lnTo>
                <a:cubicBezTo>
                  <a:pt x="2100" y="2458"/>
                  <a:pt x="2140" y="2418"/>
                  <a:pt x="2180" y="2418"/>
                </a:cubicBezTo>
                <a:cubicBezTo>
                  <a:pt x="2203" y="2441"/>
                  <a:pt x="2233" y="2451"/>
                  <a:pt x="2265" y="2451"/>
                </a:cubicBezTo>
                <a:cubicBezTo>
                  <a:pt x="2342" y="2451"/>
                  <a:pt x="2429" y="2395"/>
                  <a:pt x="2457" y="2339"/>
                </a:cubicBezTo>
                <a:cubicBezTo>
                  <a:pt x="2655" y="1745"/>
                  <a:pt x="2853" y="1190"/>
                  <a:pt x="3051" y="636"/>
                </a:cubicBezTo>
                <a:close/>
                <a:moveTo>
                  <a:pt x="2916" y="0"/>
                </a:moveTo>
                <a:cubicBezTo>
                  <a:pt x="2853" y="0"/>
                  <a:pt x="2785" y="44"/>
                  <a:pt x="2734" y="121"/>
                </a:cubicBezTo>
                <a:lnTo>
                  <a:pt x="2061" y="2022"/>
                </a:lnTo>
                <a:lnTo>
                  <a:pt x="2021" y="2022"/>
                </a:lnTo>
                <a:lnTo>
                  <a:pt x="239" y="2062"/>
                </a:lnTo>
                <a:cubicBezTo>
                  <a:pt x="80" y="2062"/>
                  <a:pt x="1" y="2260"/>
                  <a:pt x="80" y="2379"/>
                </a:cubicBezTo>
                <a:cubicBezTo>
                  <a:pt x="595" y="3052"/>
                  <a:pt x="1150" y="3646"/>
                  <a:pt x="1744" y="4161"/>
                </a:cubicBezTo>
                <a:cubicBezTo>
                  <a:pt x="1625" y="4161"/>
                  <a:pt x="1506" y="4201"/>
                  <a:pt x="1467" y="4320"/>
                </a:cubicBezTo>
                <a:cubicBezTo>
                  <a:pt x="1308" y="4874"/>
                  <a:pt x="1110" y="5389"/>
                  <a:pt x="991" y="5944"/>
                </a:cubicBezTo>
                <a:cubicBezTo>
                  <a:pt x="912" y="6181"/>
                  <a:pt x="872" y="6498"/>
                  <a:pt x="1229" y="6538"/>
                </a:cubicBezTo>
                <a:cubicBezTo>
                  <a:pt x="1250" y="6540"/>
                  <a:pt x="1271" y="6542"/>
                  <a:pt x="1292" y="6542"/>
                </a:cubicBezTo>
                <a:cubicBezTo>
                  <a:pt x="1597" y="6542"/>
                  <a:pt x="1960" y="6287"/>
                  <a:pt x="2219" y="6102"/>
                </a:cubicBezTo>
                <a:cubicBezTo>
                  <a:pt x="2655" y="5785"/>
                  <a:pt x="3091" y="5468"/>
                  <a:pt x="3526" y="5112"/>
                </a:cubicBezTo>
                <a:cubicBezTo>
                  <a:pt x="3526" y="5151"/>
                  <a:pt x="3566" y="5191"/>
                  <a:pt x="3606" y="5191"/>
                </a:cubicBezTo>
                <a:cubicBezTo>
                  <a:pt x="4121" y="5429"/>
                  <a:pt x="4636" y="5666"/>
                  <a:pt x="5151" y="5904"/>
                </a:cubicBezTo>
                <a:cubicBezTo>
                  <a:pt x="5314" y="5986"/>
                  <a:pt x="5552" y="6142"/>
                  <a:pt x="5762" y="6142"/>
                </a:cubicBezTo>
                <a:cubicBezTo>
                  <a:pt x="5858" y="6142"/>
                  <a:pt x="5948" y="6110"/>
                  <a:pt x="6022" y="6023"/>
                </a:cubicBezTo>
                <a:cubicBezTo>
                  <a:pt x="6220" y="5746"/>
                  <a:pt x="6022" y="5429"/>
                  <a:pt x="5864" y="5191"/>
                </a:cubicBezTo>
                <a:lnTo>
                  <a:pt x="5071" y="3805"/>
                </a:lnTo>
                <a:lnTo>
                  <a:pt x="6141" y="2893"/>
                </a:lnTo>
                <a:cubicBezTo>
                  <a:pt x="6339" y="2695"/>
                  <a:pt x="6775" y="2458"/>
                  <a:pt x="6695" y="2141"/>
                </a:cubicBezTo>
                <a:cubicBezTo>
                  <a:pt x="6650" y="1983"/>
                  <a:pt x="6490" y="1941"/>
                  <a:pt x="6324" y="1941"/>
                </a:cubicBezTo>
                <a:cubicBezTo>
                  <a:pt x="6198" y="1941"/>
                  <a:pt x="6068" y="1965"/>
                  <a:pt x="5982" y="1982"/>
                </a:cubicBezTo>
                <a:lnTo>
                  <a:pt x="4160" y="2101"/>
                </a:lnTo>
                <a:cubicBezTo>
                  <a:pt x="4121" y="2101"/>
                  <a:pt x="4081" y="2101"/>
                  <a:pt x="4081" y="2141"/>
                </a:cubicBezTo>
                <a:cubicBezTo>
                  <a:pt x="3883" y="1705"/>
                  <a:pt x="3685" y="1269"/>
                  <a:pt x="3526" y="834"/>
                </a:cubicBezTo>
                <a:cubicBezTo>
                  <a:pt x="3408" y="517"/>
                  <a:pt x="3328" y="200"/>
                  <a:pt x="3012" y="41"/>
                </a:cubicBezTo>
                <a:cubicBezTo>
                  <a:pt x="2983" y="13"/>
                  <a:pt x="2950" y="0"/>
                  <a:pt x="29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"/>
          <p:cNvSpPr/>
          <p:nvPr/>
        </p:nvSpPr>
        <p:spPr>
          <a:xfrm rot="4027620">
            <a:off x="1943" y="4227658"/>
            <a:ext cx="384367" cy="285091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125601" y="4762225"/>
            <a:ext cx="156662" cy="189370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/>
          <p:nvPr/>
        </p:nvSpPr>
        <p:spPr>
          <a:xfrm>
            <a:off x="315566" y="4200634"/>
            <a:ext cx="274422" cy="231981"/>
          </a:xfrm>
          <a:custGeom>
            <a:avLst/>
            <a:gdLst/>
            <a:ahLst/>
            <a:cxnLst/>
            <a:rect l="l" t="t" r="r" b="b"/>
            <a:pathLst>
              <a:path w="72936" h="61656" extrusionOk="0">
                <a:moveTo>
                  <a:pt x="58129" y="1"/>
                </a:moveTo>
                <a:cubicBezTo>
                  <a:pt x="49636" y="1"/>
                  <a:pt x="41824" y="11632"/>
                  <a:pt x="40726" y="20415"/>
                </a:cubicBezTo>
                <a:cubicBezTo>
                  <a:pt x="35733" y="16358"/>
                  <a:pt x="29227" y="14011"/>
                  <a:pt x="23094" y="14011"/>
                </a:cubicBezTo>
                <a:cubicBezTo>
                  <a:pt x="14674" y="14011"/>
                  <a:pt x="6955" y="18434"/>
                  <a:pt x="4813" y="28930"/>
                </a:cubicBezTo>
                <a:cubicBezTo>
                  <a:pt x="1" y="51884"/>
                  <a:pt x="33321" y="55957"/>
                  <a:pt x="47390" y="61140"/>
                </a:cubicBezTo>
                <a:lnTo>
                  <a:pt x="48501" y="61140"/>
                </a:lnTo>
                <a:cubicBezTo>
                  <a:pt x="48833" y="61473"/>
                  <a:pt x="49241" y="61656"/>
                  <a:pt x="49656" y="61656"/>
                </a:cubicBezTo>
                <a:cubicBezTo>
                  <a:pt x="50165" y="61656"/>
                  <a:pt x="50685" y="61381"/>
                  <a:pt x="51092" y="60770"/>
                </a:cubicBezTo>
                <a:cubicBezTo>
                  <a:pt x="57756" y="51884"/>
                  <a:pt x="62940" y="41888"/>
                  <a:pt x="66642" y="31522"/>
                </a:cubicBezTo>
                <a:cubicBezTo>
                  <a:pt x="69233" y="23376"/>
                  <a:pt x="72936" y="12270"/>
                  <a:pt x="67012" y="4865"/>
                </a:cubicBezTo>
                <a:cubicBezTo>
                  <a:pt x="64139" y="1417"/>
                  <a:pt x="61092" y="1"/>
                  <a:pt x="58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282272" y="4951590"/>
            <a:ext cx="139598" cy="147293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title" idx="9" hasCustomPrompt="1"/>
          </p:nvPr>
        </p:nvSpPr>
        <p:spPr>
          <a:xfrm>
            <a:off x="2477025" y="1017709"/>
            <a:ext cx="899400" cy="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 idx="13" hasCustomPrompt="1"/>
          </p:nvPr>
        </p:nvSpPr>
        <p:spPr>
          <a:xfrm>
            <a:off x="5767500" y="1017784"/>
            <a:ext cx="899400" cy="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1" name="Google Shape;271;p15"/>
          <p:cNvSpPr txBox="1">
            <a:spLocks noGrp="1"/>
          </p:cNvSpPr>
          <p:nvPr>
            <p:ph type="title" idx="14" hasCustomPrompt="1"/>
          </p:nvPr>
        </p:nvSpPr>
        <p:spPr>
          <a:xfrm>
            <a:off x="2477038" y="2830884"/>
            <a:ext cx="899400" cy="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>
            <a:spLocks noGrp="1"/>
          </p:cNvSpPr>
          <p:nvPr>
            <p:ph type="title" idx="15" hasCustomPrompt="1"/>
          </p:nvPr>
        </p:nvSpPr>
        <p:spPr>
          <a:xfrm>
            <a:off x="5767513" y="2830884"/>
            <a:ext cx="899400" cy="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text">
  <p:cSld name="CUSTOM_1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5" name="Google Shape;275;p16"/>
          <p:cNvSpPr txBox="1">
            <a:spLocks noGrp="1"/>
          </p:cNvSpPr>
          <p:nvPr>
            <p:ph type="subTitle" idx="1"/>
          </p:nvPr>
        </p:nvSpPr>
        <p:spPr>
          <a:xfrm>
            <a:off x="1111776" y="2434800"/>
            <a:ext cx="17196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76" name="Google Shape;276;p16"/>
          <p:cNvSpPr txBox="1">
            <a:spLocks noGrp="1"/>
          </p:cNvSpPr>
          <p:nvPr>
            <p:ph type="subTitle" idx="2"/>
          </p:nvPr>
        </p:nvSpPr>
        <p:spPr>
          <a:xfrm>
            <a:off x="1111775" y="2823300"/>
            <a:ext cx="17196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7" name="Google Shape;277;p16"/>
          <p:cNvSpPr txBox="1">
            <a:spLocks noGrp="1"/>
          </p:cNvSpPr>
          <p:nvPr>
            <p:ph type="subTitle" idx="3"/>
          </p:nvPr>
        </p:nvSpPr>
        <p:spPr>
          <a:xfrm>
            <a:off x="3712571" y="2434800"/>
            <a:ext cx="17181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78" name="Google Shape;278;p16"/>
          <p:cNvSpPr txBox="1">
            <a:spLocks noGrp="1"/>
          </p:cNvSpPr>
          <p:nvPr>
            <p:ph type="subTitle" idx="4"/>
          </p:nvPr>
        </p:nvSpPr>
        <p:spPr>
          <a:xfrm>
            <a:off x="3712568" y="2823300"/>
            <a:ext cx="17181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9" name="Google Shape;279;p16"/>
          <p:cNvSpPr txBox="1">
            <a:spLocks noGrp="1"/>
          </p:cNvSpPr>
          <p:nvPr>
            <p:ph type="subTitle" idx="5"/>
          </p:nvPr>
        </p:nvSpPr>
        <p:spPr>
          <a:xfrm>
            <a:off x="6312631" y="2434800"/>
            <a:ext cx="17181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80" name="Google Shape;280;p16"/>
          <p:cNvSpPr txBox="1">
            <a:spLocks noGrp="1"/>
          </p:cNvSpPr>
          <p:nvPr>
            <p:ph type="subTitle" idx="6"/>
          </p:nvPr>
        </p:nvSpPr>
        <p:spPr>
          <a:xfrm>
            <a:off x="6312626" y="2823300"/>
            <a:ext cx="17181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281" name="Google Shape;281;p16"/>
          <p:cNvGrpSpPr/>
          <p:nvPr/>
        </p:nvGrpSpPr>
        <p:grpSpPr>
          <a:xfrm>
            <a:off x="640705" y="63666"/>
            <a:ext cx="329834" cy="305328"/>
            <a:chOff x="1412390" y="2258211"/>
            <a:chExt cx="620689" cy="574573"/>
          </a:xfrm>
        </p:grpSpPr>
        <p:sp>
          <p:nvSpPr>
            <p:cNvPr id="282" name="Google Shape;282;p16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16"/>
          <p:cNvSpPr/>
          <p:nvPr/>
        </p:nvSpPr>
        <p:spPr>
          <a:xfrm>
            <a:off x="78470" y="139886"/>
            <a:ext cx="523753" cy="388511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"/>
          <p:cNvSpPr/>
          <p:nvPr/>
        </p:nvSpPr>
        <p:spPr>
          <a:xfrm rot="-7381728">
            <a:off x="696224" y="457179"/>
            <a:ext cx="218807" cy="296509"/>
          </a:xfrm>
          <a:custGeom>
            <a:avLst/>
            <a:gdLst/>
            <a:ahLst/>
            <a:cxnLst/>
            <a:rect l="l" t="t" r="r" b="b"/>
            <a:pathLst>
              <a:path w="6412" h="8689" extrusionOk="0">
                <a:moveTo>
                  <a:pt x="1262" y="565"/>
                </a:moveTo>
                <a:cubicBezTo>
                  <a:pt x="2252" y="1001"/>
                  <a:pt x="3164" y="1556"/>
                  <a:pt x="3995" y="2190"/>
                </a:cubicBezTo>
                <a:lnTo>
                  <a:pt x="3045" y="2704"/>
                </a:lnTo>
                <a:cubicBezTo>
                  <a:pt x="2821" y="2816"/>
                  <a:pt x="2984" y="3104"/>
                  <a:pt x="3169" y="3104"/>
                </a:cubicBezTo>
                <a:cubicBezTo>
                  <a:pt x="3180" y="3104"/>
                  <a:pt x="3192" y="3103"/>
                  <a:pt x="3203" y="3101"/>
                </a:cubicBezTo>
                <a:cubicBezTo>
                  <a:pt x="3679" y="3932"/>
                  <a:pt x="4114" y="4764"/>
                  <a:pt x="4550" y="5636"/>
                </a:cubicBezTo>
                <a:cubicBezTo>
                  <a:pt x="4867" y="6111"/>
                  <a:pt x="5144" y="6587"/>
                  <a:pt x="5342" y="7101"/>
                </a:cubicBezTo>
                <a:cubicBezTo>
                  <a:pt x="5515" y="7552"/>
                  <a:pt x="5689" y="8214"/>
                  <a:pt x="5173" y="8214"/>
                </a:cubicBezTo>
                <a:cubicBezTo>
                  <a:pt x="5099" y="8214"/>
                  <a:pt x="5011" y="8201"/>
                  <a:pt x="4907" y="8171"/>
                </a:cubicBezTo>
                <a:cubicBezTo>
                  <a:pt x="4233" y="7973"/>
                  <a:pt x="3797" y="6547"/>
                  <a:pt x="3441" y="5913"/>
                </a:cubicBezTo>
                <a:cubicBezTo>
                  <a:pt x="2966" y="5002"/>
                  <a:pt x="2490" y="4091"/>
                  <a:pt x="2015" y="3180"/>
                </a:cubicBezTo>
                <a:cubicBezTo>
                  <a:pt x="1993" y="3114"/>
                  <a:pt x="1935" y="3085"/>
                  <a:pt x="1874" y="3085"/>
                </a:cubicBezTo>
                <a:cubicBezTo>
                  <a:pt x="1825" y="3085"/>
                  <a:pt x="1773" y="3105"/>
                  <a:pt x="1738" y="3140"/>
                </a:cubicBezTo>
                <a:lnTo>
                  <a:pt x="1658" y="3140"/>
                </a:lnTo>
                <a:lnTo>
                  <a:pt x="589" y="3695"/>
                </a:lnTo>
                <a:cubicBezTo>
                  <a:pt x="826" y="2665"/>
                  <a:pt x="1064" y="1595"/>
                  <a:pt x="1262" y="565"/>
                </a:cubicBezTo>
                <a:close/>
                <a:moveTo>
                  <a:pt x="1139" y="1"/>
                </a:moveTo>
                <a:cubicBezTo>
                  <a:pt x="1013" y="1"/>
                  <a:pt x="906" y="72"/>
                  <a:pt x="906" y="169"/>
                </a:cubicBezTo>
                <a:cubicBezTo>
                  <a:pt x="628" y="1477"/>
                  <a:pt x="311" y="2784"/>
                  <a:pt x="34" y="4051"/>
                </a:cubicBezTo>
                <a:cubicBezTo>
                  <a:pt x="1" y="4185"/>
                  <a:pt x="136" y="4347"/>
                  <a:pt x="275" y="4347"/>
                </a:cubicBezTo>
                <a:cubicBezTo>
                  <a:pt x="300" y="4347"/>
                  <a:pt x="326" y="4341"/>
                  <a:pt x="351" y="4329"/>
                </a:cubicBezTo>
                <a:lnTo>
                  <a:pt x="1738" y="3616"/>
                </a:lnTo>
                <a:cubicBezTo>
                  <a:pt x="2451" y="5042"/>
                  <a:pt x="3203" y="6428"/>
                  <a:pt x="3956" y="7775"/>
                </a:cubicBezTo>
                <a:cubicBezTo>
                  <a:pt x="4279" y="8362"/>
                  <a:pt x="4537" y="8689"/>
                  <a:pt x="5004" y="8689"/>
                </a:cubicBezTo>
                <a:cubicBezTo>
                  <a:pt x="5167" y="8689"/>
                  <a:pt x="5355" y="8649"/>
                  <a:pt x="5580" y="8567"/>
                </a:cubicBezTo>
                <a:cubicBezTo>
                  <a:pt x="6412" y="8290"/>
                  <a:pt x="6333" y="7933"/>
                  <a:pt x="5936" y="7220"/>
                </a:cubicBezTo>
                <a:lnTo>
                  <a:pt x="3639" y="2903"/>
                </a:lnTo>
                <a:lnTo>
                  <a:pt x="4550" y="2388"/>
                </a:lnTo>
                <a:cubicBezTo>
                  <a:pt x="4669" y="2348"/>
                  <a:pt x="4669" y="2150"/>
                  <a:pt x="4550" y="2071"/>
                </a:cubicBezTo>
                <a:cubicBezTo>
                  <a:pt x="3679" y="1160"/>
                  <a:pt x="2292" y="645"/>
                  <a:pt x="1223" y="11"/>
                </a:cubicBezTo>
                <a:cubicBezTo>
                  <a:pt x="1195" y="4"/>
                  <a:pt x="1166" y="1"/>
                  <a:pt x="11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6"/>
          <p:cNvGrpSpPr/>
          <p:nvPr/>
        </p:nvGrpSpPr>
        <p:grpSpPr>
          <a:xfrm>
            <a:off x="265266" y="540294"/>
            <a:ext cx="255570" cy="282670"/>
            <a:chOff x="5414907" y="2017485"/>
            <a:chExt cx="220338" cy="243702"/>
          </a:xfrm>
        </p:grpSpPr>
        <p:sp>
          <p:nvSpPr>
            <p:cNvPr id="288" name="Google Shape;288;p16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6"/>
          <p:cNvSpPr/>
          <p:nvPr/>
        </p:nvSpPr>
        <p:spPr>
          <a:xfrm>
            <a:off x="8251026" y="4327178"/>
            <a:ext cx="443424" cy="428174"/>
          </a:xfrm>
          <a:custGeom>
            <a:avLst/>
            <a:gdLst/>
            <a:ahLst/>
            <a:cxnLst/>
            <a:rect l="l" t="t" r="r" b="b"/>
            <a:pathLst>
              <a:path w="6775" h="6542" extrusionOk="0">
                <a:moveTo>
                  <a:pt x="3051" y="636"/>
                </a:moveTo>
                <a:cubicBezTo>
                  <a:pt x="3170" y="873"/>
                  <a:pt x="3249" y="1230"/>
                  <a:pt x="3289" y="1349"/>
                </a:cubicBezTo>
                <a:lnTo>
                  <a:pt x="3725" y="2339"/>
                </a:lnTo>
                <a:cubicBezTo>
                  <a:pt x="3749" y="2435"/>
                  <a:pt x="3816" y="2487"/>
                  <a:pt x="3892" y="2487"/>
                </a:cubicBezTo>
                <a:cubicBezTo>
                  <a:pt x="3942" y="2487"/>
                  <a:pt x="3995" y="2465"/>
                  <a:pt x="4041" y="2418"/>
                </a:cubicBezTo>
                <a:cubicBezTo>
                  <a:pt x="4081" y="2497"/>
                  <a:pt x="4160" y="2537"/>
                  <a:pt x="4240" y="2537"/>
                </a:cubicBezTo>
                <a:lnTo>
                  <a:pt x="5428" y="2458"/>
                </a:lnTo>
                <a:cubicBezTo>
                  <a:pt x="5547" y="2458"/>
                  <a:pt x="5903" y="2379"/>
                  <a:pt x="6181" y="2379"/>
                </a:cubicBezTo>
                <a:cubicBezTo>
                  <a:pt x="5943" y="2537"/>
                  <a:pt x="5547" y="2814"/>
                  <a:pt x="5467" y="2854"/>
                </a:cubicBezTo>
                <a:lnTo>
                  <a:pt x="4636" y="3607"/>
                </a:lnTo>
                <a:cubicBezTo>
                  <a:pt x="4477" y="3686"/>
                  <a:pt x="4517" y="3884"/>
                  <a:pt x="4675" y="3963"/>
                </a:cubicBezTo>
                <a:cubicBezTo>
                  <a:pt x="4855" y="4323"/>
                  <a:pt x="5494" y="5502"/>
                  <a:pt x="5727" y="5683"/>
                </a:cubicBezTo>
                <a:lnTo>
                  <a:pt x="5727" y="5683"/>
                </a:lnTo>
                <a:cubicBezTo>
                  <a:pt x="5562" y="5618"/>
                  <a:pt x="5452" y="5575"/>
                  <a:pt x="5309" y="5468"/>
                </a:cubicBezTo>
                <a:lnTo>
                  <a:pt x="4834" y="5270"/>
                </a:lnTo>
                <a:lnTo>
                  <a:pt x="3764" y="4795"/>
                </a:lnTo>
                <a:cubicBezTo>
                  <a:pt x="3734" y="4765"/>
                  <a:pt x="3704" y="4752"/>
                  <a:pt x="3673" y="4752"/>
                </a:cubicBezTo>
                <a:cubicBezTo>
                  <a:pt x="3624" y="4752"/>
                  <a:pt x="3575" y="4786"/>
                  <a:pt x="3526" y="4835"/>
                </a:cubicBezTo>
                <a:cubicBezTo>
                  <a:pt x="3501" y="4758"/>
                  <a:pt x="3426" y="4714"/>
                  <a:pt x="3354" y="4714"/>
                </a:cubicBezTo>
                <a:cubicBezTo>
                  <a:pt x="3315" y="4714"/>
                  <a:pt x="3277" y="4727"/>
                  <a:pt x="3249" y="4755"/>
                </a:cubicBezTo>
                <a:cubicBezTo>
                  <a:pt x="2734" y="5191"/>
                  <a:pt x="2219" y="5627"/>
                  <a:pt x="1665" y="5983"/>
                </a:cubicBezTo>
                <a:cubicBezTo>
                  <a:pt x="1546" y="5983"/>
                  <a:pt x="1427" y="6062"/>
                  <a:pt x="1387" y="6142"/>
                </a:cubicBezTo>
                <a:cubicBezTo>
                  <a:pt x="1374" y="6168"/>
                  <a:pt x="1365" y="6181"/>
                  <a:pt x="1362" y="6181"/>
                </a:cubicBezTo>
                <a:cubicBezTo>
                  <a:pt x="1357" y="6181"/>
                  <a:pt x="1374" y="6129"/>
                  <a:pt x="1427" y="6023"/>
                </a:cubicBezTo>
                <a:cubicBezTo>
                  <a:pt x="1506" y="5864"/>
                  <a:pt x="1546" y="5706"/>
                  <a:pt x="1585" y="5548"/>
                </a:cubicBezTo>
                <a:cubicBezTo>
                  <a:pt x="1704" y="5151"/>
                  <a:pt x="1823" y="4795"/>
                  <a:pt x="1942" y="4399"/>
                </a:cubicBezTo>
                <a:cubicBezTo>
                  <a:pt x="1942" y="4320"/>
                  <a:pt x="1942" y="4280"/>
                  <a:pt x="1863" y="4201"/>
                </a:cubicBezTo>
                <a:lnTo>
                  <a:pt x="1863" y="4201"/>
                </a:lnTo>
                <a:cubicBezTo>
                  <a:pt x="1878" y="4204"/>
                  <a:pt x="1892" y="4205"/>
                  <a:pt x="1906" y="4205"/>
                </a:cubicBezTo>
                <a:cubicBezTo>
                  <a:pt x="2077" y="4205"/>
                  <a:pt x="2168" y="3991"/>
                  <a:pt x="2021" y="3844"/>
                </a:cubicBezTo>
                <a:cubicBezTo>
                  <a:pt x="1546" y="3408"/>
                  <a:pt x="1110" y="2973"/>
                  <a:pt x="714" y="2458"/>
                </a:cubicBezTo>
                <a:lnTo>
                  <a:pt x="2061" y="2458"/>
                </a:lnTo>
                <a:cubicBezTo>
                  <a:pt x="2100" y="2458"/>
                  <a:pt x="2140" y="2418"/>
                  <a:pt x="2180" y="2418"/>
                </a:cubicBezTo>
                <a:cubicBezTo>
                  <a:pt x="2203" y="2441"/>
                  <a:pt x="2233" y="2451"/>
                  <a:pt x="2265" y="2451"/>
                </a:cubicBezTo>
                <a:cubicBezTo>
                  <a:pt x="2342" y="2451"/>
                  <a:pt x="2429" y="2395"/>
                  <a:pt x="2457" y="2339"/>
                </a:cubicBezTo>
                <a:cubicBezTo>
                  <a:pt x="2655" y="1745"/>
                  <a:pt x="2853" y="1190"/>
                  <a:pt x="3051" y="636"/>
                </a:cubicBezTo>
                <a:close/>
                <a:moveTo>
                  <a:pt x="2916" y="0"/>
                </a:moveTo>
                <a:cubicBezTo>
                  <a:pt x="2853" y="0"/>
                  <a:pt x="2785" y="44"/>
                  <a:pt x="2734" y="121"/>
                </a:cubicBezTo>
                <a:lnTo>
                  <a:pt x="2061" y="2022"/>
                </a:lnTo>
                <a:lnTo>
                  <a:pt x="2021" y="2022"/>
                </a:lnTo>
                <a:lnTo>
                  <a:pt x="239" y="2062"/>
                </a:lnTo>
                <a:cubicBezTo>
                  <a:pt x="80" y="2062"/>
                  <a:pt x="1" y="2260"/>
                  <a:pt x="80" y="2379"/>
                </a:cubicBezTo>
                <a:cubicBezTo>
                  <a:pt x="595" y="3052"/>
                  <a:pt x="1150" y="3646"/>
                  <a:pt x="1744" y="4161"/>
                </a:cubicBezTo>
                <a:cubicBezTo>
                  <a:pt x="1625" y="4161"/>
                  <a:pt x="1506" y="4201"/>
                  <a:pt x="1467" y="4320"/>
                </a:cubicBezTo>
                <a:cubicBezTo>
                  <a:pt x="1308" y="4874"/>
                  <a:pt x="1110" y="5389"/>
                  <a:pt x="991" y="5944"/>
                </a:cubicBezTo>
                <a:cubicBezTo>
                  <a:pt x="912" y="6181"/>
                  <a:pt x="872" y="6498"/>
                  <a:pt x="1229" y="6538"/>
                </a:cubicBezTo>
                <a:cubicBezTo>
                  <a:pt x="1250" y="6540"/>
                  <a:pt x="1271" y="6542"/>
                  <a:pt x="1292" y="6542"/>
                </a:cubicBezTo>
                <a:cubicBezTo>
                  <a:pt x="1597" y="6542"/>
                  <a:pt x="1960" y="6287"/>
                  <a:pt x="2219" y="6102"/>
                </a:cubicBezTo>
                <a:cubicBezTo>
                  <a:pt x="2655" y="5785"/>
                  <a:pt x="3091" y="5468"/>
                  <a:pt x="3526" y="5112"/>
                </a:cubicBezTo>
                <a:cubicBezTo>
                  <a:pt x="3526" y="5151"/>
                  <a:pt x="3566" y="5191"/>
                  <a:pt x="3606" y="5191"/>
                </a:cubicBezTo>
                <a:cubicBezTo>
                  <a:pt x="4121" y="5429"/>
                  <a:pt x="4636" y="5666"/>
                  <a:pt x="5151" y="5904"/>
                </a:cubicBezTo>
                <a:cubicBezTo>
                  <a:pt x="5314" y="5986"/>
                  <a:pt x="5552" y="6142"/>
                  <a:pt x="5762" y="6142"/>
                </a:cubicBezTo>
                <a:cubicBezTo>
                  <a:pt x="5858" y="6142"/>
                  <a:pt x="5948" y="6110"/>
                  <a:pt x="6022" y="6023"/>
                </a:cubicBezTo>
                <a:cubicBezTo>
                  <a:pt x="6220" y="5746"/>
                  <a:pt x="6022" y="5429"/>
                  <a:pt x="5864" y="5191"/>
                </a:cubicBezTo>
                <a:lnTo>
                  <a:pt x="5071" y="3805"/>
                </a:lnTo>
                <a:lnTo>
                  <a:pt x="6141" y="2893"/>
                </a:lnTo>
                <a:cubicBezTo>
                  <a:pt x="6339" y="2695"/>
                  <a:pt x="6775" y="2458"/>
                  <a:pt x="6695" y="2141"/>
                </a:cubicBezTo>
                <a:cubicBezTo>
                  <a:pt x="6650" y="1983"/>
                  <a:pt x="6490" y="1941"/>
                  <a:pt x="6324" y="1941"/>
                </a:cubicBezTo>
                <a:cubicBezTo>
                  <a:pt x="6198" y="1941"/>
                  <a:pt x="6068" y="1965"/>
                  <a:pt x="5982" y="1982"/>
                </a:cubicBezTo>
                <a:lnTo>
                  <a:pt x="4160" y="2101"/>
                </a:lnTo>
                <a:cubicBezTo>
                  <a:pt x="4121" y="2101"/>
                  <a:pt x="4081" y="2101"/>
                  <a:pt x="4081" y="2141"/>
                </a:cubicBezTo>
                <a:cubicBezTo>
                  <a:pt x="3883" y="1705"/>
                  <a:pt x="3685" y="1269"/>
                  <a:pt x="3526" y="834"/>
                </a:cubicBezTo>
                <a:cubicBezTo>
                  <a:pt x="3408" y="517"/>
                  <a:pt x="3328" y="200"/>
                  <a:pt x="3012" y="41"/>
                </a:cubicBezTo>
                <a:cubicBezTo>
                  <a:pt x="2983" y="13"/>
                  <a:pt x="2950" y="0"/>
                  <a:pt x="29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"/>
          <p:cNvSpPr/>
          <p:nvPr/>
        </p:nvSpPr>
        <p:spPr>
          <a:xfrm rot="10800000" flipH="1">
            <a:off x="8482528" y="4154851"/>
            <a:ext cx="417283" cy="266365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6"/>
          <p:cNvSpPr/>
          <p:nvPr/>
        </p:nvSpPr>
        <p:spPr>
          <a:xfrm>
            <a:off x="8436621" y="4844041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8744813" y="4704061"/>
            <a:ext cx="329859" cy="278806"/>
          </a:xfrm>
          <a:custGeom>
            <a:avLst/>
            <a:gdLst/>
            <a:ahLst/>
            <a:cxnLst/>
            <a:rect l="l" t="t" r="r" b="b"/>
            <a:pathLst>
              <a:path w="7805" h="6597" extrusionOk="0">
                <a:moveTo>
                  <a:pt x="6285" y="481"/>
                </a:moveTo>
                <a:cubicBezTo>
                  <a:pt x="6833" y="481"/>
                  <a:pt x="7178" y="1051"/>
                  <a:pt x="6972" y="2105"/>
                </a:cubicBezTo>
                <a:cubicBezTo>
                  <a:pt x="6854" y="2660"/>
                  <a:pt x="6695" y="3214"/>
                  <a:pt x="6497" y="3769"/>
                </a:cubicBezTo>
                <a:cubicBezTo>
                  <a:pt x="6141" y="4561"/>
                  <a:pt x="5705" y="5353"/>
                  <a:pt x="5190" y="6106"/>
                </a:cubicBezTo>
                <a:cubicBezTo>
                  <a:pt x="4001" y="5670"/>
                  <a:pt x="2615" y="5551"/>
                  <a:pt x="1625" y="4759"/>
                </a:cubicBezTo>
                <a:cubicBezTo>
                  <a:pt x="793" y="4046"/>
                  <a:pt x="634" y="2779"/>
                  <a:pt x="1704" y="2145"/>
                </a:cubicBezTo>
                <a:cubicBezTo>
                  <a:pt x="1982" y="1976"/>
                  <a:pt x="2274" y="1902"/>
                  <a:pt x="2565" y="1902"/>
                </a:cubicBezTo>
                <a:cubicBezTo>
                  <a:pt x="3227" y="1902"/>
                  <a:pt x="3878" y="2283"/>
                  <a:pt x="4318" y="2779"/>
                </a:cubicBezTo>
                <a:cubicBezTo>
                  <a:pt x="4370" y="2830"/>
                  <a:pt x="4433" y="2852"/>
                  <a:pt x="4493" y="2852"/>
                </a:cubicBezTo>
                <a:cubicBezTo>
                  <a:pt x="4665" y="2852"/>
                  <a:pt x="4821" y="2677"/>
                  <a:pt x="4675" y="2501"/>
                </a:cubicBezTo>
                <a:cubicBezTo>
                  <a:pt x="4754" y="2462"/>
                  <a:pt x="4794" y="2382"/>
                  <a:pt x="4794" y="2303"/>
                </a:cubicBezTo>
                <a:cubicBezTo>
                  <a:pt x="4794" y="1828"/>
                  <a:pt x="4952" y="1353"/>
                  <a:pt x="5269" y="996"/>
                </a:cubicBezTo>
                <a:cubicBezTo>
                  <a:pt x="5631" y="648"/>
                  <a:pt x="5988" y="481"/>
                  <a:pt x="6285" y="481"/>
                </a:cubicBezTo>
                <a:close/>
                <a:moveTo>
                  <a:pt x="6180" y="0"/>
                </a:moveTo>
                <a:cubicBezTo>
                  <a:pt x="5272" y="0"/>
                  <a:pt x="4436" y="1245"/>
                  <a:pt x="4318" y="2184"/>
                </a:cubicBezTo>
                <a:cubicBezTo>
                  <a:pt x="3781" y="1765"/>
                  <a:pt x="3088" y="1516"/>
                  <a:pt x="2434" y="1516"/>
                </a:cubicBezTo>
                <a:cubicBezTo>
                  <a:pt x="1544" y="1516"/>
                  <a:pt x="727" y="1977"/>
                  <a:pt x="476" y="3095"/>
                </a:cubicBezTo>
                <a:cubicBezTo>
                  <a:pt x="1" y="5551"/>
                  <a:pt x="3526" y="5948"/>
                  <a:pt x="5071" y="6542"/>
                </a:cubicBezTo>
                <a:lnTo>
                  <a:pt x="5150" y="6542"/>
                </a:lnTo>
                <a:cubicBezTo>
                  <a:pt x="5186" y="6577"/>
                  <a:pt x="5237" y="6597"/>
                  <a:pt x="5287" y="6597"/>
                </a:cubicBezTo>
                <a:cubicBezTo>
                  <a:pt x="5348" y="6597"/>
                  <a:pt x="5406" y="6568"/>
                  <a:pt x="5427" y="6502"/>
                </a:cubicBezTo>
                <a:cubicBezTo>
                  <a:pt x="6141" y="5551"/>
                  <a:pt x="6695" y="4482"/>
                  <a:pt x="7091" y="3373"/>
                </a:cubicBezTo>
                <a:cubicBezTo>
                  <a:pt x="7408" y="2501"/>
                  <a:pt x="7804" y="1313"/>
                  <a:pt x="7131" y="521"/>
                </a:cubicBezTo>
                <a:cubicBezTo>
                  <a:pt x="6823" y="152"/>
                  <a:pt x="6497" y="0"/>
                  <a:pt x="61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8301396" y="4886463"/>
            <a:ext cx="102786" cy="124246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lam"/>
              <a:buNone/>
              <a:defRPr sz="2800"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8" r:id="rId7"/>
    <p:sldLayoutId id="2147483661" r:id="rId8"/>
    <p:sldLayoutId id="2147483662" r:id="rId9"/>
    <p:sldLayoutId id="2147483665" r:id="rId10"/>
    <p:sldLayoutId id="2147483670" r:id="rId11"/>
    <p:sldLayoutId id="2147483671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9"/>
          <p:cNvSpPr txBox="1">
            <a:spLocks noGrp="1"/>
          </p:cNvSpPr>
          <p:nvPr>
            <p:ph type="ctrTitle"/>
          </p:nvPr>
        </p:nvSpPr>
        <p:spPr>
          <a:xfrm>
            <a:off x="1425332" y="1255132"/>
            <a:ext cx="6377100" cy="10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REVIEW JURNAL INTERNASIONAL</a:t>
            </a:r>
            <a:endParaRPr sz="4000" dirty="0"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851" name="Google Shape;851;p39"/>
          <p:cNvSpPr txBox="1">
            <a:spLocks noGrp="1"/>
          </p:cNvSpPr>
          <p:nvPr>
            <p:ph type="subTitle" idx="1"/>
          </p:nvPr>
        </p:nvSpPr>
        <p:spPr>
          <a:xfrm>
            <a:off x="1383650" y="2331253"/>
            <a:ext cx="6377100" cy="1854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AutoNum type="arabicPeriod"/>
            </a:pPr>
            <a:r>
              <a:rPr lang="en-US" sz="1800" dirty="0" smtClean="0"/>
              <a:t>VENINA BAYU RUTHANTIEN</a:t>
            </a:r>
          </a:p>
          <a:p>
            <a:pPr marL="342900" lvl="0">
              <a:buAutoNum type="arabicPeriod"/>
            </a:pPr>
            <a:r>
              <a:rPr lang="en-US" sz="1800" dirty="0" smtClean="0"/>
              <a:t>ROSIDAH MAHARANI ALFI R.</a:t>
            </a:r>
          </a:p>
          <a:p>
            <a:pPr marL="342900" lvl="0">
              <a:buAutoNum type="arabicPeriod"/>
            </a:pPr>
            <a:r>
              <a:rPr lang="en-US" sz="1800" dirty="0" smtClean="0"/>
              <a:t>APRILIA DWI K.</a:t>
            </a:r>
          </a:p>
          <a:p>
            <a:pPr marL="342900" lvl="0">
              <a:buAutoNum type="arabicPeriod"/>
            </a:pPr>
            <a:r>
              <a:rPr lang="en-US" sz="1800" dirty="0" smtClean="0"/>
              <a:t>CECINITA FELIA P.</a:t>
            </a:r>
          </a:p>
          <a:p>
            <a:pPr marL="342900" lvl="0">
              <a:buAutoNum type="arabicPeriod"/>
            </a:pPr>
            <a:r>
              <a:rPr lang="en-US" sz="1800" dirty="0" smtClean="0"/>
              <a:t>ANDRA ARIZENA</a:t>
            </a:r>
            <a:endParaRPr sz="1800" dirty="0"/>
          </a:p>
        </p:txBody>
      </p:sp>
      <p:sp>
        <p:nvSpPr>
          <p:cNvPr id="852" name="Google Shape;852;p39"/>
          <p:cNvSpPr/>
          <p:nvPr/>
        </p:nvSpPr>
        <p:spPr>
          <a:xfrm rot="-827735" flipH="1">
            <a:off x="4320062" y="261790"/>
            <a:ext cx="914412" cy="756986"/>
          </a:xfrm>
          <a:custGeom>
            <a:avLst/>
            <a:gdLst/>
            <a:ahLst/>
            <a:cxnLst/>
            <a:rect l="l" t="t" r="r" b="b"/>
            <a:pathLst>
              <a:path w="16036" h="13283" extrusionOk="0">
                <a:moveTo>
                  <a:pt x="4134" y="448"/>
                </a:moveTo>
                <a:cubicBezTo>
                  <a:pt x="4259" y="448"/>
                  <a:pt x="4418" y="463"/>
                  <a:pt x="4627" y="482"/>
                </a:cubicBezTo>
                <a:lnTo>
                  <a:pt x="6449" y="719"/>
                </a:lnTo>
                <a:cubicBezTo>
                  <a:pt x="4469" y="4284"/>
                  <a:pt x="2448" y="7691"/>
                  <a:pt x="785" y="11296"/>
                </a:cubicBezTo>
                <a:lnTo>
                  <a:pt x="666" y="11256"/>
                </a:lnTo>
                <a:cubicBezTo>
                  <a:pt x="903" y="10266"/>
                  <a:pt x="1181" y="9315"/>
                  <a:pt x="1458" y="8325"/>
                </a:cubicBezTo>
                <a:cubicBezTo>
                  <a:pt x="2131" y="5948"/>
                  <a:pt x="2844" y="3571"/>
                  <a:pt x="3518" y="1195"/>
                </a:cubicBezTo>
                <a:cubicBezTo>
                  <a:pt x="3698" y="593"/>
                  <a:pt x="3742" y="448"/>
                  <a:pt x="4134" y="448"/>
                </a:cubicBezTo>
                <a:close/>
                <a:moveTo>
                  <a:pt x="10569" y="1908"/>
                </a:moveTo>
                <a:cubicBezTo>
                  <a:pt x="11401" y="2264"/>
                  <a:pt x="12153" y="2621"/>
                  <a:pt x="12906" y="2938"/>
                </a:cubicBezTo>
                <a:cubicBezTo>
                  <a:pt x="13698" y="3215"/>
                  <a:pt x="14490" y="3413"/>
                  <a:pt x="15362" y="3690"/>
                </a:cubicBezTo>
                <a:cubicBezTo>
                  <a:pt x="15164" y="3849"/>
                  <a:pt x="15005" y="3968"/>
                  <a:pt x="14807" y="4086"/>
                </a:cubicBezTo>
                <a:cubicBezTo>
                  <a:pt x="13777" y="4720"/>
                  <a:pt x="12747" y="5354"/>
                  <a:pt x="11678" y="5948"/>
                </a:cubicBezTo>
                <a:cubicBezTo>
                  <a:pt x="11622" y="5976"/>
                  <a:pt x="11546" y="6004"/>
                  <a:pt x="11464" y="6004"/>
                </a:cubicBezTo>
                <a:cubicBezTo>
                  <a:pt x="11431" y="6004"/>
                  <a:pt x="11396" y="5999"/>
                  <a:pt x="11361" y="5988"/>
                </a:cubicBezTo>
                <a:cubicBezTo>
                  <a:pt x="11333" y="5978"/>
                  <a:pt x="11309" y="5973"/>
                  <a:pt x="11289" y="5973"/>
                </a:cubicBezTo>
                <a:cubicBezTo>
                  <a:pt x="11224" y="5973"/>
                  <a:pt x="11193" y="6025"/>
                  <a:pt x="11163" y="6146"/>
                </a:cubicBezTo>
                <a:cubicBezTo>
                  <a:pt x="11123" y="6225"/>
                  <a:pt x="11044" y="6305"/>
                  <a:pt x="10965" y="6384"/>
                </a:cubicBezTo>
                <a:cubicBezTo>
                  <a:pt x="8707" y="7770"/>
                  <a:pt x="6449" y="9157"/>
                  <a:pt x="4152" y="10543"/>
                </a:cubicBezTo>
                <a:cubicBezTo>
                  <a:pt x="3280" y="11098"/>
                  <a:pt x="2369" y="11534"/>
                  <a:pt x="1418" y="12048"/>
                </a:cubicBezTo>
                <a:cubicBezTo>
                  <a:pt x="4548" y="8800"/>
                  <a:pt x="7796" y="5552"/>
                  <a:pt x="10569" y="1908"/>
                </a:cubicBezTo>
                <a:close/>
                <a:moveTo>
                  <a:pt x="3802" y="0"/>
                </a:moveTo>
                <a:cubicBezTo>
                  <a:pt x="3597" y="0"/>
                  <a:pt x="3430" y="150"/>
                  <a:pt x="3359" y="363"/>
                </a:cubicBezTo>
                <a:lnTo>
                  <a:pt x="2686" y="2621"/>
                </a:lnTo>
                <a:cubicBezTo>
                  <a:pt x="2211" y="4205"/>
                  <a:pt x="1775" y="5829"/>
                  <a:pt x="1260" y="7374"/>
                </a:cubicBezTo>
                <a:cubicBezTo>
                  <a:pt x="705" y="9236"/>
                  <a:pt x="270" y="11098"/>
                  <a:pt x="32" y="12999"/>
                </a:cubicBezTo>
                <a:cubicBezTo>
                  <a:pt x="32" y="13141"/>
                  <a:pt x="0" y="13283"/>
                  <a:pt x="135" y="13283"/>
                </a:cubicBezTo>
                <a:cubicBezTo>
                  <a:pt x="151" y="13283"/>
                  <a:pt x="169" y="13281"/>
                  <a:pt x="190" y="13276"/>
                </a:cubicBezTo>
                <a:cubicBezTo>
                  <a:pt x="349" y="13237"/>
                  <a:pt x="547" y="13197"/>
                  <a:pt x="705" y="13078"/>
                </a:cubicBezTo>
                <a:cubicBezTo>
                  <a:pt x="1062" y="12920"/>
                  <a:pt x="1418" y="12722"/>
                  <a:pt x="1775" y="12563"/>
                </a:cubicBezTo>
                <a:cubicBezTo>
                  <a:pt x="2171" y="12445"/>
                  <a:pt x="2607" y="12326"/>
                  <a:pt x="3003" y="12167"/>
                </a:cubicBezTo>
                <a:cubicBezTo>
                  <a:pt x="3439" y="12048"/>
                  <a:pt x="3914" y="11811"/>
                  <a:pt x="4350" y="11692"/>
                </a:cubicBezTo>
                <a:cubicBezTo>
                  <a:pt x="5974" y="11217"/>
                  <a:pt x="7519" y="10622"/>
                  <a:pt x="9024" y="9909"/>
                </a:cubicBezTo>
                <a:cubicBezTo>
                  <a:pt x="9935" y="9474"/>
                  <a:pt x="10846" y="8959"/>
                  <a:pt x="11757" y="8523"/>
                </a:cubicBezTo>
                <a:cubicBezTo>
                  <a:pt x="12470" y="8206"/>
                  <a:pt x="12549" y="8048"/>
                  <a:pt x="12193" y="7335"/>
                </a:cubicBezTo>
                <a:cubicBezTo>
                  <a:pt x="12074" y="7057"/>
                  <a:pt x="11916" y="6820"/>
                  <a:pt x="11757" y="6542"/>
                </a:cubicBezTo>
                <a:cubicBezTo>
                  <a:pt x="11836" y="6503"/>
                  <a:pt x="11876" y="6463"/>
                  <a:pt x="11916" y="6424"/>
                </a:cubicBezTo>
                <a:lnTo>
                  <a:pt x="14887" y="4641"/>
                </a:lnTo>
                <a:cubicBezTo>
                  <a:pt x="15164" y="4443"/>
                  <a:pt x="15481" y="4245"/>
                  <a:pt x="15758" y="4047"/>
                </a:cubicBezTo>
                <a:cubicBezTo>
                  <a:pt x="16035" y="3769"/>
                  <a:pt x="15996" y="3453"/>
                  <a:pt x="15639" y="3294"/>
                </a:cubicBezTo>
                <a:cubicBezTo>
                  <a:pt x="15481" y="3215"/>
                  <a:pt x="15362" y="3175"/>
                  <a:pt x="15203" y="3136"/>
                </a:cubicBezTo>
                <a:cubicBezTo>
                  <a:pt x="14609" y="2977"/>
                  <a:pt x="14015" y="2858"/>
                  <a:pt x="13460" y="2660"/>
                </a:cubicBezTo>
                <a:cubicBezTo>
                  <a:pt x="12668" y="2343"/>
                  <a:pt x="11916" y="1987"/>
                  <a:pt x="11123" y="1670"/>
                </a:cubicBezTo>
                <a:cubicBezTo>
                  <a:pt x="11005" y="1591"/>
                  <a:pt x="10886" y="1512"/>
                  <a:pt x="10767" y="1432"/>
                </a:cubicBezTo>
                <a:cubicBezTo>
                  <a:pt x="9816" y="2066"/>
                  <a:pt x="9222" y="3136"/>
                  <a:pt x="8430" y="3888"/>
                </a:cubicBezTo>
                <a:cubicBezTo>
                  <a:pt x="8152" y="3255"/>
                  <a:pt x="7875" y="2581"/>
                  <a:pt x="7598" y="1908"/>
                </a:cubicBezTo>
                <a:cubicBezTo>
                  <a:pt x="7479" y="1551"/>
                  <a:pt x="7281" y="1195"/>
                  <a:pt x="7162" y="838"/>
                </a:cubicBezTo>
                <a:cubicBezTo>
                  <a:pt x="7123" y="600"/>
                  <a:pt x="6964" y="442"/>
                  <a:pt x="6726" y="442"/>
                </a:cubicBezTo>
                <a:cubicBezTo>
                  <a:pt x="5776" y="284"/>
                  <a:pt x="4825" y="165"/>
                  <a:pt x="3874" y="6"/>
                </a:cubicBezTo>
                <a:cubicBezTo>
                  <a:pt x="3850" y="2"/>
                  <a:pt x="3826" y="0"/>
                  <a:pt x="3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39"/>
          <p:cNvGrpSpPr/>
          <p:nvPr/>
        </p:nvGrpSpPr>
        <p:grpSpPr>
          <a:xfrm>
            <a:off x="389741" y="2017762"/>
            <a:ext cx="797563" cy="833072"/>
            <a:chOff x="4022111" y="879761"/>
            <a:chExt cx="1373687" cy="1426738"/>
          </a:xfrm>
        </p:grpSpPr>
        <p:sp>
          <p:nvSpPr>
            <p:cNvPr id="854" name="Google Shape;854;p39"/>
            <p:cNvSpPr/>
            <p:nvPr/>
          </p:nvSpPr>
          <p:spPr>
            <a:xfrm>
              <a:off x="4154389" y="1027899"/>
              <a:ext cx="1198123" cy="1190500"/>
            </a:xfrm>
            <a:custGeom>
              <a:avLst/>
              <a:gdLst/>
              <a:ahLst/>
              <a:cxnLst/>
              <a:rect l="l" t="t" r="r" b="b"/>
              <a:pathLst>
                <a:path w="18658" h="18540" extrusionOk="0">
                  <a:moveTo>
                    <a:pt x="7719" y="3321"/>
                  </a:moveTo>
                  <a:cubicBezTo>
                    <a:pt x="7793" y="3321"/>
                    <a:pt x="7881" y="3380"/>
                    <a:pt x="8042" y="3487"/>
                  </a:cubicBezTo>
                  <a:lnTo>
                    <a:pt x="10379" y="5150"/>
                  </a:lnTo>
                  <a:cubicBezTo>
                    <a:pt x="10537" y="5269"/>
                    <a:pt x="10696" y="5388"/>
                    <a:pt x="10854" y="5507"/>
                  </a:cubicBezTo>
                  <a:cubicBezTo>
                    <a:pt x="10973" y="5586"/>
                    <a:pt x="10973" y="5784"/>
                    <a:pt x="10894" y="5903"/>
                  </a:cubicBezTo>
                  <a:cubicBezTo>
                    <a:pt x="10022" y="7210"/>
                    <a:pt x="9151" y="8518"/>
                    <a:pt x="8279" y="9825"/>
                  </a:cubicBezTo>
                  <a:cubicBezTo>
                    <a:pt x="7883" y="10379"/>
                    <a:pt x="7527" y="11013"/>
                    <a:pt x="7131" y="11607"/>
                  </a:cubicBezTo>
                  <a:cubicBezTo>
                    <a:pt x="7051" y="11687"/>
                    <a:pt x="6972" y="11726"/>
                    <a:pt x="6893" y="11766"/>
                  </a:cubicBezTo>
                  <a:cubicBezTo>
                    <a:pt x="6893" y="11726"/>
                    <a:pt x="6893" y="11726"/>
                    <a:pt x="6893" y="11687"/>
                  </a:cubicBezTo>
                  <a:cubicBezTo>
                    <a:pt x="6853" y="11607"/>
                    <a:pt x="6853" y="11528"/>
                    <a:pt x="6893" y="11449"/>
                  </a:cubicBezTo>
                  <a:cubicBezTo>
                    <a:pt x="7051" y="11092"/>
                    <a:pt x="7249" y="10736"/>
                    <a:pt x="7447" y="10419"/>
                  </a:cubicBezTo>
                  <a:cubicBezTo>
                    <a:pt x="8319" y="9033"/>
                    <a:pt x="9230" y="7686"/>
                    <a:pt x="10141" y="6339"/>
                  </a:cubicBezTo>
                  <a:cubicBezTo>
                    <a:pt x="10260" y="6180"/>
                    <a:pt x="10339" y="5982"/>
                    <a:pt x="10458" y="5784"/>
                  </a:cubicBezTo>
                  <a:lnTo>
                    <a:pt x="7844" y="3804"/>
                  </a:lnTo>
                  <a:cubicBezTo>
                    <a:pt x="6259" y="5586"/>
                    <a:pt x="4912" y="7567"/>
                    <a:pt x="3486" y="9468"/>
                  </a:cubicBezTo>
                  <a:lnTo>
                    <a:pt x="5744" y="10974"/>
                  </a:lnTo>
                  <a:cubicBezTo>
                    <a:pt x="5982" y="11132"/>
                    <a:pt x="6259" y="11251"/>
                    <a:pt x="6457" y="11409"/>
                  </a:cubicBezTo>
                  <a:cubicBezTo>
                    <a:pt x="6576" y="11528"/>
                    <a:pt x="6774" y="11607"/>
                    <a:pt x="6774" y="11726"/>
                  </a:cubicBezTo>
                  <a:cubicBezTo>
                    <a:pt x="6774" y="11766"/>
                    <a:pt x="6774" y="11845"/>
                    <a:pt x="6734" y="11885"/>
                  </a:cubicBezTo>
                  <a:cubicBezTo>
                    <a:pt x="6694" y="11953"/>
                    <a:pt x="6639" y="11979"/>
                    <a:pt x="6580" y="11979"/>
                  </a:cubicBezTo>
                  <a:cubicBezTo>
                    <a:pt x="6466" y="11979"/>
                    <a:pt x="6337" y="11883"/>
                    <a:pt x="6259" y="11805"/>
                  </a:cubicBezTo>
                  <a:cubicBezTo>
                    <a:pt x="5546" y="11370"/>
                    <a:pt x="4833" y="10894"/>
                    <a:pt x="4120" y="10419"/>
                  </a:cubicBezTo>
                  <a:cubicBezTo>
                    <a:pt x="3803" y="10181"/>
                    <a:pt x="3447" y="9983"/>
                    <a:pt x="3130" y="9746"/>
                  </a:cubicBezTo>
                  <a:cubicBezTo>
                    <a:pt x="3051" y="9666"/>
                    <a:pt x="3011" y="9587"/>
                    <a:pt x="2971" y="9508"/>
                  </a:cubicBezTo>
                  <a:cubicBezTo>
                    <a:pt x="2932" y="9508"/>
                    <a:pt x="3051" y="9429"/>
                    <a:pt x="3090" y="9389"/>
                  </a:cubicBezTo>
                  <a:cubicBezTo>
                    <a:pt x="3169" y="9349"/>
                    <a:pt x="3209" y="9310"/>
                    <a:pt x="3249" y="9270"/>
                  </a:cubicBezTo>
                  <a:cubicBezTo>
                    <a:pt x="4477" y="7290"/>
                    <a:pt x="5863" y="5388"/>
                    <a:pt x="7408" y="3606"/>
                  </a:cubicBezTo>
                  <a:cubicBezTo>
                    <a:pt x="7561" y="3409"/>
                    <a:pt x="7629" y="3321"/>
                    <a:pt x="7719" y="3321"/>
                  </a:cubicBezTo>
                  <a:close/>
                  <a:moveTo>
                    <a:pt x="6655" y="1"/>
                  </a:moveTo>
                  <a:cubicBezTo>
                    <a:pt x="6497" y="239"/>
                    <a:pt x="6299" y="437"/>
                    <a:pt x="6140" y="635"/>
                  </a:cubicBezTo>
                  <a:cubicBezTo>
                    <a:pt x="5031" y="2259"/>
                    <a:pt x="3962" y="3883"/>
                    <a:pt x="2813" y="5507"/>
                  </a:cubicBezTo>
                  <a:cubicBezTo>
                    <a:pt x="1862" y="6893"/>
                    <a:pt x="951" y="8240"/>
                    <a:pt x="0" y="9627"/>
                  </a:cubicBezTo>
                  <a:cubicBezTo>
                    <a:pt x="4160" y="12281"/>
                    <a:pt x="8161" y="15291"/>
                    <a:pt x="11924" y="18539"/>
                  </a:cubicBezTo>
                  <a:cubicBezTo>
                    <a:pt x="12478" y="17826"/>
                    <a:pt x="13112" y="17113"/>
                    <a:pt x="13627" y="16361"/>
                  </a:cubicBezTo>
                  <a:cubicBezTo>
                    <a:pt x="14697" y="14935"/>
                    <a:pt x="15687" y="13469"/>
                    <a:pt x="16677" y="12003"/>
                  </a:cubicBezTo>
                  <a:cubicBezTo>
                    <a:pt x="17390" y="11013"/>
                    <a:pt x="18024" y="9944"/>
                    <a:pt x="18658" y="9033"/>
                  </a:cubicBezTo>
                  <a:cubicBezTo>
                    <a:pt x="18024" y="8597"/>
                    <a:pt x="17390" y="8201"/>
                    <a:pt x="16836" y="7725"/>
                  </a:cubicBezTo>
                  <a:cubicBezTo>
                    <a:pt x="14697" y="5943"/>
                    <a:pt x="12557" y="4160"/>
                    <a:pt x="10260" y="2576"/>
                  </a:cubicBezTo>
                  <a:lnTo>
                    <a:pt x="8319" y="1189"/>
                  </a:lnTo>
                  <a:cubicBezTo>
                    <a:pt x="8002" y="991"/>
                    <a:pt x="7685" y="833"/>
                    <a:pt x="7408" y="595"/>
                  </a:cubicBezTo>
                  <a:cubicBezTo>
                    <a:pt x="7131" y="397"/>
                    <a:pt x="6933" y="199"/>
                    <a:pt x="6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4022111" y="879761"/>
              <a:ext cx="1373687" cy="1426738"/>
            </a:xfrm>
            <a:custGeom>
              <a:avLst/>
              <a:gdLst/>
              <a:ahLst/>
              <a:cxnLst/>
              <a:rect l="l" t="t" r="r" b="b"/>
              <a:pathLst>
                <a:path w="21392" h="22219" extrusionOk="0">
                  <a:moveTo>
                    <a:pt x="5705" y="763"/>
                  </a:moveTo>
                  <a:cubicBezTo>
                    <a:pt x="6457" y="1278"/>
                    <a:pt x="7250" y="1833"/>
                    <a:pt x="8002" y="2347"/>
                  </a:cubicBezTo>
                  <a:lnTo>
                    <a:pt x="2417" y="10587"/>
                  </a:lnTo>
                  <a:cubicBezTo>
                    <a:pt x="2457" y="10112"/>
                    <a:pt x="5150" y="1476"/>
                    <a:pt x="5705" y="763"/>
                  </a:cubicBezTo>
                  <a:close/>
                  <a:moveTo>
                    <a:pt x="2615" y="525"/>
                  </a:moveTo>
                  <a:lnTo>
                    <a:pt x="3090" y="961"/>
                  </a:lnTo>
                  <a:cubicBezTo>
                    <a:pt x="3566" y="1357"/>
                    <a:pt x="4001" y="1753"/>
                    <a:pt x="4437" y="2110"/>
                  </a:cubicBezTo>
                  <a:cubicBezTo>
                    <a:pt x="4556" y="2189"/>
                    <a:pt x="4596" y="2308"/>
                    <a:pt x="4556" y="2427"/>
                  </a:cubicBezTo>
                  <a:cubicBezTo>
                    <a:pt x="3724" y="5041"/>
                    <a:pt x="2892" y="7695"/>
                    <a:pt x="2060" y="10349"/>
                  </a:cubicBezTo>
                  <a:cubicBezTo>
                    <a:pt x="1981" y="10666"/>
                    <a:pt x="1902" y="10983"/>
                    <a:pt x="1823" y="11300"/>
                  </a:cubicBezTo>
                  <a:lnTo>
                    <a:pt x="1743" y="11260"/>
                  </a:lnTo>
                  <a:cubicBezTo>
                    <a:pt x="2060" y="7695"/>
                    <a:pt x="2338" y="4170"/>
                    <a:pt x="2615" y="525"/>
                  </a:cubicBezTo>
                  <a:close/>
                  <a:moveTo>
                    <a:pt x="2060" y="1872"/>
                  </a:moveTo>
                  <a:cubicBezTo>
                    <a:pt x="1981" y="3259"/>
                    <a:pt x="1862" y="4605"/>
                    <a:pt x="1783" y="5952"/>
                  </a:cubicBezTo>
                  <a:cubicBezTo>
                    <a:pt x="1664" y="7656"/>
                    <a:pt x="1506" y="9359"/>
                    <a:pt x="1427" y="11023"/>
                  </a:cubicBezTo>
                  <a:cubicBezTo>
                    <a:pt x="1427" y="11260"/>
                    <a:pt x="1427" y="11498"/>
                    <a:pt x="1466" y="11696"/>
                  </a:cubicBezTo>
                  <a:cubicBezTo>
                    <a:pt x="1354" y="11752"/>
                    <a:pt x="1242" y="11778"/>
                    <a:pt x="1133" y="11778"/>
                  </a:cubicBezTo>
                  <a:cubicBezTo>
                    <a:pt x="935" y="11778"/>
                    <a:pt x="748" y="11691"/>
                    <a:pt x="595" y="11538"/>
                  </a:cubicBezTo>
                  <a:cubicBezTo>
                    <a:pt x="516" y="11458"/>
                    <a:pt x="516" y="11379"/>
                    <a:pt x="516" y="11300"/>
                  </a:cubicBezTo>
                  <a:cubicBezTo>
                    <a:pt x="753" y="9240"/>
                    <a:pt x="991" y="7141"/>
                    <a:pt x="1268" y="5081"/>
                  </a:cubicBezTo>
                  <a:cubicBezTo>
                    <a:pt x="1387" y="4011"/>
                    <a:pt x="1545" y="2981"/>
                    <a:pt x="1704" y="1912"/>
                  </a:cubicBezTo>
                  <a:lnTo>
                    <a:pt x="2060" y="1872"/>
                  </a:lnTo>
                  <a:close/>
                  <a:moveTo>
                    <a:pt x="8715" y="2347"/>
                  </a:moveTo>
                  <a:cubicBezTo>
                    <a:pt x="8953" y="2546"/>
                    <a:pt x="9191" y="2744"/>
                    <a:pt x="9468" y="2942"/>
                  </a:cubicBezTo>
                  <a:cubicBezTo>
                    <a:pt x="9706" y="3100"/>
                    <a:pt x="10062" y="3338"/>
                    <a:pt x="10379" y="3536"/>
                  </a:cubicBezTo>
                  <a:lnTo>
                    <a:pt x="12320" y="4883"/>
                  </a:lnTo>
                  <a:cubicBezTo>
                    <a:pt x="14578" y="6467"/>
                    <a:pt x="16757" y="8250"/>
                    <a:pt x="18896" y="10072"/>
                  </a:cubicBezTo>
                  <a:cubicBezTo>
                    <a:pt x="19450" y="10508"/>
                    <a:pt x="20084" y="10904"/>
                    <a:pt x="20718" y="11340"/>
                  </a:cubicBezTo>
                  <a:cubicBezTo>
                    <a:pt x="20084" y="12290"/>
                    <a:pt x="19450" y="13281"/>
                    <a:pt x="18737" y="14310"/>
                  </a:cubicBezTo>
                  <a:cubicBezTo>
                    <a:pt x="17747" y="15776"/>
                    <a:pt x="16757" y="17242"/>
                    <a:pt x="15687" y="18707"/>
                  </a:cubicBezTo>
                  <a:cubicBezTo>
                    <a:pt x="15172" y="19460"/>
                    <a:pt x="14538" y="20133"/>
                    <a:pt x="13984" y="20846"/>
                  </a:cubicBezTo>
                  <a:cubicBezTo>
                    <a:pt x="10221" y="17598"/>
                    <a:pt x="6220" y="14627"/>
                    <a:pt x="2060" y="11934"/>
                  </a:cubicBezTo>
                  <a:cubicBezTo>
                    <a:pt x="3011" y="10547"/>
                    <a:pt x="3922" y="9200"/>
                    <a:pt x="4873" y="7814"/>
                  </a:cubicBezTo>
                  <a:cubicBezTo>
                    <a:pt x="5982" y="6229"/>
                    <a:pt x="7091" y="4566"/>
                    <a:pt x="8200" y="2981"/>
                  </a:cubicBezTo>
                  <a:cubicBezTo>
                    <a:pt x="8359" y="2744"/>
                    <a:pt x="8557" y="2546"/>
                    <a:pt x="8715" y="2347"/>
                  </a:cubicBezTo>
                  <a:close/>
                  <a:moveTo>
                    <a:pt x="2501" y="0"/>
                  </a:moveTo>
                  <a:cubicBezTo>
                    <a:pt x="2473" y="0"/>
                    <a:pt x="2445" y="3"/>
                    <a:pt x="2417" y="10"/>
                  </a:cubicBezTo>
                  <a:cubicBezTo>
                    <a:pt x="2298" y="50"/>
                    <a:pt x="2219" y="248"/>
                    <a:pt x="2219" y="367"/>
                  </a:cubicBezTo>
                  <a:cubicBezTo>
                    <a:pt x="2140" y="723"/>
                    <a:pt x="2100" y="1040"/>
                    <a:pt x="2060" y="1436"/>
                  </a:cubicBezTo>
                  <a:cubicBezTo>
                    <a:pt x="1961" y="1456"/>
                    <a:pt x="1872" y="1466"/>
                    <a:pt x="1788" y="1466"/>
                  </a:cubicBezTo>
                  <a:cubicBezTo>
                    <a:pt x="1704" y="1466"/>
                    <a:pt x="1625" y="1456"/>
                    <a:pt x="1545" y="1436"/>
                  </a:cubicBezTo>
                  <a:cubicBezTo>
                    <a:pt x="1465" y="1413"/>
                    <a:pt x="1401" y="1400"/>
                    <a:pt x="1350" y="1400"/>
                  </a:cubicBezTo>
                  <a:cubicBezTo>
                    <a:pt x="1225" y="1400"/>
                    <a:pt x="1177" y="1477"/>
                    <a:pt x="1149" y="1674"/>
                  </a:cubicBezTo>
                  <a:cubicBezTo>
                    <a:pt x="1110" y="2625"/>
                    <a:pt x="1030" y="3575"/>
                    <a:pt x="872" y="4487"/>
                  </a:cubicBezTo>
                  <a:cubicBezTo>
                    <a:pt x="634" y="5992"/>
                    <a:pt x="516" y="7457"/>
                    <a:pt x="357" y="8963"/>
                  </a:cubicBezTo>
                  <a:cubicBezTo>
                    <a:pt x="238" y="9795"/>
                    <a:pt x="199" y="10666"/>
                    <a:pt x="40" y="11538"/>
                  </a:cubicBezTo>
                  <a:cubicBezTo>
                    <a:pt x="1" y="11815"/>
                    <a:pt x="80" y="12092"/>
                    <a:pt x="278" y="12290"/>
                  </a:cubicBezTo>
                  <a:cubicBezTo>
                    <a:pt x="357" y="12369"/>
                    <a:pt x="436" y="12488"/>
                    <a:pt x="555" y="12567"/>
                  </a:cubicBezTo>
                  <a:cubicBezTo>
                    <a:pt x="1981" y="13716"/>
                    <a:pt x="3368" y="14905"/>
                    <a:pt x="4794" y="16014"/>
                  </a:cubicBezTo>
                  <a:cubicBezTo>
                    <a:pt x="6457" y="17361"/>
                    <a:pt x="8121" y="18668"/>
                    <a:pt x="9745" y="19935"/>
                  </a:cubicBezTo>
                  <a:cubicBezTo>
                    <a:pt x="10696" y="20648"/>
                    <a:pt x="11647" y="21322"/>
                    <a:pt x="12558" y="21995"/>
                  </a:cubicBezTo>
                  <a:cubicBezTo>
                    <a:pt x="12710" y="22148"/>
                    <a:pt x="12895" y="22219"/>
                    <a:pt x="13092" y="22219"/>
                  </a:cubicBezTo>
                  <a:cubicBezTo>
                    <a:pt x="13202" y="22219"/>
                    <a:pt x="13315" y="22196"/>
                    <a:pt x="13429" y="22154"/>
                  </a:cubicBezTo>
                  <a:cubicBezTo>
                    <a:pt x="13667" y="22035"/>
                    <a:pt x="13904" y="21876"/>
                    <a:pt x="14142" y="21718"/>
                  </a:cubicBezTo>
                  <a:cubicBezTo>
                    <a:pt x="14340" y="21560"/>
                    <a:pt x="14380" y="21282"/>
                    <a:pt x="14301" y="21084"/>
                  </a:cubicBezTo>
                  <a:cubicBezTo>
                    <a:pt x="14301" y="20965"/>
                    <a:pt x="14301" y="20886"/>
                    <a:pt x="14380" y="20807"/>
                  </a:cubicBezTo>
                  <a:cubicBezTo>
                    <a:pt x="14895" y="20292"/>
                    <a:pt x="15410" y="19777"/>
                    <a:pt x="15885" y="19183"/>
                  </a:cubicBezTo>
                  <a:cubicBezTo>
                    <a:pt x="16479" y="18430"/>
                    <a:pt x="17034" y="17598"/>
                    <a:pt x="17588" y="16766"/>
                  </a:cubicBezTo>
                  <a:cubicBezTo>
                    <a:pt x="18816" y="14944"/>
                    <a:pt x="20044" y="13122"/>
                    <a:pt x="21312" y="11260"/>
                  </a:cubicBezTo>
                  <a:cubicBezTo>
                    <a:pt x="21312" y="11260"/>
                    <a:pt x="21352" y="11221"/>
                    <a:pt x="21352" y="11181"/>
                  </a:cubicBezTo>
                  <a:cubicBezTo>
                    <a:pt x="21391" y="11062"/>
                    <a:pt x="21272" y="10904"/>
                    <a:pt x="21114" y="10904"/>
                  </a:cubicBezTo>
                  <a:lnTo>
                    <a:pt x="20955" y="10904"/>
                  </a:lnTo>
                  <a:cubicBezTo>
                    <a:pt x="20401" y="10547"/>
                    <a:pt x="19807" y="10191"/>
                    <a:pt x="19292" y="9755"/>
                  </a:cubicBezTo>
                  <a:cubicBezTo>
                    <a:pt x="17905" y="8646"/>
                    <a:pt x="16519" y="7537"/>
                    <a:pt x="15132" y="6388"/>
                  </a:cubicBezTo>
                  <a:cubicBezTo>
                    <a:pt x="14103" y="5596"/>
                    <a:pt x="13073" y="4803"/>
                    <a:pt x="12003" y="4051"/>
                  </a:cubicBezTo>
                  <a:cubicBezTo>
                    <a:pt x="10934" y="3298"/>
                    <a:pt x="9983" y="2664"/>
                    <a:pt x="8993" y="1991"/>
                  </a:cubicBezTo>
                  <a:cubicBezTo>
                    <a:pt x="8903" y="1902"/>
                    <a:pt x="8790" y="1861"/>
                    <a:pt x="8681" y="1861"/>
                  </a:cubicBezTo>
                  <a:cubicBezTo>
                    <a:pt x="8549" y="1861"/>
                    <a:pt x="8424" y="1922"/>
                    <a:pt x="8359" y="2031"/>
                  </a:cubicBezTo>
                  <a:cubicBezTo>
                    <a:pt x="8002" y="1793"/>
                    <a:pt x="7685" y="1595"/>
                    <a:pt x="7368" y="1397"/>
                  </a:cubicBezTo>
                  <a:cubicBezTo>
                    <a:pt x="6893" y="1080"/>
                    <a:pt x="6457" y="723"/>
                    <a:pt x="5942" y="446"/>
                  </a:cubicBezTo>
                  <a:cubicBezTo>
                    <a:pt x="5794" y="357"/>
                    <a:pt x="5679" y="312"/>
                    <a:pt x="5582" y="312"/>
                  </a:cubicBezTo>
                  <a:cubicBezTo>
                    <a:pt x="5422" y="312"/>
                    <a:pt x="5314" y="436"/>
                    <a:pt x="5190" y="684"/>
                  </a:cubicBezTo>
                  <a:cubicBezTo>
                    <a:pt x="5031" y="1119"/>
                    <a:pt x="4912" y="1397"/>
                    <a:pt x="4754" y="1753"/>
                  </a:cubicBezTo>
                  <a:lnTo>
                    <a:pt x="4596" y="1634"/>
                  </a:lnTo>
                  <a:cubicBezTo>
                    <a:pt x="4001" y="1159"/>
                    <a:pt x="3447" y="644"/>
                    <a:pt x="2853" y="169"/>
                  </a:cubicBezTo>
                  <a:cubicBezTo>
                    <a:pt x="2755" y="71"/>
                    <a:pt x="2630" y="0"/>
                    <a:pt x="2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4342597" y="1241148"/>
              <a:ext cx="521554" cy="556851"/>
            </a:xfrm>
            <a:custGeom>
              <a:avLst/>
              <a:gdLst/>
              <a:ahLst/>
              <a:cxnLst/>
              <a:rect l="l" t="t" r="r" b="b"/>
              <a:pathLst>
                <a:path w="8122" h="8672" extrusionOk="0">
                  <a:moveTo>
                    <a:pt x="4788" y="0"/>
                  </a:moveTo>
                  <a:cubicBezTo>
                    <a:pt x="4698" y="0"/>
                    <a:pt x="4630" y="88"/>
                    <a:pt x="4477" y="285"/>
                  </a:cubicBezTo>
                  <a:cubicBezTo>
                    <a:pt x="2972" y="2067"/>
                    <a:pt x="1585" y="3969"/>
                    <a:pt x="318" y="5949"/>
                  </a:cubicBezTo>
                  <a:cubicBezTo>
                    <a:pt x="278" y="5989"/>
                    <a:pt x="238" y="6028"/>
                    <a:pt x="199" y="6068"/>
                  </a:cubicBezTo>
                  <a:cubicBezTo>
                    <a:pt x="120" y="6108"/>
                    <a:pt x="1" y="6187"/>
                    <a:pt x="1" y="6226"/>
                  </a:cubicBezTo>
                  <a:cubicBezTo>
                    <a:pt x="40" y="6306"/>
                    <a:pt x="80" y="6385"/>
                    <a:pt x="159" y="6425"/>
                  </a:cubicBezTo>
                  <a:cubicBezTo>
                    <a:pt x="476" y="6662"/>
                    <a:pt x="833" y="6900"/>
                    <a:pt x="1149" y="7138"/>
                  </a:cubicBezTo>
                  <a:cubicBezTo>
                    <a:pt x="1862" y="7613"/>
                    <a:pt x="2575" y="8049"/>
                    <a:pt x="3289" y="8524"/>
                  </a:cubicBezTo>
                  <a:cubicBezTo>
                    <a:pt x="3370" y="8579"/>
                    <a:pt x="3490" y="8671"/>
                    <a:pt x="3609" y="8671"/>
                  </a:cubicBezTo>
                  <a:cubicBezTo>
                    <a:pt x="3662" y="8671"/>
                    <a:pt x="3715" y="8652"/>
                    <a:pt x="3764" y="8603"/>
                  </a:cubicBezTo>
                  <a:cubicBezTo>
                    <a:pt x="3784" y="8623"/>
                    <a:pt x="3803" y="8633"/>
                    <a:pt x="3823" y="8633"/>
                  </a:cubicBezTo>
                  <a:cubicBezTo>
                    <a:pt x="3843" y="8633"/>
                    <a:pt x="3863" y="8623"/>
                    <a:pt x="3883" y="8603"/>
                  </a:cubicBezTo>
                  <a:lnTo>
                    <a:pt x="3962" y="8603"/>
                  </a:lnTo>
                  <a:cubicBezTo>
                    <a:pt x="4041" y="8524"/>
                    <a:pt x="4120" y="8445"/>
                    <a:pt x="4200" y="8326"/>
                  </a:cubicBezTo>
                  <a:lnTo>
                    <a:pt x="4239" y="8286"/>
                  </a:lnTo>
                  <a:cubicBezTo>
                    <a:pt x="4635" y="7692"/>
                    <a:pt x="4992" y="7098"/>
                    <a:pt x="5388" y="6504"/>
                  </a:cubicBezTo>
                  <a:cubicBezTo>
                    <a:pt x="6259" y="5197"/>
                    <a:pt x="7131" y="3889"/>
                    <a:pt x="8002" y="2582"/>
                  </a:cubicBezTo>
                  <a:cubicBezTo>
                    <a:pt x="8121" y="2463"/>
                    <a:pt x="8082" y="2265"/>
                    <a:pt x="7923" y="2186"/>
                  </a:cubicBezTo>
                  <a:cubicBezTo>
                    <a:pt x="7765" y="2067"/>
                    <a:pt x="7606" y="1948"/>
                    <a:pt x="7487" y="1829"/>
                  </a:cubicBezTo>
                  <a:lnTo>
                    <a:pt x="5111" y="166"/>
                  </a:lnTo>
                  <a:cubicBezTo>
                    <a:pt x="4950" y="59"/>
                    <a:pt x="4862" y="0"/>
                    <a:pt x="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9"/>
          <p:cNvGrpSpPr/>
          <p:nvPr/>
        </p:nvGrpSpPr>
        <p:grpSpPr>
          <a:xfrm rot="506022">
            <a:off x="7506378" y="3920392"/>
            <a:ext cx="914345" cy="605774"/>
            <a:chOff x="7328322" y="3673510"/>
            <a:chExt cx="1126909" cy="745122"/>
          </a:xfrm>
        </p:grpSpPr>
        <p:sp>
          <p:nvSpPr>
            <p:cNvPr id="858" name="Google Shape;858;p39"/>
            <p:cNvSpPr/>
            <p:nvPr/>
          </p:nvSpPr>
          <p:spPr>
            <a:xfrm>
              <a:off x="7394461" y="3703818"/>
              <a:ext cx="1030265" cy="689385"/>
            </a:xfrm>
            <a:custGeom>
              <a:avLst/>
              <a:gdLst/>
              <a:ahLst/>
              <a:cxnLst/>
              <a:rect l="l" t="t" r="r" b="b"/>
              <a:pathLst>
                <a:path w="16044" h="10736" extrusionOk="0">
                  <a:moveTo>
                    <a:pt x="11587" y="2580"/>
                  </a:moveTo>
                  <a:cubicBezTo>
                    <a:pt x="11642" y="2580"/>
                    <a:pt x="11688" y="2622"/>
                    <a:pt x="11726" y="2734"/>
                  </a:cubicBezTo>
                  <a:cubicBezTo>
                    <a:pt x="11844" y="2972"/>
                    <a:pt x="11924" y="3130"/>
                    <a:pt x="12003" y="3328"/>
                  </a:cubicBezTo>
                  <a:cubicBezTo>
                    <a:pt x="12439" y="4715"/>
                    <a:pt x="12835" y="6062"/>
                    <a:pt x="13231" y="7448"/>
                  </a:cubicBezTo>
                  <a:cubicBezTo>
                    <a:pt x="13350" y="7844"/>
                    <a:pt x="13468" y="8240"/>
                    <a:pt x="13587" y="8636"/>
                  </a:cubicBezTo>
                  <a:cubicBezTo>
                    <a:pt x="13587" y="8676"/>
                    <a:pt x="13667" y="8716"/>
                    <a:pt x="13706" y="8755"/>
                  </a:cubicBezTo>
                  <a:cubicBezTo>
                    <a:pt x="13746" y="8795"/>
                    <a:pt x="13865" y="8914"/>
                    <a:pt x="13825" y="8914"/>
                  </a:cubicBezTo>
                  <a:cubicBezTo>
                    <a:pt x="13825" y="8953"/>
                    <a:pt x="13706" y="9112"/>
                    <a:pt x="13627" y="9112"/>
                  </a:cubicBezTo>
                  <a:cubicBezTo>
                    <a:pt x="13270" y="9151"/>
                    <a:pt x="12874" y="9191"/>
                    <a:pt x="12518" y="9191"/>
                  </a:cubicBezTo>
                  <a:lnTo>
                    <a:pt x="12201" y="9191"/>
                  </a:lnTo>
                  <a:lnTo>
                    <a:pt x="10022" y="9151"/>
                  </a:lnTo>
                  <a:lnTo>
                    <a:pt x="8240" y="9112"/>
                  </a:lnTo>
                  <a:lnTo>
                    <a:pt x="5506" y="9112"/>
                  </a:lnTo>
                  <a:cubicBezTo>
                    <a:pt x="5110" y="9072"/>
                    <a:pt x="4714" y="9072"/>
                    <a:pt x="4318" y="9032"/>
                  </a:cubicBezTo>
                  <a:cubicBezTo>
                    <a:pt x="4041" y="9032"/>
                    <a:pt x="3922" y="8795"/>
                    <a:pt x="4120" y="8478"/>
                  </a:cubicBezTo>
                  <a:cubicBezTo>
                    <a:pt x="4278" y="8359"/>
                    <a:pt x="4476" y="8161"/>
                    <a:pt x="4714" y="8003"/>
                  </a:cubicBezTo>
                  <a:cubicBezTo>
                    <a:pt x="6378" y="6695"/>
                    <a:pt x="8042" y="5428"/>
                    <a:pt x="9745" y="4121"/>
                  </a:cubicBezTo>
                  <a:cubicBezTo>
                    <a:pt x="10299" y="3645"/>
                    <a:pt x="10814" y="3170"/>
                    <a:pt x="11369" y="2694"/>
                  </a:cubicBezTo>
                  <a:cubicBezTo>
                    <a:pt x="11453" y="2632"/>
                    <a:pt x="11525" y="2580"/>
                    <a:pt x="11587" y="2580"/>
                  </a:cubicBezTo>
                  <a:close/>
                  <a:moveTo>
                    <a:pt x="12439" y="1"/>
                  </a:moveTo>
                  <a:cubicBezTo>
                    <a:pt x="12003" y="437"/>
                    <a:pt x="11527" y="952"/>
                    <a:pt x="11052" y="1348"/>
                  </a:cubicBezTo>
                  <a:cubicBezTo>
                    <a:pt x="9626" y="2576"/>
                    <a:pt x="8160" y="3724"/>
                    <a:pt x="6734" y="4913"/>
                  </a:cubicBezTo>
                  <a:cubicBezTo>
                    <a:pt x="4595" y="6695"/>
                    <a:pt x="2535" y="8478"/>
                    <a:pt x="436" y="10260"/>
                  </a:cubicBezTo>
                  <a:lnTo>
                    <a:pt x="0" y="10617"/>
                  </a:lnTo>
                  <a:lnTo>
                    <a:pt x="2417" y="10577"/>
                  </a:lnTo>
                  <a:cubicBezTo>
                    <a:pt x="2417" y="10340"/>
                    <a:pt x="2456" y="10142"/>
                    <a:pt x="2496" y="9944"/>
                  </a:cubicBezTo>
                  <a:cubicBezTo>
                    <a:pt x="2496" y="9864"/>
                    <a:pt x="2615" y="9785"/>
                    <a:pt x="2694" y="9666"/>
                  </a:cubicBezTo>
                  <a:cubicBezTo>
                    <a:pt x="2773" y="9785"/>
                    <a:pt x="2852" y="9864"/>
                    <a:pt x="2892" y="9983"/>
                  </a:cubicBezTo>
                  <a:cubicBezTo>
                    <a:pt x="2932" y="10181"/>
                    <a:pt x="2932" y="10379"/>
                    <a:pt x="2932" y="10577"/>
                  </a:cubicBezTo>
                  <a:lnTo>
                    <a:pt x="4358" y="10538"/>
                  </a:lnTo>
                  <a:cubicBezTo>
                    <a:pt x="4358" y="10379"/>
                    <a:pt x="4358" y="10221"/>
                    <a:pt x="4358" y="10102"/>
                  </a:cubicBezTo>
                  <a:cubicBezTo>
                    <a:pt x="4397" y="9983"/>
                    <a:pt x="4437" y="9904"/>
                    <a:pt x="4516" y="9785"/>
                  </a:cubicBezTo>
                  <a:cubicBezTo>
                    <a:pt x="4595" y="9864"/>
                    <a:pt x="4714" y="9944"/>
                    <a:pt x="4754" y="10062"/>
                  </a:cubicBezTo>
                  <a:cubicBezTo>
                    <a:pt x="4793" y="10221"/>
                    <a:pt x="4833" y="10379"/>
                    <a:pt x="4833" y="10538"/>
                  </a:cubicBezTo>
                  <a:lnTo>
                    <a:pt x="6219" y="10538"/>
                  </a:lnTo>
                  <a:cubicBezTo>
                    <a:pt x="6180" y="10340"/>
                    <a:pt x="6180" y="10142"/>
                    <a:pt x="6219" y="9944"/>
                  </a:cubicBezTo>
                  <a:cubicBezTo>
                    <a:pt x="6219" y="9864"/>
                    <a:pt x="6299" y="9785"/>
                    <a:pt x="6378" y="9706"/>
                  </a:cubicBezTo>
                  <a:cubicBezTo>
                    <a:pt x="6457" y="9785"/>
                    <a:pt x="6576" y="9825"/>
                    <a:pt x="6616" y="9944"/>
                  </a:cubicBezTo>
                  <a:cubicBezTo>
                    <a:pt x="6655" y="10142"/>
                    <a:pt x="6695" y="10340"/>
                    <a:pt x="6734" y="10538"/>
                  </a:cubicBezTo>
                  <a:lnTo>
                    <a:pt x="8042" y="10538"/>
                  </a:lnTo>
                  <a:cubicBezTo>
                    <a:pt x="8002" y="10379"/>
                    <a:pt x="8002" y="10181"/>
                    <a:pt x="8042" y="10023"/>
                  </a:cubicBezTo>
                  <a:cubicBezTo>
                    <a:pt x="8081" y="9904"/>
                    <a:pt x="8121" y="9785"/>
                    <a:pt x="8200" y="9666"/>
                  </a:cubicBezTo>
                  <a:cubicBezTo>
                    <a:pt x="8279" y="9785"/>
                    <a:pt x="8438" y="9864"/>
                    <a:pt x="8477" y="9983"/>
                  </a:cubicBezTo>
                  <a:cubicBezTo>
                    <a:pt x="8517" y="10181"/>
                    <a:pt x="8517" y="10379"/>
                    <a:pt x="8517" y="10577"/>
                  </a:cubicBezTo>
                  <a:lnTo>
                    <a:pt x="9943" y="10577"/>
                  </a:lnTo>
                  <a:cubicBezTo>
                    <a:pt x="9903" y="10340"/>
                    <a:pt x="9903" y="10142"/>
                    <a:pt x="9903" y="9944"/>
                  </a:cubicBezTo>
                  <a:cubicBezTo>
                    <a:pt x="9903" y="9864"/>
                    <a:pt x="9943" y="9706"/>
                    <a:pt x="9983" y="9706"/>
                  </a:cubicBezTo>
                  <a:lnTo>
                    <a:pt x="10062" y="9706"/>
                  </a:lnTo>
                  <a:cubicBezTo>
                    <a:pt x="10141" y="9706"/>
                    <a:pt x="10181" y="9706"/>
                    <a:pt x="10260" y="9746"/>
                  </a:cubicBezTo>
                  <a:cubicBezTo>
                    <a:pt x="10339" y="9864"/>
                    <a:pt x="10379" y="9983"/>
                    <a:pt x="10418" y="10102"/>
                  </a:cubicBezTo>
                  <a:cubicBezTo>
                    <a:pt x="10458" y="10260"/>
                    <a:pt x="10458" y="10379"/>
                    <a:pt x="10458" y="10538"/>
                  </a:cubicBezTo>
                  <a:lnTo>
                    <a:pt x="12082" y="10617"/>
                  </a:lnTo>
                  <a:cubicBezTo>
                    <a:pt x="12042" y="10459"/>
                    <a:pt x="12042" y="10260"/>
                    <a:pt x="12042" y="10062"/>
                  </a:cubicBezTo>
                  <a:cubicBezTo>
                    <a:pt x="12082" y="9944"/>
                    <a:pt x="12122" y="9825"/>
                    <a:pt x="12201" y="9746"/>
                  </a:cubicBezTo>
                  <a:cubicBezTo>
                    <a:pt x="12320" y="9825"/>
                    <a:pt x="12399" y="9944"/>
                    <a:pt x="12439" y="10062"/>
                  </a:cubicBezTo>
                  <a:cubicBezTo>
                    <a:pt x="12518" y="10260"/>
                    <a:pt x="12557" y="10459"/>
                    <a:pt x="12557" y="10657"/>
                  </a:cubicBezTo>
                  <a:lnTo>
                    <a:pt x="14221" y="10696"/>
                  </a:lnTo>
                  <a:cubicBezTo>
                    <a:pt x="14181" y="10538"/>
                    <a:pt x="14181" y="10379"/>
                    <a:pt x="14181" y="10221"/>
                  </a:cubicBezTo>
                  <a:cubicBezTo>
                    <a:pt x="14221" y="10102"/>
                    <a:pt x="14300" y="9983"/>
                    <a:pt x="14380" y="9904"/>
                  </a:cubicBezTo>
                  <a:cubicBezTo>
                    <a:pt x="14459" y="9983"/>
                    <a:pt x="14578" y="10062"/>
                    <a:pt x="14617" y="10181"/>
                  </a:cubicBezTo>
                  <a:cubicBezTo>
                    <a:pt x="14657" y="10340"/>
                    <a:pt x="14736" y="10538"/>
                    <a:pt x="14776" y="10736"/>
                  </a:cubicBezTo>
                  <a:lnTo>
                    <a:pt x="16043" y="10736"/>
                  </a:lnTo>
                  <a:cubicBezTo>
                    <a:pt x="14815" y="7171"/>
                    <a:pt x="13627" y="3566"/>
                    <a:pt x="1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7328322" y="3673510"/>
              <a:ext cx="1126909" cy="745122"/>
            </a:xfrm>
            <a:custGeom>
              <a:avLst/>
              <a:gdLst/>
              <a:ahLst/>
              <a:cxnLst/>
              <a:rect l="l" t="t" r="r" b="b"/>
              <a:pathLst>
                <a:path w="17549" h="11604" extrusionOk="0">
                  <a:moveTo>
                    <a:pt x="13469" y="473"/>
                  </a:moveTo>
                  <a:cubicBezTo>
                    <a:pt x="14657" y="4038"/>
                    <a:pt x="15845" y="7643"/>
                    <a:pt x="17034" y="11208"/>
                  </a:cubicBezTo>
                  <a:lnTo>
                    <a:pt x="15766" y="11208"/>
                  </a:lnTo>
                  <a:cubicBezTo>
                    <a:pt x="15726" y="11010"/>
                    <a:pt x="15687" y="10812"/>
                    <a:pt x="15608" y="10614"/>
                  </a:cubicBezTo>
                  <a:cubicBezTo>
                    <a:pt x="15568" y="10534"/>
                    <a:pt x="15449" y="10455"/>
                    <a:pt x="15370" y="10376"/>
                  </a:cubicBezTo>
                  <a:cubicBezTo>
                    <a:pt x="15291" y="10455"/>
                    <a:pt x="15251" y="10534"/>
                    <a:pt x="15211" y="10653"/>
                  </a:cubicBezTo>
                  <a:cubicBezTo>
                    <a:pt x="15172" y="10812"/>
                    <a:pt x="15211" y="11010"/>
                    <a:pt x="15211" y="11168"/>
                  </a:cubicBezTo>
                  <a:lnTo>
                    <a:pt x="13587" y="11089"/>
                  </a:lnTo>
                  <a:cubicBezTo>
                    <a:pt x="13548" y="10891"/>
                    <a:pt x="13508" y="10693"/>
                    <a:pt x="13469" y="10495"/>
                  </a:cubicBezTo>
                  <a:cubicBezTo>
                    <a:pt x="13389" y="10376"/>
                    <a:pt x="13310" y="10257"/>
                    <a:pt x="13231" y="10178"/>
                  </a:cubicBezTo>
                  <a:cubicBezTo>
                    <a:pt x="13152" y="10297"/>
                    <a:pt x="13072" y="10416"/>
                    <a:pt x="13033" y="10534"/>
                  </a:cubicBezTo>
                  <a:cubicBezTo>
                    <a:pt x="13033" y="10693"/>
                    <a:pt x="13072" y="10891"/>
                    <a:pt x="13072" y="11089"/>
                  </a:cubicBezTo>
                  <a:lnTo>
                    <a:pt x="11488" y="11010"/>
                  </a:lnTo>
                  <a:cubicBezTo>
                    <a:pt x="11488" y="10851"/>
                    <a:pt x="11448" y="10693"/>
                    <a:pt x="11448" y="10534"/>
                  </a:cubicBezTo>
                  <a:cubicBezTo>
                    <a:pt x="11409" y="10416"/>
                    <a:pt x="11369" y="10297"/>
                    <a:pt x="11290" y="10218"/>
                  </a:cubicBezTo>
                  <a:cubicBezTo>
                    <a:pt x="11211" y="10178"/>
                    <a:pt x="11131" y="10138"/>
                    <a:pt x="11052" y="10138"/>
                  </a:cubicBezTo>
                  <a:lnTo>
                    <a:pt x="11013" y="10138"/>
                  </a:lnTo>
                  <a:cubicBezTo>
                    <a:pt x="10933" y="10138"/>
                    <a:pt x="10894" y="10297"/>
                    <a:pt x="10933" y="10376"/>
                  </a:cubicBezTo>
                  <a:cubicBezTo>
                    <a:pt x="10933" y="10574"/>
                    <a:pt x="10973" y="10772"/>
                    <a:pt x="10973" y="11010"/>
                  </a:cubicBezTo>
                  <a:lnTo>
                    <a:pt x="9587" y="11010"/>
                  </a:lnTo>
                  <a:cubicBezTo>
                    <a:pt x="9587" y="10812"/>
                    <a:pt x="9547" y="10614"/>
                    <a:pt x="9507" y="10416"/>
                  </a:cubicBezTo>
                  <a:cubicBezTo>
                    <a:pt x="9468" y="10297"/>
                    <a:pt x="9349" y="10178"/>
                    <a:pt x="9230" y="10059"/>
                  </a:cubicBezTo>
                  <a:cubicBezTo>
                    <a:pt x="9190" y="10178"/>
                    <a:pt x="9111" y="10297"/>
                    <a:pt x="9072" y="10416"/>
                  </a:cubicBezTo>
                  <a:cubicBezTo>
                    <a:pt x="9072" y="10614"/>
                    <a:pt x="9072" y="10772"/>
                    <a:pt x="9072" y="10970"/>
                  </a:cubicBezTo>
                  <a:lnTo>
                    <a:pt x="7764" y="10970"/>
                  </a:lnTo>
                  <a:cubicBezTo>
                    <a:pt x="7725" y="10772"/>
                    <a:pt x="7685" y="10534"/>
                    <a:pt x="7646" y="10336"/>
                  </a:cubicBezTo>
                  <a:cubicBezTo>
                    <a:pt x="7606" y="10257"/>
                    <a:pt x="7487" y="10178"/>
                    <a:pt x="7408" y="10138"/>
                  </a:cubicBezTo>
                  <a:cubicBezTo>
                    <a:pt x="7368" y="10218"/>
                    <a:pt x="7249" y="10297"/>
                    <a:pt x="7249" y="10376"/>
                  </a:cubicBezTo>
                  <a:cubicBezTo>
                    <a:pt x="7249" y="10574"/>
                    <a:pt x="7249" y="10772"/>
                    <a:pt x="7249" y="10970"/>
                  </a:cubicBezTo>
                  <a:lnTo>
                    <a:pt x="5903" y="10970"/>
                  </a:lnTo>
                  <a:cubicBezTo>
                    <a:pt x="5863" y="10812"/>
                    <a:pt x="5863" y="10614"/>
                    <a:pt x="5823" y="10455"/>
                  </a:cubicBezTo>
                  <a:cubicBezTo>
                    <a:pt x="5784" y="10376"/>
                    <a:pt x="5625" y="10297"/>
                    <a:pt x="5546" y="10218"/>
                  </a:cubicBezTo>
                  <a:cubicBezTo>
                    <a:pt x="5506" y="10336"/>
                    <a:pt x="5427" y="10455"/>
                    <a:pt x="5427" y="10574"/>
                  </a:cubicBezTo>
                  <a:cubicBezTo>
                    <a:pt x="5388" y="10732"/>
                    <a:pt x="5388" y="10891"/>
                    <a:pt x="5427" y="11049"/>
                  </a:cubicBezTo>
                  <a:lnTo>
                    <a:pt x="3962" y="11049"/>
                  </a:lnTo>
                  <a:cubicBezTo>
                    <a:pt x="3962" y="10851"/>
                    <a:pt x="3962" y="10653"/>
                    <a:pt x="3922" y="10455"/>
                  </a:cubicBezTo>
                  <a:cubicBezTo>
                    <a:pt x="3922" y="10336"/>
                    <a:pt x="3803" y="10257"/>
                    <a:pt x="3724" y="10178"/>
                  </a:cubicBezTo>
                  <a:cubicBezTo>
                    <a:pt x="3645" y="10257"/>
                    <a:pt x="3565" y="10336"/>
                    <a:pt x="3526" y="10455"/>
                  </a:cubicBezTo>
                  <a:cubicBezTo>
                    <a:pt x="3486" y="10653"/>
                    <a:pt x="3486" y="10851"/>
                    <a:pt x="3486" y="11049"/>
                  </a:cubicBezTo>
                  <a:lnTo>
                    <a:pt x="1030" y="11089"/>
                  </a:lnTo>
                  <a:lnTo>
                    <a:pt x="1426" y="10732"/>
                  </a:lnTo>
                  <a:cubicBezTo>
                    <a:pt x="3526" y="8950"/>
                    <a:pt x="5625" y="7167"/>
                    <a:pt x="7725" y="5385"/>
                  </a:cubicBezTo>
                  <a:cubicBezTo>
                    <a:pt x="9151" y="4196"/>
                    <a:pt x="10616" y="3048"/>
                    <a:pt x="12043" y="1820"/>
                  </a:cubicBezTo>
                  <a:cubicBezTo>
                    <a:pt x="12557" y="1424"/>
                    <a:pt x="12993" y="909"/>
                    <a:pt x="13469" y="473"/>
                  </a:cubicBezTo>
                  <a:close/>
                  <a:moveTo>
                    <a:pt x="13605" y="0"/>
                  </a:moveTo>
                  <a:cubicBezTo>
                    <a:pt x="13505" y="0"/>
                    <a:pt x="13428" y="78"/>
                    <a:pt x="13350" y="156"/>
                  </a:cubicBezTo>
                  <a:cubicBezTo>
                    <a:pt x="12439" y="948"/>
                    <a:pt x="11528" y="1820"/>
                    <a:pt x="10577" y="2572"/>
                  </a:cubicBezTo>
                  <a:cubicBezTo>
                    <a:pt x="7210" y="5345"/>
                    <a:pt x="3764" y="8118"/>
                    <a:pt x="515" y="11049"/>
                  </a:cubicBezTo>
                  <a:cubicBezTo>
                    <a:pt x="436" y="11089"/>
                    <a:pt x="397" y="11089"/>
                    <a:pt x="317" y="11129"/>
                  </a:cubicBezTo>
                  <a:cubicBezTo>
                    <a:pt x="198" y="11168"/>
                    <a:pt x="0" y="11168"/>
                    <a:pt x="40" y="11366"/>
                  </a:cubicBezTo>
                  <a:cubicBezTo>
                    <a:pt x="119" y="11485"/>
                    <a:pt x="238" y="11564"/>
                    <a:pt x="397" y="11564"/>
                  </a:cubicBezTo>
                  <a:cubicBezTo>
                    <a:pt x="2179" y="11564"/>
                    <a:pt x="3962" y="11525"/>
                    <a:pt x="5705" y="11525"/>
                  </a:cubicBezTo>
                  <a:cubicBezTo>
                    <a:pt x="8240" y="11525"/>
                    <a:pt x="10775" y="11564"/>
                    <a:pt x="13310" y="11564"/>
                  </a:cubicBezTo>
                  <a:lnTo>
                    <a:pt x="17192" y="11604"/>
                  </a:lnTo>
                  <a:cubicBezTo>
                    <a:pt x="17509" y="11604"/>
                    <a:pt x="17549" y="11525"/>
                    <a:pt x="17509" y="11247"/>
                  </a:cubicBezTo>
                  <a:cubicBezTo>
                    <a:pt x="17469" y="11010"/>
                    <a:pt x="17390" y="10772"/>
                    <a:pt x="17351" y="10534"/>
                  </a:cubicBezTo>
                  <a:cubicBezTo>
                    <a:pt x="17152" y="9940"/>
                    <a:pt x="16954" y="9386"/>
                    <a:pt x="16717" y="8791"/>
                  </a:cubicBezTo>
                  <a:cubicBezTo>
                    <a:pt x="16162" y="7207"/>
                    <a:pt x="15608" y="5622"/>
                    <a:pt x="15093" y="3998"/>
                  </a:cubicBezTo>
                  <a:cubicBezTo>
                    <a:pt x="14657" y="2770"/>
                    <a:pt x="14300" y="1542"/>
                    <a:pt x="13944" y="275"/>
                  </a:cubicBezTo>
                  <a:cubicBezTo>
                    <a:pt x="13904" y="196"/>
                    <a:pt x="13865" y="116"/>
                    <a:pt x="13785" y="77"/>
                  </a:cubicBezTo>
                  <a:cubicBezTo>
                    <a:pt x="13717" y="22"/>
                    <a:pt x="13658" y="0"/>
                    <a:pt x="13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7646239" y="3868202"/>
              <a:ext cx="641123" cy="425793"/>
            </a:xfrm>
            <a:custGeom>
              <a:avLst/>
              <a:gdLst/>
              <a:ahLst/>
              <a:cxnLst/>
              <a:rect l="l" t="t" r="r" b="b"/>
              <a:pathLst>
                <a:path w="9984" h="6631" extrusionOk="0">
                  <a:moveTo>
                    <a:pt x="7646" y="610"/>
                  </a:moveTo>
                  <a:cubicBezTo>
                    <a:pt x="8201" y="2432"/>
                    <a:pt x="8716" y="4294"/>
                    <a:pt x="9270" y="6195"/>
                  </a:cubicBezTo>
                  <a:lnTo>
                    <a:pt x="714" y="6037"/>
                  </a:lnTo>
                  <a:lnTo>
                    <a:pt x="7646" y="610"/>
                  </a:lnTo>
                  <a:close/>
                  <a:moveTo>
                    <a:pt x="7646" y="0"/>
                  </a:moveTo>
                  <a:cubicBezTo>
                    <a:pt x="7589" y="0"/>
                    <a:pt x="7523" y="39"/>
                    <a:pt x="7448" y="95"/>
                  </a:cubicBezTo>
                  <a:cubicBezTo>
                    <a:pt x="6893" y="610"/>
                    <a:pt x="6378" y="1085"/>
                    <a:pt x="5824" y="1521"/>
                  </a:cubicBezTo>
                  <a:cubicBezTo>
                    <a:pt x="4160" y="2828"/>
                    <a:pt x="2457" y="4135"/>
                    <a:pt x="793" y="5443"/>
                  </a:cubicBezTo>
                  <a:cubicBezTo>
                    <a:pt x="555" y="5601"/>
                    <a:pt x="357" y="5799"/>
                    <a:pt x="199" y="5918"/>
                  </a:cubicBezTo>
                  <a:cubicBezTo>
                    <a:pt x="1" y="6235"/>
                    <a:pt x="120" y="6433"/>
                    <a:pt x="397" y="6472"/>
                  </a:cubicBezTo>
                  <a:cubicBezTo>
                    <a:pt x="793" y="6512"/>
                    <a:pt x="1189" y="6512"/>
                    <a:pt x="1585" y="6512"/>
                  </a:cubicBezTo>
                  <a:lnTo>
                    <a:pt x="2457" y="6512"/>
                  </a:lnTo>
                  <a:lnTo>
                    <a:pt x="4319" y="6552"/>
                  </a:lnTo>
                  <a:lnTo>
                    <a:pt x="6101" y="6591"/>
                  </a:lnTo>
                  <a:lnTo>
                    <a:pt x="8280" y="6631"/>
                  </a:lnTo>
                  <a:lnTo>
                    <a:pt x="8597" y="6631"/>
                  </a:lnTo>
                  <a:cubicBezTo>
                    <a:pt x="8953" y="6631"/>
                    <a:pt x="9349" y="6591"/>
                    <a:pt x="9706" y="6552"/>
                  </a:cubicBezTo>
                  <a:cubicBezTo>
                    <a:pt x="9785" y="6552"/>
                    <a:pt x="9864" y="6433"/>
                    <a:pt x="9904" y="6354"/>
                  </a:cubicBezTo>
                  <a:cubicBezTo>
                    <a:pt x="9983" y="6274"/>
                    <a:pt x="9825" y="6235"/>
                    <a:pt x="9785" y="6195"/>
                  </a:cubicBezTo>
                  <a:cubicBezTo>
                    <a:pt x="9746" y="6116"/>
                    <a:pt x="9706" y="6116"/>
                    <a:pt x="9666" y="6076"/>
                  </a:cubicBezTo>
                  <a:cubicBezTo>
                    <a:pt x="9547" y="5680"/>
                    <a:pt x="9429" y="5284"/>
                    <a:pt x="9310" y="4888"/>
                  </a:cubicBezTo>
                  <a:cubicBezTo>
                    <a:pt x="8914" y="3502"/>
                    <a:pt x="8518" y="2115"/>
                    <a:pt x="8082" y="768"/>
                  </a:cubicBezTo>
                  <a:cubicBezTo>
                    <a:pt x="8003" y="531"/>
                    <a:pt x="7884" y="372"/>
                    <a:pt x="7805" y="174"/>
                  </a:cubicBezTo>
                  <a:cubicBezTo>
                    <a:pt x="7763" y="49"/>
                    <a:pt x="7710" y="0"/>
                    <a:pt x="7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1087234" y="253611"/>
            <a:ext cx="829411" cy="861785"/>
            <a:chOff x="6038323" y="506808"/>
            <a:chExt cx="2625549" cy="2728894"/>
          </a:xfrm>
        </p:grpSpPr>
        <p:sp>
          <p:nvSpPr>
            <p:cNvPr id="862" name="Google Shape;862;p39"/>
            <p:cNvSpPr/>
            <p:nvPr/>
          </p:nvSpPr>
          <p:spPr>
            <a:xfrm>
              <a:off x="6860206" y="1334081"/>
              <a:ext cx="1714992" cy="1577986"/>
            </a:xfrm>
            <a:custGeom>
              <a:avLst/>
              <a:gdLst/>
              <a:ahLst/>
              <a:cxnLst/>
              <a:rect l="l" t="t" r="r" b="b"/>
              <a:pathLst>
                <a:path w="11489" h="10571" extrusionOk="0">
                  <a:moveTo>
                    <a:pt x="5953" y="410"/>
                  </a:moveTo>
                  <a:cubicBezTo>
                    <a:pt x="7104" y="410"/>
                    <a:pt x="8209" y="858"/>
                    <a:pt x="9032" y="1681"/>
                  </a:cubicBezTo>
                  <a:cubicBezTo>
                    <a:pt x="9785" y="2355"/>
                    <a:pt x="10340" y="3226"/>
                    <a:pt x="10538" y="4256"/>
                  </a:cubicBezTo>
                  <a:cubicBezTo>
                    <a:pt x="10617" y="4652"/>
                    <a:pt x="10617" y="5048"/>
                    <a:pt x="10577" y="5445"/>
                  </a:cubicBezTo>
                  <a:cubicBezTo>
                    <a:pt x="10458" y="6831"/>
                    <a:pt x="9785" y="8099"/>
                    <a:pt x="8715" y="9010"/>
                  </a:cubicBezTo>
                  <a:cubicBezTo>
                    <a:pt x="7760" y="9768"/>
                    <a:pt x="6722" y="10306"/>
                    <a:pt x="5533" y="10306"/>
                  </a:cubicBezTo>
                  <a:cubicBezTo>
                    <a:pt x="5293" y="10306"/>
                    <a:pt x="5047" y="10284"/>
                    <a:pt x="4794" y="10238"/>
                  </a:cubicBezTo>
                  <a:cubicBezTo>
                    <a:pt x="3407" y="10000"/>
                    <a:pt x="2179" y="9168"/>
                    <a:pt x="1466" y="7901"/>
                  </a:cubicBezTo>
                  <a:cubicBezTo>
                    <a:pt x="1387" y="7703"/>
                    <a:pt x="1308" y="7504"/>
                    <a:pt x="1229" y="7267"/>
                  </a:cubicBezTo>
                  <a:cubicBezTo>
                    <a:pt x="912" y="6395"/>
                    <a:pt x="872" y="5405"/>
                    <a:pt x="1189" y="4494"/>
                  </a:cubicBezTo>
                  <a:cubicBezTo>
                    <a:pt x="1229" y="4177"/>
                    <a:pt x="1308" y="3900"/>
                    <a:pt x="1387" y="3583"/>
                  </a:cubicBezTo>
                  <a:cubicBezTo>
                    <a:pt x="1744" y="2949"/>
                    <a:pt x="2140" y="2394"/>
                    <a:pt x="2615" y="1840"/>
                  </a:cubicBezTo>
                  <a:cubicBezTo>
                    <a:pt x="3249" y="1206"/>
                    <a:pt x="4041" y="731"/>
                    <a:pt x="4913" y="533"/>
                  </a:cubicBezTo>
                  <a:cubicBezTo>
                    <a:pt x="5259" y="451"/>
                    <a:pt x="5608" y="410"/>
                    <a:pt x="5953" y="410"/>
                  </a:cubicBezTo>
                  <a:close/>
                  <a:moveTo>
                    <a:pt x="6161" y="1"/>
                  </a:moveTo>
                  <a:cubicBezTo>
                    <a:pt x="4404" y="1"/>
                    <a:pt x="2692" y="789"/>
                    <a:pt x="1546" y="2236"/>
                  </a:cubicBezTo>
                  <a:cubicBezTo>
                    <a:pt x="1466" y="2315"/>
                    <a:pt x="1387" y="2434"/>
                    <a:pt x="1308" y="2553"/>
                  </a:cubicBezTo>
                  <a:cubicBezTo>
                    <a:pt x="833" y="3028"/>
                    <a:pt x="516" y="3583"/>
                    <a:pt x="357" y="4256"/>
                  </a:cubicBezTo>
                  <a:cubicBezTo>
                    <a:pt x="1" y="5920"/>
                    <a:pt x="476" y="7663"/>
                    <a:pt x="1665" y="8891"/>
                  </a:cubicBezTo>
                  <a:cubicBezTo>
                    <a:pt x="2692" y="9991"/>
                    <a:pt x="4110" y="10571"/>
                    <a:pt x="5542" y="10571"/>
                  </a:cubicBezTo>
                  <a:cubicBezTo>
                    <a:pt x="6484" y="10571"/>
                    <a:pt x="7432" y="10320"/>
                    <a:pt x="8280" y="9802"/>
                  </a:cubicBezTo>
                  <a:cubicBezTo>
                    <a:pt x="9032" y="9287"/>
                    <a:pt x="9706" y="8653"/>
                    <a:pt x="10181" y="7901"/>
                  </a:cubicBezTo>
                  <a:cubicBezTo>
                    <a:pt x="11211" y="6633"/>
                    <a:pt x="11488" y="4930"/>
                    <a:pt x="10973" y="3385"/>
                  </a:cubicBezTo>
                  <a:cubicBezTo>
                    <a:pt x="10498" y="1919"/>
                    <a:pt x="9706" y="1008"/>
                    <a:pt x="8517" y="493"/>
                  </a:cubicBezTo>
                  <a:cubicBezTo>
                    <a:pt x="7754" y="161"/>
                    <a:pt x="6953" y="1"/>
                    <a:pt x="6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415304" y="506808"/>
              <a:ext cx="189427" cy="179578"/>
            </a:xfrm>
            <a:custGeom>
              <a:avLst/>
              <a:gdLst/>
              <a:ahLst/>
              <a:cxnLst/>
              <a:rect l="l" t="t" r="r" b="b"/>
              <a:pathLst>
                <a:path w="1269" h="1203" extrusionOk="0">
                  <a:moveTo>
                    <a:pt x="400" y="0"/>
                  </a:moveTo>
                  <a:cubicBezTo>
                    <a:pt x="347" y="0"/>
                    <a:pt x="293" y="5"/>
                    <a:pt x="238" y="14"/>
                  </a:cubicBezTo>
                  <a:cubicBezTo>
                    <a:pt x="159" y="54"/>
                    <a:pt x="80" y="93"/>
                    <a:pt x="1" y="172"/>
                  </a:cubicBezTo>
                  <a:cubicBezTo>
                    <a:pt x="80" y="212"/>
                    <a:pt x="120" y="331"/>
                    <a:pt x="199" y="331"/>
                  </a:cubicBezTo>
                  <a:cubicBezTo>
                    <a:pt x="476" y="450"/>
                    <a:pt x="753" y="648"/>
                    <a:pt x="912" y="925"/>
                  </a:cubicBezTo>
                  <a:cubicBezTo>
                    <a:pt x="991" y="1044"/>
                    <a:pt x="1110" y="1123"/>
                    <a:pt x="1229" y="1202"/>
                  </a:cubicBezTo>
                  <a:cubicBezTo>
                    <a:pt x="1229" y="1044"/>
                    <a:pt x="1268" y="885"/>
                    <a:pt x="1268" y="727"/>
                  </a:cubicBezTo>
                  <a:lnTo>
                    <a:pt x="1268" y="648"/>
                  </a:lnTo>
                  <a:cubicBezTo>
                    <a:pt x="1163" y="262"/>
                    <a:pt x="810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8190652" y="555919"/>
              <a:ext cx="248539" cy="171816"/>
            </a:xfrm>
            <a:custGeom>
              <a:avLst/>
              <a:gdLst/>
              <a:ahLst/>
              <a:cxnLst/>
              <a:rect l="l" t="t" r="r" b="b"/>
              <a:pathLst>
                <a:path w="1665" h="1151" extrusionOk="0">
                  <a:moveTo>
                    <a:pt x="505" y="1"/>
                  </a:moveTo>
                  <a:cubicBezTo>
                    <a:pt x="404" y="1"/>
                    <a:pt x="301" y="14"/>
                    <a:pt x="199" y="41"/>
                  </a:cubicBezTo>
                  <a:cubicBezTo>
                    <a:pt x="119" y="41"/>
                    <a:pt x="80" y="121"/>
                    <a:pt x="1" y="160"/>
                  </a:cubicBezTo>
                  <a:cubicBezTo>
                    <a:pt x="40" y="240"/>
                    <a:pt x="119" y="279"/>
                    <a:pt x="159" y="319"/>
                  </a:cubicBezTo>
                  <a:cubicBezTo>
                    <a:pt x="238" y="358"/>
                    <a:pt x="357" y="358"/>
                    <a:pt x="436" y="398"/>
                  </a:cubicBezTo>
                  <a:cubicBezTo>
                    <a:pt x="793" y="398"/>
                    <a:pt x="1070" y="596"/>
                    <a:pt x="1268" y="873"/>
                  </a:cubicBezTo>
                  <a:cubicBezTo>
                    <a:pt x="1308" y="953"/>
                    <a:pt x="1347" y="992"/>
                    <a:pt x="1427" y="1071"/>
                  </a:cubicBezTo>
                  <a:cubicBezTo>
                    <a:pt x="1466" y="1111"/>
                    <a:pt x="1545" y="1151"/>
                    <a:pt x="1585" y="1151"/>
                  </a:cubicBezTo>
                  <a:cubicBezTo>
                    <a:pt x="1625" y="1071"/>
                    <a:pt x="1664" y="992"/>
                    <a:pt x="1664" y="953"/>
                  </a:cubicBezTo>
                  <a:cubicBezTo>
                    <a:pt x="1664" y="873"/>
                    <a:pt x="1664" y="834"/>
                    <a:pt x="1625" y="794"/>
                  </a:cubicBezTo>
                  <a:cubicBezTo>
                    <a:pt x="1428" y="303"/>
                    <a:pt x="988" y="1"/>
                    <a:pt x="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6393139" y="745496"/>
              <a:ext cx="2270733" cy="2490206"/>
            </a:xfrm>
            <a:custGeom>
              <a:avLst/>
              <a:gdLst/>
              <a:ahLst/>
              <a:cxnLst/>
              <a:rect l="l" t="t" r="r" b="b"/>
              <a:pathLst>
                <a:path w="15212" h="16682" extrusionOk="0">
                  <a:moveTo>
                    <a:pt x="11564" y="417"/>
                  </a:moveTo>
                  <a:cubicBezTo>
                    <a:pt x="11898" y="417"/>
                    <a:pt x="12234" y="478"/>
                    <a:pt x="12558" y="594"/>
                  </a:cubicBezTo>
                  <a:cubicBezTo>
                    <a:pt x="13072" y="792"/>
                    <a:pt x="13429" y="1267"/>
                    <a:pt x="13548" y="1782"/>
                  </a:cubicBezTo>
                  <a:cubicBezTo>
                    <a:pt x="13667" y="2297"/>
                    <a:pt x="13667" y="2812"/>
                    <a:pt x="13469" y="3327"/>
                  </a:cubicBezTo>
                  <a:lnTo>
                    <a:pt x="9389" y="1980"/>
                  </a:lnTo>
                  <a:cubicBezTo>
                    <a:pt x="9547" y="1227"/>
                    <a:pt x="10141" y="673"/>
                    <a:pt x="10854" y="514"/>
                  </a:cubicBezTo>
                  <a:cubicBezTo>
                    <a:pt x="11086" y="448"/>
                    <a:pt x="11324" y="417"/>
                    <a:pt x="11564" y="417"/>
                  </a:cubicBezTo>
                  <a:close/>
                  <a:moveTo>
                    <a:pt x="3169" y="5268"/>
                  </a:moveTo>
                  <a:cubicBezTo>
                    <a:pt x="2694" y="6575"/>
                    <a:pt x="2219" y="7764"/>
                    <a:pt x="1783" y="8952"/>
                  </a:cubicBezTo>
                  <a:cubicBezTo>
                    <a:pt x="1704" y="8952"/>
                    <a:pt x="1585" y="8912"/>
                    <a:pt x="1506" y="8912"/>
                  </a:cubicBezTo>
                  <a:cubicBezTo>
                    <a:pt x="912" y="8635"/>
                    <a:pt x="515" y="8041"/>
                    <a:pt x="515" y="7367"/>
                  </a:cubicBezTo>
                  <a:cubicBezTo>
                    <a:pt x="476" y="6456"/>
                    <a:pt x="1110" y="5624"/>
                    <a:pt x="1981" y="5347"/>
                  </a:cubicBezTo>
                  <a:cubicBezTo>
                    <a:pt x="2377" y="5308"/>
                    <a:pt x="2773" y="5268"/>
                    <a:pt x="3169" y="5268"/>
                  </a:cubicBezTo>
                  <a:close/>
                  <a:moveTo>
                    <a:pt x="9290" y="3904"/>
                  </a:moveTo>
                  <a:cubicBezTo>
                    <a:pt x="10082" y="3904"/>
                    <a:pt x="10883" y="4064"/>
                    <a:pt x="11646" y="4396"/>
                  </a:cubicBezTo>
                  <a:cubicBezTo>
                    <a:pt x="12835" y="4911"/>
                    <a:pt x="13627" y="5862"/>
                    <a:pt x="14102" y="7288"/>
                  </a:cubicBezTo>
                  <a:cubicBezTo>
                    <a:pt x="14617" y="8833"/>
                    <a:pt x="14340" y="10576"/>
                    <a:pt x="13310" y="11844"/>
                  </a:cubicBezTo>
                  <a:cubicBezTo>
                    <a:pt x="12795" y="12596"/>
                    <a:pt x="12161" y="13230"/>
                    <a:pt x="11369" y="13745"/>
                  </a:cubicBezTo>
                  <a:cubicBezTo>
                    <a:pt x="10534" y="14249"/>
                    <a:pt x="9591" y="14497"/>
                    <a:pt x="8652" y="14497"/>
                  </a:cubicBezTo>
                  <a:cubicBezTo>
                    <a:pt x="7232" y="14497"/>
                    <a:pt x="5819" y="13931"/>
                    <a:pt x="4794" y="12834"/>
                  </a:cubicBezTo>
                  <a:cubicBezTo>
                    <a:pt x="3605" y="11606"/>
                    <a:pt x="3090" y="9823"/>
                    <a:pt x="3486" y="8160"/>
                  </a:cubicBezTo>
                  <a:cubicBezTo>
                    <a:pt x="3645" y="7526"/>
                    <a:pt x="3962" y="6932"/>
                    <a:pt x="4437" y="6456"/>
                  </a:cubicBezTo>
                  <a:cubicBezTo>
                    <a:pt x="4516" y="6377"/>
                    <a:pt x="4595" y="6258"/>
                    <a:pt x="4675" y="6139"/>
                  </a:cubicBezTo>
                  <a:cubicBezTo>
                    <a:pt x="5821" y="4692"/>
                    <a:pt x="7533" y="3904"/>
                    <a:pt x="9290" y="3904"/>
                  </a:cubicBezTo>
                  <a:close/>
                  <a:moveTo>
                    <a:pt x="11750" y="1"/>
                  </a:moveTo>
                  <a:cubicBezTo>
                    <a:pt x="11595" y="1"/>
                    <a:pt x="11440" y="14"/>
                    <a:pt x="11290" y="39"/>
                  </a:cubicBezTo>
                  <a:cubicBezTo>
                    <a:pt x="10181" y="79"/>
                    <a:pt x="9190" y="871"/>
                    <a:pt x="8953" y="1980"/>
                  </a:cubicBezTo>
                  <a:cubicBezTo>
                    <a:pt x="8874" y="2218"/>
                    <a:pt x="8992" y="2297"/>
                    <a:pt x="9151" y="2337"/>
                  </a:cubicBezTo>
                  <a:lnTo>
                    <a:pt x="10260" y="2654"/>
                  </a:lnTo>
                  <a:cubicBezTo>
                    <a:pt x="10458" y="2733"/>
                    <a:pt x="10656" y="2812"/>
                    <a:pt x="10854" y="2852"/>
                  </a:cubicBezTo>
                  <a:cubicBezTo>
                    <a:pt x="10815" y="3129"/>
                    <a:pt x="10735" y="3367"/>
                    <a:pt x="10696" y="3565"/>
                  </a:cubicBezTo>
                  <a:cubicBezTo>
                    <a:pt x="10271" y="3494"/>
                    <a:pt x="9842" y="3458"/>
                    <a:pt x="9411" y="3458"/>
                  </a:cubicBezTo>
                  <a:cubicBezTo>
                    <a:pt x="8635" y="3458"/>
                    <a:pt x="7855" y="3573"/>
                    <a:pt x="7091" y="3802"/>
                  </a:cubicBezTo>
                  <a:lnTo>
                    <a:pt x="6933" y="3802"/>
                  </a:lnTo>
                  <a:cubicBezTo>
                    <a:pt x="6814" y="3644"/>
                    <a:pt x="6695" y="3446"/>
                    <a:pt x="6616" y="3248"/>
                  </a:cubicBezTo>
                  <a:cubicBezTo>
                    <a:pt x="6576" y="3168"/>
                    <a:pt x="6774" y="3010"/>
                    <a:pt x="6853" y="2931"/>
                  </a:cubicBezTo>
                  <a:cubicBezTo>
                    <a:pt x="6933" y="2812"/>
                    <a:pt x="6972" y="2772"/>
                    <a:pt x="7012" y="2733"/>
                  </a:cubicBezTo>
                  <a:cubicBezTo>
                    <a:pt x="7131" y="2574"/>
                    <a:pt x="7249" y="2337"/>
                    <a:pt x="7091" y="2218"/>
                  </a:cubicBezTo>
                  <a:cubicBezTo>
                    <a:pt x="6993" y="2120"/>
                    <a:pt x="6842" y="2049"/>
                    <a:pt x="6681" y="2049"/>
                  </a:cubicBezTo>
                  <a:cubicBezTo>
                    <a:pt x="6646" y="2049"/>
                    <a:pt x="6611" y="2052"/>
                    <a:pt x="6576" y="2059"/>
                  </a:cubicBezTo>
                  <a:cubicBezTo>
                    <a:pt x="5665" y="2218"/>
                    <a:pt x="4794" y="2733"/>
                    <a:pt x="4239" y="3525"/>
                  </a:cubicBezTo>
                  <a:cubicBezTo>
                    <a:pt x="4160" y="3604"/>
                    <a:pt x="4120" y="3763"/>
                    <a:pt x="4160" y="3881"/>
                  </a:cubicBezTo>
                  <a:cubicBezTo>
                    <a:pt x="4160" y="4000"/>
                    <a:pt x="4358" y="4040"/>
                    <a:pt x="4477" y="4040"/>
                  </a:cubicBezTo>
                  <a:cubicBezTo>
                    <a:pt x="4794" y="4040"/>
                    <a:pt x="5071" y="3961"/>
                    <a:pt x="5388" y="3881"/>
                  </a:cubicBezTo>
                  <a:cubicBezTo>
                    <a:pt x="5467" y="4040"/>
                    <a:pt x="5546" y="4238"/>
                    <a:pt x="5625" y="4396"/>
                  </a:cubicBezTo>
                  <a:cubicBezTo>
                    <a:pt x="5625" y="4436"/>
                    <a:pt x="5625" y="4515"/>
                    <a:pt x="5665" y="4555"/>
                  </a:cubicBezTo>
                  <a:cubicBezTo>
                    <a:pt x="5625" y="4595"/>
                    <a:pt x="5586" y="4674"/>
                    <a:pt x="5546" y="4713"/>
                  </a:cubicBezTo>
                  <a:cubicBezTo>
                    <a:pt x="5031" y="5030"/>
                    <a:pt x="4595" y="5466"/>
                    <a:pt x="4239" y="5941"/>
                  </a:cubicBezTo>
                  <a:cubicBezTo>
                    <a:pt x="4001" y="6258"/>
                    <a:pt x="3764" y="6536"/>
                    <a:pt x="3486" y="6813"/>
                  </a:cubicBezTo>
                  <a:lnTo>
                    <a:pt x="3130" y="6654"/>
                  </a:lnTo>
                  <a:cubicBezTo>
                    <a:pt x="3288" y="6219"/>
                    <a:pt x="3447" y="5823"/>
                    <a:pt x="3566" y="5466"/>
                  </a:cubicBezTo>
                  <a:cubicBezTo>
                    <a:pt x="3684" y="5189"/>
                    <a:pt x="3566" y="5030"/>
                    <a:pt x="3367" y="4951"/>
                  </a:cubicBezTo>
                  <a:cubicBezTo>
                    <a:pt x="3110" y="4872"/>
                    <a:pt x="2843" y="4832"/>
                    <a:pt x="2575" y="4832"/>
                  </a:cubicBezTo>
                  <a:cubicBezTo>
                    <a:pt x="2308" y="4832"/>
                    <a:pt x="2040" y="4872"/>
                    <a:pt x="1783" y="4951"/>
                  </a:cubicBezTo>
                  <a:cubicBezTo>
                    <a:pt x="674" y="5347"/>
                    <a:pt x="0" y="6417"/>
                    <a:pt x="80" y="7565"/>
                  </a:cubicBezTo>
                  <a:cubicBezTo>
                    <a:pt x="159" y="8358"/>
                    <a:pt x="674" y="9031"/>
                    <a:pt x="1426" y="9308"/>
                  </a:cubicBezTo>
                  <a:cubicBezTo>
                    <a:pt x="1545" y="9348"/>
                    <a:pt x="1664" y="9348"/>
                    <a:pt x="1823" y="9348"/>
                  </a:cubicBezTo>
                  <a:cubicBezTo>
                    <a:pt x="1848" y="9353"/>
                    <a:pt x="1873" y="9356"/>
                    <a:pt x="1897" y="9356"/>
                  </a:cubicBezTo>
                  <a:cubicBezTo>
                    <a:pt x="2060" y="9356"/>
                    <a:pt x="2184" y="9243"/>
                    <a:pt x="2219" y="9071"/>
                  </a:cubicBezTo>
                  <a:cubicBezTo>
                    <a:pt x="2298" y="8754"/>
                    <a:pt x="2456" y="8437"/>
                    <a:pt x="2575" y="8120"/>
                  </a:cubicBezTo>
                  <a:lnTo>
                    <a:pt x="3051" y="8199"/>
                  </a:lnTo>
                  <a:cubicBezTo>
                    <a:pt x="2813" y="9546"/>
                    <a:pt x="3051" y="10933"/>
                    <a:pt x="3764" y="12121"/>
                  </a:cubicBezTo>
                  <a:cubicBezTo>
                    <a:pt x="4318" y="13190"/>
                    <a:pt x="5308" y="14022"/>
                    <a:pt x="6457" y="14458"/>
                  </a:cubicBezTo>
                  <a:cubicBezTo>
                    <a:pt x="6616" y="14498"/>
                    <a:pt x="6735" y="14656"/>
                    <a:pt x="6774" y="14815"/>
                  </a:cubicBezTo>
                  <a:cubicBezTo>
                    <a:pt x="6933" y="15290"/>
                    <a:pt x="7091" y="15765"/>
                    <a:pt x="7289" y="16241"/>
                  </a:cubicBezTo>
                  <a:cubicBezTo>
                    <a:pt x="7423" y="16530"/>
                    <a:pt x="7606" y="16682"/>
                    <a:pt x="7805" y="16682"/>
                  </a:cubicBezTo>
                  <a:cubicBezTo>
                    <a:pt x="7960" y="16682"/>
                    <a:pt x="8123" y="16590"/>
                    <a:pt x="8279" y="16399"/>
                  </a:cubicBezTo>
                  <a:cubicBezTo>
                    <a:pt x="8636" y="16003"/>
                    <a:pt x="8953" y="15488"/>
                    <a:pt x="9270" y="15052"/>
                  </a:cubicBezTo>
                  <a:cubicBezTo>
                    <a:pt x="9349" y="14933"/>
                    <a:pt x="9428" y="14854"/>
                    <a:pt x="9547" y="14854"/>
                  </a:cubicBezTo>
                  <a:cubicBezTo>
                    <a:pt x="10894" y="14616"/>
                    <a:pt x="12122" y="13903"/>
                    <a:pt x="12993" y="12874"/>
                  </a:cubicBezTo>
                  <a:cubicBezTo>
                    <a:pt x="13097" y="12691"/>
                    <a:pt x="13287" y="12595"/>
                    <a:pt x="13483" y="12595"/>
                  </a:cubicBezTo>
                  <a:cubicBezTo>
                    <a:pt x="13586" y="12595"/>
                    <a:pt x="13690" y="12621"/>
                    <a:pt x="13785" y="12675"/>
                  </a:cubicBezTo>
                  <a:cubicBezTo>
                    <a:pt x="14102" y="12755"/>
                    <a:pt x="14419" y="12834"/>
                    <a:pt x="14776" y="12913"/>
                  </a:cubicBezTo>
                  <a:cubicBezTo>
                    <a:pt x="14811" y="12927"/>
                    <a:pt x="14846" y="12934"/>
                    <a:pt x="14880" y="12934"/>
                  </a:cubicBezTo>
                  <a:cubicBezTo>
                    <a:pt x="15038" y="12934"/>
                    <a:pt x="15172" y="12792"/>
                    <a:pt x="15172" y="12596"/>
                  </a:cubicBezTo>
                  <a:cubicBezTo>
                    <a:pt x="15212" y="12081"/>
                    <a:pt x="15013" y="11527"/>
                    <a:pt x="14697" y="11091"/>
                  </a:cubicBezTo>
                  <a:cubicBezTo>
                    <a:pt x="14660" y="11054"/>
                    <a:pt x="14519" y="10810"/>
                    <a:pt x="14436" y="10810"/>
                  </a:cubicBezTo>
                  <a:cubicBezTo>
                    <a:pt x="14430" y="10810"/>
                    <a:pt x="14425" y="10811"/>
                    <a:pt x="14419" y="10814"/>
                  </a:cubicBezTo>
                  <a:cubicBezTo>
                    <a:pt x="14855" y="9823"/>
                    <a:pt x="14974" y="8714"/>
                    <a:pt x="14697" y="7684"/>
                  </a:cubicBezTo>
                  <a:cubicBezTo>
                    <a:pt x="14419" y="6100"/>
                    <a:pt x="13389" y="4753"/>
                    <a:pt x="11963" y="4000"/>
                  </a:cubicBezTo>
                  <a:cubicBezTo>
                    <a:pt x="12003" y="3763"/>
                    <a:pt x="12043" y="3525"/>
                    <a:pt x="12082" y="3327"/>
                  </a:cubicBezTo>
                  <a:cubicBezTo>
                    <a:pt x="12518" y="3446"/>
                    <a:pt x="12954" y="3604"/>
                    <a:pt x="13350" y="3763"/>
                  </a:cubicBezTo>
                  <a:cubicBezTo>
                    <a:pt x="13407" y="3774"/>
                    <a:pt x="13458" y="3782"/>
                    <a:pt x="13504" y="3782"/>
                  </a:cubicBezTo>
                  <a:cubicBezTo>
                    <a:pt x="13617" y="3782"/>
                    <a:pt x="13701" y="3733"/>
                    <a:pt x="13785" y="3565"/>
                  </a:cubicBezTo>
                  <a:cubicBezTo>
                    <a:pt x="14063" y="3010"/>
                    <a:pt x="14142" y="2376"/>
                    <a:pt x="13984" y="1782"/>
                  </a:cubicBezTo>
                  <a:cubicBezTo>
                    <a:pt x="13865" y="1069"/>
                    <a:pt x="13389" y="475"/>
                    <a:pt x="12716" y="198"/>
                  </a:cubicBezTo>
                  <a:cubicBezTo>
                    <a:pt x="12418" y="62"/>
                    <a:pt x="12083" y="1"/>
                    <a:pt x="1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8184681" y="931938"/>
              <a:ext cx="195398" cy="209731"/>
            </a:xfrm>
            <a:custGeom>
              <a:avLst/>
              <a:gdLst/>
              <a:ahLst/>
              <a:cxnLst/>
              <a:rect l="l" t="t" r="r" b="b"/>
              <a:pathLst>
                <a:path w="1309" h="1405" extrusionOk="0">
                  <a:moveTo>
                    <a:pt x="249" y="0"/>
                  </a:moveTo>
                  <a:cubicBezTo>
                    <a:pt x="230" y="0"/>
                    <a:pt x="212" y="5"/>
                    <a:pt x="199" y="18"/>
                  </a:cubicBezTo>
                  <a:cubicBezTo>
                    <a:pt x="120" y="58"/>
                    <a:pt x="80" y="137"/>
                    <a:pt x="1" y="216"/>
                  </a:cubicBezTo>
                  <a:cubicBezTo>
                    <a:pt x="80" y="256"/>
                    <a:pt x="120" y="295"/>
                    <a:pt x="159" y="335"/>
                  </a:cubicBezTo>
                  <a:cubicBezTo>
                    <a:pt x="318" y="454"/>
                    <a:pt x="476" y="533"/>
                    <a:pt x="635" y="691"/>
                  </a:cubicBezTo>
                  <a:cubicBezTo>
                    <a:pt x="793" y="929"/>
                    <a:pt x="912" y="1167"/>
                    <a:pt x="1031" y="1405"/>
                  </a:cubicBezTo>
                  <a:cubicBezTo>
                    <a:pt x="1308" y="850"/>
                    <a:pt x="991" y="137"/>
                    <a:pt x="357" y="18"/>
                  </a:cubicBezTo>
                  <a:cubicBezTo>
                    <a:pt x="331" y="18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6930121" y="1283752"/>
              <a:ext cx="1454812" cy="1478271"/>
            </a:xfrm>
            <a:custGeom>
              <a:avLst/>
              <a:gdLst/>
              <a:ahLst/>
              <a:cxnLst/>
              <a:rect l="l" t="t" r="r" b="b"/>
              <a:pathLst>
                <a:path w="9746" h="9903" extrusionOk="0">
                  <a:moveTo>
                    <a:pt x="5111" y="446"/>
                  </a:moveTo>
                  <a:cubicBezTo>
                    <a:pt x="6118" y="446"/>
                    <a:pt x="7079" y="839"/>
                    <a:pt x="7804" y="1594"/>
                  </a:cubicBezTo>
                  <a:cubicBezTo>
                    <a:pt x="8518" y="2189"/>
                    <a:pt x="8993" y="2981"/>
                    <a:pt x="9191" y="3892"/>
                  </a:cubicBezTo>
                  <a:cubicBezTo>
                    <a:pt x="9270" y="4090"/>
                    <a:pt x="9270" y="4328"/>
                    <a:pt x="9270" y="4526"/>
                  </a:cubicBezTo>
                  <a:cubicBezTo>
                    <a:pt x="9270" y="6189"/>
                    <a:pt x="8399" y="7734"/>
                    <a:pt x="7012" y="8645"/>
                  </a:cubicBezTo>
                  <a:cubicBezTo>
                    <a:pt x="6378" y="9041"/>
                    <a:pt x="5665" y="9319"/>
                    <a:pt x="4952" y="9438"/>
                  </a:cubicBezTo>
                  <a:cubicBezTo>
                    <a:pt x="4873" y="9438"/>
                    <a:pt x="4794" y="9455"/>
                    <a:pt x="4715" y="9455"/>
                  </a:cubicBezTo>
                  <a:cubicBezTo>
                    <a:pt x="4675" y="9455"/>
                    <a:pt x="4636" y="9451"/>
                    <a:pt x="4596" y="9438"/>
                  </a:cubicBezTo>
                  <a:cubicBezTo>
                    <a:pt x="4566" y="9438"/>
                    <a:pt x="4536" y="9439"/>
                    <a:pt x="4507" y="9439"/>
                  </a:cubicBezTo>
                  <a:cubicBezTo>
                    <a:pt x="2761" y="9439"/>
                    <a:pt x="1220" y="8301"/>
                    <a:pt x="714" y="6665"/>
                  </a:cubicBezTo>
                  <a:cubicBezTo>
                    <a:pt x="318" y="5556"/>
                    <a:pt x="397" y="4328"/>
                    <a:pt x="991" y="3298"/>
                  </a:cubicBezTo>
                  <a:cubicBezTo>
                    <a:pt x="1110" y="3020"/>
                    <a:pt x="1229" y="2743"/>
                    <a:pt x="1387" y="2466"/>
                  </a:cubicBezTo>
                  <a:cubicBezTo>
                    <a:pt x="2021" y="1515"/>
                    <a:pt x="2932" y="881"/>
                    <a:pt x="4002" y="604"/>
                  </a:cubicBezTo>
                  <a:cubicBezTo>
                    <a:pt x="4372" y="498"/>
                    <a:pt x="4745" y="446"/>
                    <a:pt x="5111" y="446"/>
                  </a:cubicBezTo>
                  <a:close/>
                  <a:moveTo>
                    <a:pt x="5103" y="1"/>
                  </a:moveTo>
                  <a:cubicBezTo>
                    <a:pt x="4749" y="1"/>
                    <a:pt x="4393" y="43"/>
                    <a:pt x="4041" y="129"/>
                  </a:cubicBezTo>
                  <a:cubicBezTo>
                    <a:pt x="3170" y="287"/>
                    <a:pt x="2338" y="762"/>
                    <a:pt x="1704" y="1436"/>
                  </a:cubicBezTo>
                  <a:cubicBezTo>
                    <a:pt x="1229" y="1951"/>
                    <a:pt x="833" y="2545"/>
                    <a:pt x="516" y="3179"/>
                  </a:cubicBezTo>
                  <a:cubicBezTo>
                    <a:pt x="397" y="3456"/>
                    <a:pt x="357" y="3773"/>
                    <a:pt x="318" y="4050"/>
                  </a:cubicBezTo>
                  <a:cubicBezTo>
                    <a:pt x="1" y="4961"/>
                    <a:pt x="1" y="5952"/>
                    <a:pt x="357" y="6863"/>
                  </a:cubicBezTo>
                  <a:cubicBezTo>
                    <a:pt x="437" y="7061"/>
                    <a:pt x="516" y="7259"/>
                    <a:pt x="595" y="7457"/>
                  </a:cubicBezTo>
                  <a:cubicBezTo>
                    <a:pt x="1268" y="8725"/>
                    <a:pt x="2496" y="9596"/>
                    <a:pt x="3922" y="9834"/>
                  </a:cubicBezTo>
                  <a:cubicBezTo>
                    <a:pt x="4169" y="9880"/>
                    <a:pt x="4411" y="9902"/>
                    <a:pt x="4648" y="9902"/>
                  </a:cubicBezTo>
                  <a:cubicBezTo>
                    <a:pt x="5823" y="9902"/>
                    <a:pt x="6888" y="9364"/>
                    <a:pt x="7844" y="8606"/>
                  </a:cubicBezTo>
                  <a:cubicBezTo>
                    <a:pt x="8914" y="7695"/>
                    <a:pt x="9587" y="6427"/>
                    <a:pt x="9706" y="5001"/>
                  </a:cubicBezTo>
                  <a:cubicBezTo>
                    <a:pt x="9745" y="4605"/>
                    <a:pt x="9706" y="4209"/>
                    <a:pt x="9627" y="3813"/>
                  </a:cubicBezTo>
                  <a:cubicBezTo>
                    <a:pt x="9429" y="2822"/>
                    <a:pt x="8914" y="1911"/>
                    <a:pt x="8161" y="1238"/>
                  </a:cubicBezTo>
                  <a:cubicBezTo>
                    <a:pt x="7318" y="425"/>
                    <a:pt x="6223" y="1"/>
                    <a:pt x="5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8539497" y="2359589"/>
              <a:ext cx="6120" cy="11942"/>
            </a:xfrm>
            <a:custGeom>
              <a:avLst/>
              <a:gdLst/>
              <a:ahLst/>
              <a:cxnLst/>
              <a:rect l="l" t="t" r="r" b="b"/>
              <a:pathLst>
                <a:path w="41" h="80" extrusionOk="0">
                  <a:moveTo>
                    <a:pt x="40" y="1"/>
                  </a:moveTo>
                  <a:cubicBezTo>
                    <a:pt x="1" y="1"/>
                    <a:pt x="1" y="40"/>
                    <a:pt x="1" y="80"/>
                  </a:cubicBezTo>
                  <a:cubicBezTo>
                    <a:pt x="1" y="40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8125570" y="1861314"/>
              <a:ext cx="153900" cy="108224"/>
            </a:xfrm>
            <a:custGeom>
              <a:avLst/>
              <a:gdLst/>
              <a:ahLst/>
              <a:cxnLst/>
              <a:rect l="l" t="t" r="r" b="b"/>
              <a:pathLst>
                <a:path w="1031" h="725" extrusionOk="0">
                  <a:moveTo>
                    <a:pt x="770" y="0"/>
                  </a:moveTo>
                  <a:cubicBezTo>
                    <a:pt x="749" y="0"/>
                    <a:pt x="730" y="3"/>
                    <a:pt x="714" y="11"/>
                  </a:cubicBezTo>
                  <a:cubicBezTo>
                    <a:pt x="516" y="90"/>
                    <a:pt x="357" y="209"/>
                    <a:pt x="199" y="328"/>
                  </a:cubicBezTo>
                  <a:cubicBezTo>
                    <a:pt x="120" y="368"/>
                    <a:pt x="80" y="526"/>
                    <a:pt x="1" y="605"/>
                  </a:cubicBezTo>
                  <a:lnTo>
                    <a:pt x="318" y="724"/>
                  </a:lnTo>
                  <a:cubicBezTo>
                    <a:pt x="516" y="605"/>
                    <a:pt x="714" y="487"/>
                    <a:pt x="952" y="368"/>
                  </a:cubicBezTo>
                  <a:cubicBezTo>
                    <a:pt x="991" y="289"/>
                    <a:pt x="991" y="170"/>
                    <a:pt x="1031" y="51"/>
                  </a:cubicBezTo>
                  <a:cubicBezTo>
                    <a:pt x="967" y="51"/>
                    <a:pt x="853" y="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7936445" y="1555453"/>
              <a:ext cx="218833" cy="153903"/>
            </a:xfrm>
            <a:custGeom>
              <a:avLst/>
              <a:gdLst/>
              <a:ahLst/>
              <a:cxnLst/>
              <a:rect l="l" t="t" r="r" b="b"/>
              <a:pathLst>
                <a:path w="1466" h="1031" extrusionOk="0">
                  <a:moveTo>
                    <a:pt x="119" y="0"/>
                  </a:moveTo>
                  <a:cubicBezTo>
                    <a:pt x="79" y="0"/>
                    <a:pt x="0" y="80"/>
                    <a:pt x="0" y="119"/>
                  </a:cubicBezTo>
                  <a:cubicBezTo>
                    <a:pt x="0" y="159"/>
                    <a:pt x="0" y="238"/>
                    <a:pt x="40" y="278"/>
                  </a:cubicBezTo>
                  <a:cubicBezTo>
                    <a:pt x="436" y="515"/>
                    <a:pt x="832" y="753"/>
                    <a:pt x="1228" y="1030"/>
                  </a:cubicBezTo>
                  <a:cubicBezTo>
                    <a:pt x="1307" y="1030"/>
                    <a:pt x="1387" y="1030"/>
                    <a:pt x="1426" y="991"/>
                  </a:cubicBezTo>
                  <a:cubicBezTo>
                    <a:pt x="1466" y="991"/>
                    <a:pt x="1466" y="872"/>
                    <a:pt x="1466" y="872"/>
                  </a:cubicBezTo>
                  <a:cubicBezTo>
                    <a:pt x="1149" y="397"/>
                    <a:pt x="674" y="119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8220208" y="2123140"/>
              <a:ext cx="71054" cy="165695"/>
            </a:xfrm>
            <a:custGeom>
              <a:avLst/>
              <a:gdLst/>
              <a:ahLst/>
              <a:cxnLst/>
              <a:rect l="l" t="t" r="r" b="b"/>
              <a:pathLst>
                <a:path w="476" h="1110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19" y="277"/>
                    <a:pt x="1" y="634"/>
                    <a:pt x="1" y="990"/>
                  </a:cubicBezTo>
                  <a:cubicBezTo>
                    <a:pt x="1" y="1030"/>
                    <a:pt x="40" y="1109"/>
                    <a:pt x="80" y="1109"/>
                  </a:cubicBezTo>
                  <a:cubicBezTo>
                    <a:pt x="159" y="1109"/>
                    <a:pt x="199" y="1109"/>
                    <a:pt x="278" y="1070"/>
                  </a:cubicBezTo>
                  <a:cubicBezTo>
                    <a:pt x="476" y="753"/>
                    <a:pt x="476" y="317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8054667" y="2383323"/>
              <a:ext cx="153900" cy="162411"/>
            </a:xfrm>
            <a:custGeom>
              <a:avLst/>
              <a:gdLst/>
              <a:ahLst/>
              <a:cxnLst/>
              <a:rect l="l" t="t" r="r" b="b"/>
              <a:pathLst>
                <a:path w="1031" h="1088" extrusionOk="0">
                  <a:moveTo>
                    <a:pt x="912" y="0"/>
                  </a:moveTo>
                  <a:cubicBezTo>
                    <a:pt x="832" y="79"/>
                    <a:pt x="713" y="159"/>
                    <a:pt x="634" y="238"/>
                  </a:cubicBezTo>
                  <a:cubicBezTo>
                    <a:pt x="436" y="436"/>
                    <a:pt x="278" y="634"/>
                    <a:pt x="80" y="832"/>
                  </a:cubicBezTo>
                  <a:cubicBezTo>
                    <a:pt x="40" y="911"/>
                    <a:pt x="40" y="990"/>
                    <a:pt x="0" y="1070"/>
                  </a:cubicBezTo>
                  <a:cubicBezTo>
                    <a:pt x="80" y="1070"/>
                    <a:pt x="159" y="1087"/>
                    <a:pt x="226" y="1087"/>
                  </a:cubicBezTo>
                  <a:cubicBezTo>
                    <a:pt x="260" y="1087"/>
                    <a:pt x="291" y="1083"/>
                    <a:pt x="317" y="1070"/>
                  </a:cubicBezTo>
                  <a:cubicBezTo>
                    <a:pt x="515" y="872"/>
                    <a:pt x="753" y="634"/>
                    <a:pt x="951" y="357"/>
                  </a:cubicBezTo>
                  <a:cubicBezTo>
                    <a:pt x="991" y="277"/>
                    <a:pt x="991" y="198"/>
                    <a:pt x="1030" y="79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7427881" y="1703234"/>
              <a:ext cx="573654" cy="529926"/>
            </a:xfrm>
            <a:custGeom>
              <a:avLst/>
              <a:gdLst/>
              <a:ahLst/>
              <a:cxnLst/>
              <a:rect l="l" t="t" r="r" b="b"/>
              <a:pathLst>
                <a:path w="3843" h="3550" extrusionOk="0">
                  <a:moveTo>
                    <a:pt x="40" y="1"/>
                  </a:moveTo>
                  <a:cubicBezTo>
                    <a:pt x="1" y="80"/>
                    <a:pt x="1" y="199"/>
                    <a:pt x="40" y="318"/>
                  </a:cubicBezTo>
                  <a:cubicBezTo>
                    <a:pt x="159" y="634"/>
                    <a:pt x="357" y="951"/>
                    <a:pt x="516" y="1268"/>
                  </a:cubicBezTo>
                  <a:cubicBezTo>
                    <a:pt x="832" y="1942"/>
                    <a:pt x="1149" y="2615"/>
                    <a:pt x="1466" y="3289"/>
                  </a:cubicBezTo>
                  <a:cubicBezTo>
                    <a:pt x="1570" y="3470"/>
                    <a:pt x="1657" y="3550"/>
                    <a:pt x="1782" y="3550"/>
                  </a:cubicBezTo>
                  <a:cubicBezTo>
                    <a:pt x="1848" y="3550"/>
                    <a:pt x="1925" y="3528"/>
                    <a:pt x="2021" y="3487"/>
                  </a:cubicBezTo>
                  <a:cubicBezTo>
                    <a:pt x="2179" y="3447"/>
                    <a:pt x="2338" y="3368"/>
                    <a:pt x="2496" y="3289"/>
                  </a:cubicBezTo>
                  <a:cubicBezTo>
                    <a:pt x="2932" y="3051"/>
                    <a:pt x="3328" y="2774"/>
                    <a:pt x="3724" y="2536"/>
                  </a:cubicBezTo>
                  <a:cubicBezTo>
                    <a:pt x="3803" y="2496"/>
                    <a:pt x="3803" y="2338"/>
                    <a:pt x="3843" y="2219"/>
                  </a:cubicBezTo>
                  <a:cubicBezTo>
                    <a:pt x="3764" y="2219"/>
                    <a:pt x="3645" y="2219"/>
                    <a:pt x="3526" y="2259"/>
                  </a:cubicBezTo>
                  <a:cubicBezTo>
                    <a:pt x="3447" y="2259"/>
                    <a:pt x="3368" y="2298"/>
                    <a:pt x="3288" y="2377"/>
                  </a:cubicBezTo>
                  <a:lnTo>
                    <a:pt x="1902" y="3051"/>
                  </a:lnTo>
                  <a:cubicBezTo>
                    <a:pt x="1744" y="2694"/>
                    <a:pt x="1585" y="2417"/>
                    <a:pt x="1427" y="2100"/>
                  </a:cubicBezTo>
                  <a:cubicBezTo>
                    <a:pt x="1070" y="1427"/>
                    <a:pt x="714" y="793"/>
                    <a:pt x="317" y="120"/>
                  </a:cubicBezTo>
                  <a:cubicBezTo>
                    <a:pt x="278" y="40"/>
                    <a:pt x="119" y="40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7865392" y="2507369"/>
              <a:ext cx="130315" cy="165845"/>
            </a:xfrm>
            <a:custGeom>
              <a:avLst/>
              <a:gdLst/>
              <a:ahLst/>
              <a:cxnLst/>
              <a:rect l="l" t="t" r="r" b="b"/>
              <a:pathLst>
                <a:path w="873" h="1111" extrusionOk="0">
                  <a:moveTo>
                    <a:pt x="80" y="1"/>
                  </a:moveTo>
                  <a:cubicBezTo>
                    <a:pt x="80" y="120"/>
                    <a:pt x="1" y="239"/>
                    <a:pt x="40" y="318"/>
                  </a:cubicBezTo>
                  <a:cubicBezTo>
                    <a:pt x="159" y="556"/>
                    <a:pt x="278" y="793"/>
                    <a:pt x="437" y="991"/>
                  </a:cubicBezTo>
                  <a:cubicBezTo>
                    <a:pt x="516" y="1071"/>
                    <a:pt x="635" y="1110"/>
                    <a:pt x="754" y="1110"/>
                  </a:cubicBezTo>
                  <a:cubicBezTo>
                    <a:pt x="833" y="1071"/>
                    <a:pt x="833" y="912"/>
                    <a:pt x="872" y="793"/>
                  </a:cubicBezTo>
                  <a:cubicBezTo>
                    <a:pt x="714" y="556"/>
                    <a:pt x="555" y="318"/>
                    <a:pt x="397" y="80"/>
                  </a:cubicBezTo>
                  <a:cubicBezTo>
                    <a:pt x="318" y="1"/>
                    <a:pt x="159" y="4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7175912" y="1827429"/>
              <a:ext cx="92549" cy="133452"/>
            </a:xfrm>
            <a:custGeom>
              <a:avLst/>
              <a:gdLst/>
              <a:ahLst/>
              <a:cxnLst/>
              <a:rect l="l" t="t" r="r" b="b"/>
              <a:pathLst>
                <a:path w="620" h="894" extrusionOk="0">
                  <a:moveTo>
                    <a:pt x="579" y="1"/>
                  </a:moveTo>
                  <a:cubicBezTo>
                    <a:pt x="540" y="1"/>
                    <a:pt x="421" y="1"/>
                    <a:pt x="381" y="40"/>
                  </a:cubicBezTo>
                  <a:cubicBezTo>
                    <a:pt x="263" y="238"/>
                    <a:pt x="144" y="436"/>
                    <a:pt x="64" y="674"/>
                  </a:cubicBezTo>
                  <a:cubicBezTo>
                    <a:pt x="0" y="771"/>
                    <a:pt x="40" y="893"/>
                    <a:pt x="143" y="893"/>
                  </a:cubicBezTo>
                  <a:cubicBezTo>
                    <a:pt x="166" y="893"/>
                    <a:pt x="193" y="887"/>
                    <a:pt x="223" y="872"/>
                  </a:cubicBezTo>
                  <a:cubicBezTo>
                    <a:pt x="461" y="674"/>
                    <a:pt x="619" y="317"/>
                    <a:pt x="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7203229" y="2398400"/>
              <a:ext cx="189278" cy="121062"/>
            </a:xfrm>
            <a:custGeom>
              <a:avLst/>
              <a:gdLst/>
              <a:ahLst/>
              <a:cxnLst/>
              <a:rect l="l" t="t" r="r" b="b"/>
              <a:pathLst>
                <a:path w="1268" h="811" extrusionOk="0">
                  <a:moveTo>
                    <a:pt x="1080" y="0"/>
                  </a:moveTo>
                  <a:cubicBezTo>
                    <a:pt x="1048" y="0"/>
                    <a:pt x="1017" y="5"/>
                    <a:pt x="991" y="18"/>
                  </a:cubicBezTo>
                  <a:cubicBezTo>
                    <a:pt x="674" y="137"/>
                    <a:pt x="396" y="295"/>
                    <a:pt x="80" y="454"/>
                  </a:cubicBezTo>
                  <a:cubicBezTo>
                    <a:pt x="40" y="493"/>
                    <a:pt x="40" y="612"/>
                    <a:pt x="0" y="691"/>
                  </a:cubicBezTo>
                  <a:cubicBezTo>
                    <a:pt x="80" y="731"/>
                    <a:pt x="159" y="771"/>
                    <a:pt x="238" y="810"/>
                  </a:cubicBezTo>
                  <a:cubicBezTo>
                    <a:pt x="317" y="810"/>
                    <a:pt x="357" y="771"/>
                    <a:pt x="436" y="731"/>
                  </a:cubicBezTo>
                  <a:cubicBezTo>
                    <a:pt x="674" y="612"/>
                    <a:pt x="911" y="493"/>
                    <a:pt x="1149" y="335"/>
                  </a:cubicBezTo>
                  <a:cubicBezTo>
                    <a:pt x="1228" y="295"/>
                    <a:pt x="1228" y="137"/>
                    <a:pt x="1268" y="18"/>
                  </a:cubicBezTo>
                  <a:cubicBezTo>
                    <a:pt x="1215" y="18"/>
                    <a:pt x="1145" y="0"/>
                    <a:pt x="1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7108591" y="2028500"/>
              <a:ext cx="88817" cy="331241"/>
            </a:xfrm>
            <a:custGeom>
              <a:avLst/>
              <a:gdLst/>
              <a:ahLst/>
              <a:cxnLst/>
              <a:rect l="l" t="t" r="r" b="b"/>
              <a:pathLst>
                <a:path w="595" h="2219" extrusionOk="0">
                  <a:moveTo>
                    <a:pt x="436" y="0"/>
                  </a:moveTo>
                  <a:cubicBezTo>
                    <a:pt x="357" y="80"/>
                    <a:pt x="278" y="159"/>
                    <a:pt x="238" y="278"/>
                  </a:cubicBezTo>
                  <a:cubicBezTo>
                    <a:pt x="1" y="832"/>
                    <a:pt x="1" y="1466"/>
                    <a:pt x="278" y="2021"/>
                  </a:cubicBezTo>
                  <a:cubicBezTo>
                    <a:pt x="317" y="2100"/>
                    <a:pt x="436" y="2139"/>
                    <a:pt x="515" y="2219"/>
                  </a:cubicBezTo>
                  <a:cubicBezTo>
                    <a:pt x="515" y="2139"/>
                    <a:pt x="595" y="2021"/>
                    <a:pt x="555" y="1941"/>
                  </a:cubicBezTo>
                  <a:cubicBezTo>
                    <a:pt x="436" y="1426"/>
                    <a:pt x="436" y="911"/>
                    <a:pt x="555" y="396"/>
                  </a:cubicBezTo>
                  <a:cubicBezTo>
                    <a:pt x="595" y="278"/>
                    <a:pt x="595" y="159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511361" y="1791902"/>
              <a:ext cx="112551" cy="177637"/>
            </a:xfrm>
            <a:custGeom>
              <a:avLst/>
              <a:gdLst/>
              <a:ahLst/>
              <a:cxnLst/>
              <a:rect l="l" t="t" r="r" b="b"/>
              <a:pathLst>
                <a:path w="754" h="1190" extrusionOk="0">
                  <a:moveTo>
                    <a:pt x="318" y="1"/>
                  </a:moveTo>
                  <a:cubicBezTo>
                    <a:pt x="278" y="40"/>
                    <a:pt x="159" y="120"/>
                    <a:pt x="120" y="199"/>
                  </a:cubicBezTo>
                  <a:cubicBezTo>
                    <a:pt x="1" y="635"/>
                    <a:pt x="278" y="1070"/>
                    <a:pt x="753" y="1189"/>
                  </a:cubicBezTo>
                  <a:cubicBezTo>
                    <a:pt x="674" y="991"/>
                    <a:pt x="634" y="833"/>
                    <a:pt x="595" y="674"/>
                  </a:cubicBezTo>
                  <a:cubicBezTo>
                    <a:pt x="555" y="516"/>
                    <a:pt x="555" y="357"/>
                    <a:pt x="476" y="199"/>
                  </a:cubicBezTo>
                  <a:cubicBezTo>
                    <a:pt x="436" y="120"/>
                    <a:pt x="397" y="40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6192072" y="1774288"/>
              <a:ext cx="124344" cy="295714"/>
            </a:xfrm>
            <a:custGeom>
              <a:avLst/>
              <a:gdLst/>
              <a:ahLst/>
              <a:cxnLst/>
              <a:rect l="l" t="t" r="r" b="b"/>
              <a:pathLst>
                <a:path w="833" h="1981" extrusionOk="0">
                  <a:moveTo>
                    <a:pt x="357" y="0"/>
                  </a:moveTo>
                  <a:cubicBezTo>
                    <a:pt x="238" y="198"/>
                    <a:pt x="119" y="277"/>
                    <a:pt x="119" y="396"/>
                  </a:cubicBezTo>
                  <a:cubicBezTo>
                    <a:pt x="1" y="911"/>
                    <a:pt x="159" y="1466"/>
                    <a:pt x="516" y="1862"/>
                  </a:cubicBezTo>
                  <a:cubicBezTo>
                    <a:pt x="595" y="1941"/>
                    <a:pt x="714" y="1941"/>
                    <a:pt x="793" y="1981"/>
                  </a:cubicBezTo>
                  <a:cubicBezTo>
                    <a:pt x="832" y="1862"/>
                    <a:pt x="832" y="1783"/>
                    <a:pt x="793" y="1703"/>
                  </a:cubicBezTo>
                  <a:cubicBezTo>
                    <a:pt x="595" y="1268"/>
                    <a:pt x="516" y="792"/>
                    <a:pt x="555" y="317"/>
                  </a:cubicBezTo>
                  <a:cubicBezTo>
                    <a:pt x="555" y="238"/>
                    <a:pt x="436" y="158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38323" y="1827429"/>
              <a:ext cx="153900" cy="337212"/>
            </a:xfrm>
            <a:custGeom>
              <a:avLst/>
              <a:gdLst/>
              <a:ahLst/>
              <a:cxnLst/>
              <a:rect l="l" t="t" r="r" b="b"/>
              <a:pathLst>
                <a:path w="1031" h="2259" extrusionOk="0">
                  <a:moveTo>
                    <a:pt x="278" y="1"/>
                  </a:moveTo>
                  <a:cubicBezTo>
                    <a:pt x="199" y="1"/>
                    <a:pt x="120" y="1"/>
                    <a:pt x="80" y="80"/>
                  </a:cubicBezTo>
                  <a:cubicBezTo>
                    <a:pt x="40" y="159"/>
                    <a:pt x="1" y="278"/>
                    <a:pt x="1" y="397"/>
                  </a:cubicBezTo>
                  <a:cubicBezTo>
                    <a:pt x="40" y="991"/>
                    <a:pt x="238" y="1545"/>
                    <a:pt x="634" y="1981"/>
                  </a:cubicBezTo>
                  <a:cubicBezTo>
                    <a:pt x="753" y="2060"/>
                    <a:pt x="872" y="2179"/>
                    <a:pt x="1031" y="2258"/>
                  </a:cubicBezTo>
                  <a:cubicBezTo>
                    <a:pt x="1031" y="2219"/>
                    <a:pt x="1031" y="2179"/>
                    <a:pt x="1031" y="2140"/>
                  </a:cubicBezTo>
                  <a:cubicBezTo>
                    <a:pt x="674" y="1545"/>
                    <a:pt x="436" y="832"/>
                    <a:pt x="357" y="119"/>
                  </a:cubicBezTo>
                  <a:cubicBezTo>
                    <a:pt x="357" y="80"/>
                    <a:pt x="318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39"/>
          <p:cNvSpPr/>
          <p:nvPr/>
        </p:nvSpPr>
        <p:spPr>
          <a:xfrm rot="8100000" flipH="1">
            <a:off x="3913218" y="315001"/>
            <a:ext cx="417267" cy="266355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9"/>
          <p:cNvSpPr/>
          <p:nvPr/>
        </p:nvSpPr>
        <p:spPr>
          <a:xfrm>
            <a:off x="6324998" y="601791"/>
            <a:ext cx="424413" cy="314803"/>
          </a:xfrm>
          <a:custGeom>
            <a:avLst/>
            <a:gdLst/>
            <a:ahLst/>
            <a:cxnLst/>
            <a:rect l="l" t="t" r="r" b="b"/>
            <a:pathLst>
              <a:path w="12437" h="9225" extrusionOk="0">
                <a:moveTo>
                  <a:pt x="1895" y="0"/>
                </a:moveTo>
                <a:cubicBezTo>
                  <a:pt x="1313" y="0"/>
                  <a:pt x="705" y="248"/>
                  <a:pt x="197" y="558"/>
                </a:cubicBezTo>
                <a:cubicBezTo>
                  <a:pt x="0" y="721"/>
                  <a:pt x="155" y="993"/>
                  <a:pt x="349" y="993"/>
                </a:cubicBezTo>
                <a:cubicBezTo>
                  <a:pt x="390" y="993"/>
                  <a:pt x="433" y="981"/>
                  <a:pt x="474" y="954"/>
                </a:cubicBezTo>
                <a:cubicBezTo>
                  <a:pt x="915" y="666"/>
                  <a:pt x="1403" y="443"/>
                  <a:pt x="1857" y="443"/>
                </a:cubicBezTo>
                <a:cubicBezTo>
                  <a:pt x="2339" y="443"/>
                  <a:pt x="2782" y="695"/>
                  <a:pt x="3088" y="1390"/>
                </a:cubicBezTo>
                <a:cubicBezTo>
                  <a:pt x="3247" y="1825"/>
                  <a:pt x="3366" y="2340"/>
                  <a:pt x="3405" y="2816"/>
                </a:cubicBezTo>
                <a:cubicBezTo>
                  <a:pt x="3405" y="3331"/>
                  <a:pt x="3564" y="3846"/>
                  <a:pt x="3881" y="4321"/>
                </a:cubicBezTo>
                <a:cubicBezTo>
                  <a:pt x="4166" y="4574"/>
                  <a:pt x="4552" y="4701"/>
                  <a:pt x="4939" y="4701"/>
                </a:cubicBezTo>
                <a:cubicBezTo>
                  <a:pt x="5036" y="4701"/>
                  <a:pt x="5132" y="4693"/>
                  <a:pt x="5227" y="4677"/>
                </a:cubicBezTo>
                <a:cubicBezTo>
                  <a:pt x="5604" y="4638"/>
                  <a:pt x="5802" y="4578"/>
                  <a:pt x="6005" y="4578"/>
                </a:cubicBezTo>
                <a:cubicBezTo>
                  <a:pt x="6208" y="4578"/>
                  <a:pt x="6416" y="4638"/>
                  <a:pt x="6812" y="4836"/>
                </a:cubicBezTo>
                <a:cubicBezTo>
                  <a:pt x="7248" y="4836"/>
                  <a:pt x="7604" y="5232"/>
                  <a:pt x="7564" y="5707"/>
                </a:cubicBezTo>
                <a:cubicBezTo>
                  <a:pt x="7564" y="5905"/>
                  <a:pt x="7604" y="6143"/>
                  <a:pt x="7604" y="6381"/>
                </a:cubicBezTo>
                <a:cubicBezTo>
                  <a:pt x="7683" y="7569"/>
                  <a:pt x="8119" y="8599"/>
                  <a:pt x="9466" y="8599"/>
                </a:cubicBezTo>
                <a:cubicBezTo>
                  <a:pt x="10535" y="8599"/>
                  <a:pt x="11328" y="7926"/>
                  <a:pt x="11961" y="7133"/>
                </a:cubicBezTo>
                <a:lnTo>
                  <a:pt x="11961" y="7133"/>
                </a:lnTo>
                <a:cubicBezTo>
                  <a:pt x="11922" y="7728"/>
                  <a:pt x="11882" y="8361"/>
                  <a:pt x="11763" y="8956"/>
                </a:cubicBezTo>
                <a:cubicBezTo>
                  <a:pt x="11740" y="9117"/>
                  <a:pt x="11891" y="9224"/>
                  <a:pt x="12029" y="9224"/>
                </a:cubicBezTo>
                <a:cubicBezTo>
                  <a:pt x="12129" y="9224"/>
                  <a:pt x="12222" y="9168"/>
                  <a:pt x="12239" y="9035"/>
                </a:cubicBezTo>
                <a:cubicBezTo>
                  <a:pt x="12358" y="8282"/>
                  <a:pt x="12397" y="7490"/>
                  <a:pt x="12437" y="6698"/>
                </a:cubicBezTo>
                <a:cubicBezTo>
                  <a:pt x="12437" y="6618"/>
                  <a:pt x="12397" y="6579"/>
                  <a:pt x="12358" y="6539"/>
                </a:cubicBezTo>
                <a:cubicBezTo>
                  <a:pt x="12414" y="6371"/>
                  <a:pt x="12272" y="6203"/>
                  <a:pt x="12127" y="6203"/>
                </a:cubicBezTo>
                <a:cubicBezTo>
                  <a:pt x="12068" y="6203"/>
                  <a:pt x="12008" y="6232"/>
                  <a:pt x="11961" y="6302"/>
                </a:cubicBezTo>
                <a:lnTo>
                  <a:pt x="11961" y="6341"/>
                </a:lnTo>
                <a:cubicBezTo>
                  <a:pt x="11922" y="6302"/>
                  <a:pt x="11882" y="6302"/>
                  <a:pt x="11843" y="6302"/>
                </a:cubicBezTo>
                <a:cubicBezTo>
                  <a:pt x="11130" y="6302"/>
                  <a:pt x="10417" y="6222"/>
                  <a:pt x="9704" y="6024"/>
                </a:cubicBezTo>
                <a:cubicBezTo>
                  <a:pt x="9681" y="6018"/>
                  <a:pt x="9659" y="6015"/>
                  <a:pt x="9639" y="6015"/>
                </a:cubicBezTo>
                <a:cubicBezTo>
                  <a:pt x="9416" y="6015"/>
                  <a:pt x="9370" y="6387"/>
                  <a:pt x="9624" y="6460"/>
                </a:cubicBezTo>
                <a:cubicBezTo>
                  <a:pt x="10298" y="6658"/>
                  <a:pt x="10971" y="6737"/>
                  <a:pt x="11645" y="6737"/>
                </a:cubicBezTo>
                <a:cubicBezTo>
                  <a:pt x="11146" y="7449"/>
                  <a:pt x="10456" y="8193"/>
                  <a:pt x="9574" y="8193"/>
                </a:cubicBezTo>
                <a:cubicBezTo>
                  <a:pt x="9474" y="8193"/>
                  <a:pt x="9372" y="8183"/>
                  <a:pt x="9268" y="8163"/>
                </a:cubicBezTo>
                <a:cubicBezTo>
                  <a:pt x="7763" y="7886"/>
                  <a:pt x="8277" y="6341"/>
                  <a:pt x="8000" y="5311"/>
                </a:cubicBezTo>
                <a:cubicBezTo>
                  <a:pt x="7742" y="4439"/>
                  <a:pt x="7167" y="4067"/>
                  <a:pt x="6405" y="4067"/>
                </a:cubicBezTo>
                <a:cubicBezTo>
                  <a:pt x="6233" y="4067"/>
                  <a:pt x="6051" y="4086"/>
                  <a:pt x="5861" y="4123"/>
                </a:cubicBezTo>
                <a:cubicBezTo>
                  <a:pt x="5573" y="4157"/>
                  <a:pt x="5292" y="4234"/>
                  <a:pt x="5025" y="4234"/>
                </a:cubicBezTo>
                <a:cubicBezTo>
                  <a:pt x="4667" y="4234"/>
                  <a:pt x="4334" y="4096"/>
                  <a:pt x="4039" y="3529"/>
                </a:cubicBezTo>
                <a:cubicBezTo>
                  <a:pt x="3801" y="3093"/>
                  <a:pt x="3841" y="2301"/>
                  <a:pt x="3722" y="1825"/>
                </a:cubicBezTo>
                <a:cubicBezTo>
                  <a:pt x="3643" y="1350"/>
                  <a:pt x="3445" y="914"/>
                  <a:pt x="3167" y="558"/>
                </a:cubicBezTo>
                <a:cubicBezTo>
                  <a:pt x="2800" y="155"/>
                  <a:pt x="2355" y="0"/>
                  <a:pt x="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39"/>
          <p:cNvGrpSpPr/>
          <p:nvPr/>
        </p:nvGrpSpPr>
        <p:grpSpPr>
          <a:xfrm>
            <a:off x="3510027" y="4376853"/>
            <a:ext cx="314245" cy="307150"/>
            <a:chOff x="3536277" y="1668288"/>
            <a:chExt cx="475769" cy="465027"/>
          </a:xfrm>
        </p:grpSpPr>
        <p:sp>
          <p:nvSpPr>
            <p:cNvPr id="884" name="Google Shape;884;p39"/>
            <p:cNvSpPr/>
            <p:nvPr/>
          </p:nvSpPr>
          <p:spPr>
            <a:xfrm>
              <a:off x="3584630" y="1696863"/>
              <a:ext cx="386703" cy="404539"/>
            </a:xfrm>
            <a:custGeom>
              <a:avLst/>
              <a:gdLst/>
              <a:ahLst/>
              <a:cxnLst/>
              <a:rect l="l" t="t" r="r" b="b"/>
              <a:pathLst>
                <a:path w="6022" h="6300" extrusionOk="0">
                  <a:moveTo>
                    <a:pt x="2100" y="1"/>
                  </a:moveTo>
                  <a:cubicBezTo>
                    <a:pt x="2020" y="1"/>
                    <a:pt x="1783" y="199"/>
                    <a:pt x="1704" y="239"/>
                  </a:cubicBezTo>
                  <a:lnTo>
                    <a:pt x="951" y="635"/>
                  </a:lnTo>
                  <a:lnTo>
                    <a:pt x="2219" y="2972"/>
                  </a:lnTo>
                  <a:cubicBezTo>
                    <a:pt x="2298" y="3130"/>
                    <a:pt x="2179" y="3289"/>
                    <a:pt x="2020" y="3328"/>
                  </a:cubicBezTo>
                  <a:cubicBezTo>
                    <a:pt x="2020" y="3408"/>
                    <a:pt x="1941" y="3447"/>
                    <a:pt x="1902" y="3447"/>
                  </a:cubicBezTo>
                  <a:cubicBezTo>
                    <a:pt x="1228" y="3645"/>
                    <a:pt x="594" y="3962"/>
                    <a:pt x="0" y="4319"/>
                  </a:cubicBezTo>
                  <a:cubicBezTo>
                    <a:pt x="79" y="4477"/>
                    <a:pt x="198" y="4636"/>
                    <a:pt x="357" y="4794"/>
                  </a:cubicBezTo>
                  <a:lnTo>
                    <a:pt x="555" y="5111"/>
                  </a:lnTo>
                  <a:cubicBezTo>
                    <a:pt x="647" y="5264"/>
                    <a:pt x="668" y="5323"/>
                    <a:pt x="746" y="5323"/>
                  </a:cubicBezTo>
                  <a:cubicBezTo>
                    <a:pt x="769" y="5323"/>
                    <a:pt x="796" y="5318"/>
                    <a:pt x="832" y="5309"/>
                  </a:cubicBezTo>
                  <a:cubicBezTo>
                    <a:pt x="1149" y="5190"/>
                    <a:pt x="1466" y="5032"/>
                    <a:pt x="1704" y="4834"/>
                  </a:cubicBezTo>
                  <a:cubicBezTo>
                    <a:pt x="1941" y="4675"/>
                    <a:pt x="2219" y="4477"/>
                    <a:pt x="2417" y="4319"/>
                  </a:cubicBezTo>
                  <a:cubicBezTo>
                    <a:pt x="2456" y="4292"/>
                    <a:pt x="2500" y="4279"/>
                    <a:pt x="2544" y="4279"/>
                  </a:cubicBezTo>
                  <a:cubicBezTo>
                    <a:pt x="2632" y="4279"/>
                    <a:pt x="2720" y="4332"/>
                    <a:pt x="2773" y="4438"/>
                  </a:cubicBezTo>
                  <a:cubicBezTo>
                    <a:pt x="2794" y="4427"/>
                    <a:pt x="2816" y="4422"/>
                    <a:pt x="2837" y="4422"/>
                  </a:cubicBezTo>
                  <a:cubicBezTo>
                    <a:pt x="2895" y="4422"/>
                    <a:pt x="2953" y="4459"/>
                    <a:pt x="3011" y="4517"/>
                  </a:cubicBezTo>
                  <a:cubicBezTo>
                    <a:pt x="3288" y="4913"/>
                    <a:pt x="3565" y="5269"/>
                    <a:pt x="3803" y="5666"/>
                  </a:cubicBezTo>
                  <a:cubicBezTo>
                    <a:pt x="3882" y="5903"/>
                    <a:pt x="4001" y="6101"/>
                    <a:pt x="4160" y="6299"/>
                  </a:cubicBezTo>
                  <a:lnTo>
                    <a:pt x="4476" y="6141"/>
                  </a:lnTo>
                  <a:cubicBezTo>
                    <a:pt x="4754" y="6062"/>
                    <a:pt x="4991" y="5903"/>
                    <a:pt x="5229" y="5784"/>
                  </a:cubicBezTo>
                  <a:cubicBezTo>
                    <a:pt x="5467" y="5547"/>
                    <a:pt x="5308" y="5467"/>
                    <a:pt x="5150" y="5190"/>
                  </a:cubicBezTo>
                  <a:lnTo>
                    <a:pt x="4239" y="4002"/>
                  </a:lnTo>
                  <a:cubicBezTo>
                    <a:pt x="4199" y="3923"/>
                    <a:pt x="4199" y="3764"/>
                    <a:pt x="4278" y="3725"/>
                  </a:cubicBezTo>
                  <a:cubicBezTo>
                    <a:pt x="4318" y="3645"/>
                    <a:pt x="4358" y="3566"/>
                    <a:pt x="4437" y="3566"/>
                  </a:cubicBezTo>
                  <a:cubicBezTo>
                    <a:pt x="4991" y="3368"/>
                    <a:pt x="5506" y="3091"/>
                    <a:pt x="6021" y="2774"/>
                  </a:cubicBezTo>
                  <a:cubicBezTo>
                    <a:pt x="5902" y="2576"/>
                    <a:pt x="5784" y="2378"/>
                    <a:pt x="5665" y="2180"/>
                  </a:cubicBezTo>
                  <a:cubicBezTo>
                    <a:pt x="5546" y="1982"/>
                    <a:pt x="5546" y="1942"/>
                    <a:pt x="5467" y="1863"/>
                  </a:cubicBezTo>
                  <a:cubicBezTo>
                    <a:pt x="5442" y="1739"/>
                    <a:pt x="5402" y="1677"/>
                    <a:pt x="5346" y="1677"/>
                  </a:cubicBezTo>
                  <a:cubicBezTo>
                    <a:pt x="5313" y="1677"/>
                    <a:pt x="5274" y="1699"/>
                    <a:pt x="5229" y="1744"/>
                  </a:cubicBezTo>
                  <a:cubicBezTo>
                    <a:pt x="4991" y="1823"/>
                    <a:pt x="4754" y="1902"/>
                    <a:pt x="4556" y="2061"/>
                  </a:cubicBezTo>
                  <a:cubicBezTo>
                    <a:pt x="4318" y="2140"/>
                    <a:pt x="4080" y="2259"/>
                    <a:pt x="3843" y="2378"/>
                  </a:cubicBezTo>
                  <a:lnTo>
                    <a:pt x="3684" y="2378"/>
                  </a:lnTo>
                  <a:cubicBezTo>
                    <a:pt x="3645" y="2437"/>
                    <a:pt x="3575" y="2467"/>
                    <a:pt x="3506" y="2467"/>
                  </a:cubicBezTo>
                  <a:cubicBezTo>
                    <a:pt x="3437" y="2467"/>
                    <a:pt x="3367" y="2437"/>
                    <a:pt x="3328" y="2378"/>
                  </a:cubicBezTo>
                  <a:lnTo>
                    <a:pt x="2337" y="516"/>
                  </a:lnTo>
                  <a:cubicBezTo>
                    <a:pt x="2298" y="437"/>
                    <a:pt x="2139" y="1"/>
                    <a:pt x="2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3536277" y="1668288"/>
              <a:ext cx="475769" cy="465027"/>
            </a:xfrm>
            <a:custGeom>
              <a:avLst/>
              <a:gdLst/>
              <a:ahLst/>
              <a:cxnLst/>
              <a:rect l="l" t="t" r="r" b="b"/>
              <a:pathLst>
                <a:path w="7409" h="7242" extrusionOk="0">
                  <a:moveTo>
                    <a:pt x="2813" y="446"/>
                  </a:moveTo>
                  <a:cubicBezTo>
                    <a:pt x="2892" y="486"/>
                    <a:pt x="3051" y="882"/>
                    <a:pt x="3090" y="961"/>
                  </a:cubicBezTo>
                  <a:lnTo>
                    <a:pt x="4081" y="2823"/>
                  </a:lnTo>
                  <a:cubicBezTo>
                    <a:pt x="4120" y="2882"/>
                    <a:pt x="4180" y="2912"/>
                    <a:pt x="4239" y="2912"/>
                  </a:cubicBezTo>
                  <a:cubicBezTo>
                    <a:pt x="4299" y="2912"/>
                    <a:pt x="4358" y="2882"/>
                    <a:pt x="4398" y="2823"/>
                  </a:cubicBezTo>
                  <a:cubicBezTo>
                    <a:pt x="4437" y="2842"/>
                    <a:pt x="4467" y="2852"/>
                    <a:pt x="4497" y="2852"/>
                  </a:cubicBezTo>
                  <a:cubicBezTo>
                    <a:pt x="4526" y="2852"/>
                    <a:pt x="4556" y="2842"/>
                    <a:pt x="4596" y="2823"/>
                  </a:cubicBezTo>
                  <a:cubicBezTo>
                    <a:pt x="4833" y="2704"/>
                    <a:pt x="5031" y="2585"/>
                    <a:pt x="5269" y="2506"/>
                  </a:cubicBezTo>
                  <a:cubicBezTo>
                    <a:pt x="5507" y="2387"/>
                    <a:pt x="5744" y="2268"/>
                    <a:pt x="5982" y="2189"/>
                  </a:cubicBezTo>
                  <a:cubicBezTo>
                    <a:pt x="6027" y="2144"/>
                    <a:pt x="6066" y="2122"/>
                    <a:pt x="6099" y="2122"/>
                  </a:cubicBezTo>
                  <a:cubicBezTo>
                    <a:pt x="6155" y="2122"/>
                    <a:pt x="6195" y="2184"/>
                    <a:pt x="6220" y="2308"/>
                  </a:cubicBezTo>
                  <a:cubicBezTo>
                    <a:pt x="6259" y="2427"/>
                    <a:pt x="6339" y="2506"/>
                    <a:pt x="6418" y="2625"/>
                  </a:cubicBezTo>
                  <a:cubicBezTo>
                    <a:pt x="6457" y="2743"/>
                    <a:pt x="6655" y="3021"/>
                    <a:pt x="6735" y="3219"/>
                  </a:cubicBezTo>
                  <a:cubicBezTo>
                    <a:pt x="6259" y="3536"/>
                    <a:pt x="5744" y="3813"/>
                    <a:pt x="5150" y="3971"/>
                  </a:cubicBezTo>
                  <a:cubicBezTo>
                    <a:pt x="5111" y="4011"/>
                    <a:pt x="5031" y="4090"/>
                    <a:pt x="5031" y="4130"/>
                  </a:cubicBezTo>
                  <a:cubicBezTo>
                    <a:pt x="4952" y="4209"/>
                    <a:pt x="4913" y="4368"/>
                    <a:pt x="4992" y="4447"/>
                  </a:cubicBezTo>
                  <a:lnTo>
                    <a:pt x="5903" y="5635"/>
                  </a:lnTo>
                  <a:cubicBezTo>
                    <a:pt x="6101" y="5912"/>
                    <a:pt x="6220" y="5992"/>
                    <a:pt x="5982" y="6229"/>
                  </a:cubicBezTo>
                  <a:cubicBezTo>
                    <a:pt x="5744" y="6348"/>
                    <a:pt x="5507" y="6507"/>
                    <a:pt x="5229" y="6586"/>
                  </a:cubicBezTo>
                  <a:lnTo>
                    <a:pt x="4913" y="6744"/>
                  </a:lnTo>
                  <a:cubicBezTo>
                    <a:pt x="4754" y="6546"/>
                    <a:pt x="4635" y="6348"/>
                    <a:pt x="4556" y="6150"/>
                  </a:cubicBezTo>
                  <a:cubicBezTo>
                    <a:pt x="4318" y="5714"/>
                    <a:pt x="4041" y="5358"/>
                    <a:pt x="3764" y="4962"/>
                  </a:cubicBezTo>
                  <a:cubicBezTo>
                    <a:pt x="3685" y="4922"/>
                    <a:pt x="3605" y="4883"/>
                    <a:pt x="3526" y="4883"/>
                  </a:cubicBezTo>
                  <a:cubicBezTo>
                    <a:pt x="3469" y="4797"/>
                    <a:pt x="3371" y="4732"/>
                    <a:pt x="3276" y="4732"/>
                  </a:cubicBezTo>
                  <a:cubicBezTo>
                    <a:pt x="3239" y="4732"/>
                    <a:pt x="3203" y="4742"/>
                    <a:pt x="3170" y="4764"/>
                  </a:cubicBezTo>
                  <a:cubicBezTo>
                    <a:pt x="2932" y="4962"/>
                    <a:pt x="2694" y="5120"/>
                    <a:pt x="2457" y="5279"/>
                  </a:cubicBezTo>
                  <a:cubicBezTo>
                    <a:pt x="2219" y="5477"/>
                    <a:pt x="1902" y="5675"/>
                    <a:pt x="1585" y="5754"/>
                  </a:cubicBezTo>
                  <a:cubicBezTo>
                    <a:pt x="1427" y="5754"/>
                    <a:pt x="1427" y="5754"/>
                    <a:pt x="1308" y="5596"/>
                  </a:cubicBezTo>
                  <a:lnTo>
                    <a:pt x="1070" y="5239"/>
                  </a:lnTo>
                  <a:cubicBezTo>
                    <a:pt x="951" y="5081"/>
                    <a:pt x="832" y="4922"/>
                    <a:pt x="714" y="4764"/>
                  </a:cubicBezTo>
                  <a:cubicBezTo>
                    <a:pt x="1308" y="4368"/>
                    <a:pt x="1981" y="4090"/>
                    <a:pt x="2655" y="3892"/>
                  </a:cubicBezTo>
                  <a:cubicBezTo>
                    <a:pt x="2694" y="3853"/>
                    <a:pt x="2734" y="3813"/>
                    <a:pt x="2773" y="3773"/>
                  </a:cubicBezTo>
                  <a:cubicBezTo>
                    <a:pt x="2932" y="3734"/>
                    <a:pt x="3011" y="3536"/>
                    <a:pt x="2932" y="3417"/>
                  </a:cubicBezTo>
                  <a:lnTo>
                    <a:pt x="1664" y="1080"/>
                  </a:lnTo>
                  <a:lnTo>
                    <a:pt x="2417" y="684"/>
                  </a:lnTo>
                  <a:cubicBezTo>
                    <a:pt x="2496" y="644"/>
                    <a:pt x="2734" y="446"/>
                    <a:pt x="2813" y="446"/>
                  </a:cubicBezTo>
                  <a:close/>
                  <a:moveTo>
                    <a:pt x="2868" y="0"/>
                  </a:moveTo>
                  <a:cubicBezTo>
                    <a:pt x="2783" y="0"/>
                    <a:pt x="2694" y="30"/>
                    <a:pt x="2615" y="89"/>
                  </a:cubicBezTo>
                  <a:cubicBezTo>
                    <a:pt x="2179" y="287"/>
                    <a:pt x="1744" y="486"/>
                    <a:pt x="1308" y="763"/>
                  </a:cubicBezTo>
                  <a:cubicBezTo>
                    <a:pt x="1229" y="802"/>
                    <a:pt x="1189" y="882"/>
                    <a:pt x="1189" y="961"/>
                  </a:cubicBezTo>
                  <a:cubicBezTo>
                    <a:pt x="1149" y="1040"/>
                    <a:pt x="1149" y="1119"/>
                    <a:pt x="1189" y="1199"/>
                  </a:cubicBezTo>
                  <a:lnTo>
                    <a:pt x="2457" y="3456"/>
                  </a:lnTo>
                  <a:cubicBezTo>
                    <a:pt x="1704" y="3694"/>
                    <a:pt x="1031" y="4011"/>
                    <a:pt x="397" y="4407"/>
                  </a:cubicBezTo>
                  <a:cubicBezTo>
                    <a:pt x="1" y="4684"/>
                    <a:pt x="357" y="5041"/>
                    <a:pt x="595" y="5318"/>
                  </a:cubicBezTo>
                  <a:cubicBezTo>
                    <a:pt x="783" y="5619"/>
                    <a:pt x="1043" y="6314"/>
                    <a:pt x="1476" y="6314"/>
                  </a:cubicBezTo>
                  <a:cubicBezTo>
                    <a:pt x="1499" y="6314"/>
                    <a:pt x="1522" y="6313"/>
                    <a:pt x="1545" y="6309"/>
                  </a:cubicBezTo>
                  <a:cubicBezTo>
                    <a:pt x="1862" y="6190"/>
                    <a:pt x="2100" y="6031"/>
                    <a:pt x="2338" y="5873"/>
                  </a:cubicBezTo>
                  <a:cubicBezTo>
                    <a:pt x="2694" y="5635"/>
                    <a:pt x="3011" y="5437"/>
                    <a:pt x="3368" y="5199"/>
                  </a:cubicBezTo>
                  <a:cubicBezTo>
                    <a:pt x="3605" y="5516"/>
                    <a:pt x="3843" y="5833"/>
                    <a:pt x="4041" y="6190"/>
                  </a:cubicBezTo>
                  <a:cubicBezTo>
                    <a:pt x="4200" y="6507"/>
                    <a:pt x="4398" y="6824"/>
                    <a:pt x="4635" y="7140"/>
                  </a:cubicBezTo>
                  <a:cubicBezTo>
                    <a:pt x="4707" y="7212"/>
                    <a:pt x="4796" y="7241"/>
                    <a:pt x="4896" y="7241"/>
                  </a:cubicBezTo>
                  <a:cubicBezTo>
                    <a:pt x="5236" y="7241"/>
                    <a:pt x="5688" y="6898"/>
                    <a:pt x="5903" y="6744"/>
                  </a:cubicBezTo>
                  <a:cubicBezTo>
                    <a:pt x="6220" y="6586"/>
                    <a:pt x="6735" y="6427"/>
                    <a:pt x="6655" y="5952"/>
                  </a:cubicBezTo>
                  <a:cubicBezTo>
                    <a:pt x="6537" y="5675"/>
                    <a:pt x="6378" y="5398"/>
                    <a:pt x="6141" y="5199"/>
                  </a:cubicBezTo>
                  <a:cubicBezTo>
                    <a:pt x="5942" y="4922"/>
                    <a:pt x="5744" y="4645"/>
                    <a:pt x="5507" y="4368"/>
                  </a:cubicBezTo>
                  <a:cubicBezTo>
                    <a:pt x="6022" y="4130"/>
                    <a:pt x="6497" y="3892"/>
                    <a:pt x="6933" y="3655"/>
                  </a:cubicBezTo>
                  <a:cubicBezTo>
                    <a:pt x="7408" y="3338"/>
                    <a:pt x="7250" y="3140"/>
                    <a:pt x="7012" y="2704"/>
                  </a:cubicBezTo>
                  <a:cubicBezTo>
                    <a:pt x="6814" y="2427"/>
                    <a:pt x="6576" y="1714"/>
                    <a:pt x="6180" y="1674"/>
                  </a:cubicBezTo>
                  <a:cubicBezTo>
                    <a:pt x="5942" y="1714"/>
                    <a:pt x="5705" y="1793"/>
                    <a:pt x="5507" y="1912"/>
                  </a:cubicBezTo>
                  <a:cubicBezTo>
                    <a:pt x="5150" y="2070"/>
                    <a:pt x="4794" y="2229"/>
                    <a:pt x="4437" y="2387"/>
                  </a:cubicBezTo>
                  <a:lnTo>
                    <a:pt x="4398" y="2387"/>
                  </a:lnTo>
                  <a:lnTo>
                    <a:pt x="3724" y="1199"/>
                  </a:lnTo>
                  <a:cubicBezTo>
                    <a:pt x="3566" y="763"/>
                    <a:pt x="3368" y="406"/>
                    <a:pt x="3090" y="89"/>
                  </a:cubicBezTo>
                  <a:cubicBezTo>
                    <a:pt x="3031" y="30"/>
                    <a:pt x="2952" y="0"/>
                    <a:pt x="2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39"/>
          <p:cNvSpPr/>
          <p:nvPr/>
        </p:nvSpPr>
        <p:spPr>
          <a:xfrm>
            <a:off x="2248562" y="4114391"/>
            <a:ext cx="243038" cy="388069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9"/>
          <p:cNvSpPr/>
          <p:nvPr/>
        </p:nvSpPr>
        <p:spPr>
          <a:xfrm>
            <a:off x="7222051" y="4505462"/>
            <a:ext cx="244847" cy="242424"/>
          </a:xfrm>
          <a:custGeom>
            <a:avLst/>
            <a:gdLst/>
            <a:ahLst/>
            <a:cxnLst/>
            <a:rect l="l" t="t" r="r" b="b"/>
            <a:pathLst>
              <a:path w="7175" h="7104" extrusionOk="0">
                <a:moveTo>
                  <a:pt x="1980" y="0"/>
                </a:moveTo>
                <a:cubicBezTo>
                  <a:pt x="1831" y="0"/>
                  <a:pt x="1685" y="128"/>
                  <a:pt x="1760" y="303"/>
                </a:cubicBezTo>
                <a:cubicBezTo>
                  <a:pt x="2116" y="1016"/>
                  <a:pt x="2433" y="1729"/>
                  <a:pt x="2750" y="2482"/>
                </a:cubicBezTo>
                <a:cubicBezTo>
                  <a:pt x="1958" y="2284"/>
                  <a:pt x="1126" y="2086"/>
                  <a:pt x="334" y="1888"/>
                </a:cubicBezTo>
                <a:cubicBezTo>
                  <a:pt x="311" y="1881"/>
                  <a:pt x="289" y="1878"/>
                  <a:pt x="269" y="1878"/>
                </a:cubicBezTo>
                <a:cubicBezTo>
                  <a:pt x="46" y="1878"/>
                  <a:pt x="0" y="2251"/>
                  <a:pt x="255" y="2324"/>
                </a:cubicBezTo>
                <a:lnTo>
                  <a:pt x="2631" y="2918"/>
                </a:lnTo>
                <a:lnTo>
                  <a:pt x="1364" y="3552"/>
                </a:lnTo>
                <a:cubicBezTo>
                  <a:pt x="1159" y="3688"/>
                  <a:pt x="1307" y="3972"/>
                  <a:pt x="1529" y="3972"/>
                </a:cubicBezTo>
                <a:cubicBezTo>
                  <a:pt x="1565" y="3972"/>
                  <a:pt x="1603" y="3964"/>
                  <a:pt x="1641" y="3948"/>
                </a:cubicBezTo>
                <a:lnTo>
                  <a:pt x="2909" y="3314"/>
                </a:lnTo>
                <a:lnTo>
                  <a:pt x="2909" y="3314"/>
                </a:lnTo>
                <a:cubicBezTo>
                  <a:pt x="2552" y="4067"/>
                  <a:pt x="2275" y="4819"/>
                  <a:pt x="1958" y="5611"/>
                </a:cubicBezTo>
                <a:cubicBezTo>
                  <a:pt x="1906" y="5795"/>
                  <a:pt x="2060" y="5943"/>
                  <a:pt x="2206" y="5943"/>
                </a:cubicBezTo>
                <a:cubicBezTo>
                  <a:pt x="2281" y="5943"/>
                  <a:pt x="2353" y="5904"/>
                  <a:pt x="2394" y="5809"/>
                </a:cubicBezTo>
                <a:cubicBezTo>
                  <a:pt x="2671" y="5057"/>
                  <a:pt x="2988" y="4304"/>
                  <a:pt x="3305" y="3591"/>
                </a:cubicBezTo>
                <a:cubicBezTo>
                  <a:pt x="3780" y="4700"/>
                  <a:pt x="4255" y="5809"/>
                  <a:pt x="4691" y="6958"/>
                </a:cubicBezTo>
                <a:cubicBezTo>
                  <a:pt x="4735" y="7060"/>
                  <a:pt x="4810" y="7103"/>
                  <a:pt x="4887" y="7103"/>
                </a:cubicBezTo>
                <a:cubicBezTo>
                  <a:pt x="5018" y="7103"/>
                  <a:pt x="5152" y="6975"/>
                  <a:pt x="5127" y="6800"/>
                </a:cubicBezTo>
                <a:cubicBezTo>
                  <a:pt x="4651" y="5572"/>
                  <a:pt x="4137" y="4344"/>
                  <a:pt x="3582" y="3155"/>
                </a:cubicBezTo>
                <a:lnTo>
                  <a:pt x="3582" y="3155"/>
                </a:lnTo>
                <a:cubicBezTo>
                  <a:pt x="4651" y="3393"/>
                  <a:pt x="5721" y="3631"/>
                  <a:pt x="6830" y="3868"/>
                </a:cubicBezTo>
                <a:cubicBezTo>
                  <a:pt x="6842" y="3870"/>
                  <a:pt x="6854" y="3871"/>
                  <a:pt x="6865" y="3871"/>
                </a:cubicBezTo>
                <a:cubicBezTo>
                  <a:pt x="7114" y="3871"/>
                  <a:pt x="7175" y="3469"/>
                  <a:pt x="6909" y="3393"/>
                </a:cubicBezTo>
                <a:cubicBezTo>
                  <a:pt x="5919" y="3195"/>
                  <a:pt x="4929" y="2957"/>
                  <a:pt x="3978" y="2759"/>
                </a:cubicBezTo>
                <a:lnTo>
                  <a:pt x="5483" y="1927"/>
                </a:lnTo>
                <a:cubicBezTo>
                  <a:pt x="5722" y="1825"/>
                  <a:pt x="5550" y="1547"/>
                  <a:pt x="5346" y="1547"/>
                </a:cubicBezTo>
                <a:cubicBezTo>
                  <a:pt x="5313" y="1547"/>
                  <a:pt x="5279" y="1554"/>
                  <a:pt x="5246" y="1571"/>
                </a:cubicBezTo>
                <a:lnTo>
                  <a:pt x="3859" y="2284"/>
                </a:lnTo>
                <a:cubicBezTo>
                  <a:pt x="4176" y="1690"/>
                  <a:pt x="4453" y="1096"/>
                  <a:pt x="4770" y="501"/>
                </a:cubicBezTo>
                <a:cubicBezTo>
                  <a:pt x="4849" y="318"/>
                  <a:pt x="4703" y="170"/>
                  <a:pt x="4549" y="170"/>
                </a:cubicBezTo>
                <a:cubicBezTo>
                  <a:pt x="4470" y="170"/>
                  <a:pt x="4388" y="209"/>
                  <a:pt x="4335" y="303"/>
                </a:cubicBezTo>
                <a:cubicBezTo>
                  <a:pt x="3978" y="1016"/>
                  <a:pt x="3622" y="1729"/>
                  <a:pt x="3265" y="2482"/>
                </a:cubicBezTo>
                <a:cubicBezTo>
                  <a:pt x="2909" y="1690"/>
                  <a:pt x="2552" y="898"/>
                  <a:pt x="2196" y="145"/>
                </a:cubicBezTo>
                <a:cubicBezTo>
                  <a:pt x="2152" y="43"/>
                  <a:pt x="2066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39"/>
          <p:cNvGrpSpPr/>
          <p:nvPr/>
        </p:nvGrpSpPr>
        <p:grpSpPr>
          <a:xfrm>
            <a:off x="6935693" y="1077106"/>
            <a:ext cx="218825" cy="225782"/>
            <a:chOff x="6109266" y="2958701"/>
            <a:chExt cx="158099" cy="163114"/>
          </a:xfrm>
        </p:grpSpPr>
        <p:sp>
          <p:nvSpPr>
            <p:cNvPr id="889" name="Google Shape;889;p39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9"/>
          <p:cNvGrpSpPr/>
          <p:nvPr/>
        </p:nvGrpSpPr>
        <p:grpSpPr>
          <a:xfrm>
            <a:off x="3589170" y="335301"/>
            <a:ext cx="470204" cy="456903"/>
            <a:chOff x="4915097" y="219724"/>
            <a:chExt cx="427847" cy="414801"/>
          </a:xfrm>
        </p:grpSpPr>
        <p:sp>
          <p:nvSpPr>
            <p:cNvPr id="893" name="Google Shape;893;p39"/>
            <p:cNvSpPr/>
            <p:nvPr/>
          </p:nvSpPr>
          <p:spPr>
            <a:xfrm>
              <a:off x="4946857" y="255387"/>
              <a:ext cx="364328" cy="353741"/>
            </a:xfrm>
            <a:custGeom>
              <a:avLst/>
              <a:gdLst/>
              <a:ahLst/>
              <a:cxnLst/>
              <a:rect l="l" t="t" r="r" b="b"/>
              <a:pathLst>
                <a:path w="6814" h="6616" extrusionOk="0">
                  <a:moveTo>
                    <a:pt x="3565" y="0"/>
                  </a:moveTo>
                  <a:cubicBezTo>
                    <a:pt x="3248" y="832"/>
                    <a:pt x="2932" y="1624"/>
                    <a:pt x="2615" y="2456"/>
                  </a:cubicBezTo>
                  <a:cubicBezTo>
                    <a:pt x="2570" y="2545"/>
                    <a:pt x="2488" y="2597"/>
                    <a:pt x="2411" y="2597"/>
                  </a:cubicBezTo>
                  <a:cubicBezTo>
                    <a:pt x="2350" y="2597"/>
                    <a:pt x="2293" y="2565"/>
                    <a:pt x="2258" y="2496"/>
                  </a:cubicBezTo>
                  <a:cubicBezTo>
                    <a:pt x="2219" y="2575"/>
                    <a:pt x="2139" y="2575"/>
                    <a:pt x="2100" y="2575"/>
                  </a:cubicBezTo>
                  <a:cubicBezTo>
                    <a:pt x="1704" y="2575"/>
                    <a:pt x="1347" y="2575"/>
                    <a:pt x="991" y="2615"/>
                  </a:cubicBezTo>
                  <a:cubicBezTo>
                    <a:pt x="634" y="2615"/>
                    <a:pt x="317" y="2654"/>
                    <a:pt x="0" y="2694"/>
                  </a:cubicBezTo>
                  <a:cubicBezTo>
                    <a:pt x="476" y="3328"/>
                    <a:pt x="1070" y="3843"/>
                    <a:pt x="1783" y="4159"/>
                  </a:cubicBezTo>
                  <a:cubicBezTo>
                    <a:pt x="1941" y="4278"/>
                    <a:pt x="1941" y="4476"/>
                    <a:pt x="1783" y="4595"/>
                  </a:cubicBezTo>
                  <a:cubicBezTo>
                    <a:pt x="1704" y="4952"/>
                    <a:pt x="1624" y="5348"/>
                    <a:pt x="1545" y="5704"/>
                  </a:cubicBezTo>
                  <a:cubicBezTo>
                    <a:pt x="1426" y="6021"/>
                    <a:pt x="1387" y="6298"/>
                    <a:pt x="1347" y="6615"/>
                  </a:cubicBezTo>
                  <a:cubicBezTo>
                    <a:pt x="1743" y="6457"/>
                    <a:pt x="2100" y="6219"/>
                    <a:pt x="2377" y="5902"/>
                  </a:cubicBezTo>
                  <a:cubicBezTo>
                    <a:pt x="2773" y="5585"/>
                    <a:pt x="3169" y="5229"/>
                    <a:pt x="3565" y="4872"/>
                  </a:cubicBezTo>
                  <a:cubicBezTo>
                    <a:pt x="3605" y="4833"/>
                    <a:pt x="3664" y="4813"/>
                    <a:pt x="3724" y="4813"/>
                  </a:cubicBezTo>
                  <a:cubicBezTo>
                    <a:pt x="3783" y="4813"/>
                    <a:pt x="3843" y="4833"/>
                    <a:pt x="3882" y="4872"/>
                  </a:cubicBezTo>
                  <a:cubicBezTo>
                    <a:pt x="3895" y="4859"/>
                    <a:pt x="3913" y="4855"/>
                    <a:pt x="3932" y="4855"/>
                  </a:cubicBezTo>
                  <a:cubicBezTo>
                    <a:pt x="3970" y="4855"/>
                    <a:pt x="4014" y="4872"/>
                    <a:pt x="4041" y="4872"/>
                  </a:cubicBezTo>
                  <a:cubicBezTo>
                    <a:pt x="4437" y="5150"/>
                    <a:pt x="4833" y="5387"/>
                    <a:pt x="5229" y="5625"/>
                  </a:cubicBezTo>
                  <a:cubicBezTo>
                    <a:pt x="5339" y="5698"/>
                    <a:pt x="5989" y="6109"/>
                    <a:pt x="6182" y="6109"/>
                  </a:cubicBezTo>
                  <a:cubicBezTo>
                    <a:pt x="6197" y="6109"/>
                    <a:pt x="6210" y="6106"/>
                    <a:pt x="6219" y="6100"/>
                  </a:cubicBezTo>
                  <a:cubicBezTo>
                    <a:pt x="6338" y="6061"/>
                    <a:pt x="6101" y="5150"/>
                    <a:pt x="6061" y="4991"/>
                  </a:cubicBezTo>
                  <a:cubicBezTo>
                    <a:pt x="5942" y="4595"/>
                    <a:pt x="5744" y="4239"/>
                    <a:pt x="5506" y="3882"/>
                  </a:cubicBezTo>
                  <a:cubicBezTo>
                    <a:pt x="5506" y="3843"/>
                    <a:pt x="5467" y="3803"/>
                    <a:pt x="5467" y="3763"/>
                  </a:cubicBezTo>
                  <a:cubicBezTo>
                    <a:pt x="5427" y="3684"/>
                    <a:pt x="5427" y="3565"/>
                    <a:pt x="5506" y="3526"/>
                  </a:cubicBezTo>
                  <a:cubicBezTo>
                    <a:pt x="5982" y="3050"/>
                    <a:pt x="6417" y="2575"/>
                    <a:pt x="6814" y="2020"/>
                  </a:cubicBezTo>
                  <a:cubicBezTo>
                    <a:pt x="6654" y="1983"/>
                    <a:pt x="6482" y="1968"/>
                    <a:pt x="6303" y="1968"/>
                  </a:cubicBezTo>
                  <a:cubicBezTo>
                    <a:pt x="5725" y="1968"/>
                    <a:pt x="5079" y="2128"/>
                    <a:pt x="4595" y="2218"/>
                  </a:cubicBezTo>
                  <a:cubicBezTo>
                    <a:pt x="4516" y="2218"/>
                    <a:pt x="4437" y="2179"/>
                    <a:pt x="4397" y="2139"/>
                  </a:cubicBezTo>
                  <a:cubicBezTo>
                    <a:pt x="4318" y="2100"/>
                    <a:pt x="4278" y="2060"/>
                    <a:pt x="4239" y="1981"/>
                  </a:cubicBezTo>
                  <a:cubicBezTo>
                    <a:pt x="4120" y="1585"/>
                    <a:pt x="4001" y="1228"/>
                    <a:pt x="3882" y="872"/>
                  </a:cubicBezTo>
                  <a:cubicBezTo>
                    <a:pt x="3803" y="555"/>
                    <a:pt x="3684" y="277"/>
                    <a:pt x="3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4915097" y="219724"/>
              <a:ext cx="427847" cy="414801"/>
            </a:xfrm>
            <a:custGeom>
              <a:avLst/>
              <a:gdLst/>
              <a:ahLst/>
              <a:cxnLst/>
              <a:rect l="l" t="t" r="r" b="b"/>
              <a:pathLst>
                <a:path w="8002" h="7758" extrusionOk="0">
                  <a:moveTo>
                    <a:pt x="4159" y="627"/>
                  </a:moveTo>
                  <a:cubicBezTo>
                    <a:pt x="4278" y="905"/>
                    <a:pt x="4397" y="1222"/>
                    <a:pt x="4476" y="1539"/>
                  </a:cubicBezTo>
                  <a:cubicBezTo>
                    <a:pt x="4635" y="1895"/>
                    <a:pt x="4754" y="2252"/>
                    <a:pt x="4833" y="2608"/>
                  </a:cubicBezTo>
                  <a:cubicBezTo>
                    <a:pt x="4872" y="2687"/>
                    <a:pt x="4952" y="2767"/>
                    <a:pt x="5031" y="2767"/>
                  </a:cubicBezTo>
                  <a:cubicBezTo>
                    <a:pt x="5060" y="2825"/>
                    <a:pt x="5110" y="2861"/>
                    <a:pt x="5166" y="2861"/>
                  </a:cubicBezTo>
                  <a:cubicBezTo>
                    <a:pt x="5186" y="2861"/>
                    <a:pt x="5208" y="2856"/>
                    <a:pt x="5229" y="2846"/>
                  </a:cubicBezTo>
                  <a:cubicBezTo>
                    <a:pt x="5680" y="2786"/>
                    <a:pt x="6314" y="2634"/>
                    <a:pt x="6888" y="2634"/>
                  </a:cubicBezTo>
                  <a:cubicBezTo>
                    <a:pt x="7070" y="2634"/>
                    <a:pt x="7246" y="2649"/>
                    <a:pt x="7408" y="2687"/>
                  </a:cubicBezTo>
                  <a:cubicBezTo>
                    <a:pt x="7011" y="3242"/>
                    <a:pt x="6576" y="3717"/>
                    <a:pt x="6100" y="4193"/>
                  </a:cubicBezTo>
                  <a:cubicBezTo>
                    <a:pt x="6021" y="4272"/>
                    <a:pt x="6021" y="4351"/>
                    <a:pt x="6061" y="4430"/>
                  </a:cubicBezTo>
                  <a:cubicBezTo>
                    <a:pt x="6061" y="4470"/>
                    <a:pt x="6100" y="4510"/>
                    <a:pt x="6100" y="4549"/>
                  </a:cubicBezTo>
                  <a:cubicBezTo>
                    <a:pt x="6338" y="4906"/>
                    <a:pt x="6536" y="5262"/>
                    <a:pt x="6695" y="5658"/>
                  </a:cubicBezTo>
                  <a:cubicBezTo>
                    <a:pt x="6734" y="5817"/>
                    <a:pt x="7051" y="6649"/>
                    <a:pt x="6853" y="6767"/>
                  </a:cubicBezTo>
                  <a:cubicBezTo>
                    <a:pt x="6833" y="6780"/>
                    <a:pt x="6807" y="6785"/>
                    <a:pt x="6778" y="6785"/>
                  </a:cubicBezTo>
                  <a:cubicBezTo>
                    <a:pt x="6523" y="6785"/>
                    <a:pt x="5969" y="6359"/>
                    <a:pt x="5863" y="6252"/>
                  </a:cubicBezTo>
                  <a:cubicBezTo>
                    <a:pt x="5427" y="6054"/>
                    <a:pt x="5031" y="5817"/>
                    <a:pt x="4635" y="5539"/>
                  </a:cubicBezTo>
                  <a:cubicBezTo>
                    <a:pt x="4595" y="5500"/>
                    <a:pt x="4555" y="5500"/>
                    <a:pt x="4516" y="5500"/>
                  </a:cubicBezTo>
                  <a:cubicBezTo>
                    <a:pt x="4456" y="5460"/>
                    <a:pt x="4397" y="5440"/>
                    <a:pt x="4338" y="5440"/>
                  </a:cubicBezTo>
                  <a:cubicBezTo>
                    <a:pt x="4278" y="5440"/>
                    <a:pt x="4219" y="5460"/>
                    <a:pt x="4159" y="5500"/>
                  </a:cubicBezTo>
                  <a:cubicBezTo>
                    <a:pt x="3763" y="5856"/>
                    <a:pt x="3407" y="6213"/>
                    <a:pt x="2971" y="6569"/>
                  </a:cubicBezTo>
                  <a:cubicBezTo>
                    <a:pt x="2694" y="6886"/>
                    <a:pt x="2337" y="7124"/>
                    <a:pt x="1941" y="7282"/>
                  </a:cubicBezTo>
                  <a:cubicBezTo>
                    <a:pt x="1981" y="6965"/>
                    <a:pt x="2060" y="6649"/>
                    <a:pt x="2139" y="6371"/>
                  </a:cubicBezTo>
                  <a:cubicBezTo>
                    <a:pt x="2258" y="5975"/>
                    <a:pt x="2337" y="5619"/>
                    <a:pt x="2416" y="5223"/>
                  </a:cubicBezTo>
                  <a:cubicBezTo>
                    <a:pt x="2535" y="5143"/>
                    <a:pt x="2535" y="4906"/>
                    <a:pt x="2416" y="4826"/>
                  </a:cubicBezTo>
                  <a:cubicBezTo>
                    <a:pt x="1703" y="4510"/>
                    <a:pt x="1070" y="3995"/>
                    <a:pt x="594" y="3361"/>
                  </a:cubicBezTo>
                  <a:cubicBezTo>
                    <a:pt x="826" y="3303"/>
                    <a:pt x="1079" y="3266"/>
                    <a:pt x="1323" y="3266"/>
                  </a:cubicBezTo>
                  <a:cubicBezTo>
                    <a:pt x="1412" y="3266"/>
                    <a:pt x="1500" y="3271"/>
                    <a:pt x="1585" y="3282"/>
                  </a:cubicBezTo>
                  <a:cubicBezTo>
                    <a:pt x="1941" y="3282"/>
                    <a:pt x="2337" y="3242"/>
                    <a:pt x="2694" y="3242"/>
                  </a:cubicBezTo>
                  <a:cubicBezTo>
                    <a:pt x="2733" y="3242"/>
                    <a:pt x="2813" y="3202"/>
                    <a:pt x="2852" y="3163"/>
                  </a:cubicBezTo>
                  <a:cubicBezTo>
                    <a:pt x="2885" y="3212"/>
                    <a:pt x="2939" y="3234"/>
                    <a:pt x="2997" y="3234"/>
                  </a:cubicBezTo>
                  <a:cubicBezTo>
                    <a:pt x="3076" y="3234"/>
                    <a:pt x="3163" y="3192"/>
                    <a:pt x="3209" y="3123"/>
                  </a:cubicBezTo>
                  <a:cubicBezTo>
                    <a:pt x="3526" y="2291"/>
                    <a:pt x="3842" y="1459"/>
                    <a:pt x="4159" y="627"/>
                  </a:cubicBezTo>
                  <a:close/>
                  <a:moveTo>
                    <a:pt x="4056" y="0"/>
                  </a:moveTo>
                  <a:cubicBezTo>
                    <a:pt x="3974" y="0"/>
                    <a:pt x="3898" y="56"/>
                    <a:pt x="3842" y="113"/>
                  </a:cubicBezTo>
                  <a:cubicBezTo>
                    <a:pt x="3486" y="1024"/>
                    <a:pt x="3169" y="1935"/>
                    <a:pt x="2813" y="2846"/>
                  </a:cubicBezTo>
                  <a:cubicBezTo>
                    <a:pt x="2773" y="2806"/>
                    <a:pt x="2694" y="2806"/>
                    <a:pt x="2654" y="2806"/>
                  </a:cubicBezTo>
                  <a:cubicBezTo>
                    <a:pt x="2139" y="2806"/>
                    <a:pt x="1664" y="2846"/>
                    <a:pt x="1149" y="2846"/>
                  </a:cubicBezTo>
                  <a:cubicBezTo>
                    <a:pt x="792" y="2846"/>
                    <a:pt x="436" y="2925"/>
                    <a:pt x="119" y="3083"/>
                  </a:cubicBezTo>
                  <a:cubicBezTo>
                    <a:pt x="40" y="3123"/>
                    <a:pt x="0" y="3242"/>
                    <a:pt x="40" y="3321"/>
                  </a:cubicBezTo>
                  <a:cubicBezTo>
                    <a:pt x="357" y="4113"/>
                    <a:pt x="1188" y="4708"/>
                    <a:pt x="1941" y="5143"/>
                  </a:cubicBezTo>
                  <a:cubicBezTo>
                    <a:pt x="1783" y="5777"/>
                    <a:pt x="1664" y="6411"/>
                    <a:pt x="1545" y="7045"/>
                  </a:cubicBezTo>
                  <a:cubicBezTo>
                    <a:pt x="1466" y="7322"/>
                    <a:pt x="1426" y="7718"/>
                    <a:pt x="1862" y="7758"/>
                  </a:cubicBezTo>
                  <a:cubicBezTo>
                    <a:pt x="2258" y="7758"/>
                    <a:pt x="2773" y="7322"/>
                    <a:pt x="3090" y="7084"/>
                  </a:cubicBezTo>
                  <a:cubicBezTo>
                    <a:pt x="3526" y="6728"/>
                    <a:pt x="3961" y="6332"/>
                    <a:pt x="4397" y="5936"/>
                  </a:cubicBezTo>
                  <a:cubicBezTo>
                    <a:pt x="4872" y="6252"/>
                    <a:pt x="5427" y="6569"/>
                    <a:pt x="5942" y="6847"/>
                  </a:cubicBezTo>
                  <a:cubicBezTo>
                    <a:pt x="6193" y="6972"/>
                    <a:pt x="6619" y="7273"/>
                    <a:pt x="6963" y="7273"/>
                  </a:cubicBezTo>
                  <a:cubicBezTo>
                    <a:pt x="7052" y="7273"/>
                    <a:pt x="7136" y="7252"/>
                    <a:pt x="7209" y="7203"/>
                  </a:cubicBezTo>
                  <a:cubicBezTo>
                    <a:pt x="7526" y="6965"/>
                    <a:pt x="7289" y="6292"/>
                    <a:pt x="7249" y="5975"/>
                  </a:cubicBezTo>
                  <a:cubicBezTo>
                    <a:pt x="7091" y="5421"/>
                    <a:pt x="6853" y="4866"/>
                    <a:pt x="6536" y="4351"/>
                  </a:cubicBezTo>
                  <a:cubicBezTo>
                    <a:pt x="7051" y="3876"/>
                    <a:pt x="7526" y="3321"/>
                    <a:pt x="7922" y="2727"/>
                  </a:cubicBezTo>
                  <a:cubicBezTo>
                    <a:pt x="8002" y="2608"/>
                    <a:pt x="8002" y="2450"/>
                    <a:pt x="7883" y="2410"/>
                  </a:cubicBezTo>
                  <a:cubicBezTo>
                    <a:pt x="7578" y="2250"/>
                    <a:pt x="7222" y="2193"/>
                    <a:pt x="6851" y="2193"/>
                  </a:cubicBezTo>
                  <a:cubicBezTo>
                    <a:pt x="6304" y="2193"/>
                    <a:pt x="5724" y="2316"/>
                    <a:pt x="5229" y="2410"/>
                  </a:cubicBezTo>
                  <a:cubicBezTo>
                    <a:pt x="5110" y="1895"/>
                    <a:pt x="4912" y="1380"/>
                    <a:pt x="4714" y="905"/>
                  </a:cubicBezTo>
                  <a:cubicBezTo>
                    <a:pt x="4595" y="588"/>
                    <a:pt x="4516" y="152"/>
                    <a:pt x="4159" y="33"/>
                  </a:cubicBezTo>
                  <a:cubicBezTo>
                    <a:pt x="4125" y="10"/>
                    <a:pt x="4090" y="0"/>
                    <a:pt x="4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9"/>
          <p:cNvSpPr/>
          <p:nvPr/>
        </p:nvSpPr>
        <p:spPr>
          <a:xfrm>
            <a:off x="886571" y="1198891"/>
            <a:ext cx="172983" cy="209098"/>
          </a:xfrm>
          <a:custGeom>
            <a:avLst/>
            <a:gdLst/>
            <a:ahLst/>
            <a:cxnLst/>
            <a:rect l="l" t="t" r="r" b="b"/>
            <a:pathLst>
              <a:path w="6945" h="8395" extrusionOk="0">
                <a:moveTo>
                  <a:pt x="1685" y="0"/>
                </a:moveTo>
                <a:cubicBezTo>
                  <a:pt x="1533" y="0"/>
                  <a:pt x="1382" y="187"/>
                  <a:pt x="1465" y="354"/>
                </a:cubicBezTo>
                <a:cubicBezTo>
                  <a:pt x="2020" y="1424"/>
                  <a:pt x="2456" y="2493"/>
                  <a:pt x="2852" y="3602"/>
                </a:cubicBezTo>
                <a:cubicBezTo>
                  <a:pt x="2060" y="3246"/>
                  <a:pt x="1267" y="2929"/>
                  <a:pt x="475" y="2572"/>
                </a:cubicBezTo>
                <a:cubicBezTo>
                  <a:pt x="440" y="2557"/>
                  <a:pt x="405" y="2550"/>
                  <a:pt x="372" y="2550"/>
                </a:cubicBezTo>
                <a:cubicBezTo>
                  <a:pt x="146" y="2550"/>
                  <a:pt x="1" y="2865"/>
                  <a:pt x="277" y="2968"/>
                </a:cubicBezTo>
                <a:cubicBezTo>
                  <a:pt x="1030" y="3325"/>
                  <a:pt x="1782" y="3642"/>
                  <a:pt x="2575" y="3959"/>
                </a:cubicBezTo>
                <a:cubicBezTo>
                  <a:pt x="2060" y="4196"/>
                  <a:pt x="1505" y="4394"/>
                  <a:pt x="990" y="4632"/>
                </a:cubicBezTo>
                <a:cubicBezTo>
                  <a:pt x="736" y="4705"/>
                  <a:pt x="848" y="5077"/>
                  <a:pt x="1082" y="5077"/>
                </a:cubicBezTo>
                <a:cubicBezTo>
                  <a:pt x="1104" y="5077"/>
                  <a:pt x="1126" y="5074"/>
                  <a:pt x="1149" y="5068"/>
                </a:cubicBezTo>
                <a:cubicBezTo>
                  <a:pt x="1703" y="4830"/>
                  <a:pt x="2258" y="4593"/>
                  <a:pt x="2852" y="4355"/>
                </a:cubicBezTo>
                <a:lnTo>
                  <a:pt x="2852" y="4355"/>
                </a:lnTo>
                <a:cubicBezTo>
                  <a:pt x="2416" y="5266"/>
                  <a:pt x="1980" y="6177"/>
                  <a:pt x="1584" y="7088"/>
                </a:cubicBezTo>
                <a:cubicBezTo>
                  <a:pt x="1506" y="7271"/>
                  <a:pt x="1652" y="7437"/>
                  <a:pt x="1795" y="7437"/>
                </a:cubicBezTo>
                <a:cubicBezTo>
                  <a:pt x="1868" y="7437"/>
                  <a:pt x="1940" y="7394"/>
                  <a:pt x="1980" y="7286"/>
                </a:cubicBezTo>
                <a:cubicBezTo>
                  <a:pt x="2416" y="6415"/>
                  <a:pt x="2812" y="5504"/>
                  <a:pt x="3208" y="4593"/>
                </a:cubicBezTo>
                <a:cubicBezTo>
                  <a:pt x="3644" y="5860"/>
                  <a:pt x="4159" y="7088"/>
                  <a:pt x="4714" y="8276"/>
                </a:cubicBezTo>
                <a:cubicBezTo>
                  <a:pt x="4755" y="8359"/>
                  <a:pt x="4835" y="8394"/>
                  <a:pt x="4917" y="8394"/>
                </a:cubicBezTo>
                <a:cubicBezTo>
                  <a:pt x="5069" y="8394"/>
                  <a:pt x="5227" y="8273"/>
                  <a:pt x="5149" y="8118"/>
                </a:cubicBezTo>
                <a:cubicBezTo>
                  <a:pt x="4595" y="6890"/>
                  <a:pt x="4080" y="5662"/>
                  <a:pt x="3644" y="4394"/>
                </a:cubicBezTo>
                <a:lnTo>
                  <a:pt x="3644" y="4394"/>
                </a:lnTo>
                <a:cubicBezTo>
                  <a:pt x="4595" y="4791"/>
                  <a:pt x="5546" y="5147"/>
                  <a:pt x="6536" y="5504"/>
                </a:cubicBezTo>
                <a:cubicBezTo>
                  <a:pt x="6559" y="5511"/>
                  <a:pt x="6582" y="5515"/>
                  <a:pt x="6604" y="5515"/>
                </a:cubicBezTo>
                <a:cubicBezTo>
                  <a:pt x="6808" y="5515"/>
                  <a:pt x="6944" y="5211"/>
                  <a:pt x="6694" y="5068"/>
                </a:cubicBezTo>
                <a:cubicBezTo>
                  <a:pt x="5704" y="4751"/>
                  <a:pt x="4753" y="4355"/>
                  <a:pt x="3803" y="3998"/>
                </a:cubicBezTo>
                <a:cubicBezTo>
                  <a:pt x="4357" y="3761"/>
                  <a:pt x="4912" y="3563"/>
                  <a:pt x="5427" y="3365"/>
                </a:cubicBezTo>
                <a:cubicBezTo>
                  <a:pt x="5690" y="3252"/>
                  <a:pt x="5561" y="2926"/>
                  <a:pt x="5344" y="2926"/>
                </a:cubicBezTo>
                <a:cubicBezTo>
                  <a:pt x="5332" y="2926"/>
                  <a:pt x="5320" y="2927"/>
                  <a:pt x="5308" y="2929"/>
                </a:cubicBezTo>
                <a:cubicBezTo>
                  <a:pt x="4753" y="3127"/>
                  <a:pt x="4238" y="3325"/>
                  <a:pt x="3723" y="3523"/>
                </a:cubicBezTo>
                <a:lnTo>
                  <a:pt x="4714" y="1384"/>
                </a:lnTo>
                <a:cubicBezTo>
                  <a:pt x="4792" y="1201"/>
                  <a:pt x="4629" y="1052"/>
                  <a:pt x="4475" y="1052"/>
                </a:cubicBezTo>
                <a:cubicBezTo>
                  <a:pt x="4395" y="1052"/>
                  <a:pt x="4318" y="1092"/>
                  <a:pt x="4278" y="1186"/>
                </a:cubicBezTo>
                <a:lnTo>
                  <a:pt x="3288" y="3404"/>
                </a:lnTo>
                <a:cubicBezTo>
                  <a:pt x="2892" y="2255"/>
                  <a:pt x="2416" y="1186"/>
                  <a:pt x="1862" y="116"/>
                </a:cubicBezTo>
                <a:cubicBezTo>
                  <a:pt x="1814" y="34"/>
                  <a:pt x="1750" y="0"/>
                  <a:pt x="1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39"/>
          <p:cNvGrpSpPr/>
          <p:nvPr/>
        </p:nvGrpSpPr>
        <p:grpSpPr>
          <a:xfrm>
            <a:off x="944337" y="545674"/>
            <a:ext cx="166752" cy="184433"/>
            <a:chOff x="5414907" y="2017485"/>
            <a:chExt cx="220338" cy="243702"/>
          </a:xfrm>
        </p:grpSpPr>
        <p:sp>
          <p:nvSpPr>
            <p:cNvPr id="897" name="Google Shape;897;p39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9"/>
          <p:cNvGrpSpPr/>
          <p:nvPr/>
        </p:nvGrpSpPr>
        <p:grpSpPr>
          <a:xfrm rot="-1739504">
            <a:off x="5939263" y="443533"/>
            <a:ext cx="353569" cy="479108"/>
            <a:chOff x="3989427" y="3265633"/>
            <a:chExt cx="411747" cy="557942"/>
          </a:xfrm>
        </p:grpSpPr>
        <p:sp>
          <p:nvSpPr>
            <p:cNvPr id="901" name="Google Shape;901;p39"/>
            <p:cNvSpPr/>
            <p:nvPr/>
          </p:nvSpPr>
          <p:spPr>
            <a:xfrm>
              <a:off x="4027184" y="3301913"/>
              <a:ext cx="327304" cy="491996"/>
            </a:xfrm>
            <a:custGeom>
              <a:avLst/>
              <a:gdLst/>
              <a:ahLst/>
              <a:cxnLst/>
              <a:rect l="l" t="t" r="r" b="b"/>
              <a:pathLst>
                <a:path w="5097" h="7662" extrusionOk="0">
                  <a:moveTo>
                    <a:pt x="674" y="0"/>
                  </a:moveTo>
                  <a:cubicBezTo>
                    <a:pt x="476" y="1070"/>
                    <a:pt x="238" y="2100"/>
                    <a:pt x="1" y="3130"/>
                  </a:cubicBezTo>
                  <a:lnTo>
                    <a:pt x="1110" y="2575"/>
                  </a:lnTo>
                  <a:lnTo>
                    <a:pt x="1150" y="2575"/>
                  </a:lnTo>
                  <a:cubicBezTo>
                    <a:pt x="1178" y="2547"/>
                    <a:pt x="1216" y="2534"/>
                    <a:pt x="1255" y="2534"/>
                  </a:cubicBezTo>
                  <a:cubicBezTo>
                    <a:pt x="1326" y="2534"/>
                    <a:pt x="1401" y="2578"/>
                    <a:pt x="1427" y="2654"/>
                  </a:cubicBezTo>
                  <a:cubicBezTo>
                    <a:pt x="1902" y="3566"/>
                    <a:pt x="2378" y="4477"/>
                    <a:pt x="2892" y="5348"/>
                  </a:cubicBezTo>
                  <a:cubicBezTo>
                    <a:pt x="3209" y="5982"/>
                    <a:pt x="3645" y="7408"/>
                    <a:pt x="4319" y="7606"/>
                  </a:cubicBezTo>
                  <a:cubicBezTo>
                    <a:pt x="4433" y="7644"/>
                    <a:pt x="4528" y="7661"/>
                    <a:pt x="4606" y="7661"/>
                  </a:cubicBezTo>
                  <a:cubicBezTo>
                    <a:pt x="5097" y="7661"/>
                    <a:pt x="4931" y="6986"/>
                    <a:pt x="4794" y="6576"/>
                  </a:cubicBezTo>
                  <a:cubicBezTo>
                    <a:pt x="4556" y="6061"/>
                    <a:pt x="4279" y="5546"/>
                    <a:pt x="4002" y="5071"/>
                  </a:cubicBezTo>
                  <a:lnTo>
                    <a:pt x="2655" y="2536"/>
                  </a:lnTo>
                  <a:cubicBezTo>
                    <a:pt x="2417" y="2536"/>
                    <a:pt x="2219" y="2258"/>
                    <a:pt x="2457" y="2139"/>
                  </a:cubicBezTo>
                  <a:lnTo>
                    <a:pt x="3407" y="1664"/>
                  </a:lnTo>
                  <a:cubicBezTo>
                    <a:pt x="2576" y="991"/>
                    <a:pt x="1664" y="476"/>
                    <a:pt x="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3989427" y="3265633"/>
              <a:ext cx="411747" cy="557942"/>
            </a:xfrm>
            <a:custGeom>
              <a:avLst/>
              <a:gdLst/>
              <a:ahLst/>
              <a:cxnLst/>
              <a:rect l="l" t="t" r="r" b="b"/>
              <a:pathLst>
                <a:path w="6412" h="8689" extrusionOk="0">
                  <a:moveTo>
                    <a:pt x="1262" y="565"/>
                  </a:moveTo>
                  <a:cubicBezTo>
                    <a:pt x="2252" y="1001"/>
                    <a:pt x="3164" y="1556"/>
                    <a:pt x="3995" y="2190"/>
                  </a:cubicBezTo>
                  <a:lnTo>
                    <a:pt x="3045" y="2704"/>
                  </a:lnTo>
                  <a:cubicBezTo>
                    <a:pt x="2821" y="2816"/>
                    <a:pt x="2984" y="3104"/>
                    <a:pt x="3169" y="3104"/>
                  </a:cubicBezTo>
                  <a:cubicBezTo>
                    <a:pt x="3180" y="3104"/>
                    <a:pt x="3192" y="3103"/>
                    <a:pt x="3203" y="3101"/>
                  </a:cubicBezTo>
                  <a:cubicBezTo>
                    <a:pt x="3679" y="3932"/>
                    <a:pt x="4114" y="4764"/>
                    <a:pt x="4550" y="5636"/>
                  </a:cubicBezTo>
                  <a:cubicBezTo>
                    <a:pt x="4867" y="6111"/>
                    <a:pt x="5144" y="6587"/>
                    <a:pt x="5342" y="7101"/>
                  </a:cubicBezTo>
                  <a:cubicBezTo>
                    <a:pt x="5515" y="7552"/>
                    <a:pt x="5689" y="8214"/>
                    <a:pt x="5173" y="8214"/>
                  </a:cubicBezTo>
                  <a:cubicBezTo>
                    <a:pt x="5099" y="8214"/>
                    <a:pt x="5011" y="8201"/>
                    <a:pt x="4907" y="8171"/>
                  </a:cubicBezTo>
                  <a:cubicBezTo>
                    <a:pt x="4233" y="7973"/>
                    <a:pt x="3797" y="6547"/>
                    <a:pt x="3441" y="5913"/>
                  </a:cubicBezTo>
                  <a:cubicBezTo>
                    <a:pt x="2966" y="5002"/>
                    <a:pt x="2490" y="4091"/>
                    <a:pt x="2015" y="3180"/>
                  </a:cubicBezTo>
                  <a:cubicBezTo>
                    <a:pt x="1993" y="3114"/>
                    <a:pt x="1935" y="3085"/>
                    <a:pt x="1874" y="3085"/>
                  </a:cubicBezTo>
                  <a:cubicBezTo>
                    <a:pt x="1825" y="3085"/>
                    <a:pt x="1773" y="3105"/>
                    <a:pt x="1738" y="3140"/>
                  </a:cubicBezTo>
                  <a:lnTo>
                    <a:pt x="1658" y="3140"/>
                  </a:lnTo>
                  <a:lnTo>
                    <a:pt x="589" y="3695"/>
                  </a:lnTo>
                  <a:cubicBezTo>
                    <a:pt x="826" y="2665"/>
                    <a:pt x="1064" y="1595"/>
                    <a:pt x="1262" y="565"/>
                  </a:cubicBezTo>
                  <a:close/>
                  <a:moveTo>
                    <a:pt x="1139" y="1"/>
                  </a:moveTo>
                  <a:cubicBezTo>
                    <a:pt x="1013" y="1"/>
                    <a:pt x="906" y="72"/>
                    <a:pt x="906" y="169"/>
                  </a:cubicBezTo>
                  <a:cubicBezTo>
                    <a:pt x="628" y="1477"/>
                    <a:pt x="311" y="2784"/>
                    <a:pt x="34" y="4051"/>
                  </a:cubicBezTo>
                  <a:cubicBezTo>
                    <a:pt x="1" y="4185"/>
                    <a:pt x="136" y="4347"/>
                    <a:pt x="275" y="4347"/>
                  </a:cubicBezTo>
                  <a:cubicBezTo>
                    <a:pt x="300" y="4347"/>
                    <a:pt x="326" y="4341"/>
                    <a:pt x="351" y="4329"/>
                  </a:cubicBezTo>
                  <a:lnTo>
                    <a:pt x="1738" y="3616"/>
                  </a:lnTo>
                  <a:cubicBezTo>
                    <a:pt x="2451" y="5042"/>
                    <a:pt x="3203" y="6428"/>
                    <a:pt x="3956" y="7775"/>
                  </a:cubicBezTo>
                  <a:cubicBezTo>
                    <a:pt x="4279" y="8362"/>
                    <a:pt x="4537" y="8689"/>
                    <a:pt x="5004" y="8689"/>
                  </a:cubicBezTo>
                  <a:cubicBezTo>
                    <a:pt x="5167" y="8689"/>
                    <a:pt x="5355" y="8649"/>
                    <a:pt x="5580" y="8567"/>
                  </a:cubicBezTo>
                  <a:cubicBezTo>
                    <a:pt x="6412" y="8290"/>
                    <a:pt x="6333" y="7933"/>
                    <a:pt x="5936" y="7220"/>
                  </a:cubicBezTo>
                  <a:lnTo>
                    <a:pt x="3639" y="2903"/>
                  </a:lnTo>
                  <a:lnTo>
                    <a:pt x="4550" y="2388"/>
                  </a:lnTo>
                  <a:cubicBezTo>
                    <a:pt x="4669" y="2348"/>
                    <a:pt x="4669" y="2150"/>
                    <a:pt x="4550" y="2071"/>
                  </a:cubicBezTo>
                  <a:cubicBezTo>
                    <a:pt x="3679" y="1160"/>
                    <a:pt x="2292" y="645"/>
                    <a:pt x="1223" y="11"/>
                  </a:cubicBezTo>
                  <a:cubicBezTo>
                    <a:pt x="1195" y="4"/>
                    <a:pt x="1166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39"/>
          <p:cNvSpPr/>
          <p:nvPr/>
        </p:nvSpPr>
        <p:spPr>
          <a:xfrm>
            <a:off x="7042675" y="517488"/>
            <a:ext cx="310975" cy="344775"/>
          </a:xfrm>
          <a:custGeom>
            <a:avLst/>
            <a:gdLst/>
            <a:ahLst/>
            <a:cxnLst/>
            <a:rect l="l" t="t" r="r" b="b"/>
            <a:pathLst>
              <a:path w="12439" h="13791" extrusionOk="0">
                <a:moveTo>
                  <a:pt x="4678" y="0"/>
                </a:moveTo>
                <a:cubicBezTo>
                  <a:pt x="4575" y="0"/>
                  <a:pt x="4470" y="6"/>
                  <a:pt x="4365" y="19"/>
                </a:cubicBezTo>
                <a:cubicBezTo>
                  <a:pt x="3637" y="91"/>
                  <a:pt x="2910" y="382"/>
                  <a:pt x="2255" y="819"/>
                </a:cubicBezTo>
                <a:cubicBezTo>
                  <a:pt x="1382" y="1546"/>
                  <a:pt x="728" y="2492"/>
                  <a:pt x="291" y="3583"/>
                </a:cubicBezTo>
                <a:cubicBezTo>
                  <a:pt x="1" y="4092"/>
                  <a:pt x="219" y="4819"/>
                  <a:pt x="801" y="5110"/>
                </a:cubicBezTo>
                <a:cubicBezTo>
                  <a:pt x="1019" y="5256"/>
                  <a:pt x="1237" y="5474"/>
                  <a:pt x="1455" y="5619"/>
                </a:cubicBezTo>
                <a:cubicBezTo>
                  <a:pt x="1665" y="5829"/>
                  <a:pt x="1824" y="5938"/>
                  <a:pt x="1966" y="5938"/>
                </a:cubicBezTo>
                <a:cubicBezTo>
                  <a:pt x="2118" y="5938"/>
                  <a:pt x="2250" y="5811"/>
                  <a:pt x="2401" y="5547"/>
                </a:cubicBezTo>
                <a:cubicBezTo>
                  <a:pt x="2692" y="5037"/>
                  <a:pt x="3055" y="4528"/>
                  <a:pt x="3419" y="4019"/>
                </a:cubicBezTo>
                <a:cubicBezTo>
                  <a:pt x="3579" y="3806"/>
                  <a:pt x="3855" y="3671"/>
                  <a:pt x="4135" y="3671"/>
                </a:cubicBezTo>
                <a:cubicBezTo>
                  <a:pt x="4237" y="3671"/>
                  <a:pt x="4340" y="3689"/>
                  <a:pt x="4437" y="3728"/>
                </a:cubicBezTo>
                <a:cubicBezTo>
                  <a:pt x="4874" y="3874"/>
                  <a:pt x="4728" y="4310"/>
                  <a:pt x="4655" y="4674"/>
                </a:cubicBezTo>
                <a:cubicBezTo>
                  <a:pt x="4510" y="5328"/>
                  <a:pt x="4219" y="5910"/>
                  <a:pt x="3710" y="6347"/>
                </a:cubicBezTo>
                <a:cubicBezTo>
                  <a:pt x="2764" y="7001"/>
                  <a:pt x="2764" y="7510"/>
                  <a:pt x="3564" y="8383"/>
                </a:cubicBezTo>
                <a:cubicBezTo>
                  <a:pt x="3928" y="8820"/>
                  <a:pt x="4292" y="9183"/>
                  <a:pt x="4655" y="9692"/>
                </a:cubicBezTo>
                <a:cubicBezTo>
                  <a:pt x="4825" y="9904"/>
                  <a:pt x="4970" y="10017"/>
                  <a:pt x="5133" y="10017"/>
                </a:cubicBezTo>
                <a:cubicBezTo>
                  <a:pt x="5250" y="10017"/>
                  <a:pt x="5377" y="9959"/>
                  <a:pt x="5528" y="9838"/>
                </a:cubicBezTo>
                <a:cubicBezTo>
                  <a:pt x="5965" y="9474"/>
                  <a:pt x="6401" y="9183"/>
                  <a:pt x="6838" y="8892"/>
                </a:cubicBezTo>
                <a:cubicBezTo>
                  <a:pt x="7051" y="8786"/>
                  <a:pt x="7263" y="8718"/>
                  <a:pt x="7505" y="8718"/>
                </a:cubicBezTo>
                <a:cubicBezTo>
                  <a:pt x="7593" y="8718"/>
                  <a:pt x="7686" y="8727"/>
                  <a:pt x="7783" y="8747"/>
                </a:cubicBezTo>
                <a:cubicBezTo>
                  <a:pt x="8001" y="8747"/>
                  <a:pt x="8219" y="8965"/>
                  <a:pt x="8365" y="9183"/>
                </a:cubicBezTo>
                <a:cubicBezTo>
                  <a:pt x="8438" y="9402"/>
                  <a:pt x="8365" y="9692"/>
                  <a:pt x="8219" y="9911"/>
                </a:cubicBezTo>
                <a:cubicBezTo>
                  <a:pt x="7856" y="10493"/>
                  <a:pt x="7128" y="10929"/>
                  <a:pt x="6401" y="10929"/>
                </a:cubicBezTo>
                <a:cubicBezTo>
                  <a:pt x="5892" y="10929"/>
                  <a:pt x="5747" y="11220"/>
                  <a:pt x="5819" y="11802"/>
                </a:cubicBezTo>
                <a:cubicBezTo>
                  <a:pt x="5892" y="12020"/>
                  <a:pt x="5892" y="12238"/>
                  <a:pt x="5965" y="12529"/>
                </a:cubicBezTo>
                <a:cubicBezTo>
                  <a:pt x="6141" y="13589"/>
                  <a:pt x="6175" y="13791"/>
                  <a:pt x="6914" y="13791"/>
                </a:cubicBezTo>
                <a:cubicBezTo>
                  <a:pt x="7088" y="13791"/>
                  <a:pt x="7301" y="13780"/>
                  <a:pt x="7565" y="13766"/>
                </a:cubicBezTo>
                <a:cubicBezTo>
                  <a:pt x="9965" y="13547"/>
                  <a:pt x="11856" y="12529"/>
                  <a:pt x="12220" y="9692"/>
                </a:cubicBezTo>
                <a:cubicBezTo>
                  <a:pt x="12438" y="8092"/>
                  <a:pt x="11638" y="6419"/>
                  <a:pt x="10111" y="5692"/>
                </a:cubicBezTo>
                <a:cubicBezTo>
                  <a:pt x="9468" y="5445"/>
                  <a:pt x="8759" y="5299"/>
                  <a:pt x="8050" y="5299"/>
                </a:cubicBezTo>
                <a:cubicBezTo>
                  <a:pt x="7716" y="5299"/>
                  <a:pt x="7382" y="5331"/>
                  <a:pt x="7056" y="5401"/>
                </a:cubicBezTo>
                <a:cubicBezTo>
                  <a:pt x="7128" y="5110"/>
                  <a:pt x="7201" y="4892"/>
                  <a:pt x="7347" y="4674"/>
                </a:cubicBezTo>
                <a:cubicBezTo>
                  <a:pt x="7710" y="3728"/>
                  <a:pt x="7638" y="2637"/>
                  <a:pt x="7201" y="1692"/>
                </a:cubicBezTo>
                <a:cubicBezTo>
                  <a:pt x="6736" y="694"/>
                  <a:pt x="5783" y="0"/>
                  <a:pt x="46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9"/>
          <p:cNvSpPr/>
          <p:nvPr/>
        </p:nvSpPr>
        <p:spPr>
          <a:xfrm>
            <a:off x="2736938" y="4314956"/>
            <a:ext cx="240050" cy="377800"/>
          </a:xfrm>
          <a:custGeom>
            <a:avLst/>
            <a:gdLst/>
            <a:ahLst/>
            <a:cxnLst/>
            <a:rect l="l" t="t" r="r" b="b"/>
            <a:pathLst>
              <a:path w="9602" h="15112" extrusionOk="0">
                <a:moveTo>
                  <a:pt x="5808" y="0"/>
                </a:moveTo>
                <a:cubicBezTo>
                  <a:pt x="4730" y="0"/>
                  <a:pt x="3695" y="434"/>
                  <a:pt x="2910" y="1219"/>
                </a:cubicBezTo>
                <a:cubicBezTo>
                  <a:pt x="1964" y="2238"/>
                  <a:pt x="1019" y="3329"/>
                  <a:pt x="219" y="4420"/>
                </a:cubicBezTo>
                <a:cubicBezTo>
                  <a:pt x="0" y="4711"/>
                  <a:pt x="0" y="5147"/>
                  <a:pt x="219" y="5438"/>
                </a:cubicBezTo>
                <a:cubicBezTo>
                  <a:pt x="437" y="5729"/>
                  <a:pt x="655" y="6020"/>
                  <a:pt x="801" y="6311"/>
                </a:cubicBezTo>
                <a:cubicBezTo>
                  <a:pt x="1003" y="6715"/>
                  <a:pt x="1160" y="6917"/>
                  <a:pt x="1359" y="6917"/>
                </a:cubicBezTo>
                <a:cubicBezTo>
                  <a:pt x="1519" y="6917"/>
                  <a:pt x="1706" y="6788"/>
                  <a:pt x="1964" y="6529"/>
                </a:cubicBezTo>
                <a:cubicBezTo>
                  <a:pt x="2037" y="6383"/>
                  <a:pt x="2110" y="6311"/>
                  <a:pt x="2255" y="6238"/>
                </a:cubicBezTo>
                <a:cubicBezTo>
                  <a:pt x="2910" y="5729"/>
                  <a:pt x="3564" y="5074"/>
                  <a:pt x="4292" y="4638"/>
                </a:cubicBezTo>
                <a:cubicBezTo>
                  <a:pt x="4496" y="4479"/>
                  <a:pt x="4707" y="4405"/>
                  <a:pt x="4899" y="4405"/>
                </a:cubicBezTo>
                <a:cubicBezTo>
                  <a:pt x="5322" y="4405"/>
                  <a:pt x="5651" y="4765"/>
                  <a:pt x="5601" y="5365"/>
                </a:cubicBezTo>
                <a:cubicBezTo>
                  <a:pt x="5601" y="5802"/>
                  <a:pt x="5456" y="6238"/>
                  <a:pt x="5237" y="6602"/>
                </a:cubicBezTo>
                <a:cubicBezTo>
                  <a:pt x="4728" y="7329"/>
                  <a:pt x="4074" y="7984"/>
                  <a:pt x="3419" y="8638"/>
                </a:cubicBezTo>
                <a:cubicBezTo>
                  <a:pt x="2764" y="9293"/>
                  <a:pt x="1964" y="9875"/>
                  <a:pt x="1237" y="10457"/>
                </a:cubicBezTo>
                <a:cubicBezTo>
                  <a:pt x="510" y="10966"/>
                  <a:pt x="146" y="11839"/>
                  <a:pt x="364" y="12711"/>
                </a:cubicBezTo>
                <a:cubicBezTo>
                  <a:pt x="437" y="13148"/>
                  <a:pt x="510" y="13584"/>
                  <a:pt x="510" y="14021"/>
                </a:cubicBezTo>
                <a:cubicBezTo>
                  <a:pt x="510" y="14602"/>
                  <a:pt x="655" y="14821"/>
                  <a:pt x="1237" y="14893"/>
                </a:cubicBezTo>
                <a:cubicBezTo>
                  <a:pt x="2183" y="15039"/>
                  <a:pt x="3201" y="15112"/>
                  <a:pt x="4146" y="15112"/>
                </a:cubicBezTo>
                <a:cubicBezTo>
                  <a:pt x="5674" y="15039"/>
                  <a:pt x="7274" y="14821"/>
                  <a:pt x="8801" y="14675"/>
                </a:cubicBezTo>
                <a:cubicBezTo>
                  <a:pt x="9238" y="14675"/>
                  <a:pt x="9601" y="14312"/>
                  <a:pt x="9529" y="13875"/>
                </a:cubicBezTo>
                <a:cubicBezTo>
                  <a:pt x="9529" y="13293"/>
                  <a:pt x="9529" y="12784"/>
                  <a:pt x="9529" y="12202"/>
                </a:cubicBezTo>
                <a:cubicBezTo>
                  <a:pt x="9529" y="11548"/>
                  <a:pt x="9383" y="11402"/>
                  <a:pt x="8729" y="11329"/>
                </a:cubicBezTo>
                <a:lnTo>
                  <a:pt x="8147" y="11329"/>
                </a:lnTo>
                <a:lnTo>
                  <a:pt x="5456" y="11620"/>
                </a:lnTo>
                <a:lnTo>
                  <a:pt x="5456" y="11475"/>
                </a:lnTo>
                <a:cubicBezTo>
                  <a:pt x="5601" y="11184"/>
                  <a:pt x="5819" y="10893"/>
                  <a:pt x="6037" y="10529"/>
                </a:cubicBezTo>
                <a:cubicBezTo>
                  <a:pt x="7274" y="8856"/>
                  <a:pt x="8219" y="6965"/>
                  <a:pt x="8947" y="4929"/>
                </a:cubicBezTo>
                <a:cubicBezTo>
                  <a:pt x="9165" y="4420"/>
                  <a:pt x="9238" y="3838"/>
                  <a:pt x="9238" y="3256"/>
                </a:cubicBezTo>
                <a:cubicBezTo>
                  <a:pt x="9092" y="1728"/>
                  <a:pt x="8001" y="492"/>
                  <a:pt x="6474" y="55"/>
                </a:cubicBezTo>
                <a:cubicBezTo>
                  <a:pt x="6251" y="18"/>
                  <a:pt x="6029" y="0"/>
                  <a:pt x="58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9"/>
          <p:cNvSpPr/>
          <p:nvPr/>
        </p:nvSpPr>
        <p:spPr>
          <a:xfrm>
            <a:off x="8544988" y="4082263"/>
            <a:ext cx="227325" cy="356225"/>
          </a:xfrm>
          <a:custGeom>
            <a:avLst/>
            <a:gdLst/>
            <a:ahLst/>
            <a:cxnLst/>
            <a:rect l="l" t="t" r="r" b="b"/>
            <a:pathLst>
              <a:path w="9093" h="14249" extrusionOk="0">
                <a:moveTo>
                  <a:pt x="4600" y="1"/>
                </a:moveTo>
                <a:cubicBezTo>
                  <a:pt x="3168" y="1"/>
                  <a:pt x="2463" y="550"/>
                  <a:pt x="1601" y="2089"/>
                </a:cubicBezTo>
                <a:cubicBezTo>
                  <a:pt x="1237" y="2816"/>
                  <a:pt x="801" y="3471"/>
                  <a:pt x="292" y="4198"/>
                </a:cubicBezTo>
                <a:cubicBezTo>
                  <a:pt x="1" y="4562"/>
                  <a:pt x="1" y="5144"/>
                  <a:pt x="292" y="5507"/>
                </a:cubicBezTo>
                <a:cubicBezTo>
                  <a:pt x="631" y="5998"/>
                  <a:pt x="991" y="6254"/>
                  <a:pt x="1350" y="6254"/>
                </a:cubicBezTo>
                <a:cubicBezTo>
                  <a:pt x="1682" y="6254"/>
                  <a:pt x="2013" y="6035"/>
                  <a:pt x="2328" y="5580"/>
                </a:cubicBezTo>
                <a:lnTo>
                  <a:pt x="2983" y="4780"/>
                </a:lnTo>
                <a:lnTo>
                  <a:pt x="2983" y="10162"/>
                </a:lnTo>
                <a:lnTo>
                  <a:pt x="1455" y="10599"/>
                </a:lnTo>
                <a:cubicBezTo>
                  <a:pt x="801" y="10744"/>
                  <a:pt x="655" y="11035"/>
                  <a:pt x="728" y="11617"/>
                </a:cubicBezTo>
                <a:cubicBezTo>
                  <a:pt x="801" y="12199"/>
                  <a:pt x="946" y="12781"/>
                  <a:pt x="1092" y="13290"/>
                </a:cubicBezTo>
                <a:cubicBezTo>
                  <a:pt x="1284" y="13996"/>
                  <a:pt x="1533" y="14249"/>
                  <a:pt x="2138" y="14249"/>
                </a:cubicBezTo>
                <a:cubicBezTo>
                  <a:pt x="2219" y="14249"/>
                  <a:pt x="2306" y="14244"/>
                  <a:pt x="2401" y="14235"/>
                </a:cubicBezTo>
                <a:cubicBezTo>
                  <a:pt x="4292" y="14017"/>
                  <a:pt x="6256" y="13799"/>
                  <a:pt x="8220" y="13581"/>
                </a:cubicBezTo>
                <a:cubicBezTo>
                  <a:pt x="8874" y="13508"/>
                  <a:pt x="9092" y="13144"/>
                  <a:pt x="9092" y="12563"/>
                </a:cubicBezTo>
                <a:cubicBezTo>
                  <a:pt x="9092" y="11908"/>
                  <a:pt x="9092" y="11399"/>
                  <a:pt x="9020" y="10817"/>
                </a:cubicBezTo>
                <a:cubicBezTo>
                  <a:pt x="9020" y="10162"/>
                  <a:pt x="8729" y="9871"/>
                  <a:pt x="8074" y="9871"/>
                </a:cubicBezTo>
                <a:lnTo>
                  <a:pt x="6110" y="9653"/>
                </a:lnTo>
                <a:lnTo>
                  <a:pt x="6110" y="8198"/>
                </a:lnTo>
                <a:lnTo>
                  <a:pt x="6110" y="779"/>
                </a:lnTo>
                <a:cubicBezTo>
                  <a:pt x="6110" y="343"/>
                  <a:pt x="5892" y="125"/>
                  <a:pt x="5456" y="52"/>
                </a:cubicBezTo>
                <a:cubicBezTo>
                  <a:pt x="5143" y="19"/>
                  <a:pt x="4859" y="1"/>
                  <a:pt x="4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9"/>
          <p:cNvSpPr/>
          <p:nvPr/>
        </p:nvSpPr>
        <p:spPr>
          <a:xfrm>
            <a:off x="2626013" y="382153"/>
            <a:ext cx="350975" cy="381875"/>
          </a:xfrm>
          <a:custGeom>
            <a:avLst/>
            <a:gdLst/>
            <a:ahLst/>
            <a:cxnLst/>
            <a:rect l="l" t="t" r="r" b="b"/>
            <a:pathLst>
              <a:path w="14039" h="15275" extrusionOk="0">
                <a:moveTo>
                  <a:pt x="7201" y="5965"/>
                </a:moveTo>
                <a:cubicBezTo>
                  <a:pt x="7710" y="6837"/>
                  <a:pt x="8219" y="7638"/>
                  <a:pt x="8656" y="8510"/>
                </a:cubicBezTo>
                <a:lnTo>
                  <a:pt x="6692" y="8656"/>
                </a:lnTo>
                <a:cubicBezTo>
                  <a:pt x="6838" y="7783"/>
                  <a:pt x="7056" y="6837"/>
                  <a:pt x="7201" y="5965"/>
                </a:cubicBezTo>
                <a:close/>
                <a:moveTo>
                  <a:pt x="8656" y="0"/>
                </a:moveTo>
                <a:cubicBezTo>
                  <a:pt x="7929" y="73"/>
                  <a:pt x="7201" y="146"/>
                  <a:pt x="6474" y="146"/>
                </a:cubicBezTo>
                <a:cubicBezTo>
                  <a:pt x="6435" y="136"/>
                  <a:pt x="6396" y="132"/>
                  <a:pt x="6358" y="132"/>
                </a:cubicBezTo>
                <a:cubicBezTo>
                  <a:pt x="6110" y="132"/>
                  <a:pt x="5892" y="321"/>
                  <a:pt x="5892" y="510"/>
                </a:cubicBezTo>
                <a:cubicBezTo>
                  <a:pt x="5747" y="1019"/>
                  <a:pt x="5601" y="1455"/>
                  <a:pt x="5456" y="1891"/>
                </a:cubicBezTo>
                <a:cubicBezTo>
                  <a:pt x="3710" y="5892"/>
                  <a:pt x="2037" y="9965"/>
                  <a:pt x="364" y="13966"/>
                </a:cubicBezTo>
                <a:cubicBezTo>
                  <a:pt x="1" y="14838"/>
                  <a:pt x="146" y="15057"/>
                  <a:pt x="1019" y="15129"/>
                </a:cubicBezTo>
                <a:cubicBezTo>
                  <a:pt x="1964" y="15202"/>
                  <a:pt x="2910" y="15275"/>
                  <a:pt x="3855" y="15275"/>
                </a:cubicBezTo>
                <a:cubicBezTo>
                  <a:pt x="4146" y="15275"/>
                  <a:pt x="4437" y="15057"/>
                  <a:pt x="4510" y="14766"/>
                </a:cubicBezTo>
                <a:cubicBezTo>
                  <a:pt x="4874" y="13966"/>
                  <a:pt x="5237" y="13093"/>
                  <a:pt x="5674" y="12293"/>
                </a:cubicBezTo>
                <a:cubicBezTo>
                  <a:pt x="5747" y="12074"/>
                  <a:pt x="5965" y="12002"/>
                  <a:pt x="6183" y="11929"/>
                </a:cubicBezTo>
                <a:lnTo>
                  <a:pt x="8510" y="11929"/>
                </a:lnTo>
                <a:cubicBezTo>
                  <a:pt x="8510" y="12074"/>
                  <a:pt x="8656" y="12365"/>
                  <a:pt x="8729" y="12584"/>
                </a:cubicBezTo>
                <a:cubicBezTo>
                  <a:pt x="8947" y="13238"/>
                  <a:pt x="9092" y="13893"/>
                  <a:pt x="9383" y="14547"/>
                </a:cubicBezTo>
                <a:cubicBezTo>
                  <a:pt x="9447" y="14864"/>
                  <a:pt x="9786" y="15070"/>
                  <a:pt x="10112" y="15070"/>
                </a:cubicBezTo>
                <a:cubicBezTo>
                  <a:pt x="10161" y="15070"/>
                  <a:pt x="10209" y="15066"/>
                  <a:pt x="10256" y="15057"/>
                </a:cubicBezTo>
                <a:cubicBezTo>
                  <a:pt x="11347" y="14984"/>
                  <a:pt x="12365" y="14911"/>
                  <a:pt x="13384" y="14838"/>
                </a:cubicBezTo>
                <a:cubicBezTo>
                  <a:pt x="13965" y="14766"/>
                  <a:pt x="14038" y="14620"/>
                  <a:pt x="13893" y="14111"/>
                </a:cubicBezTo>
                <a:cubicBezTo>
                  <a:pt x="13747" y="13529"/>
                  <a:pt x="13456" y="13093"/>
                  <a:pt x="13311" y="12511"/>
                </a:cubicBezTo>
                <a:cubicBezTo>
                  <a:pt x="13020" y="11638"/>
                  <a:pt x="12729" y="10838"/>
                  <a:pt x="12438" y="9965"/>
                </a:cubicBezTo>
                <a:cubicBezTo>
                  <a:pt x="11493" y="6837"/>
                  <a:pt x="10474" y="3783"/>
                  <a:pt x="9529" y="655"/>
                </a:cubicBezTo>
                <a:cubicBezTo>
                  <a:pt x="9456" y="291"/>
                  <a:pt x="9092" y="0"/>
                  <a:pt x="8656" y="0"/>
                </a:cubicBezTo>
                <a:close/>
              </a:path>
            </a:pathLst>
          </a:custGeom>
          <a:solidFill>
            <a:srgbClr val="2130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9"/>
          <p:cNvSpPr/>
          <p:nvPr/>
        </p:nvSpPr>
        <p:spPr>
          <a:xfrm>
            <a:off x="6038825" y="4102838"/>
            <a:ext cx="274600" cy="392800"/>
          </a:xfrm>
          <a:custGeom>
            <a:avLst/>
            <a:gdLst/>
            <a:ahLst/>
            <a:cxnLst/>
            <a:rect l="l" t="t" r="r" b="b"/>
            <a:pathLst>
              <a:path w="10984" h="15712" extrusionOk="0">
                <a:moveTo>
                  <a:pt x="4038" y="3224"/>
                </a:moveTo>
                <a:cubicBezTo>
                  <a:pt x="4508" y="3224"/>
                  <a:pt x="4974" y="3337"/>
                  <a:pt x="5383" y="3565"/>
                </a:cubicBezTo>
                <a:cubicBezTo>
                  <a:pt x="5601" y="3710"/>
                  <a:pt x="5819" y="3928"/>
                  <a:pt x="5892" y="4219"/>
                </a:cubicBezTo>
                <a:cubicBezTo>
                  <a:pt x="5892" y="4292"/>
                  <a:pt x="5601" y="4583"/>
                  <a:pt x="5383" y="4656"/>
                </a:cubicBezTo>
                <a:cubicBezTo>
                  <a:pt x="4801" y="4801"/>
                  <a:pt x="4219" y="4947"/>
                  <a:pt x="3564" y="5092"/>
                </a:cubicBezTo>
                <a:lnTo>
                  <a:pt x="3201" y="3346"/>
                </a:lnTo>
                <a:cubicBezTo>
                  <a:pt x="3473" y="3265"/>
                  <a:pt x="3756" y="3224"/>
                  <a:pt x="4038" y="3224"/>
                </a:cubicBezTo>
                <a:close/>
                <a:moveTo>
                  <a:pt x="4752" y="10424"/>
                </a:moveTo>
                <a:cubicBezTo>
                  <a:pt x="5245" y="10424"/>
                  <a:pt x="5728" y="10538"/>
                  <a:pt x="6183" y="10765"/>
                </a:cubicBezTo>
                <a:cubicBezTo>
                  <a:pt x="6692" y="11129"/>
                  <a:pt x="6765" y="11493"/>
                  <a:pt x="6183" y="11784"/>
                </a:cubicBezTo>
                <a:cubicBezTo>
                  <a:pt x="5601" y="12075"/>
                  <a:pt x="4946" y="12293"/>
                  <a:pt x="4292" y="12511"/>
                </a:cubicBezTo>
                <a:cubicBezTo>
                  <a:pt x="4146" y="11711"/>
                  <a:pt x="4001" y="11202"/>
                  <a:pt x="3855" y="10547"/>
                </a:cubicBezTo>
                <a:cubicBezTo>
                  <a:pt x="4155" y="10465"/>
                  <a:pt x="4455" y="10424"/>
                  <a:pt x="4752" y="10424"/>
                </a:cubicBezTo>
                <a:close/>
                <a:moveTo>
                  <a:pt x="3273" y="1"/>
                </a:moveTo>
                <a:cubicBezTo>
                  <a:pt x="2510" y="1"/>
                  <a:pt x="1746" y="146"/>
                  <a:pt x="1019" y="437"/>
                </a:cubicBezTo>
                <a:cubicBezTo>
                  <a:pt x="73" y="801"/>
                  <a:pt x="0" y="946"/>
                  <a:pt x="73" y="1964"/>
                </a:cubicBezTo>
                <a:cubicBezTo>
                  <a:pt x="219" y="4219"/>
                  <a:pt x="364" y="6474"/>
                  <a:pt x="510" y="8801"/>
                </a:cubicBezTo>
                <a:cubicBezTo>
                  <a:pt x="655" y="10620"/>
                  <a:pt x="800" y="12511"/>
                  <a:pt x="946" y="14402"/>
                </a:cubicBezTo>
                <a:cubicBezTo>
                  <a:pt x="1019" y="15420"/>
                  <a:pt x="1237" y="15566"/>
                  <a:pt x="2255" y="15711"/>
                </a:cubicBezTo>
                <a:lnTo>
                  <a:pt x="2692" y="15711"/>
                </a:lnTo>
                <a:cubicBezTo>
                  <a:pt x="4364" y="15711"/>
                  <a:pt x="5965" y="15420"/>
                  <a:pt x="7565" y="14984"/>
                </a:cubicBezTo>
                <a:cubicBezTo>
                  <a:pt x="8583" y="14766"/>
                  <a:pt x="9456" y="14184"/>
                  <a:pt x="10038" y="13311"/>
                </a:cubicBezTo>
                <a:cubicBezTo>
                  <a:pt x="10620" y="12511"/>
                  <a:pt x="10983" y="11565"/>
                  <a:pt x="10983" y="10620"/>
                </a:cubicBezTo>
                <a:cubicBezTo>
                  <a:pt x="10911" y="9238"/>
                  <a:pt x="10038" y="8001"/>
                  <a:pt x="8728" y="7565"/>
                </a:cubicBezTo>
                <a:lnTo>
                  <a:pt x="7856" y="7274"/>
                </a:lnTo>
                <a:cubicBezTo>
                  <a:pt x="8074" y="7056"/>
                  <a:pt x="8219" y="6838"/>
                  <a:pt x="8365" y="6619"/>
                </a:cubicBezTo>
                <a:cubicBezTo>
                  <a:pt x="9383" y="5383"/>
                  <a:pt x="9383" y="3565"/>
                  <a:pt x="8365" y="2255"/>
                </a:cubicBezTo>
                <a:cubicBezTo>
                  <a:pt x="7637" y="1382"/>
                  <a:pt x="6619" y="728"/>
                  <a:pt x="5528" y="437"/>
                </a:cubicBezTo>
                <a:cubicBezTo>
                  <a:pt x="4801" y="146"/>
                  <a:pt x="4037" y="1"/>
                  <a:pt x="32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8" name="Google Shape;908;p39"/>
          <p:cNvGrpSpPr/>
          <p:nvPr/>
        </p:nvGrpSpPr>
        <p:grpSpPr>
          <a:xfrm>
            <a:off x="5374930" y="4250616"/>
            <a:ext cx="329834" cy="305328"/>
            <a:chOff x="1412390" y="2258211"/>
            <a:chExt cx="620689" cy="574573"/>
          </a:xfrm>
        </p:grpSpPr>
        <p:sp>
          <p:nvSpPr>
            <p:cNvPr id="909" name="Google Shape;909;p39"/>
            <p:cNvSpPr/>
            <p:nvPr/>
          </p:nvSpPr>
          <p:spPr>
            <a:xfrm>
              <a:off x="1786301" y="2258211"/>
              <a:ext cx="246778" cy="343858"/>
            </a:xfrm>
            <a:custGeom>
              <a:avLst/>
              <a:gdLst/>
              <a:ahLst/>
              <a:cxnLst/>
              <a:rect l="l" t="t" r="r" b="b"/>
              <a:pathLst>
                <a:path w="3843" h="5355" extrusionOk="0">
                  <a:moveTo>
                    <a:pt x="941" y="1"/>
                  </a:moveTo>
                  <a:cubicBezTo>
                    <a:pt x="714" y="1"/>
                    <a:pt x="481" y="120"/>
                    <a:pt x="357" y="348"/>
                  </a:cubicBezTo>
                  <a:cubicBezTo>
                    <a:pt x="199" y="665"/>
                    <a:pt x="80" y="1022"/>
                    <a:pt x="1" y="1339"/>
                  </a:cubicBezTo>
                  <a:cubicBezTo>
                    <a:pt x="1" y="1537"/>
                    <a:pt x="40" y="1735"/>
                    <a:pt x="80" y="1893"/>
                  </a:cubicBezTo>
                  <a:cubicBezTo>
                    <a:pt x="119" y="1972"/>
                    <a:pt x="278" y="2012"/>
                    <a:pt x="357" y="2012"/>
                  </a:cubicBezTo>
                  <a:cubicBezTo>
                    <a:pt x="397" y="2012"/>
                    <a:pt x="516" y="1853"/>
                    <a:pt x="476" y="1774"/>
                  </a:cubicBezTo>
                  <a:cubicBezTo>
                    <a:pt x="436" y="1418"/>
                    <a:pt x="516" y="1022"/>
                    <a:pt x="714" y="705"/>
                  </a:cubicBezTo>
                  <a:cubicBezTo>
                    <a:pt x="753" y="586"/>
                    <a:pt x="832" y="507"/>
                    <a:pt x="912" y="427"/>
                  </a:cubicBezTo>
                  <a:cubicBezTo>
                    <a:pt x="1030" y="546"/>
                    <a:pt x="1149" y="586"/>
                    <a:pt x="1189" y="705"/>
                  </a:cubicBezTo>
                  <a:cubicBezTo>
                    <a:pt x="1387" y="1101"/>
                    <a:pt x="1427" y="1537"/>
                    <a:pt x="1347" y="1933"/>
                  </a:cubicBezTo>
                  <a:cubicBezTo>
                    <a:pt x="1229" y="2804"/>
                    <a:pt x="1110" y="3715"/>
                    <a:pt x="951" y="4587"/>
                  </a:cubicBezTo>
                  <a:cubicBezTo>
                    <a:pt x="882" y="5107"/>
                    <a:pt x="1056" y="5354"/>
                    <a:pt x="1499" y="5354"/>
                  </a:cubicBezTo>
                  <a:cubicBezTo>
                    <a:pt x="1562" y="5354"/>
                    <a:pt x="1630" y="5349"/>
                    <a:pt x="1704" y="5339"/>
                  </a:cubicBezTo>
                  <a:cubicBezTo>
                    <a:pt x="2219" y="5260"/>
                    <a:pt x="2734" y="5141"/>
                    <a:pt x="3249" y="4943"/>
                  </a:cubicBezTo>
                  <a:cubicBezTo>
                    <a:pt x="3685" y="4824"/>
                    <a:pt x="3843" y="4587"/>
                    <a:pt x="3843" y="4230"/>
                  </a:cubicBezTo>
                  <a:cubicBezTo>
                    <a:pt x="3764" y="3834"/>
                    <a:pt x="3526" y="3478"/>
                    <a:pt x="3130" y="3359"/>
                  </a:cubicBezTo>
                  <a:cubicBezTo>
                    <a:pt x="3051" y="3359"/>
                    <a:pt x="2892" y="3359"/>
                    <a:pt x="2853" y="3438"/>
                  </a:cubicBezTo>
                  <a:cubicBezTo>
                    <a:pt x="2813" y="3517"/>
                    <a:pt x="2853" y="3636"/>
                    <a:pt x="2892" y="3715"/>
                  </a:cubicBezTo>
                  <a:cubicBezTo>
                    <a:pt x="2971" y="3874"/>
                    <a:pt x="3130" y="3953"/>
                    <a:pt x="3249" y="4072"/>
                  </a:cubicBezTo>
                  <a:cubicBezTo>
                    <a:pt x="3328" y="4191"/>
                    <a:pt x="3368" y="4349"/>
                    <a:pt x="3170" y="4428"/>
                  </a:cubicBezTo>
                  <a:cubicBezTo>
                    <a:pt x="2615" y="4666"/>
                    <a:pt x="2060" y="4785"/>
                    <a:pt x="1466" y="4824"/>
                  </a:cubicBezTo>
                  <a:cubicBezTo>
                    <a:pt x="1466" y="4626"/>
                    <a:pt x="1466" y="4468"/>
                    <a:pt x="1506" y="4309"/>
                  </a:cubicBezTo>
                  <a:cubicBezTo>
                    <a:pt x="1625" y="3517"/>
                    <a:pt x="1744" y="2725"/>
                    <a:pt x="1823" y="1933"/>
                  </a:cubicBezTo>
                  <a:cubicBezTo>
                    <a:pt x="1902" y="1378"/>
                    <a:pt x="1783" y="784"/>
                    <a:pt x="1466" y="309"/>
                  </a:cubicBezTo>
                  <a:cubicBezTo>
                    <a:pt x="1353" y="101"/>
                    <a:pt x="1149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643877" y="2480321"/>
              <a:ext cx="124706" cy="136066"/>
            </a:xfrm>
            <a:custGeom>
              <a:avLst/>
              <a:gdLst/>
              <a:ahLst/>
              <a:cxnLst/>
              <a:rect l="l" t="t" r="r" b="b"/>
              <a:pathLst>
                <a:path w="1942" h="2119" extrusionOk="0">
                  <a:moveTo>
                    <a:pt x="493" y="1"/>
                  </a:moveTo>
                  <a:cubicBezTo>
                    <a:pt x="414" y="1"/>
                    <a:pt x="317" y="19"/>
                    <a:pt x="238" y="19"/>
                  </a:cubicBezTo>
                  <a:cubicBezTo>
                    <a:pt x="238" y="137"/>
                    <a:pt x="278" y="217"/>
                    <a:pt x="357" y="335"/>
                  </a:cubicBezTo>
                  <a:cubicBezTo>
                    <a:pt x="476" y="534"/>
                    <a:pt x="634" y="692"/>
                    <a:pt x="832" y="890"/>
                  </a:cubicBezTo>
                  <a:lnTo>
                    <a:pt x="278" y="1326"/>
                  </a:lnTo>
                  <a:cubicBezTo>
                    <a:pt x="159" y="1445"/>
                    <a:pt x="0" y="1524"/>
                    <a:pt x="80" y="1722"/>
                  </a:cubicBezTo>
                  <a:cubicBezTo>
                    <a:pt x="135" y="1796"/>
                    <a:pt x="199" y="1826"/>
                    <a:pt x="267" y="1826"/>
                  </a:cubicBezTo>
                  <a:cubicBezTo>
                    <a:pt x="346" y="1826"/>
                    <a:pt x="430" y="1786"/>
                    <a:pt x="515" y="1722"/>
                  </a:cubicBezTo>
                  <a:cubicBezTo>
                    <a:pt x="713" y="1643"/>
                    <a:pt x="872" y="1524"/>
                    <a:pt x="1070" y="1365"/>
                  </a:cubicBezTo>
                  <a:cubicBezTo>
                    <a:pt x="1149" y="1563"/>
                    <a:pt x="1268" y="1762"/>
                    <a:pt x="1387" y="1960"/>
                  </a:cubicBezTo>
                  <a:cubicBezTo>
                    <a:pt x="1466" y="2039"/>
                    <a:pt x="1585" y="2078"/>
                    <a:pt x="1704" y="2118"/>
                  </a:cubicBezTo>
                  <a:cubicBezTo>
                    <a:pt x="1743" y="1999"/>
                    <a:pt x="1783" y="1880"/>
                    <a:pt x="1783" y="1762"/>
                  </a:cubicBezTo>
                  <a:cubicBezTo>
                    <a:pt x="1783" y="1682"/>
                    <a:pt x="1743" y="1603"/>
                    <a:pt x="1704" y="1524"/>
                  </a:cubicBezTo>
                  <a:cubicBezTo>
                    <a:pt x="1387" y="1247"/>
                    <a:pt x="1466" y="692"/>
                    <a:pt x="1862" y="534"/>
                  </a:cubicBezTo>
                  <a:cubicBezTo>
                    <a:pt x="1941" y="415"/>
                    <a:pt x="1941" y="296"/>
                    <a:pt x="1902" y="137"/>
                  </a:cubicBezTo>
                  <a:cubicBezTo>
                    <a:pt x="1873" y="80"/>
                    <a:pt x="1834" y="59"/>
                    <a:pt x="1791" y="59"/>
                  </a:cubicBezTo>
                  <a:cubicBezTo>
                    <a:pt x="1714" y="59"/>
                    <a:pt x="1621" y="126"/>
                    <a:pt x="1545" y="177"/>
                  </a:cubicBezTo>
                  <a:cubicBezTo>
                    <a:pt x="1426" y="296"/>
                    <a:pt x="1268" y="415"/>
                    <a:pt x="1149" y="534"/>
                  </a:cubicBezTo>
                  <a:cubicBezTo>
                    <a:pt x="991" y="335"/>
                    <a:pt x="793" y="177"/>
                    <a:pt x="594" y="19"/>
                  </a:cubicBezTo>
                  <a:cubicBezTo>
                    <a:pt x="568" y="5"/>
                    <a:pt x="533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412390" y="2529508"/>
              <a:ext cx="295132" cy="303276"/>
            </a:xfrm>
            <a:custGeom>
              <a:avLst/>
              <a:gdLst/>
              <a:ahLst/>
              <a:cxnLst/>
              <a:rect l="l" t="t" r="r" b="b"/>
              <a:pathLst>
                <a:path w="4596" h="4723" extrusionOk="0">
                  <a:moveTo>
                    <a:pt x="1103" y="1"/>
                  </a:moveTo>
                  <a:cubicBezTo>
                    <a:pt x="742" y="1"/>
                    <a:pt x="428" y="232"/>
                    <a:pt x="317" y="599"/>
                  </a:cubicBezTo>
                  <a:cubicBezTo>
                    <a:pt x="159" y="1035"/>
                    <a:pt x="80" y="1510"/>
                    <a:pt x="1" y="1946"/>
                  </a:cubicBezTo>
                  <a:cubicBezTo>
                    <a:pt x="1" y="2144"/>
                    <a:pt x="1" y="2382"/>
                    <a:pt x="238" y="2382"/>
                  </a:cubicBezTo>
                  <a:cubicBezTo>
                    <a:pt x="476" y="2382"/>
                    <a:pt x="397" y="2105"/>
                    <a:pt x="436" y="1946"/>
                  </a:cubicBezTo>
                  <a:cubicBezTo>
                    <a:pt x="476" y="1550"/>
                    <a:pt x="595" y="1154"/>
                    <a:pt x="714" y="758"/>
                  </a:cubicBezTo>
                  <a:cubicBezTo>
                    <a:pt x="793" y="599"/>
                    <a:pt x="951" y="481"/>
                    <a:pt x="1149" y="441"/>
                  </a:cubicBezTo>
                  <a:cubicBezTo>
                    <a:pt x="1170" y="438"/>
                    <a:pt x="1190" y="436"/>
                    <a:pt x="1210" y="436"/>
                  </a:cubicBezTo>
                  <a:cubicBezTo>
                    <a:pt x="1414" y="436"/>
                    <a:pt x="1552" y="617"/>
                    <a:pt x="1625" y="797"/>
                  </a:cubicBezTo>
                  <a:cubicBezTo>
                    <a:pt x="1625" y="877"/>
                    <a:pt x="1664" y="956"/>
                    <a:pt x="1664" y="1035"/>
                  </a:cubicBezTo>
                  <a:cubicBezTo>
                    <a:pt x="1704" y="1550"/>
                    <a:pt x="1744" y="2065"/>
                    <a:pt x="1783" y="2580"/>
                  </a:cubicBezTo>
                  <a:cubicBezTo>
                    <a:pt x="1783" y="3095"/>
                    <a:pt x="1783" y="3650"/>
                    <a:pt x="1783" y="4165"/>
                  </a:cubicBezTo>
                  <a:cubicBezTo>
                    <a:pt x="1783" y="4536"/>
                    <a:pt x="1928" y="4722"/>
                    <a:pt x="2187" y="4722"/>
                  </a:cubicBezTo>
                  <a:cubicBezTo>
                    <a:pt x="2287" y="4722"/>
                    <a:pt x="2404" y="4695"/>
                    <a:pt x="2536" y="4640"/>
                  </a:cubicBezTo>
                  <a:cubicBezTo>
                    <a:pt x="3090" y="4402"/>
                    <a:pt x="3645" y="4125"/>
                    <a:pt x="4199" y="3887"/>
                  </a:cubicBezTo>
                  <a:cubicBezTo>
                    <a:pt x="4477" y="3768"/>
                    <a:pt x="4596" y="3412"/>
                    <a:pt x="4398" y="3174"/>
                  </a:cubicBezTo>
                  <a:cubicBezTo>
                    <a:pt x="4318" y="2976"/>
                    <a:pt x="4160" y="2818"/>
                    <a:pt x="4041" y="2659"/>
                  </a:cubicBezTo>
                  <a:cubicBezTo>
                    <a:pt x="3962" y="2580"/>
                    <a:pt x="3803" y="2580"/>
                    <a:pt x="3685" y="2540"/>
                  </a:cubicBezTo>
                  <a:cubicBezTo>
                    <a:pt x="3645" y="2659"/>
                    <a:pt x="3645" y="2818"/>
                    <a:pt x="3685" y="2937"/>
                  </a:cubicBezTo>
                  <a:cubicBezTo>
                    <a:pt x="3764" y="3095"/>
                    <a:pt x="3883" y="3293"/>
                    <a:pt x="4001" y="3452"/>
                  </a:cubicBezTo>
                  <a:lnTo>
                    <a:pt x="2258" y="4244"/>
                  </a:lnTo>
                  <a:lnTo>
                    <a:pt x="2258" y="2659"/>
                  </a:lnTo>
                  <a:cubicBezTo>
                    <a:pt x="2258" y="1986"/>
                    <a:pt x="2179" y="1312"/>
                    <a:pt x="2021" y="679"/>
                  </a:cubicBezTo>
                  <a:cubicBezTo>
                    <a:pt x="1902" y="322"/>
                    <a:pt x="1585" y="45"/>
                    <a:pt x="1189" y="5"/>
                  </a:cubicBezTo>
                  <a:cubicBezTo>
                    <a:pt x="1160" y="2"/>
                    <a:pt x="113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39"/>
          <p:cNvGrpSpPr/>
          <p:nvPr/>
        </p:nvGrpSpPr>
        <p:grpSpPr>
          <a:xfrm>
            <a:off x="2260165" y="798143"/>
            <a:ext cx="301450" cy="226949"/>
            <a:chOff x="6530133" y="2132672"/>
            <a:chExt cx="567275" cy="427077"/>
          </a:xfrm>
        </p:grpSpPr>
        <p:sp>
          <p:nvSpPr>
            <p:cNvPr id="913" name="Google Shape;913;p39"/>
            <p:cNvSpPr/>
            <p:nvPr/>
          </p:nvSpPr>
          <p:spPr>
            <a:xfrm>
              <a:off x="6619132" y="2164778"/>
              <a:ext cx="478273" cy="363956"/>
            </a:xfrm>
            <a:custGeom>
              <a:avLst/>
              <a:gdLst/>
              <a:ahLst/>
              <a:cxnLst/>
              <a:rect l="l" t="t" r="r" b="b"/>
              <a:pathLst>
                <a:path w="7448" h="5668" extrusionOk="0">
                  <a:moveTo>
                    <a:pt x="1522" y="1"/>
                  </a:moveTo>
                  <a:cubicBezTo>
                    <a:pt x="1490" y="1"/>
                    <a:pt x="1459" y="1"/>
                    <a:pt x="1427" y="3"/>
                  </a:cubicBezTo>
                  <a:cubicBezTo>
                    <a:pt x="278" y="42"/>
                    <a:pt x="1" y="1310"/>
                    <a:pt x="278" y="2221"/>
                  </a:cubicBezTo>
                  <a:cubicBezTo>
                    <a:pt x="674" y="3409"/>
                    <a:pt x="1189" y="4558"/>
                    <a:pt x="1862" y="5628"/>
                  </a:cubicBezTo>
                  <a:cubicBezTo>
                    <a:pt x="1862" y="5628"/>
                    <a:pt x="1862" y="5667"/>
                    <a:pt x="1862" y="5667"/>
                  </a:cubicBezTo>
                  <a:cubicBezTo>
                    <a:pt x="3288" y="5548"/>
                    <a:pt x="4635" y="5073"/>
                    <a:pt x="5824" y="4281"/>
                  </a:cubicBezTo>
                  <a:cubicBezTo>
                    <a:pt x="6656" y="3726"/>
                    <a:pt x="7448" y="2419"/>
                    <a:pt x="6418" y="1587"/>
                  </a:cubicBezTo>
                  <a:cubicBezTo>
                    <a:pt x="6113" y="1330"/>
                    <a:pt x="5756" y="1230"/>
                    <a:pt x="5389" y="1230"/>
                  </a:cubicBezTo>
                  <a:cubicBezTo>
                    <a:pt x="4851" y="1230"/>
                    <a:pt x="4291" y="1447"/>
                    <a:pt x="3843" y="1706"/>
                  </a:cubicBezTo>
                  <a:cubicBezTo>
                    <a:pt x="3807" y="1720"/>
                    <a:pt x="3772" y="1727"/>
                    <a:pt x="3738" y="1727"/>
                  </a:cubicBezTo>
                  <a:cubicBezTo>
                    <a:pt x="3583" y="1727"/>
                    <a:pt x="3461" y="1591"/>
                    <a:pt x="3526" y="1429"/>
                  </a:cubicBezTo>
                  <a:lnTo>
                    <a:pt x="3526" y="1389"/>
                  </a:lnTo>
                  <a:cubicBezTo>
                    <a:pt x="3220" y="547"/>
                    <a:pt x="2433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6530133" y="2132672"/>
              <a:ext cx="567275" cy="427077"/>
            </a:xfrm>
            <a:custGeom>
              <a:avLst/>
              <a:gdLst/>
              <a:ahLst/>
              <a:cxnLst/>
              <a:rect l="l" t="t" r="r" b="b"/>
              <a:pathLst>
                <a:path w="8834" h="6651" extrusionOk="0">
                  <a:moveTo>
                    <a:pt x="2899" y="501"/>
                  </a:moveTo>
                  <a:cubicBezTo>
                    <a:pt x="3776" y="501"/>
                    <a:pt x="4566" y="1085"/>
                    <a:pt x="4873" y="1929"/>
                  </a:cubicBezTo>
                  <a:cubicBezTo>
                    <a:pt x="4810" y="2085"/>
                    <a:pt x="4945" y="2242"/>
                    <a:pt x="5103" y="2242"/>
                  </a:cubicBezTo>
                  <a:cubicBezTo>
                    <a:pt x="5144" y="2242"/>
                    <a:pt x="5188" y="2231"/>
                    <a:pt x="5229" y="2206"/>
                  </a:cubicBezTo>
                  <a:cubicBezTo>
                    <a:pt x="5677" y="1947"/>
                    <a:pt x="6223" y="1730"/>
                    <a:pt x="6758" y="1730"/>
                  </a:cubicBezTo>
                  <a:cubicBezTo>
                    <a:pt x="7123" y="1730"/>
                    <a:pt x="7483" y="1830"/>
                    <a:pt x="7804" y="2087"/>
                  </a:cubicBezTo>
                  <a:cubicBezTo>
                    <a:pt x="8834" y="2959"/>
                    <a:pt x="8042" y="4226"/>
                    <a:pt x="7210" y="4820"/>
                  </a:cubicBezTo>
                  <a:cubicBezTo>
                    <a:pt x="5982" y="5573"/>
                    <a:pt x="4635" y="6048"/>
                    <a:pt x="3248" y="6207"/>
                  </a:cubicBezTo>
                  <a:cubicBezTo>
                    <a:pt x="3248" y="6167"/>
                    <a:pt x="3248" y="6167"/>
                    <a:pt x="3248" y="6128"/>
                  </a:cubicBezTo>
                  <a:cubicBezTo>
                    <a:pt x="2575" y="5098"/>
                    <a:pt x="2020" y="3949"/>
                    <a:pt x="1664" y="2761"/>
                  </a:cubicBezTo>
                  <a:cubicBezTo>
                    <a:pt x="1387" y="1810"/>
                    <a:pt x="1624" y="542"/>
                    <a:pt x="2813" y="503"/>
                  </a:cubicBezTo>
                  <a:cubicBezTo>
                    <a:pt x="2841" y="501"/>
                    <a:pt x="2870" y="501"/>
                    <a:pt x="2899" y="501"/>
                  </a:cubicBezTo>
                  <a:close/>
                  <a:moveTo>
                    <a:pt x="2835" y="1"/>
                  </a:moveTo>
                  <a:cubicBezTo>
                    <a:pt x="2392" y="1"/>
                    <a:pt x="1956" y="140"/>
                    <a:pt x="1585" y="463"/>
                  </a:cubicBezTo>
                  <a:cubicBezTo>
                    <a:pt x="0" y="1889"/>
                    <a:pt x="2060" y="5058"/>
                    <a:pt x="2852" y="6365"/>
                  </a:cubicBezTo>
                  <a:cubicBezTo>
                    <a:pt x="2852" y="6405"/>
                    <a:pt x="2892" y="6445"/>
                    <a:pt x="2971" y="6445"/>
                  </a:cubicBezTo>
                  <a:cubicBezTo>
                    <a:pt x="2971" y="6547"/>
                    <a:pt x="3060" y="6650"/>
                    <a:pt x="3161" y="6650"/>
                  </a:cubicBezTo>
                  <a:cubicBezTo>
                    <a:pt x="3177" y="6650"/>
                    <a:pt x="3193" y="6648"/>
                    <a:pt x="3209" y="6643"/>
                  </a:cubicBezTo>
                  <a:cubicBezTo>
                    <a:pt x="5031" y="6405"/>
                    <a:pt x="8438" y="5652"/>
                    <a:pt x="8755" y="3355"/>
                  </a:cubicBezTo>
                  <a:cubicBezTo>
                    <a:pt x="8834" y="2562"/>
                    <a:pt x="8438" y="1810"/>
                    <a:pt x="7685" y="1493"/>
                  </a:cubicBezTo>
                  <a:cubicBezTo>
                    <a:pt x="7348" y="1341"/>
                    <a:pt x="6996" y="1268"/>
                    <a:pt x="6646" y="1268"/>
                  </a:cubicBezTo>
                  <a:cubicBezTo>
                    <a:pt x="6173" y="1268"/>
                    <a:pt x="5701" y="1401"/>
                    <a:pt x="5269" y="1651"/>
                  </a:cubicBezTo>
                  <a:cubicBezTo>
                    <a:pt x="4909" y="739"/>
                    <a:pt x="3856" y="1"/>
                    <a:pt x="2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9"/>
          <p:cNvGrpSpPr/>
          <p:nvPr/>
        </p:nvGrpSpPr>
        <p:grpSpPr>
          <a:xfrm>
            <a:off x="8148550" y="2529208"/>
            <a:ext cx="534334" cy="513328"/>
            <a:chOff x="7047366" y="2801445"/>
            <a:chExt cx="753220" cy="723609"/>
          </a:xfrm>
        </p:grpSpPr>
        <p:sp>
          <p:nvSpPr>
            <p:cNvPr id="916" name="Google Shape;916;p39"/>
            <p:cNvSpPr/>
            <p:nvPr/>
          </p:nvSpPr>
          <p:spPr>
            <a:xfrm>
              <a:off x="7105029" y="2834900"/>
              <a:ext cx="638554" cy="646170"/>
            </a:xfrm>
            <a:custGeom>
              <a:avLst/>
              <a:gdLst/>
              <a:ahLst/>
              <a:cxnLst/>
              <a:rect l="l" t="t" r="r" b="b"/>
              <a:pathLst>
                <a:path w="9944" h="10063" extrusionOk="0">
                  <a:moveTo>
                    <a:pt x="4794" y="2338"/>
                  </a:moveTo>
                  <a:cubicBezTo>
                    <a:pt x="4833" y="2377"/>
                    <a:pt x="4873" y="2417"/>
                    <a:pt x="4873" y="2496"/>
                  </a:cubicBezTo>
                  <a:cubicBezTo>
                    <a:pt x="4833" y="2575"/>
                    <a:pt x="4794" y="2655"/>
                    <a:pt x="4754" y="2773"/>
                  </a:cubicBezTo>
                  <a:cubicBezTo>
                    <a:pt x="4635" y="3011"/>
                    <a:pt x="4517" y="3288"/>
                    <a:pt x="4398" y="3566"/>
                  </a:cubicBezTo>
                  <a:cubicBezTo>
                    <a:pt x="4319" y="3645"/>
                    <a:pt x="4279" y="3724"/>
                    <a:pt x="4200" y="3803"/>
                  </a:cubicBezTo>
                  <a:lnTo>
                    <a:pt x="4081" y="3803"/>
                  </a:lnTo>
                  <a:cubicBezTo>
                    <a:pt x="4081" y="3645"/>
                    <a:pt x="4120" y="3486"/>
                    <a:pt x="4160" y="3368"/>
                  </a:cubicBezTo>
                  <a:lnTo>
                    <a:pt x="4160" y="3368"/>
                  </a:lnTo>
                  <a:lnTo>
                    <a:pt x="4120" y="3407"/>
                  </a:lnTo>
                  <a:cubicBezTo>
                    <a:pt x="4279" y="3090"/>
                    <a:pt x="4437" y="2773"/>
                    <a:pt x="4596" y="2456"/>
                  </a:cubicBezTo>
                  <a:cubicBezTo>
                    <a:pt x="4596" y="2417"/>
                    <a:pt x="4635" y="2417"/>
                    <a:pt x="4675" y="2377"/>
                  </a:cubicBezTo>
                  <a:cubicBezTo>
                    <a:pt x="4715" y="2338"/>
                    <a:pt x="4794" y="2338"/>
                    <a:pt x="4794" y="2338"/>
                  </a:cubicBezTo>
                  <a:close/>
                  <a:moveTo>
                    <a:pt x="1387" y="4001"/>
                  </a:moveTo>
                  <a:cubicBezTo>
                    <a:pt x="1506" y="4041"/>
                    <a:pt x="1665" y="4081"/>
                    <a:pt x="1783" y="4160"/>
                  </a:cubicBezTo>
                  <a:cubicBezTo>
                    <a:pt x="1863" y="4160"/>
                    <a:pt x="1863" y="4239"/>
                    <a:pt x="1902" y="4279"/>
                  </a:cubicBezTo>
                  <a:lnTo>
                    <a:pt x="1744" y="4358"/>
                  </a:lnTo>
                  <a:cubicBezTo>
                    <a:pt x="1585" y="4318"/>
                    <a:pt x="1466" y="4279"/>
                    <a:pt x="1308" y="4199"/>
                  </a:cubicBezTo>
                  <a:cubicBezTo>
                    <a:pt x="1268" y="4199"/>
                    <a:pt x="1268" y="4120"/>
                    <a:pt x="1229" y="4081"/>
                  </a:cubicBezTo>
                  <a:cubicBezTo>
                    <a:pt x="1229" y="4041"/>
                    <a:pt x="1348" y="4001"/>
                    <a:pt x="1387" y="4001"/>
                  </a:cubicBezTo>
                  <a:close/>
                  <a:moveTo>
                    <a:pt x="2536" y="4041"/>
                  </a:moveTo>
                  <a:lnTo>
                    <a:pt x="2536" y="4081"/>
                  </a:lnTo>
                  <a:cubicBezTo>
                    <a:pt x="2734" y="4081"/>
                    <a:pt x="2932" y="4120"/>
                    <a:pt x="3170" y="4160"/>
                  </a:cubicBezTo>
                  <a:lnTo>
                    <a:pt x="3922" y="4239"/>
                  </a:lnTo>
                  <a:cubicBezTo>
                    <a:pt x="3922" y="4279"/>
                    <a:pt x="3922" y="4318"/>
                    <a:pt x="3922" y="4318"/>
                  </a:cubicBezTo>
                  <a:cubicBezTo>
                    <a:pt x="3843" y="4358"/>
                    <a:pt x="3724" y="4437"/>
                    <a:pt x="3645" y="4437"/>
                  </a:cubicBezTo>
                  <a:cubicBezTo>
                    <a:pt x="3289" y="4437"/>
                    <a:pt x="2932" y="4397"/>
                    <a:pt x="2576" y="4358"/>
                  </a:cubicBezTo>
                  <a:cubicBezTo>
                    <a:pt x="2536" y="4358"/>
                    <a:pt x="2496" y="4318"/>
                    <a:pt x="2457" y="4318"/>
                  </a:cubicBezTo>
                  <a:cubicBezTo>
                    <a:pt x="2417" y="4279"/>
                    <a:pt x="2378" y="4239"/>
                    <a:pt x="2338" y="4199"/>
                  </a:cubicBezTo>
                  <a:cubicBezTo>
                    <a:pt x="2417" y="4120"/>
                    <a:pt x="2496" y="4041"/>
                    <a:pt x="2536" y="4041"/>
                  </a:cubicBezTo>
                  <a:close/>
                  <a:moveTo>
                    <a:pt x="7100" y="4512"/>
                  </a:moveTo>
                  <a:cubicBezTo>
                    <a:pt x="7112" y="4512"/>
                    <a:pt x="7122" y="4513"/>
                    <a:pt x="7131" y="4516"/>
                  </a:cubicBezTo>
                  <a:lnTo>
                    <a:pt x="7131" y="4556"/>
                  </a:lnTo>
                  <a:cubicBezTo>
                    <a:pt x="7131" y="4714"/>
                    <a:pt x="6893" y="4992"/>
                    <a:pt x="6735" y="4992"/>
                  </a:cubicBezTo>
                  <a:cubicBezTo>
                    <a:pt x="6695" y="4992"/>
                    <a:pt x="6616" y="4912"/>
                    <a:pt x="6616" y="4873"/>
                  </a:cubicBezTo>
                  <a:cubicBezTo>
                    <a:pt x="6616" y="4726"/>
                    <a:pt x="6955" y="4512"/>
                    <a:pt x="7100" y="4512"/>
                  </a:cubicBezTo>
                  <a:close/>
                  <a:moveTo>
                    <a:pt x="2338" y="4754"/>
                  </a:moveTo>
                  <a:cubicBezTo>
                    <a:pt x="2536" y="4794"/>
                    <a:pt x="2734" y="4833"/>
                    <a:pt x="2932" y="4873"/>
                  </a:cubicBezTo>
                  <a:cubicBezTo>
                    <a:pt x="2972" y="4873"/>
                    <a:pt x="3011" y="4952"/>
                    <a:pt x="3051" y="4992"/>
                  </a:cubicBezTo>
                  <a:cubicBezTo>
                    <a:pt x="3011" y="5031"/>
                    <a:pt x="2972" y="5071"/>
                    <a:pt x="2892" y="5071"/>
                  </a:cubicBezTo>
                  <a:cubicBezTo>
                    <a:pt x="2655" y="5031"/>
                    <a:pt x="2417" y="4992"/>
                    <a:pt x="2179" y="4992"/>
                  </a:cubicBezTo>
                  <a:lnTo>
                    <a:pt x="2140" y="4992"/>
                  </a:lnTo>
                  <a:cubicBezTo>
                    <a:pt x="2100" y="4992"/>
                    <a:pt x="2061" y="4992"/>
                    <a:pt x="1981" y="4952"/>
                  </a:cubicBezTo>
                  <a:cubicBezTo>
                    <a:pt x="1942" y="4952"/>
                    <a:pt x="1942" y="4873"/>
                    <a:pt x="1942" y="4873"/>
                  </a:cubicBezTo>
                  <a:cubicBezTo>
                    <a:pt x="1942" y="4794"/>
                    <a:pt x="1981" y="4794"/>
                    <a:pt x="2021" y="4754"/>
                  </a:cubicBezTo>
                  <a:close/>
                  <a:moveTo>
                    <a:pt x="8319" y="4477"/>
                  </a:moveTo>
                  <a:cubicBezTo>
                    <a:pt x="8319" y="4477"/>
                    <a:pt x="8359" y="4516"/>
                    <a:pt x="8359" y="4516"/>
                  </a:cubicBezTo>
                  <a:cubicBezTo>
                    <a:pt x="8319" y="4556"/>
                    <a:pt x="8280" y="4635"/>
                    <a:pt x="8240" y="4675"/>
                  </a:cubicBezTo>
                  <a:cubicBezTo>
                    <a:pt x="7923" y="4873"/>
                    <a:pt x="7646" y="5071"/>
                    <a:pt x="7369" y="5269"/>
                  </a:cubicBezTo>
                  <a:cubicBezTo>
                    <a:pt x="7250" y="5309"/>
                    <a:pt x="7171" y="5348"/>
                    <a:pt x="7052" y="5388"/>
                  </a:cubicBezTo>
                  <a:cubicBezTo>
                    <a:pt x="7012" y="5388"/>
                    <a:pt x="6973" y="5348"/>
                    <a:pt x="6933" y="5309"/>
                  </a:cubicBezTo>
                  <a:cubicBezTo>
                    <a:pt x="6933" y="5269"/>
                    <a:pt x="6933" y="5229"/>
                    <a:pt x="6973" y="5229"/>
                  </a:cubicBezTo>
                  <a:cubicBezTo>
                    <a:pt x="7329" y="4992"/>
                    <a:pt x="7646" y="4754"/>
                    <a:pt x="8002" y="4556"/>
                  </a:cubicBezTo>
                  <a:lnTo>
                    <a:pt x="8002" y="4596"/>
                  </a:lnTo>
                  <a:cubicBezTo>
                    <a:pt x="8121" y="4516"/>
                    <a:pt x="8201" y="4516"/>
                    <a:pt x="8319" y="4477"/>
                  </a:cubicBezTo>
                  <a:close/>
                  <a:moveTo>
                    <a:pt x="6260" y="6814"/>
                  </a:moveTo>
                  <a:cubicBezTo>
                    <a:pt x="6339" y="6814"/>
                    <a:pt x="6378" y="6853"/>
                    <a:pt x="6458" y="6893"/>
                  </a:cubicBezTo>
                  <a:cubicBezTo>
                    <a:pt x="6695" y="7091"/>
                    <a:pt x="6893" y="7329"/>
                    <a:pt x="7091" y="7606"/>
                  </a:cubicBezTo>
                  <a:lnTo>
                    <a:pt x="7052" y="7646"/>
                  </a:lnTo>
                  <a:cubicBezTo>
                    <a:pt x="6973" y="7606"/>
                    <a:pt x="6893" y="7566"/>
                    <a:pt x="6814" y="7527"/>
                  </a:cubicBezTo>
                  <a:cubicBezTo>
                    <a:pt x="6774" y="7527"/>
                    <a:pt x="6774" y="7487"/>
                    <a:pt x="6735" y="7487"/>
                  </a:cubicBezTo>
                  <a:cubicBezTo>
                    <a:pt x="6537" y="7329"/>
                    <a:pt x="6378" y="7131"/>
                    <a:pt x="6180" y="6933"/>
                  </a:cubicBezTo>
                  <a:cubicBezTo>
                    <a:pt x="6148" y="6900"/>
                    <a:pt x="6142" y="6868"/>
                    <a:pt x="6163" y="6835"/>
                  </a:cubicBezTo>
                  <a:lnTo>
                    <a:pt x="6163" y="6835"/>
                  </a:lnTo>
                  <a:cubicBezTo>
                    <a:pt x="6195" y="6814"/>
                    <a:pt x="6227" y="6814"/>
                    <a:pt x="6260" y="6814"/>
                  </a:cubicBezTo>
                  <a:close/>
                  <a:moveTo>
                    <a:pt x="5269" y="6853"/>
                  </a:moveTo>
                  <a:cubicBezTo>
                    <a:pt x="5626" y="7091"/>
                    <a:pt x="5903" y="7368"/>
                    <a:pt x="6180" y="7725"/>
                  </a:cubicBezTo>
                  <a:lnTo>
                    <a:pt x="6101" y="7804"/>
                  </a:lnTo>
                  <a:cubicBezTo>
                    <a:pt x="5982" y="7725"/>
                    <a:pt x="5863" y="7646"/>
                    <a:pt x="5745" y="7566"/>
                  </a:cubicBezTo>
                  <a:cubicBezTo>
                    <a:pt x="5507" y="7408"/>
                    <a:pt x="5309" y="7210"/>
                    <a:pt x="5111" y="7012"/>
                  </a:cubicBezTo>
                  <a:cubicBezTo>
                    <a:pt x="5111" y="6972"/>
                    <a:pt x="5071" y="6933"/>
                    <a:pt x="5111" y="6893"/>
                  </a:cubicBezTo>
                  <a:cubicBezTo>
                    <a:pt x="5111" y="6893"/>
                    <a:pt x="5190" y="6853"/>
                    <a:pt x="5230" y="6853"/>
                  </a:cubicBezTo>
                  <a:close/>
                  <a:moveTo>
                    <a:pt x="6616" y="7923"/>
                  </a:moveTo>
                  <a:cubicBezTo>
                    <a:pt x="6695" y="7923"/>
                    <a:pt x="6735" y="7963"/>
                    <a:pt x="6735" y="8002"/>
                  </a:cubicBezTo>
                  <a:cubicBezTo>
                    <a:pt x="6893" y="8161"/>
                    <a:pt x="7052" y="8359"/>
                    <a:pt x="7210" y="8557"/>
                  </a:cubicBezTo>
                  <a:cubicBezTo>
                    <a:pt x="7210" y="8557"/>
                    <a:pt x="7250" y="8596"/>
                    <a:pt x="7289" y="8676"/>
                  </a:cubicBezTo>
                  <a:cubicBezTo>
                    <a:pt x="7226" y="8676"/>
                    <a:pt x="7188" y="8726"/>
                    <a:pt x="7155" y="8726"/>
                  </a:cubicBezTo>
                  <a:cubicBezTo>
                    <a:pt x="7147" y="8726"/>
                    <a:pt x="7139" y="8723"/>
                    <a:pt x="7131" y="8715"/>
                  </a:cubicBezTo>
                  <a:cubicBezTo>
                    <a:pt x="7052" y="8676"/>
                    <a:pt x="6973" y="8636"/>
                    <a:pt x="6893" y="8596"/>
                  </a:cubicBezTo>
                  <a:lnTo>
                    <a:pt x="6854" y="8557"/>
                  </a:lnTo>
                  <a:cubicBezTo>
                    <a:pt x="6695" y="8398"/>
                    <a:pt x="6576" y="8240"/>
                    <a:pt x="6458" y="8081"/>
                  </a:cubicBezTo>
                  <a:cubicBezTo>
                    <a:pt x="6458" y="8042"/>
                    <a:pt x="6458" y="7963"/>
                    <a:pt x="6458" y="7923"/>
                  </a:cubicBezTo>
                  <a:close/>
                  <a:moveTo>
                    <a:pt x="5230" y="0"/>
                  </a:moveTo>
                  <a:cubicBezTo>
                    <a:pt x="5150" y="199"/>
                    <a:pt x="5111" y="357"/>
                    <a:pt x="5032" y="515"/>
                  </a:cubicBezTo>
                  <a:cubicBezTo>
                    <a:pt x="4596" y="1387"/>
                    <a:pt x="4160" y="2258"/>
                    <a:pt x="3724" y="3130"/>
                  </a:cubicBezTo>
                  <a:cubicBezTo>
                    <a:pt x="3645" y="3288"/>
                    <a:pt x="3526" y="3447"/>
                    <a:pt x="3407" y="3605"/>
                  </a:cubicBezTo>
                  <a:cubicBezTo>
                    <a:pt x="3289" y="3684"/>
                    <a:pt x="3209" y="3724"/>
                    <a:pt x="3091" y="3724"/>
                  </a:cubicBezTo>
                  <a:cubicBezTo>
                    <a:pt x="2615" y="3724"/>
                    <a:pt x="2179" y="3645"/>
                    <a:pt x="1744" y="3605"/>
                  </a:cubicBezTo>
                  <a:cubicBezTo>
                    <a:pt x="1150" y="3566"/>
                    <a:pt x="595" y="3526"/>
                    <a:pt x="1" y="3486"/>
                  </a:cubicBezTo>
                  <a:lnTo>
                    <a:pt x="1" y="3566"/>
                  </a:lnTo>
                  <a:cubicBezTo>
                    <a:pt x="40" y="3605"/>
                    <a:pt x="80" y="3645"/>
                    <a:pt x="120" y="3684"/>
                  </a:cubicBezTo>
                  <a:cubicBezTo>
                    <a:pt x="714" y="4437"/>
                    <a:pt x="1387" y="5110"/>
                    <a:pt x="2140" y="5665"/>
                  </a:cubicBezTo>
                  <a:cubicBezTo>
                    <a:pt x="2219" y="5705"/>
                    <a:pt x="2259" y="5784"/>
                    <a:pt x="2298" y="5824"/>
                  </a:cubicBezTo>
                  <a:lnTo>
                    <a:pt x="2378" y="5824"/>
                  </a:lnTo>
                  <a:cubicBezTo>
                    <a:pt x="2378" y="5982"/>
                    <a:pt x="2378" y="6101"/>
                    <a:pt x="2338" y="6259"/>
                  </a:cubicBezTo>
                  <a:cubicBezTo>
                    <a:pt x="2259" y="6814"/>
                    <a:pt x="2100" y="7368"/>
                    <a:pt x="1863" y="7883"/>
                  </a:cubicBezTo>
                  <a:cubicBezTo>
                    <a:pt x="1625" y="8517"/>
                    <a:pt x="1348" y="9191"/>
                    <a:pt x="1110" y="9824"/>
                  </a:cubicBezTo>
                  <a:cubicBezTo>
                    <a:pt x="1110" y="9904"/>
                    <a:pt x="1070" y="9983"/>
                    <a:pt x="1070" y="10022"/>
                  </a:cubicBezTo>
                  <a:lnTo>
                    <a:pt x="1110" y="10062"/>
                  </a:lnTo>
                  <a:cubicBezTo>
                    <a:pt x="1427" y="9824"/>
                    <a:pt x="1783" y="9587"/>
                    <a:pt x="2061" y="9349"/>
                  </a:cubicBezTo>
                  <a:cubicBezTo>
                    <a:pt x="2774" y="8676"/>
                    <a:pt x="3487" y="8042"/>
                    <a:pt x="4200" y="7368"/>
                  </a:cubicBezTo>
                  <a:cubicBezTo>
                    <a:pt x="4239" y="7289"/>
                    <a:pt x="4319" y="7210"/>
                    <a:pt x="4437" y="7170"/>
                  </a:cubicBezTo>
                  <a:cubicBezTo>
                    <a:pt x="4477" y="7091"/>
                    <a:pt x="4556" y="7091"/>
                    <a:pt x="4635" y="7091"/>
                  </a:cubicBezTo>
                  <a:cubicBezTo>
                    <a:pt x="4675" y="7091"/>
                    <a:pt x="4715" y="7210"/>
                    <a:pt x="4715" y="7289"/>
                  </a:cubicBezTo>
                  <a:lnTo>
                    <a:pt x="4675" y="7329"/>
                  </a:lnTo>
                  <a:cubicBezTo>
                    <a:pt x="5190" y="7725"/>
                    <a:pt x="5665" y="8161"/>
                    <a:pt x="6220" y="8596"/>
                  </a:cubicBezTo>
                  <a:cubicBezTo>
                    <a:pt x="6339" y="8676"/>
                    <a:pt x="6418" y="8755"/>
                    <a:pt x="6497" y="8834"/>
                  </a:cubicBezTo>
                  <a:cubicBezTo>
                    <a:pt x="6933" y="9191"/>
                    <a:pt x="7448" y="9468"/>
                    <a:pt x="7963" y="9626"/>
                  </a:cubicBezTo>
                  <a:cubicBezTo>
                    <a:pt x="7963" y="9428"/>
                    <a:pt x="7923" y="9270"/>
                    <a:pt x="7884" y="9111"/>
                  </a:cubicBezTo>
                  <a:cubicBezTo>
                    <a:pt x="7804" y="8557"/>
                    <a:pt x="7646" y="8002"/>
                    <a:pt x="7488" y="7487"/>
                  </a:cubicBezTo>
                  <a:cubicBezTo>
                    <a:pt x="7369" y="7170"/>
                    <a:pt x="7210" y="6853"/>
                    <a:pt x="7091" y="6537"/>
                  </a:cubicBezTo>
                  <a:cubicBezTo>
                    <a:pt x="6933" y="6140"/>
                    <a:pt x="6933" y="6061"/>
                    <a:pt x="7369" y="5784"/>
                  </a:cubicBezTo>
                  <a:cubicBezTo>
                    <a:pt x="7488" y="5705"/>
                    <a:pt x="7646" y="5625"/>
                    <a:pt x="7765" y="5546"/>
                  </a:cubicBezTo>
                  <a:cubicBezTo>
                    <a:pt x="8478" y="5031"/>
                    <a:pt x="9191" y="4477"/>
                    <a:pt x="9864" y="3843"/>
                  </a:cubicBezTo>
                  <a:lnTo>
                    <a:pt x="9943" y="3724"/>
                  </a:lnTo>
                  <a:cubicBezTo>
                    <a:pt x="9706" y="3684"/>
                    <a:pt x="9508" y="3645"/>
                    <a:pt x="9310" y="3645"/>
                  </a:cubicBezTo>
                  <a:cubicBezTo>
                    <a:pt x="8597" y="3566"/>
                    <a:pt x="7923" y="3526"/>
                    <a:pt x="7250" y="3486"/>
                  </a:cubicBezTo>
                  <a:cubicBezTo>
                    <a:pt x="6933" y="3447"/>
                    <a:pt x="6616" y="3407"/>
                    <a:pt x="6299" y="3328"/>
                  </a:cubicBezTo>
                  <a:cubicBezTo>
                    <a:pt x="6220" y="3328"/>
                    <a:pt x="6141" y="3249"/>
                    <a:pt x="6101" y="3169"/>
                  </a:cubicBezTo>
                  <a:cubicBezTo>
                    <a:pt x="5943" y="2694"/>
                    <a:pt x="5784" y="2179"/>
                    <a:pt x="5626" y="1704"/>
                  </a:cubicBezTo>
                  <a:cubicBezTo>
                    <a:pt x="5507" y="1189"/>
                    <a:pt x="5388" y="595"/>
                    <a:pt x="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7082169" y="2801445"/>
              <a:ext cx="694485" cy="669929"/>
            </a:xfrm>
            <a:custGeom>
              <a:avLst/>
              <a:gdLst/>
              <a:ahLst/>
              <a:cxnLst/>
              <a:rect l="l" t="t" r="r" b="b"/>
              <a:pathLst>
                <a:path w="10815" h="10433" extrusionOk="0">
                  <a:moveTo>
                    <a:pt x="5617" y="0"/>
                  </a:moveTo>
                  <a:cubicBezTo>
                    <a:pt x="5498" y="0"/>
                    <a:pt x="5462" y="134"/>
                    <a:pt x="5427" y="205"/>
                  </a:cubicBezTo>
                  <a:cubicBezTo>
                    <a:pt x="5071" y="918"/>
                    <a:pt x="4754" y="1591"/>
                    <a:pt x="4437" y="2304"/>
                  </a:cubicBezTo>
                  <a:cubicBezTo>
                    <a:pt x="4160" y="2779"/>
                    <a:pt x="3882" y="3334"/>
                    <a:pt x="3645" y="3849"/>
                  </a:cubicBezTo>
                  <a:cubicBezTo>
                    <a:pt x="3565" y="3968"/>
                    <a:pt x="3486" y="3968"/>
                    <a:pt x="3367" y="3968"/>
                  </a:cubicBezTo>
                  <a:cubicBezTo>
                    <a:pt x="2734" y="3889"/>
                    <a:pt x="2100" y="3809"/>
                    <a:pt x="1466" y="3770"/>
                  </a:cubicBezTo>
                  <a:lnTo>
                    <a:pt x="317" y="3770"/>
                  </a:lnTo>
                  <a:cubicBezTo>
                    <a:pt x="80" y="3770"/>
                    <a:pt x="0" y="3928"/>
                    <a:pt x="80" y="4166"/>
                  </a:cubicBezTo>
                  <a:cubicBezTo>
                    <a:pt x="119" y="4245"/>
                    <a:pt x="159" y="4324"/>
                    <a:pt x="198" y="4364"/>
                  </a:cubicBezTo>
                  <a:cubicBezTo>
                    <a:pt x="357" y="4522"/>
                    <a:pt x="476" y="4720"/>
                    <a:pt x="634" y="4879"/>
                  </a:cubicBezTo>
                  <a:cubicBezTo>
                    <a:pt x="1109" y="5433"/>
                    <a:pt x="1664" y="5948"/>
                    <a:pt x="2258" y="6384"/>
                  </a:cubicBezTo>
                  <a:lnTo>
                    <a:pt x="2298" y="6384"/>
                  </a:lnTo>
                  <a:lnTo>
                    <a:pt x="2258" y="6345"/>
                  </a:lnTo>
                  <a:lnTo>
                    <a:pt x="2654" y="6345"/>
                  </a:lnTo>
                  <a:cubicBezTo>
                    <a:pt x="2615" y="6265"/>
                    <a:pt x="2575" y="6226"/>
                    <a:pt x="2496" y="6186"/>
                  </a:cubicBezTo>
                  <a:cubicBezTo>
                    <a:pt x="1743" y="5592"/>
                    <a:pt x="1070" y="4958"/>
                    <a:pt x="476" y="4205"/>
                  </a:cubicBezTo>
                  <a:cubicBezTo>
                    <a:pt x="436" y="4166"/>
                    <a:pt x="396" y="4087"/>
                    <a:pt x="357" y="4047"/>
                  </a:cubicBezTo>
                  <a:lnTo>
                    <a:pt x="357" y="4007"/>
                  </a:lnTo>
                  <a:cubicBezTo>
                    <a:pt x="951" y="4047"/>
                    <a:pt x="1506" y="4087"/>
                    <a:pt x="2100" y="4126"/>
                  </a:cubicBezTo>
                  <a:cubicBezTo>
                    <a:pt x="2535" y="4126"/>
                    <a:pt x="2971" y="4205"/>
                    <a:pt x="3447" y="4205"/>
                  </a:cubicBezTo>
                  <a:cubicBezTo>
                    <a:pt x="3478" y="4216"/>
                    <a:pt x="3507" y="4221"/>
                    <a:pt x="3535" y="4221"/>
                  </a:cubicBezTo>
                  <a:cubicBezTo>
                    <a:pt x="3611" y="4221"/>
                    <a:pt x="3676" y="4184"/>
                    <a:pt x="3763" y="4126"/>
                  </a:cubicBezTo>
                  <a:cubicBezTo>
                    <a:pt x="3882" y="3968"/>
                    <a:pt x="4001" y="3809"/>
                    <a:pt x="4080" y="3611"/>
                  </a:cubicBezTo>
                  <a:cubicBezTo>
                    <a:pt x="4516" y="2740"/>
                    <a:pt x="4952" y="1868"/>
                    <a:pt x="5388" y="997"/>
                  </a:cubicBezTo>
                  <a:cubicBezTo>
                    <a:pt x="5467" y="838"/>
                    <a:pt x="5506" y="680"/>
                    <a:pt x="5586" y="521"/>
                  </a:cubicBezTo>
                  <a:cubicBezTo>
                    <a:pt x="5744" y="1076"/>
                    <a:pt x="5863" y="1631"/>
                    <a:pt x="5982" y="2185"/>
                  </a:cubicBezTo>
                  <a:cubicBezTo>
                    <a:pt x="6140" y="2740"/>
                    <a:pt x="6299" y="3215"/>
                    <a:pt x="6457" y="3690"/>
                  </a:cubicBezTo>
                  <a:cubicBezTo>
                    <a:pt x="6497" y="3770"/>
                    <a:pt x="6576" y="3849"/>
                    <a:pt x="6655" y="3889"/>
                  </a:cubicBezTo>
                  <a:cubicBezTo>
                    <a:pt x="6972" y="3928"/>
                    <a:pt x="7289" y="3968"/>
                    <a:pt x="7606" y="4007"/>
                  </a:cubicBezTo>
                  <a:cubicBezTo>
                    <a:pt x="8279" y="4087"/>
                    <a:pt x="8953" y="4126"/>
                    <a:pt x="9666" y="4166"/>
                  </a:cubicBezTo>
                  <a:cubicBezTo>
                    <a:pt x="9864" y="4166"/>
                    <a:pt x="10062" y="4205"/>
                    <a:pt x="10299" y="4245"/>
                  </a:cubicBezTo>
                  <a:lnTo>
                    <a:pt x="10220" y="4364"/>
                  </a:lnTo>
                  <a:cubicBezTo>
                    <a:pt x="9547" y="4998"/>
                    <a:pt x="8834" y="5552"/>
                    <a:pt x="8121" y="6107"/>
                  </a:cubicBezTo>
                  <a:cubicBezTo>
                    <a:pt x="8002" y="6186"/>
                    <a:pt x="7844" y="6265"/>
                    <a:pt x="7725" y="6345"/>
                  </a:cubicBezTo>
                  <a:cubicBezTo>
                    <a:pt x="7289" y="6582"/>
                    <a:pt x="7289" y="6701"/>
                    <a:pt x="7447" y="7097"/>
                  </a:cubicBezTo>
                  <a:cubicBezTo>
                    <a:pt x="7566" y="7374"/>
                    <a:pt x="7725" y="7691"/>
                    <a:pt x="7844" y="8008"/>
                  </a:cubicBezTo>
                  <a:cubicBezTo>
                    <a:pt x="8042" y="8523"/>
                    <a:pt x="8160" y="9078"/>
                    <a:pt x="8279" y="9632"/>
                  </a:cubicBezTo>
                  <a:cubicBezTo>
                    <a:pt x="8319" y="9791"/>
                    <a:pt x="8319" y="9949"/>
                    <a:pt x="8358" y="10147"/>
                  </a:cubicBezTo>
                  <a:cubicBezTo>
                    <a:pt x="7804" y="9989"/>
                    <a:pt x="7329" y="9712"/>
                    <a:pt x="6893" y="9355"/>
                  </a:cubicBezTo>
                  <a:cubicBezTo>
                    <a:pt x="6814" y="9276"/>
                    <a:pt x="6734" y="9197"/>
                    <a:pt x="6616" y="9117"/>
                  </a:cubicBezTo>
                  <a:cubicBezTo>
                    <a:pt x="6101" y="8721"/>
                    <a:pt x="5586" y="8286"/>
                    <a:pt x="5110" y="7850"/>
                  </a:cubicBezTo>
                  <a:lnTo>
                    <a:pt x="4952" y="7969"/>
                  </a:lnTo>
                  <a:cubicBezTo>
                    <a:pt x="5110" y="8167"/>
                    <a:pt x="5308" y="8365"/>
                    <a:pt x="5506" y="8563"/>
                  </a:cubicBezTo>
                  <a:cubicBezTo>
                    <a:pt x="6021" y="9038"/>
                    <a:pt x="6576" y="9474"/>
                    <a:pt x="7130" y="9870"/>
                  </a:cubicBezTo>
                  <a:cubicBezTo>
                    <a:pt x="7447" y="10147"/>
                    <a:pt x="7804" y="10306"/>
                    <a:pt x="8200" y="10425"/>
                  </a:cubicBezTo>
                  <a:cubicBezTo>
                    <a:pt x="8240" y="10430"/>
                    <a:pt x="8276" y="10432"/>
                    <a:pt x="8310" y="10432"/>
                  </a:cubicBezTo>
                  <a:cubicBezTo>
                    <a:pt x="8545" y="10432"/>
                    <a:pt x="8636" y="10311"/>
                    <a:pt x="8636" y="10068"/>
                  </a:cubicBezTo>
                  <a:cubicBezTo>
                    <a:pt x="8636" y="9989"/>
                    <a:pt x="8636" y="9870"/>
                    <a:pt x="8636" y="9791"/>
                  </a:cubicBezTo>
                  <a:cubicBezTo>
                    <a:pt x="8477" y="8721"/>
                    <a:pt x="8121" y="7691"/>
                    <a:pt x="7645" y="6701"/>
                  </a:cubicBezTo>
                  <a:cubicBezTo>
                    <a:pt x="7844" y="6622"/>
                    <a:pt x="8042" y="6503"/>
                    <a:pt x="8200" y="6384"/>
                  </a:cubicBezTo>
                  <a:cubicBezTo>
                    <a:pt x="8834" y="5909"/>
                    <a:pt x="9428" y="5433"/>
                    <a:pt x="10062" y="4918"/>
                  </a:cubicBezTo>
                  <a:cubicBezTo>
                    <a:pt x="10260" y="4720"/>
                    <a:pt x="10498" y="4522"/>
                    <a:pt x="10696" y="4324"/>
                  </a:cubicBezTo>
                  <a:cubicBezTo>
                    <a:pt x="10735" y="4285"/>
                    <a:pt x="10814" y="4166"/>
                    <a:pt x="10814" y="4126"/>
                  </a:cubicBezTo>
                  <a:cubicBezTo>
                    <a:pt x="10775" y="4047"/>
                    <a:pt x="10696" y="4007"/>
                    <a:pt x="10616" y="4007"/>
                  </a:cubicBezTo>
                  <a:cubicBezTo>
                    <a:pt x="10101" y="3928"/>
                    <a:pt x="9586" y="3849"/>
                    <a:pt x="9032" y="3809"/>
                  </a:cubicBezTo>
                  <a:cubicBezTo>
                    <a:pt x="8279" y="3730"/>
                    <a:pt x="7566" y="3690"/>
                    <a:pt x="6774" y="3651"/>
                  </a:cubicBezTo>
                  <a:cubicBezTo>
                    <a:pt x="6695" y="3453"/>
                    <a:pt x="6576" y="3215"/>
                    <a:pt x="6536" y="2977"/>
                  </a:cubicBezTo>
                  <a:cubicBezTo>
                    <a:pt x="6299" y="2066"/>
                    <a:pt x="6101" y="1155"/>
                    <a:pt x="5863" y="244"/>
                  </a:cubicBezTo>
                  <a:cubicBezTo>
                    <a:pt x="5823" y="165"/>
                    <a:pt x="5744" y="46"/>
                    <a:pt x="5665" y="7"/>
                  </a:cubicBezTo>
                  <a:cubicBezTo>
                    <a:pt x="5648" y="2"/>
                    <a:pt x="5632" y="0"/>
                    <a:pt x="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7550152" y="3119810"/>
              <a:ext cx="91635" cy="58562"/>
            </a:xfrm>
            <a:custGeom>
              <a:avLst/>
              <a:gdLst/>
              <a:ahLst/>
              <a:cxnLst/>
              <a:rect l="l" t="t" r="r" b="b"/>
              <a:pathLst>
                <a:path w="1427" h="912" extrusionOk="0">
                  <a:moveTo>
                    <a:pt x="1387" y="0"/>
                  </a:moveTo>
                  <a:cubicBezTo>
                    <a:pt x="1269" y="40"/>
                    <a:pt x="1150" y="79"/>
                    <a:pt x="1070" y="119"/>
                  </a:cubicBezTo>
                  <a:cubicBezTo>
                    <a:pt x="714" y="317"/>
                    <a:pt x="397" y="555"/>
                    <a:pt x="41" y="753"/>
                  </a:cubicBezTo>
                  <a:cubicBezTo>
                    <a:pt x="1" y="792"/>
                    <a:pt x="1" y="832"/>
                    <a:pt x="1" y="872"/>
                  </a:cubicBezTo>
                  <a:cubicBezTo>
                    <a:pt x="41" y="911"/>
                    <a:pt x="80" y="911"/>
                    <a:pt x="120" y="911"/>
                  </a:cubicBezTo>
                  <a:cubicBezTo>
                    <a:pt x="199" y="911"/>
                    <a:pt x="318" y="872"/>
                    <a:pt x="437" y="832"/>
                  </a:cubicBezTo>
                  <a:cubicBezTo>
                    <a:pt x="714" y="634"/>
                    <a:pt x="991" y="436"/>
                    <a:pt x="1308" y="238"/>
                  </a:cubicBezTo>
                  <a:cubicBezTo>
                    <a:pt x="1348" y="198"/>
                    <a:pt x="1387" y="119"/>
                    <a:pt x="1427" y="79"/>
                  </a:cubicBezTo>
                  <a:cubicBezTo>
                    <a:pt x="1427" y="40"/>
                    <a:pt x="1387" y="4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7519650" y="3343590"/>
              <a:ext cx="53491" cy="50985"/>
            </a:xfrm>
            <a:custGeom>
              <a:avLst/>
              <a:gdLst/>
              <a:ahLst/>
              <a:cxnLst/>
              <a:rect l="l" t="t" r="r" b="b"/>
              <a:pathLst>
                <a:path w="833" h="794" extrusionOk="0">
                  <a:moveTo>
                    <a:pt x="1" y="1"/>
                  </a:moveTo>
                  <a:lnTo>
                    <a:pt x="1" y="159"/>
                  </a:lnTo>
                  <a:cubicBezTo>
                    <a:pt x="119" y="318"/>
                    <a:pt x="238" y="476"/>
                    <a:pt x="357" y="595"/>
                  </a:cubicBezTo>
                  <a:lnTo>
                    <a:pt x="436" y="674"/>
                  </a:lnTo>
                  <a:cubicBezTo>
                    <a:pt x="516" y="714"/>
                    <a:pt x="555" y="754"/>
                    <a:pt x="634" y="793"/>
                  </a:cubicBezTo>
                  <a:cubicBezTo>
                    <a:pt x="674" y="793"/>
                    <a:pt x="753" y="793"/>
                    <a:pt x="832" y="754"/>
                  </a:cubicBezTo>
                  <a:cubicBezTo>
                    <a:pt x="753" y="674"/>
                    <a:pt x="753" y="635"/>
                    <a:pt x="714" y="595"/>
                  </a:cubicBezTo>
                  <a:cubicBezTo>
                    <a:pt x="555" y="437"/>
                    <a:pt x="436" y="239"/>
                    <a:pt x="278" y="80"/>
                  </a:cubicBezTo>
                  <a:cubicBezTo>
                    <a:pt x="238" y="41"/>
                    <a:pt x="199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7529860" y="3124561"/>
              <a:ext cx="33071" cy="30886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484" y="1"/>
                  </a:moveTo>
                  <a:cubicBezTo>
                    <a:pt x="339" y="1"/>
                    <a:pt x="0" y="212"/>
                    <a:pt x="0" y="322"/>
                  </a:cubicBezTo>
                  <a:cubicBezTo>
                    <a:pt x="0" y="401"/>
                    <a:pt x="79" y="441"/>
                    <a:pt x="119" y="481"/>
                  </a:cubicBezTo>
                  <a:cubicBezTo>
                    <a:pt x="277" y="481"/>
                    <a:pt x="515" y="203"/>
                    <a:pt x="515" y="5"/>
                  </a:cubicBezTo>
                  <a:cubicBezTo>
                    <a:pt x="506" y="2"/>
                    <a:pt x="495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7499295" y="3269874"/>
              <a:ext cx="61133" cy="55993"/>
            </a:xfrm>
            <a:custGeom>
              <a:avLst/>
              <a:gdLst/>
              <a:ahLst/>
              <a:cxnLst/>
              <a:rect l="l" t="t" r="r" b="b"/>
              <a:pathLst>
                <a:path w="952" h="872" extrusionOk="0">
                  <a:moveTo>
                    <a:pt x="120" y="0"/>
                  </a:moveTo>
                  <a:cubicBezTo>
                    <a:pt x="80" y="0"/>
                    <a:pt x="40" y="0"/>
                    <a:pt x="1" y="40"/>
                  </a:cubicBezTo>
                  <a:cubicBezTo>
                    <a:pt x="1" y="79"/>
                    <a:pt x="1" y="119"/>
                    <a:pt x="1" y="159"/>
                  </a:cubicBezTo>
                  <a:cubicBezTo>
                    <a:pt x="238" y="357"/>
                    <a:pt x="397" y="555"/>
                    <a:pt x="595" y="753"/>
                  </a:cubicBezTo>
                  <a:cubicBezTo>
                    <a:pt x="634" y="753"/>
                    <a:pt x="634" y="753"/>
                    <a:pt x="674" y="792"/>
                  </a:cubicBezTo>
                  <a:cubicBezTo>
                    <a:pt x="753" y="832"/>
                    <a:pt x="833" y="832"/>
                    <a:pt x="912" y="872"/>
                  </a:cubicBezTo>
                  <a:lnTo>
                    <a:pt x="951" y="792"/>
                  </a:lnTo>
                  <a:cubicBezTo>
                    <a:pt x="753" y="515"/>
                    <a:pt x="555" y="278"/>
                    <a:pt x="318" y="79"/>
                  </a:cubicBezTo>
                  <a:cubicBezTo>
                    <a:pt x="238" y="40"/>
                    <a:pt x="19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7430652" y="3273791"/>
              <a:ext cx="71279" cy="59718"/>
            </a:xfrm>
            <a:custGeom>
              <a:avLst/>
              <a:gdLst/>
              <a:ahLst/>
              <a:cxnLst/>
              <a:rect l="l" t="t" r="r" b="b"/>
              <a:pathLst>
                <a:path w="1110" h="930" extrusionOk="0">
                  <a:moveTo>
                    <a:pt x="179" y="1"/>
                  </a:moveTo>
                  <a:cubicBezTo>
                    <a:pt x="167" y="1"/>
                    <a:pt x="159" y="5"/>
                    <a:pt x="159" y="18"/>
                  </a:cubicBezTo>
                  <a:cubicBezTo>
                    <a:pt x="159" y="18"/>
                    <a:pt x="40" y="18"/>
                    <a:pt x="40" y="58"/>
                  </a:cubicBezTo>
                  <a:cubicBezTo>
                    <a:pt x="0" y="98"/>
                    <a:pt x="40" y="177"/>
                    <a:pt x="79" y="217"/>
                  </a:cubicBezTo>
                  <a:cubicBezTo>
                    <a:pt x="277" y="375"/>
                    <a:pt x="476" y="573"/>
                    <a:pt x="674" y="731"/>
                  </a:cubicBezTo>
                  <a:cubicBezTo>
                    <a:pt x="792" y="811"/>
                    <a:pt x="911" y="890"/>
                    <a:pt x="1070" y="930"/>
                  </a:cubicBezTo>
                  <a:lnTo>
                    <a:pt x="1109" y="890"/>
                  </a:lnTo>
                  <a:cubicBezTo>
                    <a:pt x="872" y="533"/>
                    <a:pt x="555" y="256"/>
                    <a:pt x="238" y="18"/>
                  </a:cubicBezTo>
                  <a:cubicBezTo>
                    <a:pt x="238" y="18"/>
                    <a:pt x="203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7367017" y="2982460"/>
              <a:ext cx="50987" cy="94136"/>
            </a:xfrm>
            <a:custGeom>
              <a:avLst/>
              <a:gdLst/>
              <a:ahLst/>
              <a:cxnLst/>
              <a:rect l="l" t="t" r="r" b="b"/>
              <a:pathLst>
                <a:path w="794" h="1466" extrusionOk="0">
                  <a:moveTo>
                    <a:pt x="714" y="0"/>
                  </a:moveTo>
                  <a:cubicBezTo>
                    <a:pt x="714" y="0"/>
                    <a:pt x="635" y="0"/>
                    <a:pt x="595" y="40"/>
                  </a:cubicBezTo>
                  <a:cubicBezTo>
                    <a:pt x="555" y="79"/>
                    <a:pt x="555" y="119"/>
                    <a:pt x="516" y="158"/>
                  </a:cubicBezTo>
                  <a:cubicBezTo>
                    <a:pt x="357" y="475"/>
                    <a:pt x="199" y="753"/>
                    <a:pt x="80" y="1070"/>
                  </a:cubicBezTo>
                  <a:cubicBezTo>
                    <a:pt x="40" y="1188"/>
                    <a:pt x="1" y="1307"/>
                    <a:pt x="40" y="1466"/>
                  </a:cubicBezTo>
                  <a:lnTo>
                    <a:pt x="120" y="1466"/>
                  </a:lnTo>
                  <a:cubicBezTo>
                    <a:pt x="199" y="1386"/>
                    <a:pt x="239" y="1307"/>
                    <a:pt x="318" y="1228"/>
                  </a:cubicBezTo>
                  <a:cubicBezTo>
                    <a:pt x="437" y="951"/>
                    <a:pt x="555" y="713"/>
                    <a:pt x="674" y="436"/>
                  </a:cubicBezTo>
                  <a:cubicBezTo>
                    <a:pt x="714" y="357"/>
                    <a:pt x="753" y="238"/>
                    <a:pt x="793" y="158"/>
                  </a:cubicBezTo>
                  <a:cubicBezTo>
                    <a:pt x="793" y="119"/>
                    <a:pt x="753" y="4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7153381" y="3208808"/>
              <a:ext cx="256988" cy="293836"/>
            </a:xfrm>
            <a:custGeom>
              <a:avLst/>
              <a:gdLst/>
              <a:ahLst/>
              <a:cxnLst/>
              <a:rect l="l" t="t" r="r" b="b"/>
              <a:pathLst>
                <a:path w="4002" h="4576" extrusionOk="0">
                  <a:moveTo>
                    <a:pt x="1110" y="1"/>
                  </a:moveTo>
                  <a:lnTo>
                    <a:pt x="1189" y="80"/>
                  </a:lnTo>
                  <a:cubicBezTo>
                    <a:pt x="1268" y="199"/>
                    <a:pt x="1387" y="357"/>
                    <a:pt x="1347" y="397"/>
                  </a:cubicBezTo>
                  <a:cubicBezTo>
                    <a:pt x="1030" y="1387"/>
                    <a:pt x="713" y="2338"/>
                    <a:pt x="357" y="3288"/>
                  </a:cubicBezTo>
                  <a:cubicBezTo>
                    <a:pt x="278" y="3566"/>
                    <a:pt x="159" y="3843"/>
                    <a:pt x="40" y="4120"/>
                  </a:cubicBezTo>
                  <a:cubicBezTo>
                    <a:pt x="0" y="4279"/>
                    <a:pt x="40" y="4437"/>
                    <a:pt x="159" y="4516"/>
                  </a:cubicBezTo>
                  <a:cubicBezTo>
                    <a:pt x="218" y="4556"/>
                    <a:pt x="288" y="4576"/>
                    <a:pt x="357" y="4576"/>
                  </a:cubicBezTo>
                  <a:cubicBezTo>
                    <a:pt x="426" y="4576"/>
                    <a:pt x="496" y="4556"/>
                    <a:pt x="555" y="4516"/>
                  </a:cubicBezTo>
                  <a:cubicBezTo>
                    <a:pt x="793" y="4358"/>
                    <a:pt x="1030" y="4199"/>
                    <a:pt x="1228" y="4041"/>
                  </a:cubicBezTo>
                  <a:cubicBezTo>
                    <a:pt x="1862" y="3486"/>
                    <a:pt x="2456" y="2932"/>
                    <a:pt x="3090" y="2377"/>
                  </a:cubicBezTo>
                  <a:cubicBezTo>
                    <a:pt x="3328" y="2100"/>
                    <a:pt x="3605" y="1862"/>
                    <a:pt x="3843" y="1625"/>
                  </a:cubicBezTo>
                  <a:lnTo>
                    <a:pt x="4001" y="1506"/>
                  </a:lnTo>
                  <a:lnTo>
                    <a:pt x="4001" y="1466"/>
                  </a:lnTo>
                  <a:cubicBezTo>
                    <a:pt x="4001" y="1427"/>
                    <a:pt x="3962" y="1308"/>
                    <a:pt x="3922" y="1308"/>
                  </a:cubicBezTo>
                  <a:cubicBezTo>
                    <a:pt x="3899" y="1296"/>
                    <a:pt x="3876" y="1291"/>
                    <a:pt x="3852" y="1291"/>
                  </a:cubicBezTo>
                  <a:cubicBezTo>
                    <a:pt x="3796" y="1291"/>
                    <a:pt x="3740" y="1319"/>
                    <a:pt x="3684" y="1347"/>
                  </a:cubicBezTo>
                  <a:cubicBezTo>
                    <a:pt x="3605" y="1387"/>
                    <a:pt x="3526" y="1466"/>
                    <a:pt x="3447" y="1545"/>
                  </a:cubicBezTo>
                  <a:cubicBezTo>
                    <a:pt x="2734" y="2179"/>
                    <a:pt x="2060" y="2853"/>
                    <a:pt x="1347" y="3526"/>
                  </a:cubicBezTo>
                  <a:cubicBezTo>
                    <a:pt x="1030" y="3803"/>
                    <a:pt x="713" y="4001"/>
                    <a:pt x="397" y="4279"/>
                  </a:cubicBezTo>
                  <a:lnTo>
                    <a:pt x="317" y="4199"/>
                  </a:lnTo>
                  <a:cubicBezTo>
                    <a:pt x="317" y="4160"/>
                    <a:pt x="357" y="4081"/>
                    <a:pt x="397" y="4001"/>
                  </a:cubicBezTo>
                  <a:cubicBezTo>
                    <a:pt x="634" y="3368"/>
                    <a:pt x="872" y="2734"/>
                    <a:pt x="1110" y="2060"/>
                  </a:cubicBezTo>
                  <a:cubicBezTo>
                    <a:pt x="1347" y="1545"/>
                    <a:pt x="1545" y="991"/>
                    <a:pt x="1625" y="436"/>
                  </a:cubicBezTo>
                  <a:cubicBezTo>
                    <a:pt x="1625" y="317"/>
                    <a:pt x="1664" y="159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7260231" y="3094317"/>
              <a:ext cx="99276" cy="25557"/>
            </a:xfrm>
            <a:custGeom>
              <a:avLst/>
              <a:gdLst/>
              <a:ahLst/>
              <a:cxnLst/>
              <a:rect l="l" t="t" r="r" b="b"/>
              <a:pathLst>
                <a:path w="1546" h="398" extrusionOk="0">
                  <a:moveTo>
                    <a:pt x="159" y="1"/>
                  </a:moveTo>
                  <a:cubicBezTo>
                    <a:pt x="79" y="1"/>
                    <a:pt x="40" y="80"/>
                    <a:pt x="0" y="120"/>
                  </a:cubicBezTo>
                  <a:cubicBezTo>
                    <a:pt x="0" y="159"/>
                    <a:pt x="40" y="199"/>
                    <a:pt x="119" y="239"/>
                  </a:cubicBezTo>
                  <a:cubicBezTo>
                    <a:pt x="119" y="278"/>
                    <a:pt x="159" y="278"/>
                    <a:pt x="198" y="278"/>
                  </a:cubicBezTo>
                  <a:cubicBezTo>
                    <a:pt x="555" y="318"/>
                    <a:pt x="911" y="357"/>
                    <a:pt x="1268" y="397"/>
                  </a:cubicBezTo>
                  <a:cubicBezTo>
                    <a:pt x="1347" y="397"/>
                    <a:pt x="1426" y="318"/>
                    <a:pt x="1545" y="278"/>
                  </a:cubicBezTo>
                  <a:cubicBezTo>
                    <a:pt x="1545" y="239"/>
                    <a:pt x="1545" y="199"/>
                    <a:pt x="1545" y="199"/>
                  </a:cubicBezTo>
                  <a:lnTo>
                    <a:pt x="753" y="80"/>
                  </a:lnTo>
                  <a:cubicBezTo>
                    <a:pt x="555" y="80"/>
                    <a:pt x="357" y="4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7229666" y="3137597"/>
              <a:ext cx="73847" cy="20420"/>
            </a:xfrm>
            <a:custGeom>
              <a:avLst/>
              <a:gdLst/>
              <a:ahLst/>
              <a:cxnLst/>
              <a:rect l="l" t="t" r="r" b="b"/>
              <a:pathLst>
                <a:path w="1150" h="318" extrusionOk="0">
                  <a:moveTo>
                    <a:pt x="397" y="0"/>
                  </a:moveTo>
                  <a:lnTo>
                    <a:pt x="397" y="40"/>
                  </a:lnTo>
                  <a:lnTo>
                    <a:pt x="120" y="40"/>
                  </a:lnTo>
                  <a:cubicBezTo>
                    <a:pt x="80" y="40"/>
                    <a:pt x="40" y="80"/>
                    <a:pt x="1" y="119"/>
                  </a:cubicBezTo>
                  <a:cubicBezTo>
                    <a:pt x="1" y="119"/>
                    <a:pt x="1" y="198"/>
                    <a:pt x="80" y="198"/>
                  </a:cubicBezTo>
                  <a:cubicBezTo>
                    <a:pt x="120" y="238"/>
                    <a:pt x="159" y="238"/>
                    <a:pt x="238" y="278"/>
                  </a:cubicBezTo>
                  <a:cubicBezTo>
                    <a:pt x="476" y="278"/>
                    <a:pt x="714" y="317"/>
                    <a:pt x="991" y="317"/>
                  </a:cubicBezTo>
                  <a:cubicBezTo>
                    <a:pt x="1031" y="317"/>
                    <a:pt x="1070" y="278"/>
                    <a:pt x="1150" y="278"/>
                  </a:cubicBezTo>
                  <a:cubicBezTo>
                    <a:pt x="1070" y="198"/>
                    <a:pt x="1070" y="119"/>
                    <a:pt x="991" y="119"/>
                  </a:cubicBezTo>
                  <a:cubicBezTo>
                    <a:pt x="793" y="80"/>
                    <a:pt x="595" y="4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7181378" y="3091813"/>
              <a:ext cx="45850" cy="22924"/>
            </a:xfrm>
            <a:custGeom>
              <a:avLst/>
              <a:gdLst/>
              <a:ahLst/>
              <a:cxnLst/>
              <a:rect l="l" t="t" r="r" b="b"/>
              <a:pathLst>
                <a:path w="714" h="357" extrusionOk="0">
                  <a:moveTo>
                    <a:pt x="198" y="0"/>
                  </a:moveTo>
                  <a:cubicBezTo>
                    <a:pt x="159" y="0"/>
                    <a:pt x="79" y="40"/>
                    <a:pt x="40" y="40"/>
                  </a:cubicBezTo>
                  <a:cubicBezTo>
                    <a:pt x="0" y="80"/>
                    <a:pt x="79" y="159"/>
                    <a:pt x="119" y="159"/>
                  </a:cubicBezTo>
                  <a:cubicBezTo>
                    <a:pt x="277" y="238"/>
                    <a:pt x="396" y="278"/>
                    <a:pt x="555" y="357"/>
                  </a:cubicBezTo>
                  <a:lnTo>
                    <a:pt x="713" y="278"/>
                  </a:lnTo>
                  <a:cubicBezTo>
                    <a:pt x="674" y="198"/>
                    <a:pt x="674" y="159"/>
                    <a:pt x="634" y="119"/>
                  </a:cubicBezTo>
                  <a:cubicBezTo>
                    <a:pt x="476" y="80"/>
                    <a:pt x="317" y="4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7537758" y="2894168"/>
              <a:ext cx="103579" cy="89833"/>
            </a:xfrm>
            <a:custGeom>
              <a:avLst/>
              <a:gdLst/>
              <a:ahLst/>
              <a:cxnLst/>
              <a:rect l="l" t="t" r="r" b="b"/>
              <a:pathLst>
                <a:path w="1613" h="1399" extrusionOk="0">
                  <a:moveTo>
                    <a:pt x="1265" y="0"/>
                  </a:moveTo>
                  <a:cubicBezTo>
                    <a:pt x="1209" y="0"/>
                    <a:pt x="1152" y="20"/>
                    <a:pt x="1105" y="68"/>
                  </a:cubicBezTo>
                  <a:lnTo>
                    <a:pt x="154" y="1018"/>
                  </a:lnTo>
                  <a:cubicBezTo>
                    <a:pt x="0" y="1172"/>
                    <a:pt x="157" y="1398"/>
                    <a:pt x="347" y="1398"/>
                  </a:cubicBezTo>
                  <a:cubicBezTo>
                    <a:pt x="401" y="1398"/>
                    <a:pt x="458" y="1380"/>
                    <a:pt x="511" y="1335"/>
                  </a:cubicBezTo>
                  <a:lnTo>
                    <a:pt x="1462" y="385"/>
                  </a:lnTo>
                  <a:cubicBezTo>
                    <a:pt x="1612" y="204"/>
                    <a:pt x="1442" y="0"/>
                    <a:pt x="1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7519650" y="2829442"/>
              <a:ext cx="52785" cy="70056"/>
            </a:xfrm>
            <a:custGeom>
              <a:avLst/>
              <a:gdLst/>
              <a:ahLst/>
              <a:cxnLst/>
              <a:rect l="l" t="t" r="r" b="b"/>
              <a:pathLst>
                <a:path w="822" h="1091" extrusionOk="0">
                  <a:moveTo>
                    <a:pt x="464" y="0"/>
                  </a:moveTo>
                  <a:cubicBezTo>
                    <a:pt x="392" y="0"/>
                    <a:pt x="330" y="36"/>
                    <a:pt x="317" y="125"/>
                  </a:cubicBezTo>
                  <a:cubicBezTo>
                    <a:pt x="238" y="323"/>
                    <a:pt x="119" y="561"/>
                    <a:pt x="40" y="759"/>
                  </a:cubicBezTo>
                  <a:cubicBezTo>
                    <a:pt x="1" y="878"/>
                    <a:pt x="40" y="997"/>
                    <a:pt x="159" y="1076"/>
                  </a:cubicBezTo>
                  <a:cubicBezTo>
                    <a:pt x="189" y="1086"/>
                    <a:pt x="218" y="1091"/>
                    <a:pt x="248" y="1091"/>
                  </a:cubicBezTo>
                  <a:cubicBezTo>
                    <a:pt x="335" y="1091"/>
                    <a:pt x="417" y="1046"/>
                    <a:pt x="476" y="957"/>
                  </a:cubicBezTo>
                  <a:cubicBezTo>
                    <a:pt x="555" y="759"/>
                    <a:pt x="634" y="521"/>
                    <a:pt x="714" y="323"/>
                  </a:cubicBezTo>
                  <a:cubicBezTo>
                    <a:pt x="821" y="162"/>
                    <a:pt x="618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7631445" y="2945538"/>
              <a:ext cx="102359" cy="56058"/>
            </a:xfrm>
            <a:custGeom>
              <a:avLst/>
              <a:gdLst/>
              <a:ahLst/>
              <a:cxnLst/>
              <a:rect l="l" t="t" r="r" b="b"/>
              <a:pathLst>
                <a:path w="1594" h="873" extrusionOk="0">
                  <a:moveTo>
                    <a:pt x="1273" y="0"/>
                  </a:moveTo>
                  <a:cubicBezTo>
                    <a:pt x="1246" y="0"/>
                    <a:pt x="1219" y="6"/>
                    <a:pt x="1191" y="20"/>
                  </a:cubicBezTo>
                  <a:cubicBezTo>
                    <a:pt x="874" y="179"/>
                    <a:pt x="597" y="298"/>
                    <a:pt x="280" y="417"/>
                  </a:cubicBezTo>
                  <a:cubicBezTo>
                    <a:pt x="0" y="521"/>
                    <a:pt x="121" y="873"/>
                    <a:pt x="344" y="873"/>
                  </a:cubicBezTo>
                  <a:cubicBezTo>
                    <a:pt x="374" y="873"/>
                    <a:pt x="406" y="866"/>
                    <a:pt x="438" y="852"/>
                  </a:cubicBezTo>
                  <a:cubicBezTo>
                    <a:pt x="716" y="733"/>
                    <a:pt x="1032" y="615"/>
                    <a:pt x="1349" y="456"/>
                  </a:cubicBezTo>
                  <a:cubicBezTo>
                    <a:pt x="1594" y="351"/>
                    <a:pt x="1469" y="0"/>
                    <a:pt x="1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7188698" y="2874390"/>
              <a:ext cx="89002" cy="101648"/>
            </a:xfrm>
            <a:custGeom>
              <a:avLst/>
              <a:gdLst/>
              <a:ahLst/>
              <a:cxnLst/>
              <a:rect l="l" t="t" r="r" b="b"/>
              <a:pathLst>
                <a:path w="1386" h="1583" extrusionOk="0">
                  <a:moveTo>
                    <a:pt x="290" y="0"/>
                  </a:moveTo>
                  <a:cubicBezTo>
                    <a:pt x="134" y="0"/>
                    <a:pt x="0" y="168"/>
                    <a:pt x="84" y="336"/>
                  </a:cubicBezTo>
                  <a:lnTo>
                    <a:pt x="876" y="1485"/>
                  </a:lnTo>
                  <a:cubicBezTo>
                    <a:pt x="934" y="1553"/>
                    <a:pt x="1004" y="1582"/>
                    <a:pt x="1071" y="1582"/>
                  </a:cubicBezTo>
                  <a:cubicBezTo>
                    <a:pt x="1237" y="1582"/>
                    <a:pt x="1385" y="1405"/>
                    <a:pt x="1273" y="1208"/>
                  </a:cubicBezTo>
                  <a:lnTo>
                    <a:pt x="480" y="99"/>
                  </a:lnTo>
                  <a:cubicBezTo>
                    <a:pt x="422" y="29"/>
                    <a:pt x="354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7286751" y="2832139"/>
              <a:ext cx="40969" cy="92209"/>
            </a:xfrm>
            <a:custGeom>
              <a:avLst/>
              <a:gdLst/>
              <a:ahLst/>
              <a:cxnLst/>
              <a:rect l="l" t="t" r="r" b="b"/>
              <a:pathLst>
                <a:path w="638" h="1436" extrusionOk="0">
                  <a:moveTo>
                    <a:pt x="259" y="0"/>
                  </a:moveTo>
                  <a:cubicBezTo>
                    <a:pt x="128" y="0"/>
                    <a:pt x="1" y="103"/>
                    <a:pt x="23" y="281"/>
                  </a:cubicBezTo>
                  <a:cubicBezTo>
                    <a:pt x="23" y="598"/>
                    <a:pt x="62" y="915"/>
                    <a:pt x="142" y="1232"/>
                  </a:cubicBezTo>
                  <a:cubicBezTo>
                    <a:pt x="161" y="1366"/>
                    <a:pt x="282" y="1435"/>
                    <a:pt x="397" y="1435"/>
                  </a:cubicBezTo>
                  <a:cubicBezTo>
                    <a:pt x="521" y="1435"/>
                    <a:pt x="638" y="1356"/>
                    <a:pt x="617" y="1192"/>
                  </a:cubicBezTo>
                  <a:cubicBezTo>
                    <a:pt x="538" y="875"/>
                    <a:pt x="498" y="558"/>
                    <a:pt x="498" y="202"/>
                  </a:cubicBezTo>
                  <a:cubicBezTo>
                    <a:pt x="463" y="63"/>
                    <a:pt x="360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7089810" y="2949390"/>
              <a:ext cx="116165" cy="45976"/>
            </a:xfrm>
            <a:custGeom>
              <a:avLst/>
              <a:gdLst/>
              <a:ahLst/>
              <a:cxnLst/>
              <a:rect l="l" t="t" r="r" b="b"/>
              <a:pathLst>
                <a:path w="1809" h="716" extrusionOk="0">
                  <a:moveTo>
                    <a:pt x="357" y="0"/>
                  </a:moveTo>
                  <a:cubicBezTo>
                    <a:pt x="79" y="0"/>
                    <a:pt x="0" y="396"/>
                    <a:pt x="238" y="475"/>
                  </a:cubicBezTo>
                  <a:lnTo>
                    <a:pt x="1426" y="713"/>
                  </a:lnTo>
                  <a:cubicBezTo>
                    <a:pt x="1438" y="715"/>
                    <a:pt x="1450" y="716"/>
                    <a:pt x="1461" y="716"/>
                  </a:cubicBezTo>
                  <a:cubicBezTo>
                    <a:pt x="1713" y="716"/>
                    <a:pt x="1809" y="315"/>
                    <a:pt x="1505" y="277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7071510" y="3237832"/>
              <a:ext cx="128173" cy="69028"/>
            </a:xfrm>
            <a:custGeom>
              <a:avLst/>
              <a:gdLst/>
              <a:ahLst/>
              <a:cxnLst/>
              <a:rect l="l" t="t" r="r" b="b"/>
              <a:pathLst>
                <a:path w="1996" h="1075" extrusionOk="0">
                  <a:moveTo>
                    <a:pt x="1625" y="0"/>
                  </a:moveTo>
                  <a:cubicBezTo>
                    <a:pt x="1589" y="0"/>
                    <a:pt x="1552" y="7"/>
                    <a:pt x="1513" y="24"/>
                  </a:cubicBezTo>
                  <a:cubicBezTo>
                    <a:pt x="1117" y="262"/>
                    <a:pt x="681" y="460"/>
                    <a:pt x="246" y="618"/>
                  </a:cubicBezTo>
                  <a:cubicBezTo>
                    <a:pt x="1" y="723"/>
                    <a:pt x="95" y="1074"/>
                    <a:pt x="311" y="1074"/>
                  </a:cubicBezTo>
                  <a:cubicBezTo>
                    <a:pt x="340" y="1074"/>
                    <a:pt x="371" y="1068"/>
                    <a:pt x="404" y="1054"/>
                  </a:cubicBezTo>
                  <a:cubicBezTo>
                    <a:pt x="879" y="856"/>
                    <a:pt x="1315" y="658"/>
                    <a:pt x="1790" y="420"/>
                  </a:cubicBezTo>
                  <a:cubicBezTo>
                    <a:pt x="1995" y="284"/>
                    <a:pt x="1847" y="0"/>
                    <a:pt x="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7047366" y="3193397"/>
              <a:ext cx="87397" cy="38528"/>
            </a:xfrm>
            <a:custGeom>
              <a:avLst/>
              <a:gdLst/>
              <a:ahLst/>
              <a:cxnLst/>
              <a:rect l="l" t="t" r="r" b="b"/>
              <a:pathLst>
                <a:path w="1361" h="600" extrusionOk="0">
                  <a:moveTo>
                    <a:pt x="1092" y="0"/>
                  </a:moveTo>
                  <a:cubicBezTo>
                    <a:pt x="1081" y="0"/>
                    <a:pt x="1069" y="1"/>
                    <a:pt x="1057" y="3"/>
                  </a:cubicBezTo>
                  <a:lnTo>
                    <a:pt x="305" y="122"/>
                  </a:lnTo>
                  <a:cubicBezTo>
                    <a:pt x="0" y="160"/>
                    <a:pt x="25" y="599"/>
                    <a:pt x="308" y="599"/>
                  </a:cubicBezTo>
                  <a:cubicBezTo>
                    <a:pt x="319" y="599"/>
                    <a:pt x="332" y="599"/>
                    <a:pt x="344" y="597"/>
                  </a:cubicBezTo>
                  <a:lnTo>
                    <a:pt x="1057" y="478"/>
                  </a:lnTo>
                  <a:cubicBezTo>
                    <a:pt x="1360" y="402"/>
                    <a:pt x="1337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7100662" y="3313859"/>
              <a:ext cx="80076" cy="81036"/>
            </a:xfrm>
            <a:custGeom>
              <a:avLst/>
              <a:gdLst/>
              <a:ahLst/>
              <a:cxnLst/>
              <a:rect l="l" t="t" r="r" b="b"/>
              <a:pathLst>
                <a:path w="1247" h="1262" extrusionOk="0">
                  <a:moveTo>
                    <a:pt x="923" y="0"/>
                  </a:moveTo>
                  <a:cubicBezTo>
                    <a:pt x="850" y="0"/>
                    <a:pt x="780" y="32"/>
                    <a:pt x="742" y="107"/>
                  </a:cubicBezTo>
                  <a:cubicBezTo>
                    <a:pt x="544" y="385"/>
                    <a:pt x="386" y="662"/>
                    <a:pt x="148" y="900"/>
                  </a:cubicBezTo>
                  <a:cubicBezTo>
                    <a:pt x="0" y="1048"/>
                    <a:pt x="161" y="1262"/>
                    <a:pt x="335" y="1262"/>
                  </a:cubicBezTo>
                  <a:cubicBezTo>
                    <a:pt x="394" y="1262"/>
                    <a:pt x="454" y="1237"/>
                    <a:pt x="505" y="1177"/>
                  </a:cubicBezTo>
                  <a:cubicBezTo>
                    <a:pt x="742" y="900"/>
                    <a:pt x="980" y="622"/>
                    <a:pt x="1138" y="306"/>
                  </a:cubicBezTo>
                  <a:cubicBezTo>
                    <a:pt x="1246" y="144"/>
                    <a:pt x="1079" y="0"/>
                    <a:pt x="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7392445" y="3384878"/>
              <a:ext cx="35704" cy="108326"/>
            </a:xfrm>
            <a:custGeom>
              <a:avLst/>
              <a:gdLst/>
              <a:ahLst/>
              <a:cxnLst/>
              <a:rect l="l" t="t" r="r" b="b"/>
              <a:pathLst>
                <a:path w="556" h="1687" extrusionOk="0">
                  <a:moveTo>
                    <a:pt x="262" y="1"/>
                  </a:moveTo>
                  <a:cubicBezTo>
                    <a:pt x="146" y="1"/>
                    <a:pt x="22" y="81"/>
                    <a:pt x="1" y="229"/>
                  </a:cubicBezTo>
                  <a:cubicBezTo>
                    <a:pt x="41" y="626"/>
                    <a:pt x="80" y="1061"/>
                    <a:pt x="80" y="1497"/>
                  </a:cubicBezTo>
                  <a:cubicBezTo>
                    <a:pt x="99" y="1626"/>
                    <a:pt x="194" y="1686"/>
                    <a:pt x="295" y="1686"/>
                  </a:cubicBezTo>
                  <a:cubicBezTo>
                    <a:pt x="411" y="1686"/>
                    <a:pt x="534" y="1606"/>
                    <a:pt x="556" y="1457"/>
                  </a:cubicBezTo>
                  <a:cubicBezTo>
                    <a:pt x="556" y="1022"/>
                    <a:pt x="476" y="626"/>
                    <a:pt x="476" y="190"/>
                  </a:cubicBezTo>
                  <a:cubicBezTo>
                    <a:pt x="458" y="61"/>
                    <a:pt x="36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7299080" y="3429185"/>
              <a:ext cx="57793" cy="85852"/>
            </a:xfrm>
            <a:custGeom>
              <a:avLst/>
              <a:gdLst/>
              <a:ahLst/>
              <a:cxnLst/>
              <a:rect l="l" t="t" r="r" b="b"/>
              <a:pathLst>
                <a:path w="900" h="1337" extrusionOk="0">
                  <a:moveTo>
                    <a:pt x="611" y="0"/>
                  </a:moveTo>
                  <a:cubicBezTo>
                    <a:pt x="538" y="0"/>
                    <a:pt x="465" y="39"/>
                    <a:pt x="425" y="134"/>
                  </a:cubicBezTo>
                  <a:cubicBezTo>
                    <a:pt x="267" y="451"/>
                    <a:pt x="148" y="767"/>
                    <a:pt x="69" y="1084"/>
                  </a:cubicBezTo>
                  <a:cubicBezTo>
                    <a:pt x="1" y="1242"/>
                    <a:pt x="126" y="1336"/>
                    <a:pt x="261" y="1336"/>
                  </a:cubicBezTo>
                  <a:cubicBezTo>
                    <a:pt x="363" y="1336"/>
                    <a:pt x="470" y="1283"/>
                    <a:pt x="504" y="1164"/>
                  </a:cubicBezTo>
                  <a:cubicBezTo>
                    <a:pt x="584" y="886"/>
                    <a:pt x="702" y="609"/>
                    <a:pt x="821" y="332"/>
                  </a:cubicBezTo>
                  <a:cubicBezTo>
                    <a:pt x="900" y="149"/>
                    <a:pt x="754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7471427" y="3445687"/>
              <a:ext cx="73526" cy="79367"/>
            </a:xfrm>
            <a:custGeom>
              <a:avLst/>
              <a:gdLst/>
              <a:ahLst/>
              <a:cxnLst/>
              <a:rect l="l" t="t" r="r" b="b"/>
              <a:pathLst>
                <a:path w="1145" h="1236" extrusionOk="0">
                  <a:moveTo>
                    <a:pt x="322" y="1"/>
                  </a:moveTo>
                  <a:cubicBezTo>
                    <a:pt x="165" y="1"/>
                    <a:pt x="1" y="176"/>
                    <a:pt x="118" y="352"/>
                  </a:cubicBezTo>
                  <a:lnTo>
                    <a:pt x="633" y="1144"/>
                  </a:lnTo>
                  <a:cubicBezTo>
                    <a:pt x="676" y="1208"/>
                    <a:pt x="736" y="1235"/>
                    <a:pt x="798" y="1235"/>
                  </a:cubicBezTo>
                  <a:cubicBezTo>
                    <a:pt x="965" y="1235"/>
                    <a:pt x="1145" y="1040"/>
                    <a:pt x="1029" y="867"/>
                  </a:cubicBezTo>
                  <a:cubicBezTo>
                    <a:pt x="831" y="590"/>
                    <a:pt x="672" y="352"/>
                    <a:pt x="474" y="75"/>
                  </a:cubicBezTo>
                  <a:cubicBezTo>
                    <a:pt x="433" y="23"/>
                    <a:pt x="378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7622198" y="3236612"/>
              <a:ext cx="144227" cy="48545"/>
            </a:xfrm>
            <a:custGeom>
              <a:avLst/>
              <a:gdLst/>
              <a:ahLst/>
              <a:cxnLst/>
              <a:rect l="l" t="t" r="r" b="b"/>
              <a:pathLst>
                <a:path w="2246" h="756" extrusionOk="0">
                  <a:moveTo>
                    <a:pt x="344" y="1"/>
                  </a:moveTo>
                  <a:cubicBezTo>
                    <a:pt x="61" y="1"/>
                    <a:pt x="0" y="403"/>
                    <a:pt x="265" y="479"/>
                  </a:cubicBezTo>
                  <a:cubicBezTo>
                    <a:pt x="820" y="597"/>
                    <a:pt x="1335" y="677"/>
                    <a:pt x="1889" y="756"/>
                  </a:cubicBezTo>
                  <a:cubicBezTo>
                    <a:pt x="2167" y="756"/>
                    <a:pt x="2246" y="320"/>
                    <a:pt x="1969" y="281"/>
                  </a:cubicBezTo>
                  <a:cubicBezTo>
                    <a:pt x="1414" y="241"/>
                    <a:pt x="899" y="122"/>
                    <a:pt x="384" y="3"/>
                  </a:cubicBezTo>
                  <a:cubicBezTo>
                    <a:pt x="370" y="2"/>
                    <a:pt x="357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7654497" y="3307374"/>
              <a:ext cx="50922" cy="42701"/>
            </a:xfrm>
            <a:custGeom>
              <a:avLst/>
              <a:gdLst/>
              <a:ahLst/>
              <a:cxnLst/>
              <a:rect l="l" t="t" r="r" b="b"/>
              <a:pathLst>
                <a:path w="793" h="665" extrusionOk="0">
                  <a:moveTo>
                    <a:pt x="258" y="0"/>
                  </a:moveTo>
                  <a:cubicBezTo>
                    <a:pt x="198" y="0"/>
                    <a:pt x="139" y="30"/>
                    <a:pt x="79" y="90"/>
                  </a:cubicBezTo>
                  <a:cubicBezTo>
                    <a:pt x="0" y="169"/>
                    <a:pt x="0" y="327"/>
                    <a:pt x="79" y="407"/>
                  </a:cubicBezTo>
                  <a:lnTo>
                    <a:pt x="357" y="605"/>
                  </a:lnTo>
                  <a:cubicBezTo>
                    <a:pt x="416" y="644"/>
                    <a:pt x="475" y="664"/>
                    <a:pt x="535" y="664"/>
                  </a:cubicBezTo>
                  <a:cubicBezTo>
                    <a:pt x="594" y="664"/>
                    <a:pt x="654" y="644"/>
                    <a:pt x="713" y="605"/>
                  </a:cubicBezTo>
                  <a:cubicBezTo>
                    <a:pt x="792" y="486"/>
                    <a:pt x="792" y="367"/>
                    <a:pt x="713" y="248"/>
                  </a:cubicBezTo>
                  <a:lnTo>
                    <a:pt x="436" y="90"/>
                  </a:lnTo>
                  <a:cubicBezTo>
                    <a:pt x="376" y="30"/>
                    <a:pt x="317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7690970" y="3164951"/>
              <a:ext cx="109615" cy="44114"/>
            </a:xfrm>
            <a:custGeom>
              <a:avLst/>
              <a:gdLst/>
              <a:ahLst/>
              <a:cxnLst/>
              <a:rect l="l" t="t" r="r" b="b"/>
              <a:pathLst>
                <a:path w="1707" h="687" extrusionOk="0">
                  <a:moveTo>
                    <a:pt x="1360" y="1"/>
                  </a:moveTo>
                  <a:cubicBezTo>
                    <a:pt x="1339" y="1"/>
                    <a:pt x="1317" y="4"/>
                    <a:pt x="1294" y="10"/>
                  </a:cubicBezTo>
                  <a:lnTo>
                    <a:pt x="304" y="248"/>
                  </a:lnTo>
                  <a:cubicBezTo>
                    <a:pt x="0" y="286"/>
                    <a:pt x="132" y="686"/>
                    <a:pt x="422" y="686"/>
                  </a:cubicBezTo>
                  <a:cubicBezTo>
                    <a:pt x="435" y="686"/>
                    <a:pt x="448" y="685"/>
                    <a:pt x="462" y="684"/>
                  </a:cubicBezTo>
                  <a:lnTo>
                    <a:pt x="1452" y="446"/>
                  </a:lnTo>
                  <a:cubicBezTo>
                    <a:pt x="1707" y="373"/>
                    <a:pt x="1594" y="1"/>
                    <a:pt x="1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" name="Google Shape;943;p39"/>
          <p:cNvSpPr/>
          <p:nvPr/>
        </p:nvSpPr>
        <p:spPr>
          <a:xfrm>
            <a:off x="5422896" y="439524"/>
            <a:ext cx="301460" cy="226965"/>
          </a:xfrm>
          <a:custGeom>
            <a:avLst/>
            <a:gdLst/>
            <a:ahLst/>
            <a:cxnLst/>
            <a:rect l="l" t="t" r="r" b="b"/>
            <a:pathLst>
              <a:path w="8834" h="6651" extrusionOk="0">
                <a:moveTo>
                  <a:pt x="2899" y="501"/>
                </a:moveTo>
                <a:cubicBezTo>
                  <a:pt x="3776" y="501"/>
                  <a:pt x="4566" y="1085"/>
                  <a:pt x="4873" y="1929"/>
                </a:cubicBezTo>
                <a:cubicBezTo>
                  <a:pt x="4810" y="2085"/>
                  <a:pt x="4945" y="2242"/>
                  <a:pt x="5103" y="2242"/>
                </a:cubicBezTo>
                <a:cubicBezTo>
                  <a:pt x="5144" y="2242"/>
                  <a:pt x="5188" y="2231"/>
                  <a:pt x="5229" y="2206"/>
                </a:cubicBezTo>
                <a:cubicBezTo>
                  <a:pt x="5677" y="1947"/>
                  <a:pt x="6223" y="1730"/>
                  <a:pt x="6758" y="1730"/>
                </a:cubicBezTo>
                <a:cubicBezTo>
                  <a:pt x="7123" y="1730"/>
                  <a:pt x="7483" y="1830"/>
                  <a:pt x="7804" y="2087"/>
                </a:cubicBezTo>
                <a:cubicBezTo>
                  <a:pt x="8834" y="2959"/>
                  <a:pt x="8042" y="4226"/>
                  <a:pt x="7210" y="4820"/>
                </a:cubicBezTo>
                <a:cubicBezTo>
                  <a:pt x="5982" y="5573"/>
                  <a:pt x="4635" y="6048"/>
                  <a:pt x="3248" y="6207"/>
                </a:cubicBezTo>
                <a:cubicBezTo>
                  <a:pt x="3248" y="6167"/>
                  <a:pt x="3248" y="6167"/>
                  <a:pt x="3248" y="6128"/>
                </a:cubicBezTo>
                <a:cubicBezTo>
                  <a:pt x="2575" y="5098"/>
                  <a:pt x="2020" y="3949"/>
                  <a:pt x="1664" y="2761"/>
                </a:cubicBezTo>
                <a:cubicBezTo>
                  <a:pt x="1387" y="1810"/>
                  <a:pt x="1624" y="542"/>
                  <a:pt x="2813" y="503"/>
                </a:cubicBezTo>
                <a:cubicBezTo>
                  <a:pt x="2841" y="501"/>
                  <a:pt x="2870" y="501"/>
                  <a:pt x="2899" y="501"/>
                </a:cubicBezTo>
                <a:close/>
                <a:moveTo>
                  <a:pt x="2835" y="1"/>
                </a:moveTo>
                <a:cubicBezTo>
                  <a:pt x="2392" y="1"/>
                  <a:pt x="1956" y="140"/>
                  <a:pt x="1585" y="463"/>
                </a:cubicBezTo>
                <a:cubicBezTo>
                  <a:pt x="0" y="1889"/>
                  <a:pt x="2060" y="5058"/>
                  <a:pt x="2852" y="6365"/>
                </a:cubicBezTo>
                <a:cubicBezTo>
                  <a:pt x="2852" y="6405"/>
                  <a:pt x="2892" y="6445"/>
                  <a:pt x="2971" y="6445"/>
                </a:cubicBezTo>
                <a:cubicBezTo>
                  <a:pt x="2971" y="6547"/>
                  <a:pt x="3060" y="6650"/>
                  <a:pt x="3161" y="6650"/>
                </a:cubicBezTo>
                <a:cubicBezTo>
                  <a:pt x="3177" y="6650"/>
                  <a:pt x="3193" y="6648"/>
                  <a:pt x="3209" y="6643"/>
                </a:cubicBezTo>
                <a:cubicBezTo>
                  <a:pt x="5031" y="6405"/>
                  <a:pt x="8438" y="5652"/>
                  <a:pt x="8755" y="3355"/>
                </a:cubicBezTo>
                <a:cubicBezTo>
                  <a:pt x="8834" y="2562"/>
                  <a:pt x="8438" y="1810"/>
                  <a:pt x="7685" y="1493"/>
                </a:cubicBezTo>
                <a:cubicBezTo>
                  <a:pt x="7348" y="1341"/>
                  <a:pt x="6996" y="1268"/>
                  <a:pt x="6646" y="1268"/>
                </a:cubicBezTo>
                <a:cubicBezTo>
                  <a:pt x="6173" y="1268"/>
                  <a:pt x="5701" y="1401"/>
                  <a:pt x="5269" y="1651"/>
                </a:cubicBezTo>
                <a:cubicBezTo>
                  <a:pt x="4909" y="739"/>
                  <a:pt x="3856" y="1"/>
                  <a:pt x="28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9"/>
          <p:cNvSpPr/>
          <p:nvPr/>
        </p:nvSpPr>
        <p:spPr>
          <a:xfrm rot="8327044">
            <a:off x="1285038" y="1302993"/>
            <a:ext cx="243039" cy="388071"/>
          </a:xfrm>
          <a:custGeom>
            <a:avLst/>
            <a:gdLst/>
            <a:ahLst/>
            <a:cxnLst/>
            <a:rect l="l" t="t" r="r" b="b"/>
            <a:pathLst>
              <a:path w="7122" h="11372" extrusionOk="0">
                <a:moveTo>
                  <a:pt x="5016" y="1"/>
                </a:moveTo>
                <a:cubicBezTo>
                  <a:pt x="4917" y="1"/>
                  <a:pt x="4818" y="60"/>
                  <a:pt x="4798" y="179"/>
                </a:cubicBezTo>
                <a:cubicBezTo>
                  <a:pt x="4784" y="172"/>
                  <a:pt x="4768" y="168"/>
                  <a:pt x="4751" y="168"/>
                </a:cubicBezTo>
                <a:cubicBezTo>
                  <a:pt x="4678" y="168"/>
                  <a:pt x="4593" y="233"/>
                  <a:pt x="4560" y="298"/>
                </a:cubicBezTo>
                <a:cubicBezTo>
                  <a:pt x="4204" y="1011"/>
                  <a:pt x="3689" y="1684"/>
                  <a:pt x="3134" y="2278"/>
                </a:cubicBezTo>
                <a:cubicBezTo>
                  <a:pt x="2984" y="2428"/>
                  <a:pt x="3152" y="2624"/>
                  <a:pt x="3329" y="2624"/>
                </a:cubicBezTo>
                <a:cubicBezTo>
                  <a:pt x="3385" y="2624"/>
                  <a:pt x="3443" y="2604"/>
                  <a:pt x="3491" y="2556"/>
                </a:cubicBezTo>
                <a:cubicBezTo>
                  <a:pt x="4006" y="2001"/>
                  <a:pt x="4481" y="1407"/>
                  <a:pt x="4838" y="733"/>
                </a:cubicBezTo>
                <a:lnTo>
                  <a:pt x="4838" y="733"/>
                </a:lnTo>
                <a:cubicBezTo>
                  <a:pt x="5155" y="4417"/>
                  <a:pt x="3847" y="9290"/>
                  <a:pt x="243" y="10953"/>
                </a:cubicBezTo>
                <a:cubicBezTo>
                  <a:pt x="1" y="11057"/>
                  <a:pt x="90" y="11372"/>
                  <a:pt x="301" y="11372"/>
                </a:cubicBezTo>
                <a:cubicBezTo>
                  <a:pt x="332" y="11372"/>
                  <a:pt x="366" y="11365"/>
                  <a:pt x="401" y="11350"/>
                </a:cubicBezTo>
                <a:cubicBezTo>
                  <a:pt x="4125" y="9646"/>
                  <a:pt x="5590" y="4734"/>
                  <a:pt x="5313" y="852"/>
                </a:cubicBezTo>
                <a:lnTo>
                  <a:pt x="5313" y="852"/>
                </a:lnTo>
                <a:lnTo>
                  <a:pt x="6620" y="2437"/>
                </a:lnTo>
                <a:cubicBezTo>
                  <a:pt x="6663" y="2501"/>
                  <a:pt x="6723" y="2528"/>
                  <a:pt x="6784" y="2528"/>
                </a:cubicBezTo>
                <a:cubicBezTo>
                  <a:pt x="6949" y="2528"/>
                  <a:pt x="7121" y="2333"/>
                  <a:pt x="6977" y="2159"/>
                </a:cubicBezTo>
                <a:lnTo>
                  <a:pt x="5392" y="258"/>
                </a:lnTo>
                <a:cubicBezTo>
                  <a:pt x="5353" y="218"/>
                  <a:pt x="5273" y="179"/>
                  <a:pt x="5234" y="179"/>
                </a:cubicBezTo>
                <a:cubicBezTo>
                  <a:pt x="5214" y="60"/>
                  <a:pt x="5115" y="1"/>
                  <a:pt x="50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39"/>
          <p:cNvGrpSpPr/>
          <p:nvPr/>
        </p:nvGrpSpPr>
        <p:grpSpPr>
          <a:xfrm>
            <a:off x="497733" y="3886777"/>
            <a:ext cx="623746" cy="528148"/>
            <a:chOff x="827999" y="1951577"/>
            <a:chExt cx="786568" cy="672984"/>
          </a:xfrm>
        </p:grpSpPr>
        <p:grpSp>
          <p:nvGrpSpPr>
            <p:cNvPr id="946" name="Google Shape;946;p39"/>
            <p:cNvGrpSpPr/>
            <p:nvPr/>
          </p:nvGrpSpPr>
          <p:grpSpPr>
            <a:xfrm rot="10800000">
              <a:off x="827999" y="1951577"/>
              <a:ext cx="786568" cy="672984"/>
              <a:chOff x="6896974" y="3519590"/>
              <a:chExt cx="786568" cy="672984"/>
            </a:xfrm>
          </p:grpSpPr>
          <p:sp>
            <p:nvSpPr>
              <p:cNvPr id="947" name="Google Shape;947;p39"/>
              <p:cNvSpPr/>
              <p:nvPr/>
            </p:nvSpPr>
            <p:spPr>
              <a:xfrm>
                <a:off x="6941621" y="3530588"/>
                <a:ext cx="721016" cy="651503"/>
              </a:xfrm>
              <a:custGeom>
                <a:avLst/>
                <a:gdLst/>
                <a:ahLst/>
                <a:cxnLst/>
                <a:rect l="l" t="t" r="r" b="b"/>
                <a:pathLst>
                  <a:path w="46219" h="41763" extrusionOk="0">
                    <a:moveTo>
                      <a:pt x="25100" y="1"/>
                    </a:moveTo>
                    <a:cubicBezTo>
                      <a:pt x="21290" y="1"/>
                      <a:pt x="17411" y="918"/>
                      <a:pt x="13837" y="2174"/>
                    </a:cubicBezTo>
                    <a:cubicBezTo>
                      <a:pt x="10686" y="3297"/>
                      <a:pt x="7571" y="4782"/>
                      <a:pt x="5506" y="7100"/>
                    </a:cubicBezTo>
                    <a:cubicBezTo>
                      <a:pt x="3405" y="9418"/>
                      <a:pt x="2608" y="12280"/>
                      <a:pt x="2246" y="15141"/>
                    </a:cubicBezTo>
                    <a:cubicBezTo>
                      <a:pt x="1630" y="19922"/>
                      <a:pt x="2391" y="25102"/>
                      <a:pt x="5759" y="28869"/>
                    </a:cubicBezTo>
                    <a:cubicBezTo>
                      <a:pt x="4021" y="32781"/>
                      <a:pt x="1340" y="38540"/>
                      <a:pt x="0" y="41728"/>
                    </a:cubicBezTo>
                    <a:cubicBezTo>
                      <a:pt x="45" y="41751"/>
                      <a:pt x="105" y="41762"/>
                      <a:pt x="178" y="41762"/>
                    </a:cubicBezTo>
                    <a:cubicBezTo>
                      <a:pt x="1570" y="41762"/>
                      <a:pt x="7859" y="37623"/>
                      <a:pt x="11990" y="34628"/>
                    </a:cubicBezTo>
                    <a:cubicBezTo>
                      <a:pt x="13294" y="36584"/>
                      <a:pt x="15720" y="38142"/>
                      <a:pt x="18220" y="38939"/>
                    </a:cubicBezTo>
                    <a:cubicBezTo>
                      <a:pt x="20165" y="39570"/>
                      <a:pt x="22206" y="39866"/>
                      <a:pt x="24254" y="39866"/>
                    </a:cubicBezTo>
                    <a:cubicBezTo>
                      <a:pt x="30902" y="39866"/>
                      <a:pt x="37618" y="36749"/>
                      <a:pt x="41329" y="31875"/>
                    </a:cubicBezTo>
                    <a:cubicBezTo>
                      <a:pt x="46219" y="25500"/>
                      <a:pt x="46146" y="16880"/>
                      <a:pt x="42162" y="10034"/>
                    </a:cubicBezTo>
                    <a:cubicBezTo>
                      <a:pt x="39735" y="5905"/>
                      <a:pt x="35787" y="2246"/>
                      <a:pt x="30716" y="761"/>
                    </a:cubicBezTo>
                    <a:cubicBezTo>
                      <a:pt x="28893" y="230"/>
                      <a:pt x="27005" y="1"/>
                      <a:pt x="25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9"/>
              <p:cNvSpPr/>
              <p:nvPr/>
            </p:nvSpPr>
            <p:spPr>
              <a:xfrm>
                <a:off x="6925226" y="3519590"/>
                <a:ext cx="758316" cy="672984"/>
              </a:xfrm>
              <a:custGeom>
                <a:avLst/>
                <a:gdLst/>
                <a:ahLst/>
                <a:cxnLst/>
                <a:rect l="l" t="t" r="r" b="b"/>
                <a:pathLst>
                  <a:path w="48610" h="43140" extrusionOk="0">
                    <a:moveTo>
                      <a:pt x="25898" y="1339"/>
                    </a:moveTo>
                    <a:cubicBezTo>
                      <a:pt x="27617" y="1339"/>
                      <a:pt x="29330" y="1531"/>
                      <a:pt x="31006" y="1973"/>
                    </a:cubicBezTo>
                    <a:cubicBezTo>
                      <a:pt x="35932" y="3277"/>
                      <a:pt x="39844" y="6755"/>
                      <a:pt x="42416" y="11029"/>
                    </a:cubicBezTo>
                    <a:cubicBezTo>
                      <a:pt x="42416" y="11029"/>
                      <a:pt x="42416" y="11029"/>
                      <a:pt x="42416" y="11029"/>
                    </a:cubicBezTo>
                    <a:lnTo>
                      <a:pt x="42416" y="11029"/>
                    </a:lnTo>
                    <a:cubicBezTo>
                      <a:pt x="42419" y="11035"/>
                      <a:pt x="42423" y="11041"/>
                      <a:pt x="42426" y="11047"/>
                    </a:cubicBezTo>
                    <a:lnTo>
                      <a:pt x="42426" y="11047"/>
                    </a:lnTo>
                    <a:cubicBezTo>
                      <a:pt x="47051" y="19303"/>
                      <a:pt x="45887" y="30049"/>
                      <a:pt x="37852" y="35768"/>
                    </a:cubicBezTo>
                    <a:cubicBezTo>
                      <a:pt x="34435" y="38217"/>
                      <a:pt x="29375" y="39940"/>
                      <a:pt x="24552" y="39940"/>
                    </a:cubicBezTo>
                    <a:cubicBezTo>
                      <a:pt x="20173" y="39940"/>
                      <a:pt x="15988" y="38520"/>
                      <a:pt x="13403" y="34935"/>
                    </a:cubicBezTo>
                    <a:cubicBezTo>
                      <a:pt x="13286" y="34724"/>
                      <a:pt x="13078" y="34604"/>
                      <a:pt x="12858" y="34604"/>
                    </a:cubicBezTo>
                    <a:cubicBezTo>
                      <a:pt x="12737" y="34604"/>
                      <a:pt x="12613" y="34640"/>
                      <a:pt x="12497" y="34717"/>
                    </a:cubicBezTo>
                    <a:cubicBezTo>
                      <a:pt x="10360" y="36239"/>
                      <a:pt x="8187" y="37724"/>
                      <a:pt x="5977" y="39136"/>
                    </a:cubicBezTo>
                    <a:cubicBezTo>
                      <a:pt x="5252" y="39572"/>
                      <a:pt x="3246" y="41171"/>
                      <a:pt x="1882" y="41639"/>
                    </a:cubicBezTo>
                    <a:lnTo>
                      <a:pt x="1882" y="41639"/>
                    </a:lnTo>
                    <a:cubicBezTo>
                      <a:pt x="3600" y="37701"/>
                      <a:pt x="5447" y="33816"/>
                      <a:pt x="7173" y="29900"/>
                    </a:cubicBezTo>
                    <a:cubicBezTo>
                      <a:pt x="7318" y="29610"/>
                      <a:pt x="7281" y="29284"/>
                      <a:pt x="7064" y="29067"/>
                    </a:cubicBezTo>
                    <a:cubicBezTo>
                      <a:pt x="3695" y="25010"/>
                      <a:pt x="3007" y="19577"/>
                      <a:pt x="3985" y="14542"/>
                    </a:cubicBezTo>
                    <a:cubicBezTo>
                      <a:pt x="5181" y="8385"/>
                      <a:pt x="9600" y="5306"/>
                      <a:pt x="15250" y="3350"/>
                    </a:cubicBezTo>
                    <a:cubicBezTo>
                      <a:pt x="18618" y="2195"/>
                      <a:pt x="22269" y="1339"/>
                      <a:pt x="25898" y="1339"/>
                    </a:cubicBezTo>
                    <a:close/>
                    <a:moveTo>
                      <a:pt x="25815" y="0"/>
                    </a:moveTo>
                    <a:cubicBezTo>
                      <a:pt x="21320" y="0"/>
                      <a:pt x="16782" y="1232"/>
                      <a:pt x="12678" y="2879"/>
                    </a:cubicBezTo>
                    <a:cubicBezTo>
                      <a:pt x="7136" y="5161"/>
                      <a:pt x="3514" y="8892"/>
                      <a:pt x="2536" y="14904"/>
                    </a:cubicBezTo>
                    <a:cubicBezTo>
                      <a:pt x="1658" y="20142"/>
                      <a:pt x="2485" y="25449"/>
                      <a:pt x="5779" y="29664"/>
                    </a:cubicBezTo>
                    <a:lnTo>
                      <a:pt x="5779" y="29664"/>
                    </a:lnTo>
                    <a:cubicBezTo>
                      <a:pt x="3952" y="33819"/>
                      <a:pt x="2001" y="37911"/>
                      <a:pt x="218" y="42070"/>
                    </a:cubicBezTo>
                    <a:cubicBezTo>
                      <a:pt x="1" y="42469"/>
                      <a:pt x="218" y="42940"/>
                      <a:pt x="617" y="43085"/>
                    </a:cubicBezTo>
                    <a:cubicBezTo>
                      <a:pt x="760" y="43122"/>
                      <a:pt x="910" y="43140"/>
                      <a:pt x="1066" y="43140"/>
                    </a:cubicBezTo>
                    <a:cubicBezTo>
                      <a:pt x="2405" y="43140"/>
                      <a:pt x="4135" y="41858"/>
                      <a:pt x="5108" y="41274"/>
                    </a:cubicBezTo>
                    <a:cubicBezTo>
                      <a:pt x="7700" y="39705"/>
                      <a:pt x="10228" y="37975"/>
                      <a:pt x="12692" y="36206"/>
                    </a:cubicBezTo>
                    <a:lnTo>
                      <a:pt x="12692" y="36206"/>
                    </a:lnTo>
                    <a:cubicBezTo>
                      <a:pt x="15618" y="39795"/>
                      <a:pt x="20059" y="41261"/>
                      <a:pt x="24669" y="41261"/>
                    </a:cubicBezTo>
                    <a:cubicBezTo>
                      <a:pt x="29668" y="41261"/>
                      <a:pt x="34864" y="39537"/>
                      <a:pt x="38540" y="36927"/>
                    </a:cubicBezTo>
                    <a:cubicBezTo>
                      <a:pt x="47197" y="30806"/>
                      <a:pt x="48610" y="19287"/>
                      <a:pt x="43575" y="10341"/>
                    </a:cubicBezTo>
                    <a:cubicBezTo>
                      <a:pt x="43539" y="10271"/>
                      <a:pt x="43496" y="10214"/>
                      <a:pt x="43448" y="10168"/>
                    </a:cubicBezTo>
                    <a:lnTo>
                      <a:pt x="43448" y="10168"/>
                    </a:lnTo>
                    <a:cubicBezTo>
                      <a:pt x="40620" y="5557"/>
                      <a:pt x="36287" y="1882"/>
                      <a:pt x="30970" y="597"/>
                    </a:cubicBezTo>
                    <a:cubicBezTo>
                      <a:pt x="29276" y="184"/>
                      <a:pt x="27549" y="0"/>
                      <a:pt x="258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9"/>
              <p:cNvSpPr/>
              <p:nvPr/>
            </p:nvSpPr>
            <p:spPr>
              <a:xfrm>
                <a:off x="7080961" y="3618634"/>
                <a:ext cx="95144" cy="87563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5613" extrusionOk="0">
                    <a:moveTo>
                      <a:pt x="5361" y="1"/>
                    </a:moveTo>
                    <a:cubicBezTo>
                      <a:pt x="5331" y="1"/>
                      <a:pt x="5299" y="3"/>
                      <a:pt x="5267" y="7"/>
                    </a:cubicBezTo>
                    <a:cubicBezTo>
                      <a:pt x="2695" y="297"/>
                      <a:pt x="595" y="2217"/>
                      <a:pt x="87" y="4752"/>
                    </a:cubicBezTo>
                    <a:cubicBezTo>
                      <a:pt x="0" y="5274"/>
                      <a:pt x="435" y="5613"/>
                      <a:pt x="828" y="5613"/>
                    </a:cubicBezTo>
                    <a:cubicBezTo>
                      <a:pt x="1090" y="5613"/>
                      <a:pt x="1333" y="5462"/>
                      <a:pt x="1391" y="5114"/>
                    </a:cubicBezTo>
                    <a:cubicBezTo>
                      <a:pt x="1754" y="3158"/>
                      <a:pt x="3311" y="1673"/>
                      <a:pt x="5267" y="1347"/>
                    </a:cubicBezTo>
                    <a:cubicBezTo>
                      <a:pt x="6068" y="1243"/>
                      <a:pt x="6099" y="1"/>
                      <a:pt x="5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9"/>
              <p:cNvSpPr/>
              <p:nvPr/>
            </p:nvSpPr>
            <p:spPr>
              <a:xfrm>
                <a:off x="7118260" y="3663936"/>
                <a:ext cx="52790" cy="49046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3144" extrusionOk="0">
                    <a:moveTo>
                      <a:pt x="2695" y="1"/>
                    </a:moveTo>
                    <a:cubicBezTo>
                      <a:pt x="1427" y="110"/>
                      <a:pt x="377" y="1051"/>
                      <a:pt x="87" y="2283"/>
                    </a:cubicBezTo>
                    <a:cubicBezTo>
                      <a:pt x="0" y="2804"/>
                      <a:pt x="435" y="3144"/>
                      <a:pt x="828" y="3144"/>
                    </a:cubicBezTo>
                    <a:cubicBezTo>
                      <a:pt x="1090" y="3144"/>
                      <a:pt x="1333" y="2993"/>
                      <a:pt x="1391" y="2645"/>
                    </a:cubicBezTo>
                    <a:cubicBezTo>
                      <a:pt x="1536" y="1993"/>
                      <a:pt x="2043" y="1486"/>
                      <a:pt x="2695" y="1377"/>
                    </a:cubicBezTo>
                    <a:cubicBezTo>
                      <a:pt x="3093" y="1341"/>
                      <a:pt x="3383" y="1051"/>
                      <a:pt x="3383" y="689"/>
                    </a:cubicBezTo>
                    <a:cubicBezTo>
                      <a:pt x="3383" y="327"/>
                      <a:pt x="3093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9"/>
              <p:cNvSpPr/>
              <p:nvPr/>
            </p:nvSpPr>
            <p:spPr>
              <a:xfrm>
                <a:off x="7442834" y="3953379"/>
                <a:ext cx="115268" cy="113974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7306" extrusionOk="0">
                    <a:moveTo>
                      <a:pt x="6589" y="1"/>
                    </a:moveTo>
                    <a:cubicBezTo>
                      <a:pt x="6322" y="1"/>
                      <a:pt x="6056" y="152"/>
                      <a:pt x="5940" y="499"/>
                    </a:cubicBezTo>
                    <a:cubicBezTo>
                      <a:pt x="5288" y="3071"/>
                      <a:pt x="3332" y="5172"/>
                      <a:pt x="760" y="5969"/>
                    </a:cubicBezTo>
                    <a:cubicBezTo>
                      <a:pt x="0" y="6200"/>
                      <a:pt x="235" y="7305"/>
                      <a:pt x="914" y="7305"/>
                    </a:cubicBezTo>
                    <a:cubicBezTo>
                      <a:pt x="980" y="7305"/>
                      <a:pt x="1049" y="7295"/>
                      <a:pt x="1122" y="7273"/>
                    </a:cubicBezTo>
                    <a:cubicBezTo>
                      <a:pt x="4129" y="6331"/>
                      <a:pt x="6483" y="3904"/>
                      <a:pt x="7280" y="862"/>
                    </a:cubicBezTo>
                    <a:cubicBezTo>
                      <a:pt x="7389" y="340"/>
                      <a:pt x="6989" y="1"/>
                      <a:pt x="6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9"/>
              <p:cNvSpPr/>
              <p:nvPr/>
            </p:nvSpPr>
            <p:spPr>
              <a:xfrm>
                <a:off x="7457482" y="3949089"/>
                <a:ext cx="54007" cy="6193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3970" extrusionOk="0">
                    <a:moveTo>
                      <a:pt x="2793" y="0"/>
                    </a:moveTo>
                    <a:cubicBezTo>
                      <a:pt x="2446" y="0"/>
                      <a:pt x="2085" y="227"/>
                      <a:pt x="2067" y="666"/>
                    </a:cubicBezTo>
                    <a:cubicBezTo>
                      <a:pt x="1995" y="1535"/>
                      <a:pt x="1487" y="2332"/>
                      <a:pt x="654" y="2730"/>
                    </a:cubicBezTo>
                    <a:cubicBezTo>
                      <a:pt x="0" y="3042"/>
                      <a:pt x="418" y="3970"/>
                      <a:pt x="1031" y="3970"/>
                    </a:cubicBezTo>
                    <a:cubicBezTo>
                      <a:pt x="1131" y="3970"/>
                      <a:pt x="1236" y="3945"/>
                      <a:pt x="1343" y="3889"/>
                    </a:cubicBezTo>
                    <a:cubicBezTo>
                      <a:pt x="2574" y="3237"/>
                      <a:pt x="3371" y="2006"/>
                      <a:pt x="3443" y="666"/>
                    </a:cubicBezTo>
                    <a:cubicBezTo>
                      <a:pt x="3461" y="218"/>
                      <a:pt x="3133" y="0"/>
                      <a:pt x="27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9"/>
              <p:cNvSpPr/>
              <p:nvPr/>
            </p:nvSpPr>
            <p:spPr>
              <a:xfrm>
                <a:off x="6896974" y="4001286"/>
                <a:ext cx="55957" cy="3379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2166" extrusionOk="0">
                    <a:moveTo>
                      <a:pt x="2681" y="0"/>
                    </a:moveTo>
                    <a:lnTo>
                      <a:pt x="544" y="833"/>
                    </a:lnTo>
                    <a:cubicBezTo>
                      <a:pt x="218" y="942"/>
                      <a:pt x="1" y="1304"/>
                      <a:pt x="73" y="1666"/>
                    </a:cubicBezTo>
                    <a:cubicBezTo>
                      <a:pt x="163" y="1965"/>
                      <a:pt x="425" y="2165"/>
                      <a:pt x="717" y="2165"/>
                    </a:cubicBezTo>
                    <a:cubicBezTo>
                      <a:pt x="779" y="2165"/>
                      <a:pt x="843" y="2156"/>
                      <a:pt x="906" y="2137"/>
                    </a:cubicBezTo>
                    <a:lnTo>
                      <a:pt x="3043" y="1304"/>
                    </a:lnTo>
                    <a:cubicBezTo>
                      <a:pt x="3406" y="1195"/>
                      <a:pt x="3587" y="833"/>
                      <a:pt x="3514" y="471"/>
                    </a:cubicBezTo>
                    <a:cubicBezTo>
                      <a:pt x="3427" y="179"/>
                      <a:pt x="3175" y="5"/>
                      <a:pt x="2891" y="5"/>
                    </a:cubicBezTo>
                    <a:cubicBezTo>
                      <a:pt x="2822" y="5"/>
                      <a:pt x="2752" y="15"/>
                      <a:pt x="2681" y="36"/>
                    </a:cubicBezTo>
                    <a:lnTo>
                      <a:pt x="2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4" name="Google Shape;954;p39"/>
            <p:cNvSpPr txBox="1"/>
            <p:nvPr/>
          </p:nvSpPr>
          <p:spPr>
            <a:xfrm>
              <a:off x="968445" y="2187736"/>
              <a:ext cx="4833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Kalam"/>
                  <a:ea typeface="Kalam"/>
                  <a:cs typeface="Kalam"/>
                  <a:sym typeface="Kalam"/>
                </a:rPr>
                <a:t>Hi!</a:t>
              </a:r>
              <a:endParaRPr b="1" dirty="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endParaRPr>
            </a:p>
          </p:txBody>
        </p:sp>
      </p:grpSp>
      <p:grpSp>
        <p:nvGrpSpPr>
          <p:cNvPr id="955" name="Google Shape;955;p39"/>
          <p:cNvGrpSpPr/>
          <p:nvPr/>
        </p:nvGrpSpPr>
        <p:grpSpPr>
          <a:xfrm>
            <a:off x="7578602" y="537035"/>
            <a:ext cx="992342" cy="1246919"/>
            <a:chOff x="7350002" y="765635"/>
            <a:chExt cx="992342" cy="1246919"/>
          </a:xfrm>
        </p:grpSpPr>
        <p:grpSp>
          <p:nvGrpSpPr>
            <p:cNvPr id="956" name="Google Shape;956;p39"/>
            <p:cNvGrpSpPr/>
            <p:nvPr/>
          </p:nvGrpSpPr>
          <p:grpSpPr>
            <a:xfrm rot="475014">
              <a:off x="7454209" y="809482"/>
              <a:ext cx="783927" cy="1159224"/>
              <a:chOff x="6922402" y="2086121"/>
              <a:chExt cx="793354" cy="1358635"/>
            </a:xfrm>
          </p:grpSpPr>
          <p:sp>
            <p:nvSpPr>
              <p:cNvPr id="957" name="Google Shape;957;p39"/>
              <p:cNvSpPr/>
              <p:nvPr/>
            </p:nvSpPr>
            <p:spPr>
              <a:xfrm>
                <a:off x="6922402" y="2097010"/>
                <a:ext cx="793354" cy="1336405"/>
              </a:xfrm>
              <a:custGeom>
                <a:avLst/>
                <a:gdLst/>
                <a:ahLst/>
                <a:cxnLst/>
                <a:rect l="l" t="t" r="r" b="b"/>
                <a:pathLst>
                  <a:path w="50856" h="85667" extrusionOk="0">
                    <a:moveTo>
                      <a:pt x="22836" y="1"/>
                    </a:moveTo>
                    <a:cubicBezTo>
                      <a:pt x="17213" y="1"/>
                      <a:pt x="11566" y="1130"/>
                      <a:pt x="8694" y="3517"/>
                    </a:cubicBezTo>
                    <a:cubicBezTo>
                      <a:pt x="2464" y="8697"/>
                      <a:pt x="4384" y="20505"/>
                      <a:pt x="3985" y="27423"/>
                    </a:cubicBezTo>
                    <a:cubicBezTo>
                      <a:pt x="3224" y="40861"/>
                      <a:pt x="1" y="60203"/>
                      <a:pt x="8006" y="72699"/>
                    </a:cubicBezTo>
                    <a:cubicBezTo>
                      <a:pt x="7100" y="74293"/>
                      <a:pt x="6521" y="76068"/>
                      <a:pt x="6267" y="77879"/>
                    </a:cubicBezTo>
                    <a:cubicBezTo>
                      <a:pt x="5905" y="80451"/>
                      <a:pt x="6086" y="83095"/>
                      <a:pt x="6267" y="85667"/>
                    </a:cubicBezTo>
                    <a:cubicBezTo>
                      <a:pt x="7136" y="82298"/>
                      <a:pt x="9382" y="79473"/>
                      <a:pt x="12425" y="77807"/>
                    </a:cubicBezTo>
                    <a:cubicBezTo>
                      <a:pt x="15823" y="80500"/>
                      <a:pt x="20305" y="81741"/>
                      <a:pt x="24882" y="81741"/>
                    </a:cubicBezTo>
                    <a:cubicBezTo>
                      <a:pt x="29477" y="81741"/>
                      <a:pt x="34169" y="80491"/>
                      <a:pt x="37961" y="78205"/>
                    </a:cubicBezTo>
                    <a:cubicBezTo>
                      <a:pt x="46473" y="73098"/>
                      <a:pt x="46111" y="62340"/>
                      <a:pt x="46364" y="54082"/>
                    </a:cubicBezTo>
                    <a:cubicBezTo>
                      <a:pt x="46799" y="40209"/>
                      <a:pt x="50856" y="12391"/>
                      <a:pt x="36331" y="2901"/>
                    </a:cubicBezTo>
                    <a:cubicBezTo>
                      <a:pt x="33414" y="1003"/>
                      <a:pt x="28135" y="1"/>
                      <a:pt x="228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6940483" y="2086121"/>
                <a:ext cx="737974" cy="1358635"/>
              </a:xfrm>
              <a:custGeom>
                <a:avLst/>
                <a:gdLst/>
                <a:ahLst/>
                <a:cxnLst/>
                <a:rect l="l" t="t" r="r" b="b"/>
                <a:pathLst>
                  <a:path w="47306" h="87092" extrusionOk="0">
                    <a:moveTo>
                      <a:pt x="22684" y="1315"/>
                    </a:moveTo>
                    <a:cubicBezTo>
                      <a:pt x="27019" y="1315"/>
                      <a:pt x="31478" y="2069"/>
                      <a:pt x="34923" y="4165"/>
                    </a:cubicBezTo>
                    <a:lnTo>
                      <a:pt x="34923" y="4165"/>
                    </a:lnTo>
                    <a:cubicBezTo>
                      <a:pt x="34953" y="4195"/>
                      <a:pt x="34988" y="4224"/>
                      <a:pt x="35027" y="4251"/>
                    </a:cubicBezTo>
                    <a:cubicBezTo>
                      <a:pt x="46074" y="11676"/>
                      <a:pt x="45893" y="28230"/>
                      <a:pt x="45495" y="40001"/>
                    </a:cubicBezTo>
                    <a:cubicBezTo>
                      <a:pt x="45278" y="45906"/>
                      <a:pt x="44843" y="51737"/>
                      <a:pt x="44662" y="57605"/>
                    </a:cubicBezTo>
                    <a:cubicBezTo>
                      <a:pt x="44444" y="64668"/>
                      <a:pt x="44010" y="73108"/>
                      <a:pt x="37707" y="77672"/>
                    </a:cubicBezTo>
                    <a:cubicBezTo>
                      <a:pt x="33945" y="80399"/>
                      <a:pt x="29050" y="81857"/>
                      <a:pt x="24209" y="81857"/>
                    </a:cubicBezTo>
                    <a:cubicBezTo>
                      <a:pt x="19728" y="81857"/>
                      <a:pt x="15293" y="80608"/>
                      <a:pt x="11845" y="77961"/>
                    </a:cubicBezTo>
                    <a:cubicBezTo>
                      <a:pt x="11737" y="77907"/>
                      <a:pt x="11619" y="77880"/>
                      <a:pt x="11501" y="77880"/>
                    </a:cubicBezTo>
                    <a:cubicBezTo>
                      <a:pt x="11383" y="77880"/>
                      <a:pt x="11266" y="77907"/>
                      <a:pt x="11157" y="77961"/>
                    </a:cubicBezTo>
                    <a:cubicBezTo>
                      <a:pt x="8914" y="79236"/>
                      <a:pt x="7083" y="81085"/>
                      <a:pt x="5854" y="83293"/>
                    </a:cubicBezTo>
                    <a:lnTo>
                      <a:pt x="5854" y="83293"/>
                    </a:lnTo>
                    <a:cubicBezTo>
                      <a:pt x="5771" y="80025"/>
                      <a:pt x="6056" y="76795"/>
                      <a:pt x="7680" y="73796"/>
                    </a:cubicBezTo>
                    <a:cubicBezTo>
                      <a:pt x="7788" y="73579"/>
                      <a:pt x="7788" y="73325"/>
                      <a:pt x="7680" y="73108"/>
                    </a:cubicBezTo>
                    <a:cubicBezTo>
                      <a:pt x="1" y="60829"/>
                      <a:pt x="2536" y="44819"/>
                      <a:pt x="3551" y="31164"/>
                    </a:cubicBezTo>
                    <a:cubicBezTo>
                      <a:pt x="3985" y="25151"/>
                      <a:pt x="3225" y="19066"/>
                      <a:pt x="4166" y="13125"/>
                    </a:cubicBezTo>
                    <a:cubicBezTo>
                      <a:pt x="4673" y="10047"/>
                      <a:pt x="5724" y="6787"/>
                      <a:pt x="8259" y="4758"/>
                    </a:cubicBezTo>
                    <a:cubicBezTo>
                      <a:pt x="10324" y="3092"/>
                      <a:pt x="13077" y="2404"/>
                      <a:pt x="15648" y="1933"/>
                    </a:cubicBezTo>
                    <a:cubicBezTo>
                      <a:pt x="17816" y="1557"/>
                      <a:pt x="20230" y="1315"/>
                      <a:pt x="22684" y="1315"/>
                    </a:cubicBezTo>
                    <a:close/>
                    <a:moveTo>
                      <a:pt x="22682" y="1"/>
                    </a:moveTo>
                    <a:cubicBezTo>
                      <a:pt x="20584" y="1"/>
                      <a:pt x="18525" y="162"/>
                      <a:pt x="16626" y="412"/>
                    </a:cubicBezTo>
                    <a:cubicBezTo>
                      <a:pt x="10215" y="1281"/>
                      <a:pt x="5072" y="3889"/>
                      <a:pt x="3333" y="10517"/>
                    </a:cubicBezTo>
                    <a:cubicBezTo>
                      <a:pt x="1450" y="17508"/>
                      <a:pt x="2609" y="25187"/>
                      <a:pt x="2065" y="32395"/>
                    </a:cubicBezTo>
                    <a:cubicBezTo>
                      <a:pt x="1413" y="40907"/>
                      <a:pt x="508" y="49491"/>
                      <a:pt x="1486" y="58040"/>
                    </a:cubicBezTo>
                    <a:cubicBezTo>
                      <a:pt x="1957" y="62495"/>
                      <a:pt x="2971" y="66950"/>
                      <a:pt x="4927" y="71007"/>
                    </a:cubicBezTo>
                    <a:cubicBezTo>
                      <a:pt x="5325" y="71876"/>
                      <a:pt x="6231" y="72854"/>
                      <a:pt x="6122" y="73796"/>
                    </a:cubicBezTo>
                    <a:cubicBezTo>
                      <a:pt x="5941" y="75064"/>
                      <a:pt x="5036" y="76404"/>
                      <a:pt x="4818" y="77672"/>
                    </a:cubicBezTo>
                    <a:cubicBezTo>
                      <a:pt x="4239" y="80569"/>
                      <a:pt x="4420" y="83503"/>
                      <a:pt x="4637" y="86437"/>
                    </a:cubicBezTo>
                    <a:cubicBezTo>
                      <a:pt x="4637" y="86859"/>
                      <a:pt x="4971" y="87091"/>
                      <a:pt x="5306" y="87091"/>
                    </a:cubicBezTo>
                    <a:cubicBezTo>
                      <a:pt x="5575" y="87091"/>
                      <a:pt x="5844" y="86941"/>
                      <a:pt x="5941" y="86618"/>
                    </a:cubicBezTo>
                    <a:cubicBezTo>
                      <a:pt x="5962" y="86545"/>
                      <a:pt x="5983" y="86473"/>
                      <a:pt x="6005" y="86400"/>
                    </a:cubicBezTo>
                    <a:lnTo>
                      <a:pt x="6005" y="86400"/>
                    </a:lnTo>
                    <a:lnTo>
                      <a:pt x="6014" y="86401"/>
                    </a:lnTo>
                    <a:cubicBezTo>
                      <a:pt x="6013" y="86393"/>
                      <a:pt x="6013" y="86386"/>
                      <a:pt x="6012" y="86378"/>
                    </a:cubicBezTo>
                    <a:lnTo>
                      <a:pt x="6012" y="86378"/>
                    </a:lnTo>
                    <a:cubicBezTo>
                      <a:pt x="6373" y="85195"/>
                      <a:pt x="6893" y="84050"/>
                      <a:pt x="7571" y="83032"/>
                    </a:cubicBezTo>
                    <a:cubicBezTo>
                      <a:pt x="8223" y="82091"/>
                      <a:pt x="9744" y="79954"/>
                      <a:pt x="10940" y="79664"/>
                    </a:cubicBezTo>
                    <a:cubicBezTo>
                      <a:pt x="11027" y="79644"/>
                      <a:pt x="11120" y="79635"/>
                      <a:pt x="11218" y="79635"/>
                    </a:cubicBezTo>
                    <a:cubicBezTo>
                      <a:pt x="12575" y="79635"/>
                      <a:pt x="14840" y="81400"/>
                      <a:pt x="16192" y="81873"/>
                    </a:cubicBezTo>
                    <a:cubicBezTo>
                      <a:pt x="18660" y="82771"/>
                      <a:pt x="21282" y="83168"/>
                      <a:pt x="23909" y="83168"/>
                    </a:cubicBezTo>
                    <a:cubicBezTo>
                      <a:pt x="25523" y="83168"/>
                      <a:pt x="27140" y="83018"/>
                      <a:pt x="28724" y="82743"/>
                    </a:cubicBezTo>
                    <a:cubicBezTo>
                      <a:pt x="32745" y="82018"/>
                      <a:pt x="36947" y="80388"/>
                      <a:pt x="39953" y="77563"/>
                    </a:cubicBezTo>
                    <a:cubicBezTo>
                      <a:pt x="42742" y="74955"/>
                      <a:pt x="44300" y="71369"/>
                      <a:pt x="45060" y="67675"/>
                    </a:cubicBezTo>
                    <a:cubicBezTo>
                      <a:pt x="46545" y="60720"/>
                      <a:pt x="46147" y="53222"/>
                      <a:pt x="46545" y="46123"/>
                    </a:cubicBezTo>
                    <a:cubicBezTo>
                      <a:pt x="47016" y="38444"/>
                      <a:pt x="47306" y="30620"/>
                      <a:pt x="46183" y="22941"/>
                    </a:cubicBezTo>
                    <a:cubicBezTo>
                      <a:pt x="45099" y="15320"/>
                      <a:pt x="42395" y="7591"/>
                      <a:pt x="35772" y="3094"/>
                    </a:cubicBezTo>
                    <a:lnTo>
                      <a:pt x="35772" y="3094"/>
                    </a:lnTo>
                    <a:cubicBezTo>
                      <a:pt x="35754" y="3081"/>
                      <a:pt x="35735" y="3068"/>
                      <a:pt x="35715" y="3056"/>
                    </a:cubicBezTo>
                    <a:lnTo>
                      <a:pt x="35715" y="3056"/>
                    </a:lnTo>
                    <a:cubicBezTo>
                      <a:pt x="35715" y="3056"/>
                      <a:pt x="35715" y="3056"/>
                      <a:pt x="35715" y="3056"/>
                    </a:cubicBezTo>
                    <a:cubicBezTo>
                      <a:pt x="35705" y="3049"/>
                      <a:pt x="35695" y="3043"/>
                      <a:pt x="35685" y="3037"/>
                    </a:cubicBezTo>
                    <a:lnTo>
                      <a:pt x="35685" y="3037"/>
                    </a:lnTo>
                    <a:cubicBezTo>
                      <a:pt x="32011" y="765"/>
                      <a:pt x="27255" y="1"/>
                      <a:pt x="22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7067825" y="2175494"/>
                <a:ext cx="115627" cy="174720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11200" extrusionOk="0">
                    <a:moveTo>
                      <a:pt x="5799" y="1"/>
                    </a:moveTo>
                    <a:cubicBezTo>
                      <a:pt x="617" y="1"/>
                      <a:pt x="0" y="6565"/>
                      <a:pt x="277" y="10548"/>
                    </a:cubicBezTo>
                    <a:cubicBezTo>
                      <a:pt x="296" y="10982"/>
                      <a:pt x="649" y="11200"/>
                      <a:pt x="988" y="11200"/>
                    </a:cubicBezTo>
                    <a:cubicBezTo>
                      <a:pt x="1328" y="11200"/>
                      <a:pt x="1654" y="10982"/>
                      <a:pt x="1618" y="10548"/>
                    </a:cubicBezTo>
                    <a:cubicBezTo>
                      <a:pt x="1374" y="7248"/>
                      <a:pt x="1498" y="1350"/>
                      <a:pt x="5948" y="1350"/>
                    </a:cubicBezTo>
                    <a:cubicBezTo>
                      <a:pt x="6138" y="1350"/>
                      <a:pt x="6337" y="1361"/>
                      <a:pt x="6544" y="1384"/>
                    </a:cubicBezTo>
                    <a:cubicBezTo>
                      <a:pt x="6577" y="1388"/>
                      <a:pt x="6608" y="1390"/>
                      <a:pt x="6639" y="1390"/>
                    </a:cubicBezTo>
                    <a:cubicBezTo>
                      <a:pt x="7412" y="1390"/>
                      <a:pt x="7380" y="113"/>
                      <a:pt x="6544" y="43"/>
                    </a:cubicBezTo>
                    <a:cubicBezTo>
                      <a:pt x="6286" y="15"/>
                      <a:pt x="6038" y="1"/>
                      <a:pt x="57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7056890" y="2413487"/>
                <a:ext cx="28267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377" extrusionOk="0">
                    <a:moveTo>
                      <a:pt x="906" y="0"/>
                    </a:moveTo>
                    <a:cubicBezTo>
                      <a:pt x="0" y="0"/>
                      <a:pt x="0" y="1377"/>
                      <a:pt x="906" y="1377"/>
                    </a:cubicBezTo>
                    <a:cubicBezTo>
                      <a:pt x="1812" y="1377"/>
                      <a:pt x="1812" y="0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7130350" y="2221326"/>
                <a:ext cx="58172" cy="57689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698" extrusionOk="0">
                    <a:moveTo>
                      <a:pt x="2893" y="0"/>
                    </a:moveTo>
                    <a:cubicBezTo>
                      <a:pt x="2871" y="0"/>
                      <a:pt x="2849" y="1"/>
                      <a:pt x="2825" y="3"/>
                    </a:cubicBezTo>
                    <a:cubicBezTo>
                      <a:pt x="1232" y="112"/>
                      <a:pt x="0" y="1452"/>
                      <a:pt x="0" y="3046"/>
                    </a:cubicBezTo>
                    <a:cubicBezTo>
                      <a:pt x="18" y="3480"/>
                      <a:pt x="362" y="3698"/>
                      <a:pt x="702" y="3698"/>
                    </a:cubicBezTo>
                    <a:cubicBezTo>
                      <a:pt x="1042" y="3698"/>
                      <a:pt x="1377" y="3480"/>
                      <a:pt x="1377" y="3046"/>
                    </a:cubicBezTo>
                    <a:cubicBezTo>
                      <a:pt x="1340" y="2176"/>
                      <a:pt x="1992" y="1452"/>
                      <a:pt x="2825" y="1343"/>
                    </a:cubicBezTo>
                    <a:cubicBezTo>
                      <a:pt x="3673" y="1308"/>
                      <a:pt x="3729" y="0"/>
                      <a:pt x="2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>
                <a:off x="7424753" y="3190570"/>
                <a:ext cx="114364" cy="104504"/>
              </a:xfrm>
              <a:custGeom>
                <a:avLst/>
                <a:gdLst/>
                <a:ahLst/>
                <a:cxnLst/>
                <a:rect l="l" t="t" r="r" b="b"/>
                <a:pathLst>
                  <a:path w="7331" h="6699" extrusionOk="0">
                    <a:moveTo>
                      <a:pt x="6503" y="0"/>
                    </a:moveTo>
                    <a:cubicBezTo>
                      <a:pt x="6241" y="0"/>
                      <a:pt x="5998" y="151"/>
                      <a:pt x="5940" y="499"/>
                    </a:cubicBezTo>
                    <a:cubicBezTo>
                      <a:pt x="5541" y="3070"/>
                      <a:pt x="3477" y="5063"/>
                      <a:pt x="869" y="5352"/>
                    </a:cubicBezTo>
                    <a:cubicBezTo>
                      <a:pt x="33" y="5422"/>
                      <a:pt x="1" y="6699"/>
                      <a:pt x="774" y="6699"/>
                    </a:cubicBezTo>
                    <a:cubicBezTo>
                      <a:pt x="804" y="6699"/>
                      <a:pt x="836" y="6697"/>
                      <a:pt x="869" y="6692"/>
                    </a:cubicBezTo>
                    <a:cubicBezTo>
                      <a:pt x="4093" y="6439"/>
                      <a:pt x="6700" y="4012"/>
                      <a:pt x="7244" y="861"/>
                    </a:cubicBezTo>
                    <a:cubicBezTo>
                      <a:pt x="7331" y="339"/>
                      <a:pt x="6896" y="0"/>
                      <a:pt x="6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9"/>
              <p:cNvSpPr/>
              <p:nvPr/>
            </p:nvSpPr>
            <p:spPr>
              <a:xfrm>
                <a:off x="7437202" y="3162724"/>
                <a:ext cx="56737" cy="62993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4038" extrusionOk="0">
                    <a:moveTo>
                      <a:pt x="2805" y="0"/>
                    </a:moveTo>
                    <a:cubicBezTo>
                      <a:pt x="2530" y="0"/>
                      <a:pt x="2250" y="143"/>
                      <a:pt x="2135" y="473"/>
                    </a:cubicBezTo>
                    <a:cubicBezTo>
                      <a:pt x="1773" y="1378"/>
                      <a:pt x="1230" y="2211"/>
                      <a:pt x="506" y="2899"/>
                    </a:cubicBezTo>
                    <a:cubicBezTo>
                      <a:pt x="0" y="3349"/>
                      <a:pt x="474" y="4037"/>
                      <a:pt x="1017" y="4037"/>
                    </a:cubicBezTo>
                    <a:cubicBezTo>
                      <a:pt x="1174" y="4037"/>
                      <a:pt x="1337" y="3980"/>
                      <a:pt x="1483" y="3841"/>
                    </a:cubicBezTo>
                    <a:cubicBezTo>
                      <a:pt x="2353" y="3008"/>
                      <a:pt x="3041" y="1958"/>
                      <a:pt x="3439" y="835"/>
                    </a:cubicBezTo>
                    <a:cubicBezTo>
                      <a:pt x="3636" y="332"/>
                      <a:pt x="3225" y="0"/>
                      <a:pt x="2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4" name="Google Shape;964;p39"/>
            <p:cNvSpPr txBox="1"/>
            <p:nvPr/>
          </p:nvSpPr>
          <p:spPr>
            <a:xfrm>
              <a:off x="7477609" y="1229500"/>
              <a:ext cx="7866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Kalam"/>
                  <a:ea typeface="Kalam"/>
                  <a:cs typeface="Kalam"/>
                  <a:sym typeface="Kalam"/>
                </a:rPr>
                <a:t>Hello!</a:t>
              </a:r>
              <a:endParaRPr sz="1600" b="1" dirty="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endParaRPr>
            </a:p>
          </p:txBody>
        </p:sp>
      </p:grpSp>
      <p:grpSp>
        <p:nvGrpSpPr>
          <p:cNvPr id="965" name="Google Shape;965;p39"/>
          <p:cNvGrpSpPr/>
          <p:nvPr/>
        </p:nvGrpSpPr>
        <p:grpSpPr>
          <a:xfrm>
            <a:off x="6749406" y="4290393"/>
            <a:ext cx="218825" cy="225782"/>
            <a:chOff x="6109266" y="2958701"/>
            <a:chExt cx="158099" cy="163114"/>
          </a:xfrm>
        </p:grpSpPr>
        <p:sp>
          <p:nvSpPr>
            <p:cNvPr id="966" name="Google Shape;966;p39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39"/>
          <p:cNvGrpSpPr/>
          <p:nvPr/>
        </p:nvGrpSpPr>
        <p:grpSpPr>
          <a:xfrm>
            <a:off x="466181" y="1502943"/>
            <a:ext cx="218825" cy="225782"/>
            <a:chOff x="6109266" y="2958701"/>
            <a:chExt cx="158099" cy="163114"/>
          </a:xfrm>
        </p:grpSpPr>
        <p:sp>
          <p:nvSpPr>
            <p:cNvPr id="970" name="Google Shape;970;p39"/>
            <p:cNvSpPr/>
            <p:nvPr/>
          </p:nvSpPr>
          <p:spPr>
            <a:xfrm>
              <a:off x="6180824" y="2958701"/>
              <a:ext cx="86541" cy="69751"/>
            </a:xfrm>
            <a:custGeom>
              <a:avLst/>
              <a:gdLst/>
              <a:ahLst/>
              <a:cxnLst/>
              <a:rect l="l" t="t" r="r" b="b"/>
              <a:pathLst>
                <a:path w="2536" h="2044" extrusionOk="0">
                  <a:moveTo>
                    <a:pt x="1330" y="444"/>
                  </a:moveTo>
                  <a:cubicBezTo>
                    <a:pt x="1362" y="444"/>
                    <a:pt x="1394" y="446"/>
                    <a:pt x="1426" y="450"/>
                  </a:cubicBezTo>
                  <a:cubicBezTo>
                    <a:pt x="1783" y="529"/>
                    <a:pt x="2100" y="886"/>
                    <a:pt x="1902" y="1242"/>
                  </a:cubicBezTo>
                  <a:cubicBezTo>
                    <a:pt x="1728" y="1485"/>
                    <a:pt x="1464" y="1606"/>
                    <a:pt x="1162" y="1606"/>
                  </a:cubicBezTo>
                  <a:cubicBezTo>
                    <a:pt x="1119" y="1606"/>
                    <a:pt x="1075" y="1604"/>
                    <a:pt x="1030" y="1599"/>
                  </a:cubicBezTo>
                  <a:cubicBezTo>
                    <a:pt x="713" y="1559"/>
                    <a:pt x="515" y="1163"/>
                    <a:pt x="674" y="886"/>
                  </a:cubicBezTo>
                  <a:cubicBezTo>
                    <a:pt x="781" y="601"/>
                    <a:pt x="1047" y="444"/>
                    <a:pt x="1330" y="444"/>
                  </a:cubicBezTo>
                  <a:close/>
                  <a:moveTo>
                    <a:pt x="1309" y="0"/>
                  </a:moveTo>
                  <a:cubicBezTo>
                    <a:pt x="911" y="0"/>
                    <a:pt x="531" y="202"/>
                    <a:pt x="317" y="569"/>
                  </a:cubicBezTo>
                  <a:lnTo>
                    <a:pt x="278" y="608"/>
                  </a:lnTo>
                  <a:cubicBezTo>
                    <a:pt x="0" y="1123"/>
                    <a:pt x="238" y="1797"/>
                    <a:pt x="832" y="1995"/>
                  </a:cubicBezTo>
                  <a:cubicBezTo>
                    <a:pt x="947" y="2028"/>
                    <a:pt x="1064" y="2043"/>
                    <a:pt x="1182" y="2043"/>
                  </a:cubicBezTo>
                  <a:cubicBezTo>
                    <a:pt x="1633" y="2043"/>
                    <a:pt x="2078" y="1809"/>
                    <a:pt x="2298" y="1401"/>
                  </a:cubicBezTo>
                  <a:cubicBezTo>
                    <a:pt x="2535" y="846"/>
                    <a:pt x="2258" y="212"/>
                    <a:pt x="1664" y="54"/>
                  </a:cubicBezTo>
                  <a:cubicBezTo>
                    <a:pt x="1547" y="18"/>
                    <a:pt x="142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6109266" y="3049675"/>
              <a:ext cx="54020" cy="42349"/>
            </a:xfrm>
            <a:custGeom>
              <a:avLst/>
              <a:gdLst/>
              <a:ahLst/>
              <a:cxnLst/>
              <a:rect l="l" t="t" r="r" b="b"/>
              <a:pathLst>
                <a:path w="1583" h="1241" extrusionOk="0">
                  <a:moveTo>
                    <a:pt x="847" y="1"/>
                  </a:moveTo>
                  <a:cubicBezTo>
                    <a:pt x="735" y="1"/>
                    <a:pt x="622" y="27"/>
                    <a:pt x="513" y="82"/>
                  </a:cubicBezTo>
                  <a:cubicBezTo>
                    <a:pt x="473" y="82"/>
                    <a:pt x="434" y="121"/>
                    <a:pt x="434" y="161"/>
                  </a:cubicBezTo>
                  <a:lnTo>
                    <a:pt x="394" y="161"/>
                  </a:lnTo>
                  <a:cubicBezTo>
                    <a:pt x="1" y="619"/>
                    <a:pt x="393" y="1240"/>
                    <a:pt x="899" y="1240"/>
                  </a:cubicBezTo>
                  <a:cubicBezTo>
                    <a:pt x="1005" y="1240"/>
                    <a:pt x="1116" y="1213"/>
                    <a:pt x="1226" y="1151"/>
                  </a:cubicBezTo>
                  <a:cubicBezTo>
                    <a:pt x="1503" y="953"/>
                    <a:pt x="1582" y="597"/>
                    <a:pt x="1424" y="280"/>
                  </a:cubicBezTo>
                  <a:cubicBezTo>
                    <a:pt x="1268" y="97"/>
                    <a:pt x="1060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6194337" y="3081137"/>
              <a:ext cx="43714" cy="40677"/>
            </a:xfrm>
            <a:custGeom>
              <a:avLst/>
              <a:gdLst/>
              <a:ahLst/>
              <a:cxnLst/>
              <a:rect l="l" t="t" r="r" b="b"/>
              <a:pathLst>
                <a:path w="1281" h="1192" extrusionOk="0">
                  <a:moveTo>
                    <a:pt x="520" y="1"/>
                  </a:moveTo>
                  <a:cubicBezTo>
                    <a:pt x="349" y="1"/>
                    <a:pt x="193" y="77"/>
                    <a:pt x="119" y="269"/>
                  </a:cubicBezTo>
                  <a:cubicBezTo>
                    <a:pt x="40" y="308"/>
                    <a:pt x="40" y="388"/>
                    <a:pt x="0" y="467"/>
                  </a:cubicBezTo>
                  <a:cubicBezTo>
                    <a:pt x="0" y="704"/>
                    <a:pt x="119" y="942"/>
                    <a:pt x="317" y="1101"/>
                  </a:cubicBezTo>
                  <a:cubicBezTo>
                    <a:pt x="416" y="1164"/>
                    <a:pt x="521" y="1192"/>
                    <a:pt x="623" y="1192"/>
                  </a:cubicBezTo>
                  <a:cubicBezTo>
                    <a:pt x="970" y="1192"/>
                    <a:pt x="1281" y="865"/>
                    <a:pt x="1189" y="467"/>
                  </a:cubicBezTo>
                  <a:cubicBezTo>
                    <a:pt x="1139" y="218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9"/>
          <p:cNvGrpSpPr/>
          <p:nvPr/>
        </p:nvGrpSpPr>
        <p:grpSpPr>
          <a:xfrm>
            <a:off x="3192880" y="394693"/>
            <a:ext cx="270342" cy="245590"/>
            <a:chOff x="3281351" y="734172"/>
            <a:chExt cx="270342" cy="245590"/>
          </a:xfrm>
        </p:grpSpPr>
        <p:sp>
          <p:nvSpPr>
            <p:cNvPr id="974" name="Google Shape;974;p39"/>
            <p:cNvSpPr/>
            <p:nvPr/>
          </p:nvSpPr>
          <p:spPr>
            <a:xfrm>
              <a:off x="3281351" y="893596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3397551" y="734172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6" name="Google Shape;976;p39"/>
          <p:cNvSpPr/>
          <p:nvPr/>
        </p:nvSpPr>
        <p:spPr>
          <a:xfrm>
            <a:off x="8146801" y="2249934"/>
            <a:ext cx="154143" cy="162640"/>
          </a:xfrm>
          <a:custGeom>
            <a:avLst/>
            <a:gdLst/>
            <a:ahLst/>
            <a:cxnLst/>
            <a:rect l="l" t="t" r="r" b="b"/>
            <a:pathLst>
              <a:path w="4517" h="4766" extrusionOk="0">
                <a:moveTo>
                  <a:pt x="1687" y="1"/>
                </a:moveTo>
                <a:cubicBezTo>
                  <a:pt x="1549" y="1"/>
                  <a:pt x="1405" y="121"/>
                  <a:pt x="1453" y="315"/>
                </a:cubicBezTo>
                <a:cubicBezTo>
                  <a:pt x="1612" y="790"/>
                  <a:pt x="1730" y="1305"/>
                  <a:pt x="1889" y="1741"/>
                </a:cubicBezTo>
                <a:cubicBezTo>
                  <a:pt x="1612" y="1582"/>
                  <a:pt x="1334" y="1384"/>
                  <a:pt x="1057" y="1186"/>
                </a:cubicBezTo>
                <a:cubicBezTo>
                  <a:pt x="1009" y="1158"/>
                  <a:pt x="960" y="1147"/>
                  <a:pt x="914" y="1147"/>
                </a:cubicBezTo>
                <a:cubicBezTo>
                  <a:pt x="698" y="1147"/>
                  <a:pt x="544" y="1412"/>
                  <a:pt x="740" y="1543"/>
                </a:cubicBezTo>
                <a:cubicBezTo>
                  <a:pt x="1097" y="1780"/>
                  <a:pt x="1453" y="2018"/>
                  <a:pt x="1810" y="2256"/>
                </a:cubicBezTo>
                <a:cubicBezTo>
                  <a:pt x="1295" y="2414"/>
                  <a:pt x="780" y="2573"/>
                  <a:pt x="265" y="2731"/>
                </a:cubicBezTo>
                <a:cubicBezTo>
                  <a:pt x="1" y="2807"/>
                  <a:pt x="132" y="3170"/>
                  <a:pt x="385" y="3170"/>
                </a:cubicBezTo>
                <a:cubicBezTo>
                  <a:pt x="397" y="3170"/>
                  <a:pt x="410" y="3169"/>
                  <a:pt x="423" y="3167"/>
                </a:cubicBezTo>
                <a:lnTo>
                  <a:pt x="1730" y="2771"/>
                </a:lnTo>
                <a:lnTo>
                  <a:pt x="1730" y="2771"/>
                </a:lnTo>
                <a:cubicBezTo>
                  <a:pt x="1532" y="3127"/>
                  <a:pt x="1334" y="3444"/>
                  <a:pt x="1097" y="3801"/>
                </a:cubicBezTo>
                <a:cubicBezTo>
                  <a:pt x="989" y="3963"/>
                  <a:pt x="1156" y="4106"/>
                  <a:pt x="1324" y="4106"/>
                </a:cubicBezTo>
                <a:cubicBezTo>
                  <a:pt x="1403" y="4106"/>
                  <a:pt x="1482" y="4075"/>
                  <a:pt x="1532" y="3999"/>
                </a:cubicBezTo>
                <a:cubicBezTo>
                  <a:pt x="1770" y="3642"/>
                  <a:pt x="1968" y="3246"/>
                  <a:pt x="2206" y="2890"/>
                </a:cubicBezTo>
                <a:cubicBezTo>
                  <a:pt x="2364" y="3444"/>
                  <a:pt x="2523" y="4038"/>
                  <a:pt x="2642" y="4593"/>
                </a:cubicBezTo>
                <a:cubicBezTo>
                  <a:pt x="2672" y="4714"/>
                  <a:pt x="2754" y="4766"/>
                  <a:pt x="2840" y="4766"/>
                </a:cubicBezTo>
                <a:cubicBezTo>
                  <a:pt x="2979" y="4766"/>
                  <a:pt x="3126" y="4630"/>
                  <a:pt x="3077" y="4434"/>
                </a:cubicBezTo>
                <a:cubicBezTo>
                  <a:pt x="2958" y="3880"/>
                  <a:pt x="2800" y="3286"/>
                  <a:pt x="2642" y="2731"/>
                </a:cubicBezTo>
                <a:lnTo>
                  <a:pt x="2642" y="2731"/>
                </a:lnTo>
                <a:cubicBezTo>
                  <a:pt x="2998" y="2929"/>
                  <a:pt x="3315" y="3127"/>
                  <a:pt x="3671" y="3286"/>
                </a:cubicBezTo>
                <a:cubicBezTo>
                  <a:pt x="3713" y="3310"/>
                  <a:pt x="3753" y="3320"/>
                  <a:pt x="3790" y="3320"/>
                </a:cubicBezTo>
                <a:cubicBezTo>
                  <a:pt x="3998" y="3320"/>
                  <a:pt x="4105" y="2990"/>
                  <a:pt x="3870" y="2890"/>
                </a:cubicBezTo>
                <a:cubicBezTo>
                  <a:pt x="3553" y="2731"/>
                  <a:pt x="3236" y="2573"/>
                  <a:pt x="2958" y="2375"/>
                </a:cubicBezTo>
                <a:cubicBezTo>
                  <a:pt x="3394" y="2256"/>
                  <a:pt x="3790" y="2137"/>
                  <a:pt x="4226" y="1978"/>
                </a:cubicBezTo>
                <a:cubicBezTo>
                  <a:pt x="4517" y="1869"/>
                  <a:pt x="4407" y="1494"/>
                  <a:pt x="4143" y="1494"/>
                </a:cubicBezTo>
                <a:cubicBezTo>
                  <a:pt x="4119" y="1494"/>
                  <a:pt x="4094" y="1497"/>
                  <a:pt x="4068" y="1503"/>
                </a:cubicBezTo>
                <a:cubicBezTo>
                  <a:pt x="3632" y="1662"/>
                  <a:pt x="3196" y="1820"/>
                  <a:pt x="2721" y="1939"/>
                </a:cubicBezTo>
                <a:cubicBezTo>
                  <a:pt x="2919" y="1622"/>
                  <a:pt x="3077" y="1305"/>
                  <a:pt x="3236" y="949"/>
                </a:cubicBezTo>
                <a:cubicBezTo>
                  <a:pt x="3340" y="765"/>
                  <a:pt x="3186" y="617"/>
                  <a:pt x="3035" y="617"/>
                </a:cubicBezTo>
                <a:cubicBezTo>
                  <a:pt x="2957" y="617"/>
                  <a:pt x="2880" y="656"/>
                  <a:pt x="2840" y="750"/>
                </a:cubicBezTo>
                <a:cubicBezTo>
                  <a:pt x="2681" y="1067"/>
                  <a:pt x="2523" y="1384"/>
                  <a:pt x="2364" y="1701"/>
                </a:cubicBezTo>
                <a:cubicBezTo>
                  <a:pt x="2206" y="1186"/>
                  <a:pt x="2047" y="671"/>
                  <a:pt x="1889" y="156"/>
                </a:cubicBezTo>
                <a:cubicBezTo>
                  <a:pt x="1858" y="49"/>
                  <a:pt x="1774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" name="Google Shape;977;p39"/>
          <p:cNvGrpSpPr/>
          <p:nvPr/>
        </p:nvGrpSpPr>
        <p:grpSpPr>
          <a:xfrm>
            <a:off x="1539940" y="4185533"/>
            <a:ext cx="321790" cy="270342"/>
            <a:chOff x="1692340" y="4261733"/>
            <a:chExt cx="321790" cy="270342"/>
          </a:xfrm>
        </p:grpSpPr>
        <p:sp>
          <p:nvSpPr>
            <p:cNvPr id="978" name="Google Shape;978;p39"/>
            <p:cNvSpPr/>
            <p:nvPr/>
          </p:nvSpPr>
          <p:spPr>
            <a:xfrm rot="5400000">
              <a:off x="1688722" y="4265350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 rot="5400000">
              <a:off x="1855739" y="437368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39"/>
          <p:cNvGrpSpPr/>
          <p:nvPr/>
        </p:nvGrpSpPr>
        <p:grpSpPr>
          <a:xfrm>
            <a:off x="4295999" y="4171724"/>
            <a:ext cx="711821" cy="576290"/>
            <a:chOff x="4085376" y="3807646"/>
            <a:chExt cx="1028550" cy="868521"/>
          </a:xfrm>
        </p:grpSpPr>
        <p:grpSp>
          <p:nvGrpSpPr>
            <p:cNvPr id="981" name="Google Shape;981;p39"/>
            <p:cNvGrpSpPr/>
            <p:nvPr/>
          </p:nvGrpSpPr>
          <p:grpSpPr>
            <a:xfrm>
              <a:off x="4275994" y="3922328"/>
              <a:ext cx="591360" cy="753839"/>
              <a:chOff x="7470798" y="1116578"/>
              <a:chExt cx="1373660" cy="1751893"/>
            </a:xfrm>
          </p:grpSpPr>
          <p:sp>
            <p:nvSpPr>
              <p:cNvPr id="982" name="Google Shape;982;p39"/>
              <p:cNvSpPr/>
              <p:nvPr/>
            </p:nvSpPr>
            <p:spPr>
              <a:xfrm>
                <a:off x="7528032" y="1174144"/>
                <a:ext cx="1276748" cy="1357595"/>
              </a:xfrm>
              <a:custGeom>
                <a:avLst/>
                <a:gdLst/>
                <a:ahLst/>
                <a:cxnLst/>
                <a:rect l="l" t="t" r="r" b="b"/>
                <a:pathLst>
                  <a:path w="11488" h="12216" extrusionOk="0">
                    <a:moveTo>
                      <a:pt x="8690" y="2253"/>
                    </a:moveTo>
                    <a:cubicBezTo>
                      <a:pt x="8739" y="2253"/>
                      <a:pt x="8788" y="2261"/>
                      <a:pt x="8834" y="2273"/>
                    </a:cubicBezTo>
                    <a:lnTo>
                      <a:pt x="8794" y="2273"/>
                    </a:lnTo>
                    <a:cubicBezTo>
                      <a:pt x="9468" y="2392"/>
                      <a:pt x="10220" y="3659"/>
                      <a:pt x="10022" y="4293"/>
                    </a:cubicBezTo>
                    <a:cubicBezTo>
                      <a:pt x="10022" y="4372"/>
                      <a:pt x="9983" y="4412"/>
                      <a:pt x="9943" y="4452"/>
                    </a:cubicBezTo>
                    <a:cubicBezTo>
                      <a:pt x="9428" y="3739"/>
                      <a:pt x="9270" y="2827"/>
                      <a:pt x="8398" y="2471"/>
                    </a:cubicBezTo>
                    <a:cubicBezTo>
                      <a:pt x="8454" y="2302"/>
                      <a:pt x="8571" y="2253"/>
                      <a:pt x="8690" y="2253"/>
                    </a:cubicBezTo>
                    <a:close/>
                    <a:moveTo>
                      <a:pt x="1783" y="2511"/>
                    </a:moveTo>
                    <a:cubicBezTo>
                      <a:pt x="1823" y="2511"/>
                      <a:pt x="1902" y="2550"/>
                      <a:pt x="1981" y="2629"/>
                    </a:cubicBezTo>
                    <a:cubicBezTo>
                      <a:pt x="1981" y="2669"/>
                      <a:pt x="1981" y="2709"/>
                      <a:pt x="1981" y="2748"/>
                    </a:cubicBezTo>
                    <a:cubicBezTo>
                      <a:pt x="1585" y="3105"/>
                      <a:pt x="1545" y="3580"/>
                      <a:pt x="1347" y="3976"/>
                    </a:cubicBezTo>
                    <a:lnTo>
                      <a:pt x="1110" y="4491"/>
                    </a:lnTo>
                    <a:lnTo>
                      <a:pt x="991" y="4491"/>
                    </a:lnTo>
                    <a:cubicBezTo>
                      <a:pt x="951" y="4174"/>
                      <a:pt x="951" y="3818"/>
                      <a:pt x="1070" y="3501"/>
                    </a:cubicBezTo>
                    <a:lnTo>
                      <a:pt x="1070" y="3540"/>
                    </a:lnTo>
                    <a:cubicBezTo>
                      <a:pt x="1149" y="3263"/>
                      <a:pt x="1268" y="2986"/>
                      <a:pt x="1426" y="2788"/>
                    </a:cubicBezTo>
                    <a:cubicBezTo>
                      <a:pt x="1506" y="2669"/>
                      <a:pt x="1664" y="2550"/>
                      <a:pt x="1783" y="2511"/>
                    </a:cubicBezTo>
                    <a:close/>
                    <a:moveTo>
                      <a:pt x="2456" y="3897"/>
                    </a:moveTo>
                    <a:cubicBezTo>
                      <a:pt x="2496" y="4016"/>
                      <a:pt x="2496" y="4135"/>
                      <a:pt x="2536" y="4214"/>
                    </a:cubicBezTo>
                    <a:cubicBezTo>
                      <a:pt x="2496" y="4333"/>
                      <a:pt x="2496" y="4452"/>
                      <a:pt x="2456" y="4531"/>
                    </a:cubicBezTo>
                    <a:lnTo>
                      <a:pt x="2219" y="5600"/>
                    </a:lnTo>
                    <a:cubicBezTo>
                      <a:pt x="1981" y="5481"/>
                      <a:pt x="1862" y="5244"/>
                      <a:pt x="1902" y="5006"/>
                    </a:cubicBezTo>
                    <a:cubicBezTo>
                      <a:pt x="1941" y="4689"/>
                      <a:pt x="2060" y="4372"/>
                      <a:pt x="2179" y="4055"/>
                    </a:cubicBezTo>
                    <a:cubicBezTo>
                      <a:pt x="2179" y="3976"/>
                      <a:pt x="2337" y="3976"/>
                      <a:pt x="2417" y="3897"/>
                    </a:cubicBezTo>
                    <a:close/>
                    <a:moveTo>
                      <a:pt x="8398" y="4055"/>
                    </a:moveTo>
                    <a:cubicBezTo>
                      <a:pt x="8477" y="4095"/>
                      <a:pt x="8596" y="4095"/>
                      <a:pt x="8675" y="4174"/>
                    </a:cubicBezTo>
                    <a:cubicBezTo>
                      <a:pt x="8953" y="4531"/>
                      <a:pt x="9032" y="5006"/>
                      <a:pt x="8953" y="5442"/>
                    </a:cubicBezTo>
                    <a:cubicBezTo>
                      <a:pt x="8913" y="5759"/>
                      <a:pt x="8755" y="6036"/>
                      <a:pt x="8517" y="6234"/>
                    </a:cubicBezTo>
                    <a:lnTo>
                      <a:pt x="8438" y="6234"/>
                    </a:lnTo>
                    <a:lnTo>
                      <a:pt x="8438" y="5759"/>
                    </a:lnTo>
                    <a:cubicBezTo>
                      <a:pt x="8477" y="5323"/>
                      <a:pt x="8438" y="4887"/>
                      <a:pt x="8319" y="4491"/>
                    </a:cubicBezTo>
                    <a:cubicBezTo>
                      <a:pt x="8319" y="4452"/>
                      <a:pt x="8279" y="4372"/>
                      <a:pt x="8279" y="4333"/>
                    </a:cubicBezTo>
                    <a:cubicBezTo>
                      <a:pt x="8359" y="4214"/>
                      <a:pt x="8359" y="4135"/>
                      <a:pt x="8398" y="4055"/>
                    </a:cubicBezTo>
                    <a:close/>
                    <a:moveTo>
                      <a:pt x="1110" y="5006"/>
                    </a:moveTo>
                    <a:cubicBezTo>
                      <a:pt x="1149" y="5085"/>
                      <a:pt x="1228" y="5204"/>
                      <a:pt x="1228" y="5283"/>
                    </a:cubicBezTo>
                    <a:cubicBezTo>
                      <a:pt x="1149" y="5719"/>
                      <a:pt x="1228" y="6195"/>
                      <a:pt x="1347" y="6630"/>
                    </a:cubicBezTo>
                    <a:cubicBezTo>
                      <a:pt x="1347" y="6709"/>
                      <a:pt x="1347" y="6749"/>
                      <a:pt x="1387" y="6828"/>
                    </a:cubicBezTo>
                    <a:lnTo>
                      <a:pt x="1308" y="6908"/>
                    </a:lnTo>
                    <a:cubicBezTo>
                      <a:pt x="1228" y="6828"/>
                      <a:pt x="1070" y="6789"/>
                      <a:pt x="1030" y="6670"/>
                    </a:cubicBezTo>
                    <a:cubicBezTo>
                      <a:pt x="713" y="6234"/>
                      <a:pt x="674" y="5680"/>
                      <a:pt x="832" y="5204"/>
                    </a:cubicBezTo>
                    <a:lnTo>
                      <a:pt x="872" y="5204"/>
                    </a:lnTo>
                    <a:cubicBezTo>
                      <a:pt x="911" y="5125"/>
                      <a:pt x="1030" y="5085"/>
                      <a:pt x="1110" y="5006"/>
                    </a:cubicBezTo>
                    <a:close/>
                    <a:moveTo>
                      <a:pt x="9666" y="5135"/>
                    </a:moveTo>
                    <a:cubicBezTo>
                      <a:pt x="9705" y="5135"/>
                      <a:pt x="9745" y="5145"/>
                      <a:pt x="9785" y="5165"/>
                    </a:cubicBezTo>
                    <a:cubicBezTo>
                      <a:pt x="9903" y="5244"/>
                      <a:pt x="10022" y="5363"/>
                      <a:pt x="10101" y="5521"/>
                    </a:cubicBezTo>
                    <a:cubicBezTo>
                      <a:pt x="10260" y="5838"/>
                      <a:pt x="10300" y="6195"/>
                      <a:pt x="10260" y="6551"/>
                    </a:cubicBezTo>
                    <a:cubicBezTo>
                      <a:pt x="10220" y="6630"/>
                      <a:pt x="10220" y="6670"/>
                      <a:pt x="10181" y="6749"/>
                    </a:cubicBezTo>
                    <a:cubicBezTo>
                      <a:pt x="10101" y="6789"/>
                      <a:pt x="10022" y="6868"/>
                      <a:pt x="9943" y="6947"/>
                    </a:cubicBezTo>
                    <a:cubicBezTo>
                      <a:pt x="9864" y="6828"/>
                      <a:pt x="9824" y="6749"/>
                      <a:pt x="9824" y="6670"/>
                    </a:cubicBezTo>
                    <a:cubicBezTo>
                      <a:pt x="9824" y="6234"/>
                      <a:pt x="9745" y="5798"/>
                      <a:pt x="9547" y="5402"/>
                    </a:cubicBezTo>
                    <a:cubicBezTo>
                      <a:pt x="9507" y="5323"/>
                      <a:pt x="9507" y="5244"/>
                      <a:pt x="9547" y="5165"/>
                    </a:cubicBezTo>
                    <a:cubicBezTo>
                      <a:pt x="9587" y="5145"/>
                      <a:pt x="9626" y="5135"/>
                      <a:pt x="9666" y="5135"/>
                    </a:cubicBezTo>
                    <a:close/>
                    <a:moveTo>
                      <a:pt x="6000" y="0"/>
                    </a:moveTo>
                    <a:cubicBezTo>
                      <a:pt x="4214" y="0"/>
                      <a:pt x="2472" y="783"/>
                      <a:pt x="1268" y="2194"/>
                    </a:cubicBezTo>
                    <a:cubicBezTo>
                      <a:pt x="476" y="2986"/>
                      <a:pt x="40" y="4055"/>
                      <a:pt x="0" y="5204"/>
                    </a:cubicBezTo>
                    <a:cubicBezTo>
                      <a:pt x="0" y="6155"/>
                      <a:pt x="278" y="7066"/>
                      <a:pt x="753" y="7858"/>
                    </a:cubicBezTo>
                    <a:cubicBezTo>
                      <a:pt x="1110" y="8611"/>
                      <a:pt x="1743" y="9205"/>
                      <a:pt x="2536" y="9562"/>
                    </a:cubicBezTo>
                    <a:cubicBezTo>
                      <a:pt x="2654" y="9601"/>
                      <a:pt x="2734" y="9641"/>
                      <a:pt x="2813" y="9720"/>
                    </a:cubicBezTo>
                    <a:cubicBezTo>
                      <a:pt x="2971" y="9799"/>
                      <a:pt x="3051" y="9997"/>
                      <a:pt x="2932" y="10156"/>
                    </a:cubicBezTo>
                    <a:cubicBezTo>
                      <a:pt x="2813" y="10631"/>
                      <a:pt x="2694" y="11106"/>
                      <a:pt x="2575" y="11582"/>
                    </a:cubicBezTo>
                    <a:lnTo>
                      <a:pt x="3962" y="11780"/>
                    </a:lnTo>
                    <a:cubicBezTo>
                      <a:pt x="3962" y="11582"/>
                      <a:pt x="3882" y="11423"/>
                      <a:pt x="3882" y="11265"/>
                    </a:cubicBezTo>
                    <a:cubicBezTo>
                      <a:pt x="3803" y="10393"/>
                      <a:pt x="3764" y="9522"/>
                      <a:pt x="3684" y="8650"/>
                    </a:cubicBezTo>
                    <a:cubicBezTo>
                      <a:pt x="3724" y="8492"/>
                      <a:pt x="3605" y="8334"/>
                      <a:pt x="3447" y="8294"/>
                    </a:cubicBezTo>
                    <a:cubicBezTo>
                      <a:pt x="2971" y="8056"/>
                      <a:pt x="2654" y="7581"/>
                      <a:pt x="2575" y="7066"/>
                    </a:cubicBezTo>
                    <a:cubicBezTo>
                      <a:pt x="2575" y="6987"/>
                      <a:pt x="2654" y="6908"/>
                      <a:pt x="2694" y="6828"/>
                    </a:cubicBezTo>
                    <a:cubicBezTo>
                      <a:pt x="2734" y="6868"/>
                      <a:pt x="2813" y="6947"/>
                      <a:pt x="2852" y="7026"/>
                    </a:cubicBezTo>
                    <a:cubicBezTo>
                      <a:pt x="3051" y="7264"/>
                      <a:pt x="3169" y="7502"/>
                      <a:pt x="3367" y="7779"/>
                    </a:cubicBezTo>
                    <a:cubicBezTo>
                      <a:pt x="3447" y="7858"/>
                      <a:pt x="3565" y="7898"/>
                      <a:pt x="3684" y="7977"/>
                    </a:cubicBezTo>
                    <a:lnTo>
                      <a:pt x="3684" y="7541"/>
                    </a:lnTo>
                    <a:cubicBezTo>
                      <a:pt x="3764" y="7106"/>
                      <a:pt x="3803" y="6630"/>
                      <a:pt x="3882" y="6234"/>
                    </a:cubicBezTo>
                    <a:cubicBezTo>
                      <a:pt x="3882" y="6155"/>
                      <a:pt x="3962" y="6076"/>
                      <a:pt x="4041" y="6036"/>
                    </a:cubicBezTo>
                    <a:cubicBezTo>
                      <a:pt x="4080" y="6115"/>
                      <a:pt x="4160" y="6155"/>
                      <a:pt x="4160" y="6234"/>
                    </a:cubicBezTo>
                    <a:cubicBezTo>
                      <a:pt x="4160" y="6551"/>
                      <a:pt x="4160" y="6908"/>
                      <a:pt x="4160" y="7224"/>
                    </a:cubicBezTo>
                    <a:cubicBezTo>
                      <a:pt x="4199" y="7541"/>
                      <a:pt x="4160" y="7739"/>
                      <a:pt x="4160" y="8096"/>
                    </a:cubicBezTo>
                    <a:cubicBezTo>
                      <a:pt x="4437" y="7937"/>
                      <a:pt x="4635" y="7819"/>
                      <a:pt x="4873" y="7700"/>
                    </a:cubicBezTo>
                    <a:cubicBezTo>
                      <a:pt x="4912" y="7660"/>
                      <a:pt x="4952" y="7581"/>
                      <a:pt x="4912" y="7502"/>
                    </a:cubicBezTo>
                    <a:cubicBezTo>
                      <a:pt x="4833" y="6908"/>
                      <a:pt x="4873" y="6313"/>
                      <a:pt x="5031" y="5719"/>
                    </a:cubicBezTo>
                    <a:cubicBezTo>
                      <a:pt x="5071" y="5521"/>
                      <a:pt x="5150" y="5323"/>
                      <a:pt x="5308" y="5125"/>
                    </a:cubicBezTo>
                    <a:cubicBezTo>
                      <a:pt x="5388" y="5006"/>
                      <a:pt x="5546" y="4927"/>
                      <a:pt x="5744" y="4887"/>
                    </a:cubicBezTo>
                    <a:cubicBezTo>
                      <a:pt x="5863" y="4887"/>
                      <a:pt x="5982" y="5125"/>
                      <a:pt x="6061" y="5283"/>
                    </a:cubicBezTo>
                    <a:cubicBezTo>
                      <a:pt x="6101" y="5402"/>
                      <a:pt x="6140" y="5521"/>
                      <a:pt x="6140" y="5640"/>
                    </a:cubicBezTo>
                    <a:cubicBezTo>
                      <a:pt x="6259" y="6393"/>
                      <a:pt x="5982" y="7145"/>
                      <a:pt x="5467" y="7700"/>
                    </a:cubicBezTo>
                    <a:cubicBezTo>
                      <a:pt x="5625" y="8056"/>
                      <a:pt x="5942" y="8294"/>
                      <a:pt x="6299" y="8373"/>
                    </a:cubicBezTo>
                    <a:cubicBezTo>
                      <a:pt x="6378" y="8215"/>
                      <a:pt x="6457" y="8056"/>
                      <a:pt x="6497" y="7937"/>
                    </a:cubicBezTo>
                    <a:cubicBezTo>
                      <a:pt x="6616" y="7621"/>
                      <a:pt x="6734" y="7304"/>
                      <a:pt x="6893" y="6987"/>
                    </a:cubicBezTo>
                    <a:cubicBezTo>
                      <a:pt x="6933" y="6908"/>
                      <a:pt x="7051" y="6828"/>
                      <a:pt x="7170" y="6749"/>
                    </a:cubicBezTo>
                    <a:cubicBezTo>
                      <a:pt x="7210" y="6868"/>
                      <a:pt x="7249" y="6987"/>
                      <a:pt x="7249" y="7106"/>
                    </a:cubicBezTo>
                    <a:cubicBezTo>
                      <a:pt x="7249" y="7343"/>
                      <a:pt x="7170" y="7541"/>
                      <a:pt x="7091" y="7739"/>
                    </a:cubicBezTo>
                    <a:cubicBezTo>
                      <a:pt x="7012" y="7937"/>
                      <a:pt x="6933" y="8175"/>
                      <a:pt x="6853" y="8373"/>
                    </a:cubicBezTo>
                    <a:lnTo>
                      <a:pt x="6893" y="8452"/>
                    </a:lnTo>
                    <a:cubicBezTo>
                      <a:pt x="7368" y="8215"/>
                      <a:pt x="7804" y="8017"/>
                      <a:pt x="8279" y="7779"/>
                    </a:cubicBezTo>
                    <a:lnTo>
                      <a:pt x="8279" y="7779"/>
                    </a:lnTo>
                    <a:cubicBezTo>
                      <a:pt x="8359" y="7977"/>
                      <a:pt x="8319" y="8175"/>
                      <a:pt x="8121" y="8294"/>
                    </a:cubicBezTo>
                    <a:cubicBezTo>
                      <a:pt x="7764" y="8611"/>
                      <a:pt x="7329" y="8769"/>
                      <a:pt x="6853" y="8809"/>
                    </a:cubicBezTo>
                    <a:cubicBezTo>
                      <a:pt x="6695" y="8849"/>
                      <a:pt x="6576" y="8928"/>
                      <a:pt x="6536" y="9086"/>
                    </a:cubicBezTo>
                    <a:cubicBezTo>
                      <a:pt x="6378" y="9482"/>
                      <a:pt x="6180" y="9878"/>
                      <a:pt x="6021" y="10314"/>
                    </a:cubicBezTo>
                    <a:cubicBezTo>
                      <a:pt x="5863" y="10710"/>
                      <a:pt x="5665" y="11265"/>
                      <a:pt x="5427" y="11740"/>
                    </a:cubicBezTo>
                    <a:cubicBezTo>
                      <a:pt x="5388" y="11819"/>
                      <a:pt x="5229" y="11859"/>
                      <a:pt x="5110" y="11938"/>
                    </a:cubicBezTo>
                    <a:cubicBezTo>
                      <a:pt x="5071" y="11819"/>
                      <a:pt x="5031" y="11701"/>
                      <a:pt x="5031" y="11582"/>
                    </a:cubicBezTo>
                    <a:cubicBezTo>
                      <a:pt x="5150" y="11225"/>
                      <a:pt x="5308" y="10869"/>
                      <a:pt x="5427" y="10552"/>
                    </a:cubicBezTo>
                    <a:lnTo>
                      <a:pt x="6101" y="8809"/>
                    </a:lnTo>
                    <a:lnTo>
                      <a:pt x="5110" y="8056"/>
                    </a:lnTo>
                    <a:lnTo>
                      <a:pt x="4120" y="8492"/>
                    </a:lnTo>
                    <a:cubicBezTo>
                      <a:pt x="4199" y="9601"/>
                      <a:pt x="4239" y="10710"/>
                      <a:pt x="4318" y="11819"/>
                    </a:cubicBezTo>
                    <a:lnTo>
                      <a:pt x="5031" y="11978"/>
                    </a:lnTo>
                    <a:lnTo>
                      <a:pt x="6219" y="12216"/>
                    </a:lnTo>
                    <a:cubicBezTo>
                      <a:pt x="6299" y="11740"/>
                      <a:pt x="6418" y="11344"/>
                      <a:pt x="6497" y="10908"/>
                    </a:cubicBezTo>
                    <a:cubicBezTo>
                      <a:pt x="6536" y="10671"/>
                      <a:pt x="6774" y="10473"/>
                      <a:pt x="7012" y="10473"/>
                    </a:cubicBezTo>
                    <a:cubicBezTo>
                      <a:pt x="7062" y="10478"/>
                      <a:pt x="7113" y="10480"/>
                      <a:pt x="7164" y="10480"/>
                    </a:cubicBezTo>
                    <a:cubicBezTo>
                      <a:pt x="7517" y="10480"/>
                      <a:pt x="7884" y="10363"/>
                      <a:pt x="8160" y="10156"/>
                    </a:cubicBezTo>
                    <a:cubicBezTo>
                      <a:pt x="8359" y="10037"/>
                      <a:pt x="8557" y="9997"/>
                      <a:pt x="8755" y="9878"/>
                    </a:cubicBezTo>
                    <a:cubicBezTo>
                      <a:pt x="9507" y="9522"/>
                      <a:pt x="10141" y="8888"/>
                      <a:pt x="10498" y="8136"/>
                    </a:cubicBezTo>
                    <a:cubicBezTo>
                      <a:pt x="11488" y="6155"/>
                      <a:pt x="11250" y="3818"/>
                      <a:pt x="9943" y="2035"/>
                    </a:cubicBezTo>
                    <a:cubicBezTo>
                      <a:pt x="9270" y="926"/>
                      <a:pt x="8121" y="213"/>
                      <a:pt x="6814" y="55"/>
                    </a:cubicBezTo>
                    <a:cubicBezTo>
                      <a:pt x="6543" y="18"/>
                      <a:pt x="6271" y="0"/>
                      <a:pt x="6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7470798" y="1116578"/>
                <a:ext cx="1373660" cy="1751893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15764" extrusionOk="0">
                    <a:moveTo>
                      <a:pt x="6140" y="5801"/>
                    </a:moveTo>
                    <a:lnTo>
                      <a:pt x="6140" y="5801"/>
                    </a:lnTo>
                    <a:cubicBezTo>
                      <a:pt x="6378" y="6475"/>
                      <a:pt x="6220" y="7188"/>
                      <a:pt x="5823" y="7742"/>
                    </a:cubicBezTo>
                    <a:cubicBezTo>
                      <a:pt x="5744" y="7069"/>
                      <a:pt x="5863" y="6396"/>
                      <a:pt x="6140" y="5801"/>
                    </a:cubicBezTo>
                    <a:close/>
                    <a:moveTo>
                      <a:pt x="6542" y="520"/>
                    </a:moveTo>
                    <a:cubicBezTo>
                      <a:pt x="6803" y="520"/>
                      <a:pt x="7066" y="537"/>
                      <a:pt x="7329" y="573"/>
                    </a:cubicBezTo>
                    <a:cubicBezTo>
                      <a:pt x="8636" y="731"/>
                      <a:pt x="9785" y="1444"/>
                      <a:pt x="10458" y="2553"/>
                    </a:cubicBezTo>
                    <a:cubicBezTo>
                      <a:pt x="11805" y="4296"/>
                      <a:pt x="12043" y="6673"/>
                      <a:pt x="11092" y="8654"/>
                    </a:cubicBezTo>
                    <a:cubicBezTo>
                      <a:pt x="10696" y="9446"/>
                      <a:pt x="10102" y="10040"/>
                      <a:pt x="9349" y="10436"/>
                    </a:cubicBezTo>
                    <a:cubicBezTo>
                      <a:pt x="9151" y="10515"/>
                      <a:pt x="8953" y="10595"/>
                      <a:pt x="8755" y="10713"/>
                    </a:cubicBezTo>
                    <a:cubicBezTo>
                      <a:pt x="8398" y="10911"/>
                      <a:pt x="8002" y="11030"/>
                      <a:pt x="7566" y="11030"/>
                    </a:cubicBezTo>
                    <a:cubicBezTo>
                      <a:pt x="7546" y="11027"/>
                      <a:pt x="7526" y="11025"/>
                      <a:pt x="7506" y="11025"/>
                    </a:cubicBezTo>
                    <a:cubicBezTo>
                      <a:pt x="7296" y="11025"/>
                      <a:pt x="7127" y="11209"/>
                      <a:pt x="7091" y="11426"/>
                    </a:cubicBezTo>
                    <a:cubicBezTo>
                      <a:pt x="6972" y="11862"/>
                      <a:pt x="6893" y="12298"/>
                      <a:pt x="6814" y="12734"/>
                    </a:cubicBezTo>
                    <a:lnTo>
                      <a:pt x="5625" y="12496"/>
                    </a:lnTo>
                    <a:lnTo>
                      <a:pt x="4873" y="12377"/>
                    </a:lnTo>
                    <a:cubicBezTo>
                      <a:pt x="4833" y="11228"/>
                      <a:pt x="4754" y="10119"/>
                      <a:pt x="4714" y="9010"/>
                    </a:cubicBezTo>
                    <a:lnTo>
                      <a:pt x="5705" y="8574"/>
                    </a:lnTo>
                    <a:lnTo>
                      <a:pt x="6695" y="9367"/>
                    </a:lnTo>
                    <a:lnTo>
                      <a:pt x="6021" y="11070"/>
                    </a:lnTo>
                    <a:cubicBezTo>
                      <a:pt x="5863" y="11426"/>
                      <a:pt x="5744" y="11743"/>
                      <a:pt x="5625" y="12100"/>
                    </a:cubicBezTo>
                    <a:cubicBezTo>
                      <a:pt x="5625" y="12219"/>
                      <a:pt x="5625" y="12337"/>
                      <a:pt x="5665" y="12456"/>
                    </a:cubicBezTo>
                    <a:cubicBezTo>
                      <a:pt x="5784" y="12417"/>
                      <a:pt x="5942" y="12337"/>
                      <a:pt x="6021" y="12258"/>
                    </a:cubicBezTo>
                    <a:cubicBezTo>
                      <a:pt x="6220" y="11783"/>
                      <a:pt x="6418" y="11308"/>
                      <a:pt x="6616" y="10832"/>
                    </a:cubicBezTo>
                    <a:cubicBezTo>
                      <a:pt x="6814" y="10357"/>
                      <a:pt x="6933" y="10000"/>
                      <a:pt x="7091" y="9604"/>
                    </a:cubicBezTo>
                    <a:cubicBezTo>
                      <a:pt x="7131" y="9446"/>
                      <a:pt x="7289" y="9367"/>
                      <a:pt x="7448" y="9367"/>
                    </a:cubicBezTo>
                    <a:cubicBezTo>
                      <a:pt x="7883" y="9327"/>
                      <a:pt x="8359" y="9129"/>
                      <a:pt x="8715" y="8812"/>
                    </a:cubicBezTo>
                    <a:cubicBezTo>
                      <a:pt x="8874" y="8733"/>
                      <a:pt x="8953" y="8495"/>
                      <a:pt x="8874" y="8337"/>
                    </a:cubicBezTo>
                    <a:lnTo>
                      <a:pt x="8874" y="8337"/>
                    </a:lnTo>
                    <a:cubicBezTo>
                      <a:pt x="8398" y="8535"/>
                      <a:pt x="7923" y="8772"/>
                      <a:pt x="7487" y="8970"/>
                    </a:cubicBezTo>
                    <a:lnTo>
                      <a:pt x="7408" y="8891"/>
                    </a:lnTo>
                    <a:cubicBezTo>
                      <a:pt x="7527" y="8693"/>
                      <a:pt x="7606" y="8455"/>
                      <a:pt x="7685" y="8257"/>
                    </a:cubicBezTo>
                    <a:cubicBezTo>
                      <a:pt x="7764" y="8059"/>
                      <a:pt x="7804" y="7861"/>
                      <a:pt x="7844" y="7624"/>
                    </a:cubicBezTo>
                    <a:cubicBezTo>
                      <a:pt x="7844" y="7505"/>
                      <a:pt x="7804" y="7386"/>
                      <a:pt x="7725" y="7267"/>
                    </a:cubicBezTo>
                    <a:cubicBezTo>
                      <a:pt x="7646" y="7346"/>
                      <a:pt x="7527" y="7426"/>
                      <a:pt x="7487" y="7544"/>
                    </a:cubicBezTo>
                    <a:cubicBezTo>
                      <a:pt x="7329" y="7822"/>
                      <a:pt x="7210" y="8139"/>
                      <a:pt x="7051" y="8455"/>
                    </a:cubicBezTo>
                    <a:cubicBezTo>
                      <a:pt x="7012" y="8614"/>
                      <a:pt x="6972" y="8733"/>
                      <a:pt x="6893" y="8891"/>
                    </a:cubicBezTo>
                    <a:cubicBezTo>
                      <a:pt x="6536" y="8812"/>
                      <a:pt x="6220" y="8574"/>
                      <a:pt x="6021" y="8257"/>
                    </a:cubicBezTo>
                    <a:cubicBezTo>
                      <a:pt x="6576" y="7703"/>
                      <a:pt x="6814" y="6911"/>
                      <a:pt x="6695" y="6158"/>
                    </a:cubicBezTo>
                    <a:cubicBezTo>
                      <a:pt x="6695" y="6039"/>
                      <a:pt x="6695" y="5920"/>
                      <a:pt x="6655" y="5801"/>
                    </a:cubicBezTo>
                    <a:cubicBezTo>
                      <a:pt x="6576" y="5643"/>
                      <a:pt x="6457" y="5445"/>
                      <a:pt x="6338" y="5445"/>
                    </a:cubicBezTo>
                    <a:cubicBezTo>
                      <a:pt x="6140" y="5445"/>
                      <a:pt x="5982" y="5524"/>
                      <a:pt x="5863" y="5683"/>
                    </a:cubicBezTo>
                    <a:cubicBezTo>
                      <a:pt x="5744" y="5841"/>
                      <a:pt x="5665" y="6039"/>
                      <a:pt x="5625" y="6277"/>
                    </a:cubicBezTo>
                    <a:cubicBezTo>
                      <a:pt x="5467" y="6831"/>
                      <a:pt x="5427" y="7426"/>
                      <a:pt x="5507" y="8020"/>
                    </a:cubicBezTo>
                    <a:cubicBezTo>
                      <a:pt x="5507" y="8099"/>
                      <a:pt x="5507" y="8178"/>
                      <a:pt x="5427" y="8218"/>
                    </a:cubicBezTo>
                    <a:cubicBezTo>
                      <a:pt x="5229" y="8376"/>
                      <a:pt x="4992" y="8455"/>
                      <a:pt x="4714" y="8614"/>
                    </a:cubicBezTo>
                    <a:cubicBezTo>
                      <a:pt x="4714" y="8297"/>
                      <a:pt x="4754" y="8020"/>
                      <a:pt x="4754" y="7742"/>
                    </a:cubicBezTo>
                    <a:cubicBezTo>
                      <a:pt x="4754" y="7505"/>
                      <a:pt x="4754" y="7109"/>
                      <a:pt x="4714" y="6752"/>
                    </a:cubicBezTo>
                    <a:cubicBezTo>
                      <a:pt x="4714" y="6713"/>
                      <a:pt x="4635" y="6633"/>
                      <a:pt x="4595" y="6554"/>
                    </a:cubicBezTo>
                    <a:cubicBezTo>
                      <a:pt x="4556" y="6633"/>
                      <a:pt x="4477" y="6673"/>
                      <a:pt x="4437" y="6752"/>
                    </a:cubicBezTo>
                    <a:cubicBezTo>
                      <a:pt x="4358" y="7188"/>
                      <a:pt x="4318" y="7624"/>
                      <a:pt x="4279" y="8059"/>
                    </a:cubicBezTo>
                    <a:lnTo>
                      <a:pt x="4279" y="8495"/>
                    </a:lnTo>
                    <a:cubicBezTo>
                      <a:pt x="4160" y="8416"/>
                      <a:pt x="4001" y="8376"/>
                      <a:pt x="3962" y="8297"/>
                    </a:cubicBezTo>
                    <a:cubicBezTo>
                      <a:pt x="3764" y="8059"/>
                      <a:pt x="3645" y="7822"/>
                      <a:pt x="3447" y="7544"/>
                    </a:cubicBezTo>
                    <a:cubicBezTo>
                      <a:pt x="3407" y="7465"/>
                      <a:pt x="3328" y="7426"/>
                      <a:pt x="3249" y="7346"/>
                    </a:cubicBezTo>
                    <a:cubicBezTo>
                      <a:pt x="3209" y="7426"/>
                      <a:pt x="3130" y="7544"/>
                      <a:pt x="3169" y="7624"/>
                    </a:cubicBezTo>
                    <a:cubicBezTo>
                      <a:pt x="3209" y="8139"/>
                      <a:pt x="3566" y="8574"/>
                      <a:pt x="4041" y="8812"/>
                    </a:cubicBezTo>
                    <a:cubicBezTo>
                      <a:pt x="4199" y="8852"/>
                      <a:pt x="4279" y="9010"/>
                      <a:pt x="4279" y="9208"/>
                    </a:cubicBezTo>
                    <a:cubicBezTo>
                      <a:pt x="4318" y="10080"/>
                      <a:pt x="4397" y="10911"/>
                      <a:pt x="4477" y="11783"/>
                    </a:cubicBezTo>
                    <a:cubicBezTo>
                      <a:pt x="4477" y="11941"/>
                      <a:pt x="4516" y="12100"/>
                      <a:pt x="4556" y="12337"/>
                    </a:cubicBezTo>
                    <a:lnTo>
                      <a:pt x="3169" y="12139"/>
                    </a:lnTo>
                    <a:cubicBezTo>
                      <a:pt x="3288" y="11624"/>
                      <a:pt x="3367" y="11149"/>
                      <a:pt x="3526" y="10674"/>
                    </a:cubicBezTo>
                    <a:cubicBezTo>
                      <a:pt x="3605" y="10515"/>
                      <a:pt x="3566" y="10317"/>
                      <a:pt x="3407" y="10238"/>
                    </a:cubicBezTo>
                    <a:cubicBezTo>
                      <a:pt x="3328" y="10159"/>
                      <a:pt x="3209" y="10119"/>
                      <a:pt x="3130" y="10080"/>
                    </a:cubicBezTo>
                    <a:cubicBezTo>
                      <a:pt x="2338" y="9763"/>
                      <a:pt x="1704" y="9168"/>
                      <a:pt x="1308" y="8376"/>
                    </a:cubicBezTo>
                    <a:cubicBezTo>
                      <a:pt x="832" y="7584"/>
                      <a:pt x="555" y="6673"/>
                      <a:pt x="555" y="5722"/>
                    </a:cubicBezTo>
                    <a:cubicBezTo>
                      <a:pt x="595" y="4613"/>
                      <a:pt x="1070" y="3504"/>
                      <a:pt x="1862" y="2712"/>
                    </a:cubicBezTo>
                    <a:cubicBezTo>
                      <a:pt x="3037" y="1329"/>
                      <a:pt x="4755" y="520"/>
                      <a:pt x="6542" y="520"/>
                    </a:cubicBezTo>
                    <a:close/>
                    <a:moveTo>
                      <a:pt x="2496" y="14041"/>
                    </a:moveTo>
                    <a:lnTo>
                      <a:pt x="6140" y="14754"/>
                    </a:lnTo>
                    <a:cubicBezTo>
                      <a:pt x="5767" y="15127"/>
                      <a:pt x="5308" y="15326"/>
                      <a:pt x="4810" y="15326"/>
                    </a:cubicBezTo>
                    <a:cubicBezTo>
                      <a:pt x="4727" y="15326"/>
                      <a:pt x="4642" y="15320"/>
                      <a:pt x="4556" y="15308"/>
                    </a:cubicBezTo>
                    <a:cubicBezTo>
                      <a:pt x="3922" y="15269"/>
                      <a:pt x="3328" y="15071"/>
                      <a:pt x="2813" y="14714"/>
                    </a:cubicBezTo>
                    <a:cubicBezTo>
                      <a:pt x="2575" y="14595"/>
                      <a:pt x="2456" y="14318"/>
                      <a:pt x="2496" y="14041"/>
                    </a:cubicBezTo>
                    <a:close/>
                    <a:moveTo>
                      <a:pt x="6501" y="1"/>
                    </a:moveTo>
                    <a:cubicBezTo>
                      <a:pt x="4494" y="1"/>
                      <a:pt x="2594" y="933"/>
                      <a:pt x="1308" y="2514"/>
                    </a:cubicBezTo>
                    <a:cubicBezTo>
                      <a:pt x="476" y="3385"/>
                      <a:pt x="40" y="4573"/>
                      <a:pt x="0" y="5801"/>
                    </a:cubicBezTo>
                    <a:cubicBezTo>
                      <a:pt x="40" y="6792"/>
                      <a:pt x="317" y="7742"/>
                      <a:pt x="793" y="8574"/>
                    </a:cubicBezTo>
                    <a:cubicBezTo>
                      <a:pt x="1149" y="9367"/>
                      <a:pt x="1783" y="10000"/>
                      <a:pt x="2615" y="10357"/>
                    </a:cubicBezTo>
                    <a:lnTo>
                      <a:pt x="3051" y="10555"/>
                    </a:lnTo>
                    <a:cubicBezTo>
                      <a:pt x="2892" y="11030"/>
                      <a:pt x="2773" y="11545"/>
                      <a:pt x="2615" y="12021"/>
                    </a:cubicBezTo>
                    <a:cubicBezTo>
                      <a:pt x="2417" y="11981"/>
                      <a:pt x="2219" y="11941"/>
                      <a:pt x="2021" y="11902"/>
                    </a:cubicBezTo>
                    <a:cubicBezTo>
                      <a:pt x="1941" y="11902"/>
                      <a:pt x="1823" y="11981"/>
                      <a:pt x="1783" y="12021"/>
                    </a:cubicBezTo>
                    <a:cubicBezTo>
                      <a:pt x="1704" y="12337"/>
                      <a:pt x="1625" y="12654"/>
                      <a:pt x="1545" y="12971"/>
                    </a:cubicBezTo>
                    <a:cubicBezTo>
                      <a:pt x="1426" y="13684"/>
                      <a:pt x="1426" y="13684"/>
                      <a:pt x="2100" y="13962"/>
                    </a:cubicBezTo>
                    <a:cubicBezTo>
                      <a:pt x="2219" y="14793"/>
                      <a:pt x="2298" y="14952"/>
                      <a:pt x="2892" y="15269"/>
                    </a:cubicBezTo>
                    <a:cubicBezTo>
                      <a:pt x="3486" y="15599"/>
                      <a:pt x="4135" y="15764"/>
                      <a:pt x="4794" y="15764"/>
                    </a:cubicBezTo>
                    <a:cubicBezTo>
                      <a:pt x="4926" y="15764"/>
                      <a:pt x="5058" y="15757"/>
                      <a:pt x="5190" y="15744"/>
                    </a:cubicBezTo>
                    <a:cubicBezTo>
                      <a:pt x="5784" y="15665"/>
                      <a:pt x="6259" y="15348"/>
                      <a:pt x="6536" y="14833"/>
                    </a:cubicBezTo>
                    <a:cubicBezTo>
                      <a:pt x="6695" y="14873"/>
                      <a:pt x="6853" y="14873"/>
                      <a:pt x="7051" y="14873"/>
                    </a:cubicBezTo>
                    <a:cubicBezTo>
                      <a:pt x="7170" y="14873"/>
                      <a:pt x="7329" y="14793"/>
                      <a:pt x="7368" y="14675"/>
                    </a:cubicBezTo>
                    <a:cubicBezTo>
                      <a:pt x="7448" y="14318"/>
                      <a:pt x="7527" y="13962"/>
                      <a:pt x="7566" y="13605"/>
                    </a:cubicBezTo>
                    <a:cubicBezTo>
                      <a:pt x="7566" y="13486"/>
                      <a:pt x="7448" y="13328"/>
                      <a:pt x="7646" y="13209"/>
                    </a:cubicBezTo>
                    <a:cubicBezTo>
                      <a:pt x="7606" y="13011"/>
                      <a:pt x="7448" y="12892"/>
                      <a:pt x="7249" y="12852"/>
                    </a:cubicBezTo>
                    <a:cubicBezTo>
                      <a:pt x="7329" y="12377"/>
                      <a:pt x="7408" y="11941"/>
                      <a:pt x="7487" y="11466"/>
                    </a:cubicBezTo>
                    <a:cubicBezTo>
                      <a:pt x="7543" y="11470"/>
                      <a:pt x="7600" y="11472"/>
                      <a:pt x="7657" y="11472"/>
                    </a:cubicBezTo>
                    <a:cubicBezTo>
                      <a:pt x="8168" y="11472"/>
                      <a:pt x="8724" y="11315"/>
                      <a:pt x="9151" y="11030"/>
                    </a:cubicBezTo>
                    <a:cubicBezTo>
                      <a:pt x="9230" y="10991"/>
                      <a:pt x="9309" y="10951"/>
                      <a:pt x="9349" y="10911"/>
                    </a:cubicBezTo>
                    <a:cubicBezTo>
                      <a:pt x="10616" y="10357"/>
                      <a:pt x="11528" y="9248"/>
                      <a:pt x="11884" y="7940"/>
                    </a:cubicBezTo>
                    <a:cubicBezTo>
                      <a:pt x="12359" y="6237"/>
                      <a:pt x="12122" y="4415"/>
                      <a:pt x="11250" y="2910"/>
                    </a:cubicBezTo>
                    <a:cubicBezTo>
                      <a:pt x="10339" y="1246"/>
                      <a:pt x="8953" y="137"/>
                      <a:pt x="6972" y="18"/>
                    </a:cubicBezTo>
                    <a:cubicBezTo>
                      <a:pt x="6815" y="7"/>
                      <a:pt x="6658" y="1"/>
                      <a:pt x="6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8588914" y="1744695"/>
                <a:ext cx="92578" cy="201594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814" extrusionOk="0">
                    <a:moveTo>
                      <a:pt x="145" y="1"/>
                    </a:moveTo>
                    <a:cubicBezTo>
                      <a:pt x="100" y="1"/>
                      <a:pt x="60" y="11"/>
                      <a:pt x="41" y="31"/>
                    </a:cubicBezTo>
                    <a:cubicBezTo>
                      <a:pt x="1" y="110"/>
                      <a:pt x="1" y="189"/>
                      <a:pt x="41" y="268"/>
                    </a:cubicBezTo>
                    <a:cubicBezTo>
                      <a:pt x="239" y="664"/>
                      <a:pt x="318" y="1100"/>
                      <a:pt x="318" y="1536"/>
                    </a:cubicBezTo>
                    <a:cubicBezTo>
                      <a:pt x="318" y="1615"/>
                      <a:pt x="357" y="1694"/>
                      <a:pt x="397" y="1813"/>
                    </a:cubicBezTo>
                    <a:cubicBezTo>
                      <a:pt x="516" y="1734"/>
                      <a:pt x="595" y="1655"/>
                      <a:pt x="674" y="1615"/>
                    </a:cubicBezTo>
                    <a:cubicBezTo>
                      <a:pt x="674" y="1536"/>
                      <a:pt x="714" y="1496"/>
                      <a:pt x="714" y="1417"/>
                    </a:cubicBezTo>
                    <a:cubicBezTo>
                      <a:pt x="833" y="1061"/>
                      <a:pt x="793" y="704"/>
                      <a:pt x="635" y="387"/>
                    </a:cubicBezTo>
                    <a:cubicBezTo>
                      <a:pt x="516" y="229"/>
                      <a:pt x="397" y="110"/>
                      <a:pt x="278" y="31"/>
                    </a:cubicBezTo>
                    <a:cubicBezTo>
                      <a:pt x="239" y="11"/>
                      <a:pt x="189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8461332" y="1423524"/>
                <a:ext cx="202604" cy="24538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208" extrusionOk="0">
                    <a:moveTo>
                      <a:pt x="260" y="1"/>
                    </a:moveTo>
                    <a:cubicBezTo>
                      <a:pt x="152" y="1"/>
                      <a:pt x="51" y="48"/>
                      <a:pt x="0" y="227"/>
                    </a:cubicBezTo>
                    <a:cubicBezTo>
                      <a:pt x="872" y="583"/>
                      <a:pt x="1030" y="1495"/>
                      <a:pt x="1545" y="2208"/>
                    </a:cubicBezTo>
                    <a:cubicBezTo>
                      <a:pt x="1585" y="2168"/>
                      <a:pt x="1624" y="2089"/>
                      <a:pt x="1664" y="2049"/>
                    </a:cubicBezTo>
                    <a:cubicBezTo>
                      <a:pt x="1822" y="1415"/>
                      <a:pt x="1070" y="148"/>
                      <a:pt x="436" y="29"/>
                    </a:cubicBezTo>
                    <a:cubicBezTo>
                      <a:pt x="380" y="15"/>
                      <a:pt x="319" y="1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8456887" y="1620338"/>
                <a:ext cx="79352" cy="246714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220" extrusionOk="0">
                    <a:moveTo>
                      <a:pt x="40" y="1"/>
                    </a:moveTo>
                    <a:cubicBezTo>
                      <a:pt x="40" y="120"/>
                      <a:pt x="1" y="199"/>
                      <a:pt x="1" y="278"/>
                    </a:cubicBezTo>
                    <a:cubicBezTo>
                      <a:pt x="1" y="318"/>
                      <a:pt x="1" y="357"/>
                      <a:pt x="1" y="397"/>
                    </a:cubicBezTo>
                    <a:cubicBezTo>
                      <a:pt x="159" y="833"/>
                      <a:pt x="199" y="1268"/>
                      <a:pt x="119" y="1704"/>
                    </a:cubicBezTo>
                    <a:lnTo>
                      <a:pt x="119" y="2219"/>
                    </a:lnTo>
                    <a:lnTo>
                      <a:pt x="199" y="2219"/>
                    </a:lnTo>
                    <a:cubicBezTo>
                      <a:pt x="436" y="1981"/>
                      <a:pt x="555" y="1704"/>
                      <a:pt x="634" y="1427"/>
                    </a:cubicBezTo>
                    <a:cubicBezTo>
                      <a:pt x="714" y="952"/>
                      <a:pt x="595" y="516"/>
                      <a:pt x="317" y="120"/>
                    </a:cubicBezTo>
                    <a:cubicBezTo>
                      <a:pt x="278" y="80"/>
                      <a:pt x="159" y="40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734963" y="1607113"/>
                <a:ext cx="74907" cy="18948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1705" extrusionOk="0">
                    <a:moveTo>
                      <a:pt x="555" y="1"/>
                    </a:moveTo>
                    <a:cubicBezTo>
                      <a:pt x="475" y="80"/>
                      <a:pt x="317" y="80"/>
                      <a:pt x="277" y="159"/>
                    </a:cubicBezTo>
                    <a:cubicBezTo>
                      <a:pt x="159" y="476"/>
                      <a:pt x="79" y="793"/>
                      <a:pt x="40" y="1110"/>
                    </a:cubicBezTo>
                    <a:cubicBezTo>
                      <a:pt x="0" y="1348"/>
                      <a:pt x="119" y="1585"/>
                      <a:pt x="317" y="1704"/>
                    </a:cubicBezTo>
                    <a:lnTo>
                      <a:pt x="555" y="635"/>
                    </a:lnTo>
                    <a:cubicBezTo>
                      <a:pt x="594" y="556"/>
                      <a:pt x="634" y="437"/>
                      <a:pt x="674" y="318"/>
                    </a:cubicBezTo>
                    <a:cubicBezTo>
                      <a:pt x="634" y="239"/>
                      <a:pt x="594" y="120"/>
                      <a:pt x="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602825" y="1730470"/>
                <a:ext cx="79352" cy="211374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902" extrusionOk="0">
                    <a:moveTo>
                      <a:pt x="437" y="0"/>
                    </a:moveTo>
                    <a:cubicBezTo>
                      <a:pt x="357" y="79"/>
                      <a:pt x="238" y="119"/>
                      <a:pt x="199" y="198"/>
                    </a:cubicBezTo>
                    <a:cubicBezTo>
                      <a:pt x="1" y="674"/>
                      <a:pt x="80" y="1228"/>
                      <a:pt x="357" y="1703"/>
                    </a:cubicBezTo>
                    <a:cubicBezTo>
                      <a:pt x="397" y="1783"/>
                      <a:pt x="555" y="1822"/>
                      <a:pt x="674" y="1902"/>
                    </a:cubicBezTo>
                    <a:lnTo>
                      <a:pt x="714" y="1822"/>
                    </a:lnTo>
                    <a:cubicBezTo>
                      <a:pt x="714" y="1743"/>
                      <a:pt x="714" y="1703"/>
                      <a:pt x="674" y="1624"/>
                    </a:cubicBezTo>
                    <a:cubicBezTo>
                      <a:pt x="555" y="1189"/>
                      <a:pt x="476" y="713"/>
                      <a:pt x="555" y="277"/>
                    </a:cubicBezTo>
                    <a:cubicBezTo>
                      <a:pt x="555" y="198"/>
                      <a:pt x="476" y="79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7629275" y="1453085"/>
                <a:ext cx="118917" cy="22026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982" extrusionOk="0">
                    <a:moveTo>
                      <a:pt x="872" y="1"/>
                    </a:moveTo>
                    <a:cubicBezTo>
                      <a:pt x="713" y="80"/>
                      <a:pt x="595" y="159"/>
                      <a:pt x="476" y="278"/>
                    </a:cubicBezTo>
                    <a:cubicBezTo>
                      <a:pt x="357" y="516"/>
                      <a:pt x="238" y="753"/>
                      <a:pt x="159" y="1030"/>
                    </a:cubicBezTo>
                    <a:cubicBezTo>
                      <a:pt x="40" y="1347"/>
                      <a:pt x="0" y="1664"/>
                      <a:pt x="40" y="1981"/>
                    </a:cubicBezTo>
                    <a:lnTo>
                      <a:pt x="159" y="1981"/>
                    </a:lnTo>
                    <a:lnTo>
                      <a:pt x="397" y="1506"/>
                    </a:lnTo>
                    <a:cubicBezTo>
                      <a:pt x="595" y="1070"/>
                      <a:pt x="674" y="595"/>
                      <a:pt x="1030" y="278"/>
                    </a:cubicBezTo>
                    <a:cubicBezTo>
                      <a:pt x="1070" y="199"/>
                      <a:pt x="1070" y="159"/>
                      <a:pt x="1030" y="119"/>
                    </a:cubicBezTo>
                    <a:cubicBezTo>
                      <a:pt x="991" y="80"/>
                      <a:pt x="912" y="1"/>
                      <a:pt x="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0" name="Google Shape;990;p39"/>
            <p:cNvSpPr/>
            <p:nvPr/>
          </p:nvSpPr>
          <p:spPr>
            <a:xfrm>
              <a:off x="4410826" y="3807646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4121851" y="3886022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4085376" y="4360209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5020526" y="4023509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9"/>
          <p:cNvGrpSpPr/>
          <p:nvPr/>
        </p:nvGrpSpPr>
        <p:grpSpPr>
          <a:xfrm>
            <a:off x="497721" y="751144"/>
            <a:ext cx="253204" cy="251068"/>
            <a:chOff x="3536277" y="1668288"/>
            <a:chExt cx="475769" cy="465027"/>
          </a:xfrm>
        </p:grpSpPr>
        <p:sp>
          <p:nvSpPr>
            <p:cNvPr id="995" name="Google Shape;995;p39"/>
            <p:cNvSpPr/>
            <p:nvPr/>
          </p:nvSpPr>
          <p:spPr>
            <a:xfrm>
              <a:off x="3584630" y="1696863"/>
              <a:ext cx="386703" cy="404539"/>
            </a:xfrm>
            <a:custGeom>
              <a:avLst/>
              <a:gdLst/>
              <a:ahLst/>
              <a:cxnLst/>
              <a:rect l="l" t="t" r="r" b="b"/>
              <a:pathLst>
                <a:path w="6022" h="6300" extrusionOk="0">
                  <a:moveTo>
                    <a:pt x="2100" y="1"/>
                  </a:moveTo>
                  <a:cubicBezTo>
                    <a:pt x="2020" y="1"/>
                    <a:pt x="1783" y="199"/>
                    <a:pt x="1704" y="239"/>
                  </a:cubicBezTo>
                  <a:lnTo>
                    <a:pt x="951" y="635"/>
                  </a:lnTo>
                  <a:lnTo>
                    <a:pt x="2219" y="2972"/>
                  </a:lnTo>
                  <a:cubicBezTo>
                    <a:pt x="2298" y="3130"/>
                    <a:pt x="2179" y="3289"/>
                    <a:pt x="2020" y="3328"/>
                  </a:cubicBezTo>
                  <a:cubicBezTo>
                    <a:pt x="2020" y="3408"/>
                    <a:pt x="1941" y="3447"/>
                    <a:pt x="1902" y="3447"/>
                  </a:cubicBezTo>
                  <a:cubicBezTo>
                    <a:pt x="1228" y="3645"/>
                    <a:pt x="594" y="3962"/>
                    <a:pt x="0" y="4319"/>
                  </a:cubicBezTo>
                  <a:cubicBezTo>
                    <a:pt x="79" y="4477"/>
                    <a:pt x="198" y="4636"/>
                    <a:pt x="357" y="4794"/>
                  </a:cubicBezTo>
                  <a:lnTo>
                    <a:pt x="555" y="5111"/>
                  </a:lnTo>
                  <a:cubicBezTo>
                    <a:pt x="647" y="5264"/>
                    <a:pt x="668" y="5323"/>
                    <a:pt x="746" y="5323"/>
                  </a:cubicBezTo>
                  <a:cubicBezTo>
                    <a:pt x="769" y="5323"/>
                    <a:pt x="796" y="5318"/>
                    <a:pt x="832" y="5309"/>
                  </a:cubicBezTo>
                  <a:cubicBezTo>
                    <a:pt x="1149" y="5190"/>
                    <a:pt x="1466" y="5032"/>
                    <a:pt x="1704" y="4834"/>
                  </a:cubicBezTo>
                  <a:cubicBezTo>
                    <a:pt x="1941" y="4675"/>
                    <a:pt x="2219" y="4477"/>
                    <a:pt x="2417" y="4319"/>
                  </a:cubicBezTo>
                  <a:cubicBezTo>
                    <a:pt x="2456" y="4292"/>
                    <a:pt x="2500" y="4279"/>
                    <a:pt x="2544" y="4279"/>
                  </a:cubicBezTo>
                  <a:cubicBezTo>
                    <a:pt x="2632" y="4279"/>
                    <a:pt x="2720" y="4332"/>
                    <a:pt x="2773" y="4438"/>
                  </a:cubicBezTo>
                  <a:cubicBezTo>
                    <a:pt x="2794" y="4427"/>
                    <a:pt x="2816" y="4422"/>
                    <a:pt x="2837" y="4422"/>
                  </a:cubicBezTo>
                  <a:cubicBezTo>
                    <a:pt x="2895" y="4422"/>
                    <a:pt x="2953" y="4459"/>
                    <a:pt x="3011" y="4517"/>
                  </a:cubicBezTo>
                  <a:cubicBezTo>
                    <a:pt x="3288" y="4913"/>
                    <a:pt x="3565" y="5269"/>
                    <a:pt x="3803" y="5666"/>
                  </a:cubicBezTo>
                  <a:cubicBezTo>
                    <a:pt x="3882" y="5903"/>
                    <a:pt x="4001" y="6101"/>
                    <a:pt x="4160" y="6299"/>
                  </a:cubicBezTo>
                  <a:lnTo>
                    <a:pt x="4476" y="6141"/>
                  </a:lnTo>
                  <a:cubicBezTo>
                    <a:pt x="4754" y="6062"/>
                    <a:pt x="4991" y="5903"/>
                    <a:pt x="5229" y="5784"/>
                  </a:cubicBezTo>
                  <a:cubicBezTo>
                    <a:pt x="5467" y="5547"/>
                    <a:pt x="5308" y="5467"/>
                    <a:pt x="5150" y="5190"/>
                  </a:cubicBezTo>
                  <a:lnTo>
                    <a:pt x="4239" y="4002"/>
                  </a:lnTo>
                  <a:cubicBezTo>
                    <a:pt x="4199" y="3923"/>
                    <a:pt x="4199" y="3764"/>
                    <a:pt x="4278" y="3725"/>
                  </a:cubicBezTo>
                  <a:cubicBezTo>
                    <a:pt x="4318" y="3645"/>
                    <a:pt x="4358" y="3566"/>
                    <a:pt x="4437" y="3566"/>
                  </a:cubicBezTo>
                  <a:cubicBezTo>
                    <a:pt x="4991" y="3368"/>
                    <a:pt x="5506" y="3091"/>
                    <a:pt x="6021" y="2774"/>
                  </a:cubicBezTo>
                  <a:cubicBezTo>
                    <a:pt x="5902" y="2576"/>
                    <a:pt x="5784" y="2378"/>
                    <a:pt x="5665" y="2180"/>
                  </a:cubicBezTo>
                  <a:cubicBezTo>
                    <a:pt x="5546" y="1982"/>
                    <a:pt x="5546" y="1942"/>
                    <a:pt x="5467" y="1863"/>
                  </a:cubicBezTo>
                  <a:cubicBezTo>
                    <a:pt x="5442" y="1739"/>
                    <a:pt x="5402" y="1677"/>
                    <a:pt x="5346" y="1677"/>
                  </a:cubicBezTo>
                  <a:cubicBezTo>
                    <a:pt x="5313" y="1677"/>
                    <a:pt x="5274" y="1699"/>
                    <a:pt x="5229" y="1744"/>
                  </a:cubicBezTo>
                  <a:cubicBezTo>
                    <a:pt x="4991" y="1823"/>
                    <a:pt x="4754" y="1902"/>
                    <a:pt x="4556" y="2061"/>
                  </a:cubicBezTo>
                  <a:cubicBezTo>
                    <a:pt x="4318" y="2140"/>
                    <a:pt x="4080" y="2259"/>
                    <a:pt x="3843" y="2378"/>
                  </a:cubicBezTo>
                  <a:lnTo>
                    <a:pt x="3684" y="2378"/>
                  </a:lnTo>
                  <a:cubicBezTo>
                    <a:pt x="3645" y="2437"/>
                    <a:pt x="3575" y="2467"/>
                    <a:pt x="3506" y="2467"/>
                  </a:cubicBezTo>
                  <a:cubicBezTo>
                    <a:pt x="3437" y="2467"/>
                    <a:pt x="3367" y="2437"/>
                    <a:pt x="3328" y="2378"/>
                  </a:cubicBezTo>
                  <a:lnTo>
                    <a:pt x="2337" y="516"/>
                  </a:lnTo>
                  <a:cubicBezTo>
                    <a:pt x="2298" y="437"/>
                    <a:pt x="2139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3536277" y="1668288"/>
              <a:ext cx="475769" cy="465027"/>
            </a:xfrm>
            <a:custGeom>
              <a:avLst/>
              <a:gdLst/>
              <a:ahLst/>
              <a:cxnLst/>
              <a:rect l="l" t="t" r="r" b="b"/>
              <a:pathLst>
                <a:path w="7409" h="7242" extrusionOk="0">
                  <a:moveTo>
                    <a:pt x="2813" y="446"/>
                  </a:moveTo>
                  <a:cubicBezTo>
                    <a:pt x="2892" y="486"/>
                    <a:pt x="3051" y="882"/>
                    <a:pt x="3090" y="961"/>
                  </a:cubicBezTo>
                  <a:lnTo>
                    <a:pt x="4081" y="2823"/>
                  </a:lnTo>
                  <a:cubicBezTo>
                    <a:pt x="4120" y="2882"/>
                    <a:pt x="4180" y="2912"/>
                    <a:pt x="4239" y="2912"/>
                  </a:cubicBezTo>
                  <a:cubicBezTo>
                    <a:pt x="4299" y="2912"/>
                    <a:pt x="4358" y="2882"/>
                    <a:pt x="4398" y="2823"/>
                  </a:cubicBezTo>
                  <a:cubicBezTo>
                    <a:pt x="4437" y="2842"/>
                    <a:pt x="4467" y="2852"/>
                    <a:pt x="4497" y="2852"/>
                  </a:cubicBezTo>
                  <a:cubicBezTo>
                    <a:pt x="4526" y="2852"/>
                    <a:pt x="4556" y="2842"/>
                    <a:pt x="4596" y="2823"/>
                  </a:cubicBezTo>
                  <a:cubicBezTo>
                    <a:pt x="4833" y="2704"/>
                    <a:pt x="5031" y="2585"/>
                    <a:pt x="5269" y="2506"/>
                  </a:cubicBezTo>
                  <a:cubicBezTo>
                    <a:pt x="5507" y="2387"/>
                    <a:pt x="5744" y="2268"/>
                    <a:pt x="5982" y="2189"/>
                  </a:cubicBezTo>
                  <a:cubicBezTo>
                    <a:pt x="6027" y="2144"/>
                    <a:pt x="6066" y="2122"/>
                    <a:pt x="6099" y="2122"/>
                  </a:cubicBezTo>
                  <a:cubicBezTo>
                    <a:pt x="6155" y="2122"/>
                    <a:pt x="6195" y="2184"/>
                    <a:pt x="6220" y="2308"/>
                  </a:cubicBezTo>
                  <a:cubicBezTo>
                    <a:pt x="6259" y="2427"/>
                    <a:pt x="6339" y="2506"/>
                    <a:pt x="6418" y="2625"/>
                  </a:cubicBezTo>
                  <a:cubicBezTo>
                    <a:pt x="6457" y="2743"/>
                    <a:pt x="6655" y="3021"/>
                    <a:pt x="6735" y="3219"/>
                  </a:cubicBezTo>
                  <a:cubicBezTo>
                    <a:pt x="6259" y="3536"/>
                    <a:pt x="5744" y="3813"/>
                    <a:pt x="5150" y="3971"/>
                  </a:cubicBezTo>
                  <a:cubicBezTo>
                    <a:pt x="5111" y="4011"/>
                    <a:pt x="5031" y="4090"/>
                    <a:pt x="5031" y="4130"/>
                  </a:cubicBezTo>
                  <a:cubicBezTo>
                    <a:pt x="4952" y="4209"/>
                    <a:pt x="4913" y="4368"/>
                    <a:pt x="4992" y="4447"/>
                  </a:cubicBezTo>
                  <a:lnTo>
                    <a:pt x="5903" y="5635"/>
                  </a:lnTo>
                  <a:cubicBezTo>
                    <a:pt x="6101" y="5912"/>
                    <a:pt x="6220" y="5992"/>
                    <a:pt x="5982" y="6229"/>
                  </a:cubicBezTo>
                  <a:cubicBezTo>
                    <a:pt x="5744" y="6348"/>
                    <a:pt x="5507" y="6507"/>
                    <a:pt x="5229" y="6586"/>
                  </a:cubicBezTo>
                  <a:lnTo>
                    <a:pt x="4913" y="6744"/>
                  </a:lnTo>
                  <a:cubicBezTo>
                    <a:pt x="4754" y="6546"/>
                    <a:pt x="4635" y="6348"/>
                    <a:pt x="4556" y="6150"/>
                  </a:cubicBezTo>
                  <a:cubicBezTo>
                    <a:pt x="4318" y="5714"/>
                    <a:pt x="4041" y="5358"/>
                    <a:pt x="3764" y="4962"/>
                  </a:cubicBezTo>
                  <a:cubicBezTo>
                    <a:pt x="3685" y="4922"/>
                    <a:pt x="3605" y="4883"/>
                    <a:pt x="3526" y="4883"/>
                  </a:cubicBezTo>
                  <a:cubicBezTo>
                    <a:pt x="3469" y="4797"/>
                    <a:pt x="3371" y="4732"/>
                    <a:pt x="3276" y="4732"/>
                  </a:cubicBezTo>
                  <a:cubicBezTo>
                    <a:pt x="3239" y="4732"/>
                    <a:pt x="3203" y="4742"/>
                    <a:pt x="3170" y="4764"/>
                  </a:cubicBezTo>
                  <a:cubicBezTo>
                    <a:pt x="2932" y="4962"/>
                    <a:pt x="2694" y="5120"/>
                    <a:pt x="2457" y="5279"/>
                  </a:cubicBezTo>
                  <a:cubicBezTo>
                    <a:pt x="2219" y="5477"/>
                    <a:pt x="1902" y="5675"/>
                    <a:pt x="1585" y="5754"/>
                  </a:cubicBezTo>
                  <a:cubicBezTo>
                    <a:pt x="1427" y="5754"/>
                    <a:pt x="1427" y="5754"/>
                    <a:pt x="1308" y="5596"/>
                  </a:cubicBezTo>
                  <a:lnTo>
                    <a:pt x="1070" y="5239"/>
                  </a:lnTo>
                  <a:cubicBezTo>
                    <a:pt x="951" y="5081"/>
                    <a:pt x="832" y="4922"/>
                    <a:pt x="714" y="4764"/>
                  </a:cubicBezTo>
                  <a:cubicBezTo>
                    <a:pt x="1308" y="4368"/>
                    <a:pt x="1981" y="4090"/>
                    <a:pt x="2655" y="3892"/>
                  </a:cubicBezTo>
                  <a:cubicBezTo>
                    <a:pt x="2694" y="3853"/>
                    <a:pt x="2734" y="3813"/>
                    <a:pt x="2773" y="3773"/>
                  </a:cubicBezTo>
                  <a:cubicBezTo>
                    <a:pt x="2932" y="3734"/>
                    <a:pt x="3011" y="3536"/>
                    <a:pt x="2932" y="3417"/>
                  </a:cubicBezTo>
                  <a:lnTo>
                    <a:pt x="1664" y="1080"/>
                  </a:lnTo>
                  <a:lnTo>
                    <a:pt x="2417" y="684"/>
                  </a:lnTo>
                  <a:cubicBezTo>
                    <a:pt x="2496" y="644"/>
                    <a:pt x="2734" y="446"/>
                    <a:pt x="2813" y="446"/>
                  </a:cubicBezTo>
                  <a:close/>
                  <a:moveTo>
                    <a:pt x="2868" y="0"/>
                  </a:moveTo>
                  <a:cubicBezTo>
                    <a:pt x="2783" y="0"/>
                    <a:pt x="2694" y="30"/>
                    <a:pt x="2615" y="89"/>
                  </a:cubicBezTo>
                  <a:cubicBezTo>
                    <a:pt x="2179" y="287"/>
                    <a:pt x="1744" y="486"/>
                    <a:pt x="1308" y="763"/>
                  </a:cubicBezTo>
                  <a:cubicBezTo>
                    <a:pt x="1229" y="802"/>
                    <a:pt x="1189" y="882"/>
                    <a:pt x="1189" y="961"/>
                  </a:cubicBezTo>
                  <a:cubicBezTo>
                    <a:pt x="1149" y="1040"/>
                    <a:pt x="1149" y="1119"/>
                    <a:pt x="1189" y="1199"/>
                  </a:cubicBezTo>
                  <a:lnTo>
                    <a:pt x="2457" y="3456"/>
                  </a:lnTo>
                  <a:cubicBezTo>
                    <a:pt x="1704" y="3694"/>
                    <a:pt x="1031" y="4011"/>
                    <a:pt x="397" y="4407"/>
                  </a:cubicBezTo>
                  <a:cubicBezTo>
                    <a:pt x="1" y="4684"/>
                    <a:pt x="357" y="5041"/>
                    <a:pt x="595" y="5318"/>
                  </a:cubicBezTo>
                  <a:cubicBezTo>
                    <a:pt x="783" y="5619"/>
                    <a:pt x="1043" y="6314"/>
                    <a:pt x="1476" y="6314"/>
                  </a:cubicBezTo>
                  <a:cubicBezTo>
                    <a:pt x="1499" y="6314"/>
                    <a:pt x="1522" y="6313"/>
                    <a:pt x="1545" y="6309"/>
                  </a:cubicBezTo>
                  <a:cubicBezTo>
                    <a:pt x="1862" y="6190"/>
                    <a:pt x="2100" y="6031"/>
                    <a:pt x="2338" y="5873"/>
                  </a:cubicBezTo>
                  <a:cubicBezTo>
                    <a:pt x="2694" y="5635"/>
                    <a:pt x="3011" y="5437"/>
                    <a:pt x="3368" y="5199"/>
                  </a:cubicBezTo>
                  <a:cubicBezTo>
                    <a:pt x="3605" y="5516"/>
                    <a:pt x="3843" y="5833"/>
                    <a:pt x="4041" y="6190"/>
                  </a:cubicBezTo>
                  <a:cubicBezTo>
                    <a:pt x="4200" y="6507"/>
                    <a:pt x="4398" y="6824"/>
                    <a:pt x="4635" y="7140"/>
                  </a:cubicBezTo>
                  <a:cubicBezTo>
                    <a:pt x="4707" y="7212"/>
                    <a:pt x="4796" y="7241"/>
                    <a:pt x="4896" y="7241"/>
                  </a:cubicBezTo>
                  <a:cubicBezTo>
                    <a:pt x="5236" y="7241"/>
                    <a:pt x="5688" y="6898"/>
                    <a:pt x="5903" y="6744"/>
                  </a:cubicBezTo>
                  <a:cubicBezTo>
                    <a:pt x="6220" y="6586"/>
                    <a:pt x="6735" y="6427"/>
                    <a:pt x="6655" y="5952"/>
                  </a:cubicBezTo>
                  <a:cubicBezTo>
                    <a:pt x="6537" y="5675"/>
                    <a:pt x="6378" y="5398"/>
                    <a:pt x="6141" y="5199"/>
                  </a:cubicBezTo>
                  <a:cubicBezTo>
                    <a:pt x="5942" y="4922"/>
                    <a:pt x="5744" y="4645"/>
                    <a:pt x="5507" y="4368"/>
                  </a:cubicBezTo>
                  <a:cubicBezTo>
                    <a:pt x="6022" y="4130"/>
                    <a:pt x="6497" y="3892"/>
                    <a:pt x="6933" y="3655"/>
                  </a:cubicBezTo>
                  <a:cubicBezTo>
                    <a:pt x="7408" y="3338"/>
                    <a:pt x="7250" y="3140"/>
                    <a:pt x="7012" y="2704"/>
                  </a:cubicBezTo>
                  <a:cubicBezTo>
                    <a:pt x="6814" y="2427"/>
                    <a:pt x="6576" y="1714"/>
                    <a:pt x="6180" y="1674"/>
                  </a:cubicBezTo>
                  <a:cubicBezTo>
                    <a:pt x="5942" y="1714"/>
                    <a:pt x="5705" y="1793"/>
                    <a:pt x="5507" y="1912"/>
                  </a:cubicBezTo>
                  <a:cubicBezTo>
                    <a:pt x="5150" y="2070"/>
                    <a:pt x="4794" y="2229"/>
                    <a:pt x="4437" y="2387"/>
                  </a:cubicBezTo>
                  <a:lnTo>
                    <a:pt x="4398" y="2387"/>
                  </a:lnTo>
                  <a:lnTo>
                    <a:pt x="3724" y="1199"/>
                  </a:lnTo>
                  <a:cubicBezTo>
                    <a:pt x="3566" y="763"/>
                    <a:pt x="3368" y="406"/>
                    <a:pt x="3090" y="89"/>
                  </a:cubicBezTo>
                  <a:cubicBezTo>
                    <a:pt x="3031" y="30"/>
                    <a:pt x="2952" y="0"/>
                    <a:pt x="2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39"/>
          <p:cNvGrpSpPr/>
          <p:nvPr/>
        </p:nvGrpSpPr>
        <p:grpSpPr>
          <a:xfrm>
            <a:off x="545938" y="3107284"/>
            <a:ext cx="412172" cy="446850"/>
            <a:chOff x="545938" y="3107284"/>
            <a:chExt cx="412172" cy="446850"/>
          </a:xfrm>
        </p:grpSpPr>
        <p:sp>
          <p:nvSpPr>
            <p:cNvPr id="998" name="Google Shape;998;p39"/>
            <p:cNvSpPr/>
            <p:nvPr/>
          </p:nvSpPr>
          <p:spPr>
            <a:xfrm>
              <a:off x="545938" y="310728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713263" y="3311710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39"/>
          <p:cNvGrpSpPr/>
          <p:nvPr/>
        </p:nvGrpSpPr>
        <p:grpSpPr>
          <a:xfrm rot="10800000">
            <a:off x="8334013" y="3409784"/>
            <a:ext cx="412172" cy="446850"/>
            <a:chOff x="545938" y="3107284"/>
            <a:chExt cx="412172" cy="446850"/>
          </a:xfrm>
        </p:grpSpPr>
        <p:sp>
          <p:nvSpPr>
            <p:cNvPr id="1001" name="Google Shape;1001;p39"/>
            <p:cNvSpPr/>
            <p:nvPr/>
          </p:nvSpPr>
          <p:spPr>
            <a:xfrm>
              <a:off x="545938" y="3107284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713263" y="3311710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9"/>
          <p:cNvGrpSpPr/>
          <p:nvPr/>
        </p:nvGrpSpPr>
        <p:grpSpPr>
          <a:xfrm>
            <a:off x="8456725" y="1770899"/>
            <a:ext cx="166752" cy="184433"/>
            <a:chOff x="5414907" y="2017485"/>
            <a:chExt cx="220338" cy="243702"/>
          </a:xfrm>
        </p:grpSpPr>
        <p:sp>
          <p:nvSpPr>
            <p:cNvPr id="1004" name="Google Shape;1004;p39"/>
            <p:cNvSpPr/>
            <p:nvPr/>
          </p:nvSpPr>
          <p:spPr>
            <a:xfrm>
              <a:off x="5414907" y="2017485"/>
              <a:ext cx="131370" cy="113351"/>
            </a:xfrm>
            <a:custGeom>
              <a:avLst/>
              <a:gdLst/>
              <a:ahLst/>
              <a:cxnLst/>
              <a:rect l="l" t="t" r="r" b="b"/>
              <a:pathLst>
                <a:path w="2457" h="2120" extrusionOk="0">
                  <a:moveTo>
                    <a:pt x="1361" y="470"/>
                  </a:moveTo>
                  <a:cubicBezTo>
                    <a:pt x="1383" y="470"/>
                    <a:pt x="1405" y="472"/>
                    <a:pt x="1427" y="476"/>
                  </a:cubicBezTo>
                  <a:cubicBezTo>
                    <a:pt x="1506" y="555"/>
                    <a:pt x="1585" y="634"/>
                    <a:pt x="1664" y="714"/>
                  </a:cubicBezTo>
                  <a:cubicBezTo>
                    <a:pt x="1902" y="951"/>
                    <a:pt x="2021" y="1308"/>
                    <a:pt x="1704" y="1546"/>
                  </a:cubicBezTo>
                  <a:cubicBezTo>
                    <a:pt x="1565" y="1645"/>
                    <a:pt x="1407" y="1694"/>
                    <a:pt x="1248" y="1694"/>
                  </a:cubicBezTo>
                  <a:cubicBezTo>
                    <a:pt x="1090" y="1694"/>
                    <a:pt x="931" y="1645"/>
                    <a:pt x="793" y="1546"/>
                  </a:cubicBezTo>
                  <a:cubicBezTo>
                    <a:pt x="515" y="1347"/>
                    <a:pt x="515" y="951"/>
                    <a:pt x="753" y="714"/>
                  </a:cubicBezTo>
                  <a:lnTo>
                    <a:pt x="793" y="714"/>
                  </a:lnTo>
                  <a:cubicBezTo>
                    <a:pt x="934" y="608"/>
                    <a:pt x="1171" y="470"/>
                    <a:pt x="1361" y="470"/>
                  </a:cubicBezTo>
                  <a:close/>
                  <a:moveTo>
                    <a:pt x="1427" y="1"/>
                  </a:moveTo>
                  <a:cubicBezTo>
                    <a:pt x="1149" y="1"/>
                    <a:pt x="872" y="80"/>
                    <a:pt x="634" y="238"/>
                  </a:cubicBezTo>
                  <a:cubicBezTo>
                    <a:pt x="623" y="227"/>
                    <a:pt x="608" y="222"/>
                    <a:pt x="591" y="222"/>
                  </a:cubicBezTo>
                  <a:cubicBezTo>
                    <a:pt x="552" y="222"/>
                    <a:pt x="504" y="250"/>
                    <a:pt x="476" y="278"/>
                  </a:cubicBezTo>
                  <a:cubicBezTo>
                    <a:pt x="40" y="714"/>
                    <a:pt x="1" y="1387"/>
                    <a:pt x="436" y="1823"/>
                  </a:cubicBezTo>
                  <a:cubicBezTo>
                    <a:pt x="674" y="2021"/>
                    <a:pt x="961" y="2120"/>
                    <a:pt x="1248" y="2120"/>
                  </a:cubicBezTo>
                  <a:cubicBezTo>
                    <a:pt x="1536" y="2120"/>
                    <a:pt x="1823" y="2021"/>
                    <a:pt x="2060" y="1823"/>
                  </a:cubicBezTo>
                  <a:cubicBezTo>
                    <a:pt x="2417" y="1466"/>
                    <a:pt x="2456" y="833"/>
                    <a:pt x="2100" y="476"/>
                  </a:cubicBezTo>
                  <a:cubicBezTo>
                    <a:pt x="1942" y="238"/>
                    <a:pt x="1704" y="80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5469978" y="2200929"/>
              <a:ext cx="77849" cy="60258"/>
            </a:xfrm>
            <a:custGeom>
              <a:avLst/>
              <a:gdLst/>
              <a:ahLst/>
              <a:cxnLst/>
              <a:rect l="l" t="t" r="r" b="b"/>
              <a:pathLst>
                <a:path w="1456" h="1127" extrusionOk="0">
                  <a:moveTo>
                    <a:pt x="707" y="0"/>
                  </a:moveTo>
                  <a:cubicBezTo>
                    <a:pt x="599" y="0"/>
                    <a:pt x="492" y="32"/>
                    <a:pt x="397" y="95"/>
                  </a:cubicBezTo>
                  <a:cubicBezTo>
                    <a:pt x="278" y="95"/>
                    <a:pt x="238" y="135"/>
                    <a:pt x="199" y="214"/>
                  </a:cubicBezTo>
                  <a:cubicBezTo>
                    <a:pt x="40" y="372"/>
                    <a:pt x="0" y="610"/>
                    <a:pt x="80" y="808"/>
                  </a:cubicBezTo>
                  <a:cubicBezTo>
                    <a:pt x="199" y="1006"/>
                    <a:pt x="436" y="1125"/>
                    <a:pt x="634" y="1125"/>
                  </a:cubicBezTo>
                  <a:cubicBezTo>
                    <a:pt x="651" y="1126"/>
                    <a:pt x="667" y="1127"/>
                    <a:pt x="683" y="1127"/>
                  </a:cubicBezTo>
                  <a:cubicBezTo>
                    <a:pt x="1169" y="1127"/>
                    <a:pt x="1456" y="559"/>
                    <a:pt x="1149" y="214"/>
                  </a:cubicBezTo>
                  <a:cubicBezTo>
                    <a:pt x="1030" y="71"/>
                    <a:pt x="86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5603431" y="2178473"/>
              <a:ext cx="31813" cy="25451"/>
            </a:xfrm>
            <a:custGeom>
              <a:avLst/>
              <a:gdLst/>
              <a:ahLst/>
              <a:cxnLst/>
              <a:rect l="l" t="t" r="r" b="b"/>
              <a:pathLst>
                <a:path w="595" h="476" extrusionOk="0">
                  <a:moveTo>
                    <a:pt x="277" y="0"/>
                  </a:moveTo>
                  <a:cubicBezTo>
                    <a:pt x="0" y="0"/>
                    <a:pt x="0" y="476"/>
                    <a:pt x="317" y="476"/>
                  </a:cubicBezTo>
                  <a:cubicBezTo>
                    <a:pt x="594" y="476"/>
                    <a:pt x="59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International Journal of Library &amp; Information Science (IJLIS)</a:t>
            </a:r>
            <a:endParaRPr dirty="0"/>
          </a:p>
        </p:txBody>
      </p:sp>
      <p:sp>
        <p:nvSpPr>
          <p:cNvPr id="1012" name="Google Shape;1012;p40"/>
          <p:cNvSpPr txBox="1">
            <a:spLocks noGrp="1"/>
          </p:cNvSpPr>
          <p:nvPr>
            <p:ph type="body" idx="1"/>
          </p:nvPr>
        </p:nvSpPr>
        <p:spPr>
          <a:xfrm>
            <a:off x="713225" y="1017700"/>
            <a:ext cx="7717500" cy="3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sz="1800" dirty="0" smtClean="0"/>
              <a:t>Judul jurnal	 : </a:t>
            </a:r>
            <a:r>
              <a:rPr lang="en-US" sz="1400" dirty="0">
                <a:solidFill>
                  <a:schemeClr val="tx1"/>
                </a:solidFill>
              </a:rPr>
              <a:t>DIGITAL PRESERVATION: ISSUES AND CHALLENGES ON </a:t>
            </a:r>
            <a:r>
              <a:rPr lang="en-US" sz="1400" dirty="0" smtClean="0">
                <a:solidFill>
                  <a:schemeClr val="tx1"/>
                </a:solidFill>
              </a:rPr>
              <a:t>			    LIBRARIES </a:t>
            </a:r>
            <a:r>
              <a:rPr lang="en-US" sz="1400" dirty="0">
                <a:solidFill>
                  <a:schemeClr val="tx1"/>
                </a:solidFill>
              </a:rPr>
              <a:t>AND INFORMATION RESOURCE CENTRES IN </a:t>
            </a:r>
            <a:r>
              <a:rPr lang="en-US" sz="1400" dirty="0" smtClean="0">
                <a:solidFill>
                  <a:schemeClr val="tx1"/>
                </a:solidFill>
              </a:rPr>
              <a:t>      		    INDIA</a:t>
            </a:r>
            <a:endParaRPr lang="en" sz="14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" sz="1800" dirty="0" smtClean="0"/>
              <a:t>Penulis 		 : </a:t>
            </a:r>
            <a:r>
              <a:rPr lang="en-US" sz="1800" dirty="0" err="1"/>
              <a:t>Velmurugan</a:t>
            </a:r>
            <a:r>
              <a:rPr lang="en-US" sz="1800" dirty="0"/>
              <a:t> C.</a:t>
            </a:r>
            <a:endParaRPr lang="en" sz="1800" dirty="0" smtClean="0"/>
          </a:p>
          <a:p>
            <a:pPr marL="0" lvl="0" indent="0">
              <a:buNone/>
            </a:pPr>
            <a:r>
              <a:rPr lang="en" sz="1800" dirty="0" smtClean="0"/>
              <a:t>Volume &amp; 	 : </a:t>
            </a:r>
            <a:r>
              <a:rPr lang="en-US" sz="1800" dirty="0"/>
              <a:t>Vol. 1, </a:t>
            </a:r>
            <a:r>
              <a:rPr lang="en-US" sz="1800" dirty="0" err="1"/>
              <a:t>Edisi</a:t>
            </a:r>
            <a:r>
              <a:rPr lang="en-US" sz="1800" dirty="0"/>
              <a:t> 8. 9 </a:t>
            </a:r>
            <a:r>
              <a:rPr lang="en-US" sz="1800" dirty="0" err="1"/>
              <a:t>halaman</a:t>
            </a:r>
            <a:endParaRPr lang="en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H</a:t>
            </a:r>
            <a:r>
              <a:rPr lang="en" sz="1800" dirty="0" smtClean="0"/>
              <a:t>alaman </a:t>
            </a:r>
          </a:p>
          <a:p>
            <a:pPr marL="0" lvl="0" indent="0">
              <a:buNone/>
            </a:pPr>
            <a:r>
              <a:rPr lang="en" sz="1800" dirty="0" smtClean="0"/>
              <a:t>Tahun</a:t>
            </a:r>
            <a:r>
              <a:rPr lang="en" sz="1800" dirty="0"/>
              <a:t>	 </a:t>
            </a:r>
            <a:r>
              <a:rPr lang="en" sz="1800" dirty="0" smtClean="0"/>
              <a:t>               : </a:t>
            </a:r>
            <a:r>
              <a:rPr lang="en-US" sz="1800" dirty="0" err="1"/>
              <a:t>Juni</a:t>
            </a:r>
            <a:r>
              <a:rPr lang="en-US" sz="1800" dirty="0"/>
              <a:t>, </a:t>
            </a:r>
            <a:r>
              <a:rPr lang="en-US" sz="1800" dirty="0" smtClean="0"/>
              <a:t>2013</a:t>
            </a:r>
          </a:p>
          <a:p>
            <a:pPr marL="0" lvl="0" indent="0">
              <a:buNone/>
            </a:pPr>
            <a:r>
              <a:rPr lang="en-US" sz="1800" dirty="0" smtClean="0"/>
              <a:t>Reviewer 	 : </a:t>
            </a:r>
            <a:r>
              <a:rPr lang="en-US" sz="1800" dirty="0" err="1" smtClean="0"/>
              <a:t>kelompok</a:t>
            </a:r>
            <a:r>
              <a:rPr lang="en-US" sz="1800" dirty="0"/>
              <a:t> </a:t>
            </a:r>
            <a:r>
              <a:rPr lang="en-US" sz="1800" dirty="0" smtClean="0"/>
              <a:t>13 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1"/>
          <p:cNvSpPr txBox="1">
            <a:spLocks noGrp="1"/>
          </p:cNvSpPr>
          <p:nvPr>
            <p:ph type="subTitle" idx="1"/>
          </p:nvPr>
        </p:nvSpPr>
        <p:spPr>
          <a:xfrm>
            <a:off x="1151486" y="2019149"/>
            <a:ext cx="6657526" cy="2381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Di era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sekarang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sistem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teknologi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informasi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komunikasi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membawa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perubahan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organisasi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manajemen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informasi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salah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satunya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penyimpanan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dokumen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digital.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Oleh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karena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itu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dokumen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disimpan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digital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tetap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harus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dilindungi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dilestarikan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jangka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panjang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memperhaikan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dampak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dari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perubahan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teknologi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kedepannya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sz="20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18" name="Google Shape;1018;p41"/>
          <p:cNvGrpSpPr/>
          <p:nvPr/>
        </p:nvGrpSpPr>
        <p:grpSpPr>
          <a:xfrm rot="5400000">
            <a:off x="2803849" y="-704850"/>
            <a:ext cx="3352801" cy="7315201"/>
            <a:chOff x="3226403" y="2109272"/>
            <a:chExt cx="691049" cy="2087545"/>
          </a:xfrm>
        </p:grpSpPr>
        <p:sp>
          <p:nvSpPr>
            <p:cNvPr id="1019" name="Google Shape;1019;p41"/>
            <p:cNvSpPr/>
            <p:nvPr/>
          </p:nvSpPr>
          <p:spPr>
            <a:xfrm>
              <a:off x="3226403" y="2109272"/>
              <a:ext cx="691049" cy="2087545"/>
            </a:xfrm>
            <a:custGeom>
              <a:avLst/>
              <a:gdLst/>
              <a:ahLst/>
              <a:cxnLst/>
              <a:rect l="l" t="t" r="r" b="b"/>
              <a:pathLst>
                <a:path w="44298" h="133817" extrusionOk="0">
                  <a:moveTo>
                    <a:pt x="36214" y="1313"/>
                  </a:moveTo>
                  <a:cubicBezTo>
                    <a:pt x="37058" y="1313"/>
                    <a:pt x="37890" y="1417"/>
                    <a:pt x="38684" y="1753"/>
                  </a:cubicBezTo>
                  <a:cubicBezTo>
                    <a:pt x="42017" y="3129"/>
                    <a:pt x="42343" y="7512"/>
                    <a:pt x="42452" y="10663"/>
                  </a:cubicBezTo>
                  <a:cubicBezTo>
                    <a:pt x="42452" y="10666"/>
                    <a:pt x="42452" y="10669"/>
                    <a:pt x="42452" y="10672"/>
                  </a:cubicBezTo>
                  <a:lnTo>
                    <a:pt x="42452" y="10672"/>
                  </a:lnTo>
                  <a:cubicBezTo>
                    <a:pt x="42452" y="10681"/>
                    <a:pt x="42452" y="10690"/>
                    <a:pt x="42452" y="10700"/>
                  </a:cubicBezTo>
                  <a:cubicBezTo>
                    <a:pt x="42850" y="26492"/>
                    <a:pt x="41800" y="42284"/>
                    <a:pt x="40966" y="58041"/>
                  </a:cubicBezTo>
                  <a:cubicBezTo>
                    <a:pt x="40496" y="66082"/>
                    <a:pt x="40170" y="74123"/>
                    <a:pt x="40097" y="82164"/>
                  </a:cubicBezTo>
                  <a:cubicBezTo>
                    <a:pt x="40025" y="90205"/>
                    <a:pt x="40459" y="98101"/>
                    <a:pt x="40604" y="106070"/>
                  </a:cubicBezTo>
                  <a:cubicBezTo>
                    <a:pt x="40713" y="110054"/>
                    <a:pt x="40604" y="114039"/>
                    <a:pt x="40278" y="118023"/>
                  </a:cubicBezTo>
                  <a:cubicBezTo>
                    <a:pt x="39952" y="122189"/>
                    <a:pt x="39807" y="127078"/>
                    <a:pt x="35968" y="129578"/>
                  </a:cubicBezTo>
                  <a:cubicBezTo>
                    <a:pt x="32145" y="132103"/>
                    <a:pt x="27336" y="132585"/>
                    <a:pt x="22573" y="132585"/>
                  </a:cubicBezTo>
                  <a:cubicBezTo>
                    <a:pt x="19754" y="132585"/>
                    <a:pt x="16952" y="132416"/>
                    <a:pt x="14380" y="132403"/>
                  </a:cubicBezTo>
                  <a:cubicBezTo>
                    <a:pt x="11048" y="132403"/>
                    <a:pt x="6882" y="131968"/>
                    <a:pt x="5614" y="128274"/>
                  </a:cubicBezTo>
                  <a:cubicBezTo>
                    <a:pt x="4745" y="125883"/>
                    <a:pt x="4999" y="122768"/>
                    <a:pt x="5035" y="120233"/>
                  </a:cubicBezTo>
                  <a:cubicBezTo>
                    <a:pt x="5144" y="114763"/>
                    <a:pt x="5578" y="109294"/>
                    <a:pt x="6122" y="103861"/>
                  </a:cubicBezTo>
                  <a:cubicBezTo>
                    <a:pt x="7317" y="91401"/>
                    <a:pt x="9273" y="78904"/>
                    <a:pt x="9526" y="66372"/>
                  </a:cubicBezTo>
                  <a:cubicBezTo>
                    <a:pt x="9526" y="66046"/>
                    <a:pt x="9309" y="65792"/>
                    <a:pt x="9019" y="65720"/>
                  </a:cubicBezTo>
                  <a:cubicBezTo>
                    <a:pt x="6995" y="65282"/>
                    <a:pt x="4970" y="64803"/>
                    <a:pt x="2946" y="64282"/>
                  </a:cubicBezTo>
                  <a:lnTo>
                    <a:pt x="2946" y="64282"/>
                  </a:lnTo>
                  <a:lnTo>
                    <a:pt x="8874" y="61916"/>
                  </a:lnTo>
                  <a:cubicBezTo>
                    <a:pt x="9164" y="61808"/>
                    <a:pt x="9381" y="61554"/>
                    <a:pt x="9381" y="61264"/>
                  </a:cubicBezTo>
                  <a:cubicBezTo>
                    <a:pt x="8476" y="49022"/>
                    <a:pt x="5832" y="36996"/>
                    <a:pt x="4999" y="24790"/>
                  </a:cubicBezTo>
                  <a:cubicBezTo>
                    <a:pt x="4600" y="19139"/>
                    <a:pt x="3731" y="11641"/>
                    <a:pt x="7136" y="6751"/>
                  </a:cubicBezTo>
                  <a:cubicBezTo>
                    <a:pt x="10351" y="2184"/>
                    <a:pt x="17181" y="1431"/>
                    <a:pt x="22828" y="1431"/>
                  </a:cubicBezTo>
                  <a:cubicBezTo>
                    <a:pt x="23988" y="1431"/>
                    <a:pt x="25097" y="1462"/>
                    <a:pt x="26116" y="1499"/>
                  </a:cubicBezTo>
                  <a:cubicBezTo>
                    <a:pt x="27654" y="1550"/>
                    <a:pt x="29192" y="1618"/>
                    <a:pt x="30730" y="1618"/>
                  </a:cubicBezTo>
                  <a:cubicBezTo>
                    <a:pt x="31401" y="1618"/>
                    <a:pt x="32073" y="1605"/>
                    <a:pt x="32744" y="1572"/>
                  </a:cubicBezTo>
                  <a:cubicBezTo>
                    <a:pt x="33876" y="1509"/>
                    <a:pt x="35055" y="1313"/>
                    <a:pt x="36214" y="1313"/>
                  </a:cubicBezTo>
                  <a:close/>
                  <a:moveTo>
                    <a:pt x="36034" y="1"/>
                  </a:moveTo>
                  <a:cubicBezTo>
                    <a:pt x="35859" y="1"/>
                    <a:pt x="35680" y="5"/>
                    <a:pt x="35497" y="14"/>
                  </a:cubicBezTo>
                  <a:cubicBezTo>
                    <a:pt x="33944" y="80"/>
                    <a:pt x="32395" y="98"/>
                    <a:pt x="30846" y="98"/>
                  </a:cubicBezTo>
                  <a:cubicBezTo>
                    <a:pt x="28887" y="98"/>
                    <a:pt x="26928" y="69"/>
                    <a:pt x="24958" y="69"/>
                  </a:cubicBezTo>
                  <a:cubicBezTo>
                    <a:pt x="24163" y="69"/>
                    <a:pt x="23366" y="73"/>
                    <a:pt x="22566" y="87"/>
                  </a:cubicBezTo>
                  <a:cubicBezTo>
                    <a:pt x="19161" y="159"/>
                    <a:pt x="15503" y="558"/>
                    <a:pt x="12279" y="1644"/>
                  </a:cubicBezTo>
                  <a:cubicBezTo>
                    <a:pt x="5977" y="3781"/>
                    <a:pt x="3767" y="9142"/>
                    <a:pt x="3441" y="15408"/>
                  </a:cubicBezTo>
                  <a:cubicBezTo>
                    <a:pt x="3079" y="22653"/>
                    <a:pt x="4021" y="30042"/>
                    <a:pt x="4962" y="37214"/>
                  </a:cubicBezTo>
                  <a:cubicBezTo>
                    <a:pt x="6029" y="45070"/>
                    <a:pt x="7374" y="52926"/>
                    <a:pt x="8006" y="60817"/>
                  </a:cubicBezTo>
                  <a:lnTo>
                    <a:pt x="8006" y="60817"/>
                  </a:lnTo>
                  <a:lnTo>
                    <a:pt x="616" y="63800"/>
                  </a:lnTo>
                  <a:cubicBezTo>
                    <a:pt x="0" y="63981"/>
                    <a:pt x="0" y="64887"/>
                    <a:pt x="616" y="65104"/>
                  </a:cubicBezTo>
                  <a:cubicBezTo>
                    <a:pt x="3135" y="65751"/>
                    <a:pt x="5654" y="66366"/>
                    <a:pt x="8174" y="66948"/>
                  </a:cubicBezTo>
                  <a:lnTo>
                    <a:pt x="8174" y="66948"/>
                  </a:lnTo>
                  <a:cubicBezTo>
                    <a:pt x="7878" y="78865"/>
                    <a:pt x="6067" y="90747"/>
                    <a:pt x="4890" y="102593"/>
                  </a:cubicBezTo>
                  <a:cubicBezTo>
                    <a:pt x="4310" y="108461"/>
                    <a:pt x="3767" y="114365"/>
                    <a:pt x="3658" y="120233"/>
                  </a:cubicBezTo>
                  <a:cubicBezTo>
                    <a:pt x="3622" y="125231"/>
                    <a:pt x="3332" y="131280"/>
                    <a:pt x="9055" y="133091"/>
                  </a:cubicBezTo>
                  <a:cubicBezTo>
                    <a:pt x="10849" y="133674"/>
                    <a:pt x="12754" y="133785"/>
                    <a:pt x="14650" y="133785"/>
                  </a:cubicBezTo>
                  <a:cubicBezTo>
                    <a:pt x="15816" y="133785"/>
                    <a:pt x="16979" y="133743"/>
                    <a:pt x="18111" y="133743"/>
                  </a:cubicBezTo>
                  <a:cubicBezTo>
                    <a:pt x="19626" y="133773"/>
                    <a:pt x="21153" y="133816"/>
                    <a:pt x="22683" y="133816"/>
                  </a:cubicBezTo>
                  <a:cubicBezTo>
                    <a:pt x="24810" y="133816"/>
                    <a:pt x="26942" y="133733"/>
                    <a:pt x="29050" y="133417"/>
                  </a:cubicBezTo>
                  <a:cubicBezTo>
                    <a:pt x="32237" y="132910"/>
                    <a:pt x="35787" y="131860"/>
                    <a:pt x="38214" y="129578"/>
                  </a:cubicBezTo>
                  <a:cubicBezTo>
                    <a:pt x="40604" y="127332"/>
                    <a:pt x="40930" y="124145"/>
                    <a:pt x="41329" y="121066"/>
                  </a:cubicBezTo>
                  <a:cubicBezTo>
                    <a:pt x="42415" y="112409"/>
                    <a:pt x="41872" y="103680"/>
                    <a:pt x="41582" y="94986"/>
                  </a:cubicBezTo>
                  <a:cubicBezTo>
                    <a:pt x="41292" y="86293"/>
                    <a:pt x="41437" y="77636"/>
                    <a:pt x="41800" y="68980"/>
                  </a:cubicBezTo>
                  <a:cubicBezTo>
                    <a:pt x="42596" y="49535"/>
                    <a:pt x="44298" y="30162"/>
                    <a:pt x="43828" y="10717"/>
                  </a:cubicBezTo>
                  <a:lnTo>
                    <a:pt x="43828" y="10717"/>
                  </a:lnTo>
                  <a:cubicBezTo>
                    <a:pt x="43829" y="10700"/>
                    <a:pt x="43829" y="10682"/>
                    <a:pt x="43828" y="10663"/>
                  </a:cubicBezTo>
                  <a:cubicBezTo>
                    <a:pt x="43652" y="5349"/>
                    <a:pt x="42040" y="1"/>
                    <a:pt x="36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3308255" y="2199284"/>
              <a:ext cx="114145" cy="201224"/>
            </a:xfrm>
            <a:custGeom>
              <a:avLst/>
              <a:gdLst/>
              <a:ahLst/>
              <a:cxnLst/>
              <a:rect l="l" t="t" r="r" b="b"/>
              <a:pathLst>
                <a:path w="7317" h="12899" extrusionOk="0">
                  <a:moveTo>
                    <a:pt x="6513" y="1"/>
                  </a:moveTo>
                  <a:cubicBezTo>
                    <a:pt x="6492" y="1"/>
                    <a:pt x="6470" y="2"/>
                    <a:pt x="6448" y="3"/>
                  </a:cubicBezTo>
                  <a:cubicBezTo>
                    <a:pt x="1" y="474"/>
                    <a:pt x="906" y="7538"/>
                    <a:pt x="725" y="12246"/>
                  </a:cubicBezTo>
                  <a:cubicBezTo>
                    <a:pt x="707" y="12681"/>
                    <a:pt x="1042" y="12898"/>
                    <a:pt x="1386" y="12898"/>
                  </a:cubicBezTo>
                  <a:cubicBezTo>
                    <a:pt x="1730" y="12898"/>
                    <a:pt x="2083" y="12681"/>
                    <a:pt x="2101" y="12246"/>
                  </a:cubicBezTo>
                  <a:cubicBezTo>
                    <a:pt x="2210" y="8515"/>
                    <a:pt x="1196" y="1742"/>
                    <a:pt x="6448" y="1380"/>
                  </a:cubicBezTo>
                  <a:cubicBezTo>
                    <a:pt x="7295" y="1309"/>
                    <a:pt x="7317" y="1"/>
                    <a:pt x="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3326977" y="4035796"/>
              <a:ext cx="105050" cy="126703"/>
            </a:xfrm>
            <a:custGeom>
              <a:avLst/>
              <a:gdLst/>
              <a:ahLst/>
              <a:cxnLst/>
              <a:rect l="l" t="t" r="r" b="b"/>
              <a:pathLst>
                <a:path w="6734" h="8122" extrusionOk="0">
                  <a:moveTo>
                    <a:pt x="1213" y="1"/>
                  </a:moveTo>
                  <a:cubicBezTo>
                    <a:pt x="946" y="1"/>
                    <a:pt x="680" y="143"/>
                    <a:pt x="580" y="473"/>
                  </a:cubicBezTo>
                  <a:cubicBezTo>
                    <a:pt x="1" y="2357"/>
                    <a:pt x="254" y="4385"/>
                    <a:pt x="1304" y="6015"/>
                  </a:cubicBezTo>
                  <a:cubicBezTo>
                    <a:pt x="2319" y="7572"/>
                    <a:pt x="4166" y="7898"/>
                    <a:pt x="5868" y="8116"/>
                  </a:cubicBezTo>
                  <a:cubicBezTo>
                    <a:pt x="5902" y="8120"/>
                    <a:pt x="5935" y="8122"/>
                    <a:pt x="5966" y="8122"/>
                  </a:cubicBezTo>
                  <a:cubicBezTo>
                    <a:pt x="6734" y="8122"/>
                    <a:pt x="6669" y="6880"/>
                    <a:pt x="5868" y="6775"/>
                  </a:cubicBezTo>
                  <a:cubicBezTo>
                    <a:pt x="4492" y="6558"/>
                    <a:pt x="2971" y="6341"/>
                    <a:pt x="2246" y="4964"/>
                  </a:cubicBezTo>
                  <a:cubicBezTo>
                    <a:pt x="1558" y="3697"/>
                    <a:pt x="1449" y="2212"/>
                    <a:pt x="1884" y="835"/>
                  </a:cubicBezTo>
                  <a:cubicBezTo>
                    <a:pt x="2037" y="332"/>
                    <a:pt x="162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41"/>
          <p:cNvSpPr txBox="1">
            <a:spLocks noGrp="1"/>
          </p:cNvSpPr>
          <p:nvPr>
            <p:ph type="title"/>
          </p:nvPr>
        </p:nvSpPr>
        <p:spPr>
          <a:xfrm>
            <a:off x="2209800" y="514350"/>
            <a:ext cx="5105400" cy="910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Latar Belakang </a:t>
            </a:r>
            <a:r>
              <a:rPr lang="en" sz="4000" dirty="0"/>
              <a:t>M</a:t>
            </a:r>
            <a:r>
              <a:rPr lang="en" sz="4000" dirty="0" smtClean="0"/>
              <a:t>asalah 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2"/>
          <p:cNvSpPr txBox="1">
            <a:spLocks noGrp="1"/>
          </p:cNvSpPr>
          <p:nvPr>
            <p:ph type="title"/>
          </p:nvPr>
        </p:nvSpPr>
        <p:spPr>
          <a:xfrm>
            <a:off x="2440919" y="770036"/>
            <a:ext cx="4478100" cy="735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Fokus</a:t>
            </a:r>
            <a:r>
              <a:rPr lang="en-US" sz="3200" dirty="0" smtClean="0"/>
              <a:t> </a:t>
            </a:r>
            <a:r>
              <a:rPr lang="en-US" sz="3200" dirty="0" err="1" smtClean="0"/>
              <a:t>Masalah</a:t>
            </a:r>
            <a:endParaRPr sz="3200" dirty="0"/>
          </a:p>
        </p:txBody>
      </p:sp>
      <p:sp>
        <p:nvSpPr>
          <p:cNvPr id="1028" name="Google Shape;1028;p42"/>
          <p:cNvSpPr txBox="1">
            <a:spLocks noGrp="1"/>
          </p:cNvSpPr>
          <p:nvPr>
            <p:ph type="subTitle" idx="1"/>
          </p:nvPr>
        </p:nvSpPr>
        <p:spPr>
          <a:xfrm>
            <a:off x="2332950" y="1624765"/>
            <a:ext cx="4478100" cy="2474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Font typeface="Arial" pitchFamily="34" charset="0"/>
              <a:buChar char="•"/>
            </a:pPr>
            <a:r>
              <a:rPr lang="en-US" sz="1400" dirty="0" err="1">
                <a:latin typeface="Calibri" pitchFamily="34" charset="0"/>
                <a:cs typeface="Calibri" pitchFamily="34" charset="0"/>
              </a:rPr>
              <a:t>Jurnal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berfokus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operasional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sistem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pemeliharaan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preservasi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digital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khususnya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Information Resource Centre (IRC).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lvl="0" algn="l">
              <a:buFont typeface="Arial" pitchFamily="34" charset="0"/>
              <a:buChar char="•"/>
            </a:pPr>
            <a:r>
              <a:rPr lang="en-US" sz="1400" dirty="0" err="1">
                <a:latin typeface="Calibri" pitchFamily="34" charset="0"/>
                <a:cs typeface="Calibri" pitchFamily="34" charset="0"/>
              </a:rPr>
              <a:t>Pemaparan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konsep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observasi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terhadap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konten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pelestarian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digital.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1400" dirty="0" err="1">
                <a:latin typeface="Calibri" pitchFamily="34" charset="0"/>
                <a:cs typeface="Calibri" pitchFamily="34" charset="0"/>
              </a:rPr>
              <a:t>Membahas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gambaran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umum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pendekatan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teknologi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strategi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pelestarian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digital,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tantangan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di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pusatsumber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informasi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Jurnal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juga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menjelaskan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tujuan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utama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proses,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masalah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teknologi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terlibat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pelestarian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digital. </a:t>
            </a:r>
            <a:endParaRPr sz="1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29" name="Google Shape;1029;p42"/>
          <p:cNvGrpSpPr/>
          <p:nvPr/>
        </p:nvGrpSpPr>
        <p:grpSpPr>
          <a:xfrm>
            <a:off x="7570574" y="3705772"/>
            <a:ext cx="1175015" cy="1105184"/>
            <a:chOff x="7570574" y="3705772"/>
            <a:chExt cx="1175015" cy="1105184"/>
          </a:xfrm>
        </p:grpSpPr>
        <p:grpSp>
          <p:nvGrpSpPr>
            <p:cNvPr id="1030" name="Google Shape;1030;p42"/>
            <p:cNvGrpSpPr/>
            <p:nvPr/>
          </p:nvGrpSpPr>
          <p:grpSpPr>
            <a:xfrm>
              <a:off x="8115957" y="3912596"/>
              <a:ext cx="629632" cy="591794"/>
              <a:chOff x="6528424" y="1260656"/>
              <a:chExt cx="1975626" cy="1856900"/>
            </a:xfrm>
          </p:grpSpPr>
          <p:sp>
            <p:nvSpPr>
              <p:cNvPr id="1031" name="Google Shape;1031;p42"/>
              <p:cNvSpPr/>
              <p:nvPr/>
            </p:nvSpPr>
            <p:spPr>
              <a:xfrm>
                <a:off x="6940941" y="1771450"/>
                <a:ext cx="1116302" cy="963974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8347" extrusionOk="0">
                    <a:moveTo>
                      <a:pt x="1743" y="1583"/>
                    </a:moveTo>
                    <a:cubicBezTo>
                      <a:pt x="1783" y="1583"/>
                      <a:pt x="1822" y="1593"/>
                      <a:pt x="1862" y="1612"/>
                    </a:cubicBezTo>
                    <a:cubicBezTo>
                      <a:pt x="1901" y="1692"/>
                      <a:pt x="1901" y="1771"/>
                      <a:pt x="1862" y="1850"/>
                    </a:cubicBezTo>
                    <a:cubicBezTo>
                      <a:pt x="1624" y="2325"/>
                      <a:pt x="1466" y="2880"/>
                      <a:pt x="1426" y="3435"/>
                    </a:cubicBezTo>
                    <a:cubicBezTo>
                      <a:pt x="1387" y="3553"/>
                      <a:pt x="1347" y="3672"/>
                      <a:pt x="1347" y="3791"/>
                    </a:cubicBezTo>
                    <a:lnTo>
                      <a:pt x="1268" y="3791"/>
                    </a:lnTo>
                    <a:cubicBezTo>
                      <a:pt x="1188" y="3672"/>
                      <a:pt x="1149" y="3553"/>
                      <a:pt x="1109" y="3435"/>
                    </a:cubicBezTo>
                    <a:cubicBezTo>
                      <a:pt x="1030" y="2920"/>
                      <a:pt x="1109" y="2365"/>
                      <a:pt x="1387" y="1890"/>
                    </a:cubicBezTo>
                    <a:cubicBezTo>
                      <a:pt x="1426" y="1771"/>
                      <a:pt x="1545" y="1692"/>
                      <a:pt x="1624" y="1612"/>
                    </a:cubicBezTo>
                    <a:cubicBezTo>
                      <a:pt x="1664" y="1593"/>
                      <a:pt x="1703" y="1583"/>
                      <a:pt x="1743" y="1583"/>
                    </a:cubicBezTo>
                    <a:close/>
                    <a:moveTo>
                      <a:pt x="8041" y="3870"/>
                    </a:moveTo>
                    <a:lnTo>
                      <a:pt x="8041" y="4187"/>
                    </a:lnTo>
                    <a:cubicBezTo>
                      <a:pt x="7843" y="4385"/>
                      <a:pt x="7685" y="4583"/>
                      <a:pt x="7487" y="4781"/>
                    </a:cubicBezTo>
                    <a:lnTo>
                      <a:pt x="7487" y="4742"/>
                    </a:lnTo>
                    <a:cubicBezTo>
                      <a:pt x="7447" y="4781"/>
                      <a:pt x="7398" y="4801"/>
                      <a:pt x="7348" y="4801"/>
                    </a:cubicBezTo>
                    <a:cubicBezTo>
                      <a:pt x="7299" y="4801"/>
                      <a:pt x="7249" y="4781"/>
                      <a:pt x="7210" y="4742"/>
                    </a:cubicBezTo>
                    <a:cubicBezTo>
                      <a:pt x="7170" y="4663"/>
                      <a:pt x="7170" y="4583"/>
                      <a:pt x="7210" y="4504"/>
                    </a:cubicBezTo>
                    <a:cubicBezTo>
                      <a:pt x="7368" y="4306"/>
                      <a:pt x="7566" y="4108"/>
                      <a:pt x="7764" y="3949"/>
                    </a:cubicBezTo>
                    <a:cubicBezTo>
                      <a:pt x="7804" y="3870"/>
                      <a:pt x="7923" y="3910"/>
                      <a:pt x="8041" y="3870"/>
                    </a:cubicBezTo>
                    <a:close/>
                    <a:moveTo>
                      <a:pt x="2288" y="3466"/>
                    </a:moveTo>
                    <a:cubicBezTo>
                      <a:pt x="2347" y="3466"/>
                      <a:pt x="2377" y="3564"/>
                      <a:pt x="2377" y="3633"/>
                    </a:cubicBezTo>
                    <a:cubicBezTo>
                      <a:pt x="2416" y="3870"/>
                      <a:pt x="2496" y="4148"/>
                      <a:pt x="2535" y="4425"/>
                    </a:cubicBezTo>
                    <a:cubicBezTo>
                      <a:pt x="2654" y="4663"/>
                      <a:pt x="2773" y="4900"/>
                      <a:pt x="2931" y="5138"/>
                    </a:cubicBezTo>
                    <a:cubicBezTo>
                      <a:pt x="2258" y="5019"/>
                      <a:pt x="1822" y="4306"/>
                      <a:pt x="2060" y="3633"/>
                    </a:cubicBezTo>
                    <a:cubicBezTo>
                      <a:pt x="2060" y="3593"/>
                      <a:pt x="2179" y="3514"/>
                      <a:pt x="2258" y="3474"/>
                    </a:cubicBezTo>
                    <a:cubicBezTo>
                      <a:pt x="2269" y="3469"/>
                      <a:pt x="2279" y="3466"/>
                      <a:pt x="2288" y="3466"/>
                    </a:cubicBezTo>
                    <a:close/>
                    <a:moveTo>
                      <a:pt x="1545" y="4266"/>
                    </a:moveTo>
                    <a:cubicBezTo>
                      <a:pt x="1624" y="4266"/>
                      <a:pt x="1703" y="4306"/>
                      <a:pt x="1743" y="4346"/>
                    </a:cubicBezTo>
                    <a:cubicBezTo>
                      <a:pt x="1783" y="4464"/>
                      <a:pt x="1822" y="4544"/>
                      <a:pt x="1822" y="4663"/>
                    </a:cubicBezTo>
                    <a:cubicBezTo>
                      <a:pt x="1822" y="4979"/>
                      <a:pt x="2020" y="5296"/>
                      <a:pt x="2298" y="5534"/>
                    </a:cubicBezTo>
                    <a:cubicBezTo>
                      <a:pt x="2298" y="5574"/>
                      <a:pt x="2337" y="5574"/>
                      <a:pt x="2377" y="5613"/>
                    </a:cubicBezTo>
                    <a:cubicBezTo>
                      <a:pt x="2279" y="5669"/>
                      <a:pt x="2175" y="5696"/>
                      <a:pt x="2076" y="5696"/>
                    </a:cubicBezTo>
                    <a:cubicBezTo>
                      <a:pt x="1895" y="5696"/>
                      <a:pt x="1727" y="5608"/>
                      <a:pt x="1624" y="5455"/>
                    </a:cubicBezTo>
                    <a:lnTo>
                      <a:pt x="1664" y="5455"/>
                    </a:lnTo>
                    <a:cubicBezTo>
                      <a:pt x="1426" y="5138"/>
                      <a:pt x="1347" y="4781"/>
                      <a:pt x="1426" y="4425"/>
                    </a:cubicBezTo>
                    <a:cubicBezTo>
                      <a:pt x="1426" y="4346"/>
                      <a:pt x="1505" y="4266"/>
                      <a:pt x="1545" y="4266"/>
                    </a:cubicBezTo>
                    <a:close/>
                    <a:moveTo>
                      <a:pt x="6932" y="5732"/>
                    </a:moveTo>
                    <a:cubicBezTo>
                      <a:pt x="6853" y="6247"/>
                      <a:pt x="6457" y="6683"/>
                      <a:pt x="5942" y="6841"/>
                    </a:cubicBezTo>
                    <a:cubicBezTo>
                      <a:pt x="5863" y="6802"/>
                      <a:pt x="5744" y="6762"/>
                      <a:pt x="5665" y="6722"/>
                    </a:cubicBezTo>
                    <a:cubicBezTo>
                      <a:pt x="5704" y="6643"/>
                      <a:pt x="5744" y="6564"/>
                      <a:pt x="5823" y="6524"/>
                    </a:cubicBezTo>
                    <a:cubicBezTo>
                      <a:pt x="6061" y="6287"/>
                      <a:pt x="6338" y="6089"/>
                      <a:pt x="6615" y="5890"/>
                    </a:cubicBezTo>
                    <a:cubicBezTo>
                      <a:pt x="6695" y="5851"/>
                      <a:pt x="6813" y="5772"/>
                      <a:pt x="6932" y="5732"/>
                    </a:cubicBezTo>
                    <a:close/>
                    <a:moveTo>
                      <a:pt x="2738" y="1"/>
                    </a:moveTo>
                    <a:cubicBezTo>
                      <a:pt x="1678" y="1"/>
                      <a:pt x="667" y="666"/>
                      <a:pt x="317" y="1771"/>
                    </a:cubicBezTo>
                    <a:cubicBezTo>
                      <a:pt x="0" y="2682"/>
                      <a:pt x="79" y="3672"/>
                      <a:pt x="515" y="4544"/>
                    </a:cubicBezTo>
                    <a:cubicBezTo>
                      <a:pt x="753" y="5019"/>
                      <a:pt x="1030" y="5494"/>
                      <a:pt x="1347" y="5930"/>
                    </a:cubicBezTo>
                    <a:cubicBezTo>
                      <a:pt x="2060" y="6762"/>
                      <a:pt x="2971" y="7475"/>
                      <a:pt x="3961" y="7950"/>
                    </a:cubicBezTo>
                    <a:cubicBezTo>
                      <a:pt x="4159" y="8069"/>
                      <a:pt x="4318" y="8188"/>
                      <a:pt x="4476" y="8346"/>
                    </a:cubicBezTo>
                    <a:cubicBezTo>
                      <a:pt x="4793" y="8188"/>
                      <a:pt x="5110" y="8030"/>
                      <a:pt x="5387" y="7832"/>
                    </a:cubicBezTo>
                    <a:cubicBezTo>
                      <a:pt x="6615" y="7000"/>
                      <a:pt x="7685" y="6009"/>
                      <a:pt x="8636" y="4861"/>
                    </a:cubicBezTo>
                    <a:cubicBezTo>
                      <a:pt x="9428" y="3910"/>
                      <a:pt x="9665" y="2642"/>
                      <a:pt x="9269" y="1454"/>
                    </a:cubicBezTo>
                    <a:cubicBezTo>
                      <a:pt x="9190" y="1137"/>
                      <a:pt x="8952" y="860"/>
                      <a:pt x="8675" y="662"/>
                    </a:cubicBezTo>
                    <a:cubicBezTo>
                      <a:pt x="8293" y="413"/>
                      <a:pt x="7847" y="285"/>
                      <a:pt x="7403" y="285"/>
                    </a:cubicBezTo>
                    <a:cubicBezTo>
                      <a:pt x="6925" y="285"/>
                      <a:pt x="6451" y="433"/>
                      <a:pt x="6061" y="741"/>
                    </a:cubicBezTo>
                    <a:cubicBezTo>
                      <a:pt x="5704" y="1018"/>
                      <a:pt x="5229" y="1216"/>
                      <a:pt x="4991" y="1652"/>
                    </a:cubicBezTo>
                    <a:cubicBezTo>
                      <a:pt x="4952" y="1692"/>
                      <a:pt x="4872" y="1731"/>
                      <a:pt x="4793" y="1731"/>
                    </a:cubicBezTo>
                    <a:cubicBezTo>
                      <a:pt x="4714" y="1652"/>
                      <a:pt x="4674" y="1612"/>
                      <a:pt x="4714" y="1533"/>
                    </a:cubicBezTo>
                    <a:cubicBezTo>
                      <a:pt x="4793" y="1097"/>
                      <a:pt x="4595" y="662"/>
                      <a:pt x="4199" y="464"/>
                    </a:cubicBezTo>
                    <a:cubicBezTo>
                      <a:pt x="3743" y="147"/>
                      <a:pt x="3235" y="1"/>
                      <a:pt x="27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2"/>
              <p:cNvSpPr/>
              <p:nvPr/>
            </p:nvSpPr>
            <p:spPr>
              <a:xfrm>
                <a:off x="6876846" y="1714285"/>
                <a:ext cx="1230750" cy="1075882"/>
              </a:xfrm>
              <a:custGeom>
                <a:avLst/>
                <a:gdLst/>
                <a:ahLst/>
                <a:cxnLst/>
                <a:rect l="l" t="t" r="r" b="b"/>
                <a:pathLst>
                  <a:path w="10657" h="9316" extrusionOk="0">
                    <a:moveTo>
                      <a:pt x="3253" y="496"/>
                    </a:moveTo>
                    <a:cubicBezTo>
                      <a:pt x="3751" y="496"/>
                      <a:pt x="4259" y="642"/>
                      <a:pt x="4714" y="959"/>
                    </a:cubicBezTo>
                    <a:cubicBezTo>
                      <a:pt x="5110" y="1157"/>
                      <a:pt x="5309" y="1592"/>
                      <a:pt x="5229" y="2028"/>
                    </a:cubicBezTo>
                    <a:cubicBezTo>
                      <a:pt x="5190" y="2107"/>
                      <a:pt x="5229" y="2147"/>
                      <a:pt x="5309" y="2226"/>
                    </a:cubicBezTo>
                    <a:cubicBezTo>
                      <a:pt x="5388" y="2226"/>
                      <a:pt x="5467" y="2187"/>
                      <a:pt x="5507" y="2147"/>
                    </a:cubicBezTo>
                    <a:cubicBezTo>
                      <a:pt x="5744" y="1711"/>
                      <a:pt x="6220" y="1513"/>
                      <a:pt x="6576" y="1236"/>
                    </a:cubicBezTo>
                    <a:cubicBezTo>
                      <a:pt x="6966" y="928"/>
                      <a:pt x="7441" y="780"/>
                      <a:pt x="7918" y="780"/>
                    </a:cubicBezTo>
                    <a:cubicBezTo>
                      <a:pt x="8362" y="780"/>
                      <a:pt x="8809" y="908"/>
                      <a:pt x="9191" y="1157"/>
                    </a:cubicBezTo>
                    <a:cubicBezTo>
                      <a:pt x="9507" y="1355"/>
                      <a:pt x="9706" y="1632"/>
                      <a:pt x="9824" y="1949"/>
                    </a:cubicBezTo>
                    <a:cubicBezTo>
                      <a:pt x="10220" y="3098"/>
                      <a:pt x="9983" y="4405"/>
                      <a:pt x="9191" y="5356"/>
                    </a:cubicBezTo>
                    <a:cubicBezTo>
                      <a:pt x="8279" y="6465"/>
                      <a:pt x="7170" y="7495"/>
                      <a:pt x="5982" y="8327"/>
                    </a:cubicBezTo>
                    <a:cubicBezTo>
                      <a:pt x="5665" y="8525"/>
                      <a:pt x="5348" y="8683"/>
                      <a:pt x="5031" y="8841"/>
                    </a:cubicBezTo>
                    <a:cubicBezTo>
                      <a:pt x="4873" y="8683"/>
                      <a:pt x="4714" y="8564"/>
                      <a:pt x="4556" y="8445"/>
                    </a:cubicBezTo>
                    <a:cubicBezTo>
                      <a:pt x="3526" y="7970"/>
                      <a:pt x="2655" y="7257"/>
                      <a:pt x="1942" y="6425"/>
                    </a:cubicBezTo>
                    <a:cubicBezTo>
                      <a:pt x="1585" y="5989"/>
                      <a:pt x="1268" y="5514"/>
                      <a:pt x="1030" y="5039"/>
                    </a:cubicBezTo>
                    <a:cubicBezTo>
                      <a:pt x="595" y="4167"/>
                      <a:pt x="515" y="3177"/>
                      <a:pt x="832" y="2266"/>
                    </a:cubicBezTo>
                    <a:cubicBezTo>
                      <a:pt x="1183" y="1161"/>
                      <a:pt x="2194" y="496"/>
                      <a:pt x="3253" y="496"/>
                    </a:cubicBezTo>
                    <a:close/>
                    <a:moveTo>
                      <a:pt x="3289" y="1"/>
                    </a:moveTo>
                    <a:cubicBezTo>
                      <a:pt x="2023" y="1"/>
                      <a:pt x="828" y="771"/>
                      <a:pt x="357" y="2068"/>
                    </a:cubicBezTo>
                    <a:cubicBezTo>
                      <a:pt x="1" y="3177"/>
                      <a:pt x="119" y="4405"/>
                      <a:pt x="674" y="5435"/>
                    </a:cubicBezTo>
                    <a:cubicBezTo>
                      <a:pt x="1347" y="6663"/>
                      <a:pt x="2298" y="7693"/>
                      <a:pt x="3526" y="8406"/>
                    </a:cubicBezTo>
                    <a:cubicBezTo>
                      <a:pt x="3883" y="8723"/>
                      <a:pt x="4358" y="8921"/>
                      <a:pt x="4833" y="8960"/>
                    </a:cubicBezTo>
                    <a:cubicBezTo>
                      <a:pt x="4833" y="9201"/>
                      <a:pt x="4887" y="9315"/>
                      <a:pt x="5008" y="9315"/>
                    </a:cubicBezTo>
                    <a:cubicBezTo>
                      <a:pt x="5066" y="9315"/>
                      <a:pt x="5139" y="9289"/>
                      <a:pt x="5229" y="9238"/>
                    </a:cubicBezTo>
                    <a:cubicBezTo>
                      <a:pt x="5586" y="9119"/>
                      <a:pt x="5903" y="8921"/>
                      <a:pt x="6220" y="8723"/>
                    </a:cubicBezTo>
                    <a:cubicBezTo>
                      <a:pt x="7566" y="7851"/>
                      <a:pt x="8755" y="6702"/>
                      <a:pt x="9745" y="5395"/>
                    </a:cubicBezTo>
                    <a:cubicBezTo>
                      <a:pt x="10419" y="4563"/>
                      <a:pt x="10656" y="3454"/>
                      <a:pt x="10419" y="2385"/>
                    </a:cubicBezTo>
                    <a:cubicBezTo>
                      <a:pt x="10339" y="1751"/>
                      <a:pt x="10022" y="1196"/>
                      <a:pt x="9547" y="800"/>
                    </a:cubicBezTo>
                    <a:cubicBezTo>
                      <a:pt x="9079" y="482"/>
                      <a:pt x="8532" y="323"/>
                      <a:pt x="7985" y="323"/>
                    </a:cubicBezTo>
                    <a:cubicBezTo>
                      <a:pt x="7373" y="323"/>
                      <a:pt x="6761" y="522"/>
                      <a:pt x="6259" y="919"/>
                    </a:cubicBezTo>
                    <a:cubicBezTo>
                      <a:pt x="6061" y="1077"/>
                      <a:pt x="5863" y="1196"/>
                      <a:pt x="5665" y="1355"/>
                    </a:cubicBezTo>
                    <a:cubicBezTo>
                      <a:pt x="5427" y="879"/>
                      <a:pt x="5071" y="523"/>
                      <a:pt x="4596" y="285"/>
                    </a:cubicBezTo>
                    <a:cubicBezTo>
                      <a:pt x="4169" y="92"/>
                      <a:pt x="3725" y="1"/>
                      <a:pt x="3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2"/>
              <p:cNvSpPr/>
              <p:nvPr/>
            </p:nvSpPr>
            <p:spPr>
              <a:xfrm>
                <a:off x="7764357" y="2222884"/>
                <a:ext cx="100705" cy="10428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903" extrusionOk="0">
                    <a:moveTo>
                      <a:pt x="872" y="1"/>
                    </a:moveTo>
                    <a:cubicBezTo>
                      <a:pt x="793" y="1"/>
                      <a:pt x="674" y="1"/>
                      <a:pt x="594" y="40"/>
                    </a:cubicBezTo>
                    <a:cubicBezTo>
                      <a:pt x="396" y="199"/>
                      <a:pt x="238" y="397"/>
                      <a:pt x="80" y="595"/>
                    </a:cubicBezTo>
                    <a:cubicBezTo>
                      <a:pt x="0" y="674"/>
                      <a:pt x="0" y="793"/>
                      <a:pt x="80" y="872"/>
                    </a:cubicBezTo>
                    <a:cubicBezTo>
                      <a:pt x="119" y="892"/>
                      <a:pt x="169" y="902"/>
                      <a:pt x="218" y="902"/>
                    </a:cubicBezTo>
                    <a:cubicBezTo>
                      <a:pt x="268" y="902"/>
                      <a:pt x="317" y="892"/>
                      <a:pt x="357" y="872"/>
                    </a:cubicBezTo>
                    <a:cubicBezTo>
                      <a:pt x="555" y="674"/>
                      <a:pt x="713" y="476"/>
                      <a:pt x="872" y="278"/>
                    </a:cubicBezTo>
                    <a:lnTo>
                      <a:pt x="8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2"/>
              <p:cNvSpPr/>
              <p:nvPr/>
            </p:nvSpPr>
            <p:spPr>
              <a:xfrm>
                <a:off x="7595055" y="2437918"/>
                <a:ext cx="146554" cy="123687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071" extrusionOk="0">
                    <a:moveTo>
                      <a:pt x="1268" y="1"/>
                    </a:moveTo>
                    <a:cubicBezTo>
                      <a:pt x="1149" y="40"/>
                      <a:pt x="1031" y="80"/>
                      <a:pt x="951" y="159"/>
                    </a:cubicBezTo>
                    <a:cubicBezTo>
                      <a:pt x="674" y="357"/>
                      <a:pt x="397" y="555"/>
                      <a:pt x="159" y="753"/>
                    </a:cubicBezTo>
                    <a:cubicBezTo>
                      <a:pt x="80" y="833"/>
                      <a:pt x="40" y="912"/>
                      <a:pt x="1" y="991"/>
                    </a:cubicBezTo>
                    <a:cubicBezTo>
                      <a:pt x="80" y="1031"/>
                      <a:pt x="159" y="1070"/>
                      <a:pt x="278" y="1070"/>
                    </a:cubicBezTo>
                    <a:cubicBezTo>
                      <a:pt x="793" y="951"/>
                      <a:pt x="1189" y="516"/>
                      <a:pt x="1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2"/>
              <p:cNvSpPr/>
              <p:nvPr/>
            </p:nvSpPr>
            <p:spPr>
              <a:xfrm>
                <a:off x="7151357" y="2172648"/>
                <a:ext cx="128191" cy="192171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664" extrusionOk="0">
                    <a:moveTo>
                      <a:pt x="436" y="0"/>
                    </a:moveTo>
                    <a:cubicBezTo>
                      <a:pt x="396" y="40"/>
                      <a:pt x="238" y="119"/>
                      <a:pt x="238" y="159"/>
                    </a:cubicBezTo>
                    <a:cubicBezTo>
                      <a:pt x="0" y="832"/>
                      <a:pt x="396" y="1545"/>
                      <a:pt x="1109" y="1664"/>
                    </a:cubicBezTo>
                    <a:cubicBezTo>
                      <a:pt x="951" y="1426"/>
                      <a:pt x="832" y="1189"/>
                      <a:pt x="713" y="951"/>
                    </a:cubicBezTo>
                    <a:cubicBezTo>
                      <a:pt x="634" y="674"/>
                      <a:pt x="594" y="396"/>
                      <a:pt x="555" y="159"/>
                    </a:cubicBezTo>
                    <a:cubicBezTo>
                      <a:pt x="555" y="79"/>
                      <a:pt x="436" y="0"/>
                      <a:pt x="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2"/>
              <p:cNvSpPr/>
              <p:nvPr/>
            </p:nvSpPr>
            <p:spPr>
              <a:xfrm>
                <a:off x="7096385" y="2264112"/>
                <a:ext cx="114564" cy="165147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430" extrusionOk="0">
                    <a:moveTo>
                      <a:pt x="199" y="0"/>
                    </a:moveTo>
                    <a:cubicBezTo>
                      <a:pt x="120" y="0"/>
                      <a:pt x="41" y="80"/>
                      <a:pt x="41" y="159"/>
                    </a:cubicBezTo>
                    <a:cubicBezTo>
                      <a:pt x="1" y="515"/>
                      <a:pt x="80" y="872"/>
                      <a:pt x="278" y="1189"/>
                    </a:cubicBezTo>
                    <a:cubicBezTo>
                      <a:pt x="381" y="1342"/>
                      <a:pt x="549" y="1430"/>
                      <a:pt x="719" y="1430"/>
                    </a:cubicBezTo>
                    <a:cubicBezTo>
                      <a:pt x="813" y="1430"/>
                      <a:pt x="907" y="1403"/>
                      <a:pt x="991" y="1347"/>
                    </a:cubicBezTo>
                    <a:cubicBezTo>
                      <a:pt x="991" y="1308"/>
                      <a:pt x="952" y="1308"/>
                      <a:pt x="912" y="1268"/>
                    </a:cubicBezTo>
                    <a:cubicBezTo>
                      <a:pt x="635" y="1030"/>
                      <a:pt x="476" y="713"/>
                      <a:pt x="476" y="397"/>
                    </a:cubicBezTo>
                    <a:cubicBezTo>
                      <a:pt x="437" y="278"/>
                      <a:pt x="437" y="198"/>
                      <a:pt x="397" y="80"/>
                    </a:cubicBezTo>
                    <a:cubicBezTo>
                      <a:pt x="318" y="40"/>
                      <a:pt x="278" y="0"/>
                      <a:pt x="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2"/>
              <p:cNvSpPr/>
              <p:nvPr/>
            </p:nvSpPr>
            <p:spPr>
              <a:xfrm>
                <a:off x="7059892" y="1958768"/>
                <a:ext cx="100705" cy="25060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2170" extrusionOk="0">
                    <a:moveTo>
                      <a:pt x="713" y="0"/>
                    </a:moveTo>
                    <a:cubicBezTo>
                      <a:pt x="673" y="0"/>
                      <a:pt x="634" y="10"/>
                      <a:pt x="594" y="30"/>
                    </a:cubicBezTo>
                    <a:cubicBezTo>
                      <a:pt x="475" y="109"/>
                      <a:pt x="396" y="188"/>
                      <a:pt x="317" y="307"/>
                    </a:cubicBezTo>
                    <a:cubicBezTo>
                      <a:pt x="79" y="783"/>
                      <a:pt x="0" y="1337"/>
                      <a:pt x="79" y="1852"/>
                    </a:cubicBezTo>
                    <a:cubicBezTo>
                      <a:pt x="119" y="1971"/>
                      <a:pt x="158" y="2090"/>
                      <a:pt x="198" y="2169"/>
                    </a:cubicBezTo>
                    <a:lnTo>
                      <a:pt x="317" y="2169"/>
                    </a:lnTo>
                    <a:cubicBezTo>
                      <a:pt x="357" y="2090"/>
                      <a:pt x="357" y="1971"/>
                      <a:pt x="396" y="1852"/>
                    </a:cubicBezTo>
                    <a:cubicBezTo>
                      <a:pt x="436" y="1298"/>
                      <a:pt x="594" y="743"/>
                      <a:pt x="832" y="268"/>
                    </a:cubicBezTo>
                    <a:cubicBezTo>
                      <a:pt x="871" y="188"/>
                      <a:pt x="871" y="109"/>
                      <a:pt x="832" y="30"/>
                    </a:cubicBezTo>
                    <a:cubicBezTo>
                      <a:pt x="792" y="10"/>
                      <a:pt x="753" y="0"/>
                      <a:pt x="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2"/>
              <p:cNvSpPr/>
              <p:nvPr/>
            </p:nvSpPr>
            <p:spPr>
              <a:xfrm>
                <a:off x="7523800" y="1260656"/>
                <a:ext cx="87771" cy="327754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838" extrusionOk="0">
                    <a:moveTo>
                      <a:pt x="486" y="0"/>
                    </a:moveTo>
                    <a:cubicBezTo>
                      <a:pt x="389" y="0"/>
                      <a:pt x="301" y="53"/>
                      <a:pt x="301" y="173"/>
                    </a:cubicBezTo>
                    <a:cubicBezTo>
                      <a:pt x="222" y="965"/>
                      <a:pt x="142" y="1757"/>
                      <a:pt x="23" y="2549"/>
                    </a:cubicBezTo>
                    <a:cubicBezTo>
                      <a:pt x="0" y="2734"/>
                      <a:pt x="138" y="2838"/>
                      <a:pt x="266" y="2838"/>
                    </a:cubicBezTo>
                    <a:cubicBezTo>
                      <a:pt x="357" y="2838"/>
                      <a:pt x="443" y="2784"/>
                      <a:pt x="459" y="2668"/>
                    </a:cubicBezTo>
                    <a:cubicBezTo>
                      <a:pt x="618" y="1836"/>
                      <a:pt x="697" y="1044"/>
                      <a:pt x="736" y="252"/>
                    </a:cubicBezTo>
                    <a:cubicBezTo>
                      <a:pt x="759" y="94"/>
                      <a:pt x="614" y="0"/>
                      <a:pt x="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2"/>
              <p:cNvSpPr/>
              <p:nvPr/>
            </p:nvSpPr>
            <p:spPr>
              <a:xfrm>
                <a:off x="7887928" y="1374872"/>
                <a:ext cx="150942" cy="245988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130" extrusionOk="0">
                    <a:moveTo>
                      <a:pt x="1018" y="1"/>
                    </a:moveTo>
                    <a:cubicBezTo>
                      <a:pt x="944" y="1"/>
                      <a:pt x="872" y="40"/>
                      <a:pt x="832" y="134"/>
                    </a:cubicBezTo>
                    <a:cubicBezTo>
                      <a:pt x="594" y="689"/>
                      <a:pt x="317" y="1244"/>
                      <a:pt x="79" y="1798"/>
                    </a:cubicBezTo>
                    <a:cubicBezTo>
                      <a:pt x="1" y="1981"/>
                      <a:pt x="164" y="2130"/>
                      <a:pt x="318" y="2130"/>
                    </a:cubicBezTo>
                    <a:cubicBezTo>
                      <a:pt x="397" y="2130"/>
                      <a:pt x="474" y="2090"/>
                      <a:pt x="515" y="1996"/>
                    </a:cubicBezTo>
                    <a:cubicBezTo>
                      <a:pt x="752" y="1442"/>
                      <a:pt x="990" y="887"/>
                      <a:pt x="1228" y="332"/>
                    </a:cubicBezTo>
                    <a:cubicBezTo>
                      <a:pt x="1306" y="149"/>
                      <a:pt x="116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2"/>
              <p:cNvSpPr/>
              <p:nvPr/>
            </p:nvSpPr>
            <p:spPr>
              <a:xfrm>
                <a:off x="8148811" y="1612888"/>
                <a:ext cx="214229" cy="157294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362" extrusionOk="0">
                    <a:moveTo>
                      <a:pt x="1558" y="0"/>
                    </a:moveTo>
                    <a:cubicBezTo>
                      <a:pt x="1516" y="0"/>
                      <a:pt x="1470" y="16"/>
                      <a:pt x="1425" y="54"/>
                    </a:cubicBezTo>
                    <a:cubicBezTo>
                      <a:pt x="1029" y="371"/>
                      <a:pt x="633" y="688"/>
                      <a:pt x="197" y="965"/>
                    </a:cubicBezTo>
                    <a:cubicBezTo>
                      <a:pt x="1" y="1096"/>
                      <a:pt x="128" y="1361"/>
                      <a:pt x="334" y="1361"/>
                    </a:cubicBezTo>
                    <a:cubicBezTo>
                      <a:pt x="378" y="1361"/>
                      <a:pt x="426" y="1349"/>
                      <a:pt x="474" y="1322"/>
                    </a:cubicBezTo>
                    <a:cubicBezTo>
                      <a:pt x="870" y="1044"/>
                      <a:pt x="1306" y="767"/>
                      <a:pt x="1662" y="450"/>
                    </a:cubicBezTo>
                    <a:cubicBezTo>
                      <a:pt x="1855" y="290"/>
                      <a:pt x="1736" y="0"/>
                      <a:pt x="15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2"/>
              <p:cNvSpPr/>
              <p:nvPr/>
            </p:nvSpPr>
            <p:spPr>
              <a:xfrm>
                <a:off x="8194312" y="2076217"/>
                <a:ext cx="309737" cy="7368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638" extrusionOk="0">
                    <a:moveTo>
                      <a:pt x="2375" y="1"/>
                    </a:moveTo>
                    <a:cubicBezTo>
                      <a:pt x="2363" y="1"/>
                      <a:pt x="2351" y="2"/>
                      <a:pt x="2338" y="3"/>
                    </a:cubicBezTo>
                    <a:cubicBezTo>
                      <a:pt x="1665" y="82"/>
                      <a:pt x="991" y="122"/>
                      <a:pt x="318" y="162"/>
                    </a:cubicBezTo>
                    <a:cubicBezTo>
                      <a:pt x="1" y="201"/>
                      <a:pt x="40" y="637"/>
                      <a:pt x="357" y="637"/>
                    </a:cubicBezTo>
                    <a:cubicBezTo>
                      <a:pt x="1031" y="597"/>
                      <a:pt x="1704" y="518"/>
                      <a:pt x="2378" y="479"/>
                    </a:cubicBezTo>
                    <a:cubicBezTo>
                      <a:pt x="2682" y="441"/>
                      <a:pt x="2657" y="1"/>
                      <a:pt x="23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2"/>
              <p:cNvSpPr/>
              <p:nvPr/>
            </p:nvSpPr>
            <p:spPr>
              <a:xfrm>
                <a:off x="8079750" y="2389876"/>
                <a:ext cx="229358" cy="114564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992" extrusionOk="0">
                    <a:moveTo>
                      <a:pt x="372" y="0"/>
                    </a:moveTo>
                    <a:cubicBezTo>
                      <a:pt x="122" y="0"/>
                      <a:pt x="0" y="356"/>
                      <a:pt x="280" y="496"/>
                    </a:cubicBezTo>
                    <a:cubicBezTo>
                      <a:pt x="676" y="654"/>
                      <a:pt x="1072" y="813"/>
                      <a:pt x="1508" y="971"/>
                    </a:cubicBezTo>
                    <a:cubicBezTo>
                      <a:pt x="1541" y="985"/>
                      <a:pt x="1573" y="992"/>
                      <a:pt x="1604" y="992"/>
                    </a:cubicBezTo>
                    <a:cubicBezTo>
                      <a:pt x="1834" y="992"/>
                      <a:pt x="1985" y="645"/>
                      <a:pt x="1706" y="575"/>
                    </a:cubicBezTo>
                    <a:cubicBezTo>
                      <a:pt x="1310" y="417"/>
                      <a:pt x="874" y="219"/>
                      <a:pt x="478" y="21"/>
                    </a:cubicBezTo>
                    <a:cubicBezTo>
                      <a:pt x="441" y="7"/>
                      <a:pt x="405" y="0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2"/>
              <p:cNvSpPr/>
              <p:nvPr/>
            </p:nvSpPr>
            <p:spPr>
              <a:xfrm>
                <a:off x="7815518" y="2680785"/>
                <a:ext cx="190670" cy="267123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2313" extrusionOk="0">
                    <a:moveTo>
                      <a:pt x="311" y="0"/>
                    </a:moveTo>
                    <a:cubicBezTo>
                      <a:pt x="163" y="0"/>
                      <a:pt x="1" y="187"/>
                      <a:pt x="112" y="354"/>
                    </a:cubicBezTo>
                    <a:cubicBezTo>
                      <a:pt x="429" y="987"/>
                      <a:pt x="785" y="1621"/>
                      <a:pt x="1181" y="2215"/>
                    </a:cubicBezTo>
                    <a:cubicBezTo>
                      <a:pt x="1227" y="2284"/>
                      <a:pt x="1289" y="2313"/>
                      <a:pt x="1351" y="2313"/>
                    </a:cubicBezTo>
                    <a:cubicBezTo>
                      <a:pt x="1502" y="2313"/>
                      <a:pt x="1651" y="2136"/>
                      <a:pt x="1538" y="1938"/>
                    </a:cubicBezTo>
                    <a:cubicBezTo>
                      <a:pt x="1181" y="1344"/>
                      <a:pt x="825" y="750"/>
                      <a:pt x="468" y="116"/>
                    </a:cubicBezTo>
                    <a:cubicBezTo>
                      <a:pt x="433" y="34"/>
                      <a:pt x="373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2"/>
              <p:cNvSpPr/>
              <p:nvPr/>
            </p:nvSpPr>
            <p:spPr>
              <a:xfrm>
                <a:off x="7521836" y="2870182"/>
                <a:ext cx="57166" cy="247374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142" extrusionOk="0">
                    <a:moveTo>
                      <a:pt x="294" y="0"/>
                    </a:moveTo>
                    <a:cubicBezTo>
                      <a:pt x="175" y="0"/>
                      <a:pt x="40" y="90"/>
                      <a:pt x="40" y="259"/>
                    </a:cubicBezTo>
                    <a:cubicBezTo>
                      <a:pt x="40" y="813"/>
                      <a:pt x="40" y="1368"/>
                      <a:pt x="1" y="1922"/>
                    </a:cubicBezTo>
                    <a:cubicBezTo>
                      <a:pt x="1" y="2071"/>
                      <a:pt x="105" y="2141"/>
                      <a:pt x="216" y="2141"/>
                    </a:cubicBezTo>
                    <a:cubicBezTo>
                      <a:pt x="342" y="2141"/>
                      <a:pt x="476" y="2051"/>
                      <a:pt x="476" y="1883"/>
                    </a:cubicBezTo>
                    <a:lnTo>
                      <a:pt x="476" y="219"/>
                    </a:lnTo>
                    <a:cubicBezTo>
                      <a:pt x="495" y="70"/>
                      <a:pt x="400" y="0"/>
                      <a:pt x="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2"/>
              <p:cNvSpPr/>
              <p:nvPr/>
            </p:nvSpPr>
            <p:spPr>
              <a:xfrm>
                <a:off x="7060238" y="2794192"/>
                <a:ext cx="209032" cy="23986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077" extrusionOk="0">
                    <a:moveTo>
                      <a:pt x="1471" y="0"/>
                    </a:moveTo>
                    <a:cubicBezTo>
                      <a:pt x="1413" y="0"/>
                      <a:pt x="1354" y="25"/>
                      <a:pt x="1304" y="85"/>
                    </a:cubicBezTo>
                    <a:lnTo>
                      <a:pt x="116" y="1709"/>
                    </a:lnTo>
                    <a:cubicBezTo>
                      <a:pt x="0" y="1882"/>
                      <a:pt x="159" y="2077"/>
                      <a:pt x="315" y="2077"/>
                    </a:cubicBezTo>
                    <a:cubicBezTo>
                      <a:pt x="372" y="2077"/>
                      <a:pt x="430" y="2050"/>
                      <a:pt x="472" y="1986"/>
                    </a:cubicBezTo>
                    <a:lnTo>
                      <a:pt x="1661" y="402"/>
                    </a:lnTo>
                    <a:cubicBezTo>
                      <a:pt x="1809" y="223"/>
                      <a:pt x="1646" y="0"/>
                      <a:pt x="14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2"/>
              <p:cNvSpPr/>
              <p:nvPr/>
            </p:nvSpPr>
            <p:spPr>
              <a:xfrm>
                <a:off x="6816447" y="2595095"/>
                <a:ext cx="226355" cy="153714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1331" extrusionOk="0">
                    <a:moveTo>
                      <a:pt x="1620" y="0"/>
                    </a:moveTo>
                    <a:cubicBezTo>
                      <a:pt x="1586" y="0"/>
                      <a:pt x="1550" y="8"/>
                      <a:pt x="1514" y="26"/>
                    </a:cubicBezTo>
                    <a:cubicBezTo>
                      <a:pt x="1078" y="343"/>
                      <a:pt x="642" y="620"/>
                      <a:pt x="167" y="898"/>
                    </a:cubicBezTo>
                    <a:cubicBezTo>
                      <a:pt x="1" y="1030"/>
                      <a:pt x="141" y="1330"/>
                      <a:pt x="331" y="1330"/>
                    </a:cubicBezTo>
                    <a:cubicBezTo>
                      <a:pt x="368" y="1330"/>
                      <a:pt x="406" y="1319"/>
                      <a:pt x="444" y="1294"/>
                    </a:cubicBezTo>
                    <a:cubicBezTo>
                      <a:pt x="880" y="1016"/>
                      <a:pt x="1355" y="700"/>
                      <a:pt x="1791" y="422"/>
                    </a:cubicBezTo>
                    <a:cubicBezTo>
                      <a:pt x="1959" y="254"/>
                      <a:pt x="1813" y="0"/>
                      <a:pt x="1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2"/>
              <p:cNvSpPr/>
              <p:nvPr/>
            </p:nvSpPr>
            <p:spPr>
              <a:xfrm>
                <a:off x="6535007" y="2382716"/>
                <a:ext cx="312740" cy="105902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917" extrusionOk="0">
                    <a:moveTo>
                      <a:pt x="2291" y="1"/>
                    </a:moveTo>
                    <a:cubicBezTo>
                      <a:pt x="2277" y="1"/>
                      <a:pt x="2263" y="1"/>
                      <a:pt x="2247" y="3"/>
                    </a:cubicBezTo>
                    <a:cubicBezTo>
                      <a:pt x="1614" y="201"/>
                      <a:pt x="940" y="320"/>
                      <a:pt x="267" y="439"/>
                    </a:cubicBezTo>
                    <a:cubicBezTo>
                      <a:pt x="1" y="477"/>
                      <a:pt x="27" y="917"/>
                      <a:pt x="274" y="917"/>
                    </a:cubicBezTo>
                    <a:cubicBezTo>
                      <a:pt x="285" y="917"/>
                      <a:pt x="295" y="916"/>
                      <a:pt x="306" y="914"/>
                    </a:cubicBezTo>
                    <a:cubicBezTo>
                      <a:pt x="1020" y="796"/>
                      <a:pt x="1733" y="637"/>
                      <a:pt x="2406" y="439"/>
                    </a:cubicBezTo>
                    <a:cubicBezTo>
                      <a:pt x="2708" y="364"/>
                      <a:pt x="2578" y="1"/>
                      <a:pt x="2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2"/>
              <p:cNvSpPr/>
              <p:nvPr/>
            </p:nvSpPr>
            <p:spPr>
              <a:xfrm>
                <a:off x="6652687" y="2090306"/>
                <a:ext cx="178544" cy="59592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516" extrusionOk="0">
                    <a:moveTo>
                      <a:pt x="1228" y="0"/>
                    </a:moveTo>
                    <a:cubicBezTo>
                      <a:pt x="951" y="40"/>
                      <a:pt x="634" y="40"/>
                      <a:pt x="317" y="40"/>
                    </a:cubicBezTo>
                    <a:cubicBezTo>
                      <a:pt x="1" y="40"/>
                      <a:pt x="40" y="515"/>
                      <a:pt x="357" y="515"/>
                    </a:cubicBezTo>
                    <a:cubicBezTo>
                      <a:pt x="674" y="515"/>
                      <a:pt x="951" y="515"/>
                      <a:pt x="1268" y="475"/>
                    </a:cubicBezTo>
                    <a:cubicBezTo>
                      <a:pt x="1545" y="396"/>
                      <a:pt x="1506" y="40"/>
                      <a:pt x="1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2"/>
              <p:cNvSpPr/>
              <p:nvPr/>
            </p:nvSpPr>
            <p:spPr>
              <a:xfrm>
                <a:off x="6528424" y="1685298"/>
                <a:ext cx="358473" cy="160412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1389" extrusionOk="0">
                    <a:moveTo>
                      <a:pt x="386" y="1"/>
                    </a:moveTo>
                    <a:cubicBezTo>
                      <a:pt x="156" y="1"/>
                      <a:pt x="0" y="348"/>
                      <a:pt x="245" y="417"/>
                    </a:cubicBezTo>
                    <a:lnTo>
                      <a:pt x="2621" y="1368"/>
                    </a:lnTo>
                    <a:cubicBezTo>
                      <a:pt x="2659" y="1382"/>
                      <a:pt x="2695" y="1388"/>
                      <a:pt x="2729" y="1388"/>
                    </a:cubicBezTo>
                    <a:cubicBezTo>
                      <a:pt x="2979" y="1388"/>
                      <a:pt x="3103" y="1042"/>
                      <a:pt x="2859" y="972"/>
                    </a:cubicBezTo>
                    <a:lnTo>
                      <a:pt x="482" y="21"/>
                    </a:lnTo>
                    <a:cubicBezTo>
                      <a:pt x="449" y="7"/>
                      <a:pt x="417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2"/>
              <p:cNvSpPr/>
              <p:nvPr/>
            </p:nvSpPr>
            <p:spPr>
              <a:xfrm>
                <a:off x="6920962" y="1439428"/>
                <a:ext cx="157409" cy="228781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981" extrusionOk="0">
                    <a:moveTo>
                      <a:pt x="270" y="1"/>
                    </a:moveTo>
                    <a:cubicBezTo>
                      <a:pt x="131" y="1"/>
                      <a:pt x="0" y="126"/>
                      <a:pt x="54" y="288"/>
                    </a:cubicBezTo>
                    <a:cubicBezTo>
                      <a:pt x="252" y="843"/>
                      <a:pt x="530" y="1398"/>
                      <a:pt x="886" y="1913"/>
                    </a:cubicBezTo>
                    <a:cubicBezTo>
                      <a:pt x="934" y="1961"/>
                      <a:pt x="989" y="1981"/>
                      <a:pt x="1043" y="1981"/>
                    </a:cubicBezTo>
                    <a:cubicBezTo>
                      <a:pt x="1210" y="1981"/>
                      <a:pt x="1363" y="1785"/>
                      <a:pt x="1243" y="1635"/>
                    </a:cubicBezTo>
                    <a:cubicBezTo>
                      <a:pt x="926" y="1160"/>
                      <a:pt x="648" y="645"/>
                      <a:pt x="450" y="90"/>
                    </a:cubicBezTo>
                    <a:cubicBezTo>
                      <a:pt x="400" y="28"/>
                      <a:pt x="334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2"/>
              <p:cNvSpPr/>
              <p:nvPr/>
            </p:nvSpPr>
            <p:spPr>
              <a:xfrm>
                <a:off x="7245016" y="1392541"/>
                <a:ext cx="85807" cy="178197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543" extrusionOk="0">
                    <a:moveTo>
                      <a:pt x="236" y="0"/>
                    </a:moveTo>
                    <a:cubicBezTo>
                      <a:pt x="113" y="0"/>
                      <a:pt x="0" y="90"/>
                      <a:pt x="21" y="259"/>
                    </a:cubicBezTo>
                    <a:cubicBezTo>
                      <a:pt x="61" y="615"/>
                      <a:pt x="180" y="1011"/>
                      <a:pt x="259" y="1368"/>
                    </a:cubicBezTo>
                    <a:cubicBezTo>
                      <a:pt x="290" y="1492"/>
                      <a:pt x="375" y="1543"/>
                      <a:pt x="463" y="1543"/>
                    </a:cubicBezTo>
                    <a:cubicBezTo>
                      <a:pt x="600" y="1543"/>
                      <a:pt x="743" y="1418"/>
                      <a:pt x="695" y="1249"/>
                    </a:cubicBezTo>
                    <a:cubicBezTo>
                      <a:pt x="615" y="892"/>
                      <a:pt x="536" y="536"/>
                      <a:pt x="496" y="219"/>
                    </a:cubicBezTo>
                    <a:cubicBezTo>
                      <a:pt x="459" y="70"/>
                      <a:pt x="344" y="0"/>
                      <a:pt x="2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2" name="Google Shape;1052;p42"/>
            <p:cNvSpPr/>
            <p:nvPr/>
          </p:nvSpPr>
          <p:spPr>
            <a:xfrm>
              <a:off x="7570574" y="4280149"/>
              <a:ext cx="715594" cy="530807"/>
            </a:xfrm>
            <a:custGeom>
              <a:avLst/>
              <a:gdLst/>
              <a:ahLst/>
              <a:cxnLst/>
              <a:rect l="l" t="t" r="r" b="b"/>
              <a:pathLst>
                <a:path w="12437" h="9225" extrusionOk="0">
                  <a:moveTo>
                    <a:pt x="1895" y="0"/>
                  </a:moveTo>
                  <a:cubicBezTo>
                    <a:pt x="1313" y="0"/>
                    <a:pt x="705" y="248"/>
                    <a:pt x="197" y="558"/>
                  </a:cubicBezTo>
                  <a:cubicBezTo>
                    <a:pt x="0" y="721"/>
                    <a:pt x="155" y="993"/>
                    <a:pt x="349" y="993"/>
                  </a:cubicBezTo>
                  <a:cubicBezTo>
                    <a:pt x="390" y="993"/>
                    <a:pt x="433" y="981"/>
                    <a:pt x="474" y="954"/>
                  </a:cubicBezTo>
                  <a:cubicBezTo>
                    <a:pt x="915" y="666"/>
                    <a:pt x="1403" y="443"/>
                    <a:pt x="1857" y="443"/>
                  </a:cubicBezTo>
                  <a:cubicBezTo>
                    <a:pt x="2339" y="443"/>
                    <a:pt x="2782" y="695"/>
                    <a:pt x="3088" y="1390"/>
                  </a:cubicBezTo>
                  <a:cubicBezTo>
                    <a:pt x="3247" y="1825"/>
                    <a:pt x="3366" y="2340"/>
                    <a:pt x="3405" y="2816"/>
                  </a:cubicBezTo>
                  <a:cubicBezTo>
                    <a:pt x="3405" y="3331"/>
                    <a:pt x="3564" y="3846"/>
                    <a:pt x="3881" y="4321"/>
                  </a:cubicBezTo>
                  <a:cubicBezTo>
                    <a:pt x="4166" y="4574"/>
                    <a:pt x="4552" y="4701"/>
                    <a:pt x="4939" y="4701"/>
                  </a:cubicBezTo>
                  <a:cubicBezTo>
                    <a:pt x="5036" y="4701"/>
                    <a:pt x="5132" y="4693"/>
                    <a:pt x="5227" y="4677"/>
                  </a:cubicBezTo>
                  <a:cubicBezTo>
                    <a:pt x="5604" y="4638"/>
                    <a:pt x="5802" y="4578"/>
                    <a:pt x="6005" y="4578"/>
                  </a:cubicBezTo>
                  <a:cubicBezTo>
                    <a:pt x="6208" y="4578"/>
                    <a:pt x="6416" y="4638"/>
                    <a:pt x="6812" y="4836"/>
                  </a:cubicBezTo>
                  <a:cubicBezTo>
                    <a:pt x="7248" y="4836"/>
                    <a:pt x="7604" y="5232"/>
                    <a:pt x="7564" y="5707"/>
                  </a:cubicBezTo>
                  <a:cubicBezTo>
                    <a:pt x="7564" y="5905"/>
                    <a:pt x="7604" y="6143"/>
                    <a:pt x="7604" y="6381"/>
                  </a:cubicBezTo>
                  <a:cubicBezTo>
                    <a:pt x="7683" y="7569"/>
                    <a:pt x="8119" y="8599"/>
                    <a:pt x="9466" y="8599"/>
                  </a:cubicBezTo>
                  <a:cubicBezTo>
                    <a:pt x="10535" y="8599"/>
                    <a:pt x="11328" y="7926"/>
                    <a:pt x="11961" y="7133"/>
                  </a:cubicBezTo>
                  <a:lnTo>
                    <a:pt x="11961" y="7133"/>
                  </a:lnTo>
                  <a:cubicBezTo>
                    <a:pt x="11922" y="7728"/>
                    <a:pt x="11882" y="8361"/>
                    <a:pt x="11763" y="8956"/>
                  </a:cubicBezTo>
                  <a:cubicBezTo>
                    <a:pt x="11740" y="9117"/>
                    <a:pt x="11891" y="9224"/>
                    <a:pt x="12029" y="9224"/>
                  </a:cubicBezTo>
                  <a:cubicBezTo>
                    <a:pt x="12129" y="9224"/>
                    <a:pt x="12222" y="9168"/>
                    <a:pt x="12239" y="9035"/>
                  </a:cubicBezTo>
                  <a:cubicBezTo>
                    <a:pt x="12358" y="8282"/>
                    <a:pt x="12397" y="7490"/>
                    <a:pt x="12437" y="6698"/>
                  </a:cubicBezTo>
                  <a:cubicBezTo>
                    <a:pt x="12437" y="6618"/>
                    <a:pt x="12397" y="6579"/>
                    <a:pt x="12358" y="6539"/>
                  </a:cubicBezTo>
                  <a:cubicBezTo>
                    <a:pt x="12414" y="6371"/>
                    <a:pt x="12272" y="6203"/>
                    <a:pt x="12127" y="6203"/>
                  </a:cubicBezTo>
                  <a:cubicBezTo>
                    <a:pt x="12068" y="6203"/>
                    <a:pt x="12008" y="6232"/>
                    <a:pt x="11961" y="6302"/>
                  </a:cubicBezTo>
                  <a:lnTo>
                    <a:pt x="11961" y="6341"/>
                  </a:lnTo>
                  <a:cubicBezTo>
                    <a:pt x="11922" y="6302"/>
                    <a:pt x="11882" y="6302"/>
                    <a:pt x="11843" y="6302"/>
                  </a:cubicBezTo>
                  <a:cubicBezTo>
                    <a:pt x="11130" y="6302"/>
                    <a:pt x="10417" y="6222"/>
                    <a:pt x="9704" y="6024"/>
                  </a:cubicBezTo>
                  <a:cubicBezTo>
                    <a:pt x="9681" y="6018"/>
                    <a:pt x="9659" y="6015"/>
                    <a:pt x="9639" y="6015"/>
                  </a:cubicBezTo>
                  <a:cubicBezTo>
                    <a:pt x="9416" y="6015"/>
                    <a:pt x="9370" y="6387"/>
                    <a:pt x="9624" y="6460"/>
                  </a:cubicBezTo>
                  <a:cubicBezTo>
                    <a:pt x="10298" y="6658"/>
                    <a:pt x="10971" y="6737"/>
                    <a:pt x="11645" y="6737"/>
                  </a:cubicBezTo>
                  <a:cubicBezTo>
                    <a:pt x="11146" y="7449"/>
                    <a:pt x="10456" y="8193"/>
                    <a:pt x="9574" y="8193"/>
                  </a:cubicBezTo>
                  <a:cubicBezTo>
                    <a:pt x="9474" y="8193"/>
                    <a:pt x="9372" y="8183"/>
                    <a:pt x="9268" y="8163"/>
                  </a:cubicBezTo>
                  <a:cubicBezTo>
                    <a:pt x="7763" y="7886"/>
                    <a:pt x="8277" y="6341"/>
                    <a:pt x="8000" y="5311"/>
                  </a:cubicBezTo>
                  <a:cubicBezTo>
                    <a:pt x="7742" y="4439"/>
                    <a:pt x="7167" y="4067"/>
                    <a:pt x="6405" y="4067"/>
                  </a:cubicBezTo>
                  <a:cubicBezTo>
                    <a:pt x="6233" y="4067"/>
                    <a:pt x="6051" y="4086"/>
                    <a:pt x="5861" y="4123"/>
                  </a:cubicBezTo>
                  <a:cubicBezTo>
                    <a:pt x="5573" y="4157"/>
                    <a:pt x="5292" y="4234"/>
                    <a:pt x="5025" y="4234"/>
                  </a:cubicBezTo>
                  <a:cubicBezTo>
                    <a:pt x="4667" y="4234"/>
                    <a:pt x="4334" y="4096"/>
                    <a:pt x="4039" y="3529"/>
                  </a:cubicBezTo>
                  <a:cubicBezTo>
                    <a:pt x="3801" y="3093"/>
                    <a:pt x="3841" y="2301"/>
                    <a:pt x="3722" y="1825"/>
                  </a:cubicBezTo>
                  <a:cubicBezTo>
                    <a:pt x="3643" y="1350"/>
                    <a:pt x="3445" y="914"/>
                    <a:pt x="3167" y="558"/>
                  </a:cubicBezTo>
                  <a:cubicBezTo>
                    <a:pt x="2800" y="155"/>
                    <a:pt x="2355" y="0"/>
                    <a:pt x="1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7992138" y="3705772"/>
              <a:ext cx="154143" cy="162640"/>
            </a:xfrm>
            <a:custGeom>
              <a:avLst/>
              <a:gdLst/>
              <a:ahLst/>
              <a:cxnLst/>
              <a:rect l="l" t="t" r="r" b="b"/>
              <a:pathLst>
                <a:path w="4517" h="4766" extrusionOk="0">
                  <a:moveTo>
                    <a:pt x="1687" y="1"/>
                  </a:moveTo>
                  <a:cubicBezTo>
                    <a:pt x="1549" y="1"/>
                    <a:pt x="1405" y="121"/>
                    <a:pt x="1453" y="315"/>
                  </a:cubicBezTo>
                  <a:cubicBezTo>
                    <a:pt x="1612" y="790"/>
                    <a:pt x="1730" y="1305"/>
                    <a:pt x="1889" y="1741"/>
                  </a:cubicBezTo>
                  <a:cubicBezTo>
                    <a:pt x="1612" y="1582"/>
                    <a:pt x="1334" y="1384"/>
                    <a:pt x="1057" y="1186"/>
                  </a:cubicBezTo>
                  <a:cubicBezTo>
                    <a:pt x="1009" y="1158"/>
                    <a:pt x="960" y="1147"/>
                    <a:pt x="914" y="1147"/>
                  </a:cubicBezTo>
                  <a:cubicBezTo>
                    <a:pt x="698" y="1147"/>
                    <a:pt x="544" y="1412"/>
                    <a:pt x="740" y="1543"/>
                  </a:cubicBezTo>
                  <a:cubicBezTo>
                    <a:pt x="1097" y="1780"/>
                    <a:pt x="1453" y="2018"/>
                    <a:pt x="1810" y="2256"/>
                  </a:cubicBezTo>
                  <a:cubicBezTo>
                    <a:pt x="1295" y="2414"/>
                    <a:pt x="780" y="2573"/>
                    <a:pt x="265" y="2731"/>
                  </a:cubicBezTo>
                  <a:cubicBezTo>
                    <a:pt x="1" y="2807"/>
                    <a:pt x="132" y="3170"/>
                    <a:pt x="385" y="3170"/>
                  </a:cubicBezTo>
                  <a:cubicBezTo>
                    <a:pt x="397" y="3170"/>
                    <a:pt x="410" y="3169"/>
                    <a:pt x="423" y="3167"/>
                  </a:cubicBezTo>
                  <a:lnTo>
                    <a:pt x="1730" y="2771"/>
                  </a:lnTo>
                  <a:lnTo>
                    <a:pt x="1730" y="2771"/>
                  </a:lnTo>
                  <a:cubicBezTo>
                    <a:pt x="1532" y="3127"/>
                    <a:pt x="1334" y="3444"/>
                    <a:pt x="1097" y="3801"/>
                  </a:cubicBezTo>
                  <a:cubicBezTo>
                    <a:pt x="989" y="3963"/>
                    <a:pt x="1156" y="4106"/>
                    <a:pt x="1324" y="4106"/>
                  </a:cubicBezTo>
                  <a:cubicBezTo>
                    <a:pt x="1403" y="4106"/>
                    <a:pt x="1482" y="4075"/>
                    <a:pt x="1532" y="3999"/>
                  </a:cubicBezTo>
                  <a:cubicBezTo>
                    <a:pt x="1770" y="3642"/>
                    <a:pt x="1968" y="3246"/>
                    <a:pt x="2206" y="2890"/>
                  </a:cubicBezTo>
                  <a:cubicBezTo>
                    <a:pt x="2364" y="3444"/>
                    <a:pt x="2523" y="4038"/>
                    <a:pt x="2642" y="4593"/>
                  </a:cubicBezTo>
                  <a:cubicBezTo>
                    <a:pt x="2672" y="4714"/>
                    <a:pt x="2754" y="4766"/>
                    <a:pt x="2840" y="4766"/>
                  </a:cubicBezTo>
                  <a:cubicBezTo>
                    <a:pt x="2979" y="4766"/>
                    <a:pt x="3126" y="4630"/>
                    <a:pt x="3077" y="4434"/>
                  </a:cubicBezTo>
                  <a:cubicBezTo>
                    <a:pt x="2958" y="3880"/>
                    <a:pt x="2800" y="3286"/>
                    <a:pt x="2642" y="2731"/>
                  </a:cubicBezTo>
                  <a:lnTo>
                    <a:pt x="2642" y="2731"/>
                  </a:lnTo>
                  <a:cubicBezTo>
                    <a:pt x="2998" y="2929"/>
                    <a:pt x="3315" y="3127"/>
                    <a:pt x="3671" y="3286"/>
                  </a:cubicBezTo>
                  <a:cubicBezTo>
                    <a:pt x="3713" y="3310"/>
                    <a:pt x="3753" y="3320"/>
                    <a:pt x="3790" y="3320"/>
                  </a:cubicBezTo>
                  <a:cubicBezTo>
                    <a:pt x="3998" y="3320"/>
                    <a:pt x="4105" y="2990"/>
                    <a:pt x="3870" y="2890"/>
                  </a:cubicBezTo>
                  <a:cubicBezTo>
                    <a:pt x="3553" y="2731"/>
                    <a:pt x="3236" y="2573"/>
                    <a:pt x="2958" y="2375"/>
                  </a:cubicBezTo>
                  <a:cubicBezTo>
                    <a:pt x="3394" y="2256"/>
                    <a:pt x="3790" y="2137"/>
                    <a:pt x="4226" y="1978"/>
                  </a:cubicBezTo>
                  <a:cubicBezTo>
                    <a:pt x="4517" y="1869"/>
                    <a:pt x="4407" y="1494"/>
                    <a:pt x="4143" y="1494"/>
                  </a:cubicBezTo>
                  <a:cubicBezTo>
                    <a:pt x="4119" y="1494"/>
                    <a:pt x="4094" y="1497"/>
                    <a:pt x="4068" y="1503"/>
                  </a:cubicBezTo>
                  <a:cubicBezTo>
                    <a:pt x="3632" y="1662"/>
                    <a:pt x="3196" y="1820"/>
                    <a:pt x="2721" y="1939"/>
                  </a:cubicBezTo>
                  <a:cubicBezTo>
                    <a:pt x="2919" y="1622"/>
                    <a:pt x="3077" y="1305"/>
                    <a:pt x="3236" y="949"/>
                  </a:cubicBezTo>
                  <a:cubicBezTo>
                    <a:pt x="3340" y="765"/>
                    <a:pt x="3186" y="617"/>
                    <a:pt x="3035" y="617"/>
                  </a:cubicBezTo>
                  <a:cubicBezTo>
                    <a:pt x="2957" y="617"/>
                    <a:pt x="2880" y="656"/>
                    <a:pt x="2840" y="750"/>
                  </a:cubicBezTo>
                  <a:cubicBezTo>
                    <a:pt x="2681" y="1067"/>
                    <a:pt x="2523" y="1384"/>
                    <a:pt x="2364" y="1701"/>
                  </a:cubicBezTo>
                  <a:cubicBezTo>
                    <a:pt x="2206" y="1186"/>
                    <a:pt x="2047" y="671"/>
                    <a:pt x="1889" y="156"/>
                  </a:cubicBezTo>
                  <a:cubicBezTo>
                    <a:pt x="1858" y="49"/>
                    <a:pt x="1774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7835339" y="3836396"/>
              <a:ext cx="93400" cy="86166"/>
            </a:xfrm>
            <a:custGeom>
              <a:avLst/>
              <a:gdLst/>
              <a:ahLst/>
              <a:cxnLst/>
              <a:rect l="l" t="t" r="r" b="b"/>
              <a:pathLst>
                <a:path w="2737" h="2525" extrusionOk="0">
                  <a:moveTo>
                    <a:pt x="514" y="0"/>
                  </a:moveTo>
                  <a:cubicBezTo>
                    <a:pt x="329" y="0"/>
                    <a:pt x="187" y="258"/>
                    <a:pt x="344" y="415"/>
                  </a:cubicBezTo>
                  <a:cubicBezTo>
                    <a:pt x="502" y="573"/>
                    <a:pt x="621" y="692"/>
                    <a:pt x="780" y="811"/>
                  </a:cubicBezTo>
                  <a:lnTo>
                    <a:pt x="304" y="851"/>
                  </a:lnTo>
                  <a:cubicBezTo>
                    <a:pt x="0" y="889"/>
                    <a:pt x="25" y="1328"/>
                    <a:pt x="307" y="1328"/>
                  </a:cubicBezTo>
                  <a:cubicBezTo>
                    <a:pt x="319" y="1328"/>
                    <a:pt x="331" y="1328"/>
                    <a:pt x="344" y="1326"/>
                  </a:cubicBezTo>
                  <a:lnTo>
                    <a:pt x="740" y="1286"/>
                  </a:lnTo>
                  <a:lnTo>
                    <a:pt x="740" y="1286"/>
                  </a:lnTo>
                  <a:cubicBezTo>
                    <a:pt x="582" y="1484"/>
                    <a:pt x="423" y="1722"/>
                    <a:pt x="265" y="1960"/>
                  </a:cubicBezTo>
                  <a:cubicBezTo>
                    <a:pt x="130" y="2121"/>
                    <a:pt x="288" y="2283"/>
                    <a:pt x="453" y="2283"/>
                  </a:cubicBezTo>
                  <a:cubicBezTo>
                    <a:pt x="531" y="2283"/>
                    <a:pt x="610" y="2247"/>
                    <a:pt x="661" y="2158"/>
                  </a:cubicBezTo>
                  <a:lnTo>
                    <a:pt x="1017" y="1603"/>
                  </a:lnTo>
                  <a:cubicBezTo>
                    <a:pt x="1057" y="1841"/>
                    <a:pt x="1097" y="2118"/>
                    <a:pt x="1097" y="2316"/>
                  </a:cubicBezTo>
                  <a:cubicBezTo>
                    <a:pt x="1116" y="2455"/>
                    <a:pt x="1225" y="2524"/>
                    <a:pt x="1334" y="2524"/>
                  </a:cubicBezTo>
                  <a:cubicBezTo>
                    <a:pt x="1443" y="2524"/>
                    <a:pt x="1552" y="2455"/>
                    <a:pt x="1572" y="2316"/>
                  </a:cubicBezTo>
                  <a:cubicBezTo>
                    <a:pt x="1572" y="2039"/>
                    <a:pt x="1493" y="1762"/>
                    <a:pt x="1493" y="1484"/>
                  </a:cubicBezTo>
                  <a:lnTo>
                    <a:pt x="1493" y="1484"/>
                  </a:lnTo>
                  <a:lnTo>
                    <a:pt x="1849" y="1762"/>
                  </a:lnTo>
                  <a:cubicBezTo>
                    <a:pt x="1898" y="1802"/>
                    <a:pt x="1949" y="1820"/>
                    <a:pt x="1996" y="1820"/>
                  </a:cubicBezTo>
                  <a:cubicBezTo>
                    <a:pt x="2179" y="1820"/>
                    <a:pt x="2315" y="1562"/>
                    <a:pt x="2127" y="1405"/>
                  </a:cubicBezTo>
                  <a:cubicBezTo>
                    <a:pt x="2008" y="1326"/>
                    <a:pt x="1929" y="1247"/>
                    <a:pt x="1810" y="1128"/>
                  </a:cubicBezTo>
                  <a:lnTo>
                    <a:pt x="2443" y="1049"/>
                  </a:lnTo>
                  <a:cubicBezTo>
                    <a:pt x="2736" y="975"/>
                    <a:pt x="2725" y="564"/>
                    <a:pt x="2503" y="564"/>
                  </a:cubicBezTo>
                  <a:cubicBezTo>
                    <a:pt x="2484" y="564"/>
                    <a:pt x="2465" y="567"/>
                    <a:pt x="2443" y="573"/>
                  </a:cubicBezTo>
                  <a:lnTo>
                    <a:pt x="1691" y="653"/>
                  </a:lnTo>
                  <a:lnTo>
                    <a:pt x="1849" y="415"/>
                  </a:lnTo>
                  <a:cubicBezTo>
                    <a:pt x="1994" y="241"/>
                    <a:pt x="1843" y="47"/>
                    <a:pt x="1674" y="47"/>
                  </a:cubicBezTo>
                  <a:cubicBezTo>
                    <a:pt x="1611" y="47"/>
                    <a:pt x="1546" y="73"/>
                    <a:pt x="1493" y="138"/>
                  </a:cubicBezTo>
                  <a:lnTo>
                    <a:pt x="1374" y="336"/>
                  </a:lnTo>
                  <a:lnTo>
                    <a:pt x="1374" y="296"/>
                  </a:lnTo>
                  <a:cubicBezTo>
                    <a:pt x="1355" y="143"/>
                    <a:pt x="1234" y="73"/>
                    <a:pt x="1118" y="73"/>
                  </a:cubicBezTo>
                  <a:cubicBezTo>
                    <a:pt x="995" y="73"/>
                    <a:pt x="878" y="153"/>
                    <a:pt x="899" y="296"/>
                  </a:cubicBezTo>
                  <a:lnTo>
                    <a:pt x="661" y="58"/>
                  </a:lnTo>
                  <a:cubicBezTo>
                    <a:pt x="612" y="18"/>
                    <a:pt x="56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7759626" y="4040960"/>
              <a:ext cx="244847" cy="242424"/>
            </a:xfrm>
            <a:custGeom>
              <a:avLst/>
              <a:gdLst/>
              <a:ahLst/>
              <a:cxnLst/>
              <a:rect l="l" t="t" r="r" b="b"/>
              <a:pathLst>
                <a:path w="7175" h="7104" extrusionOk="0">
                  <a:moveTo>
                    <a:pt x="1980" y="0"/>
                  </a:moveTo>
                  <a:cubicBezTo>
                    <a:pt x="1831" y="0"/>
                    <a:pt x="1685" y="128"/>
                    <a:pt x="1760" y="303"/>
                  </a:cubicBezTo>
                  <a:cubicBezTo>
                    <a:pt x="2116" y="1016"/>
                    <a:pt x="2433" y="1729"/>
                    <a:pt x="2750" y="2482"/>
                  </a:cubicBezTo>
                  <a:cubicBezTo>
                    <a:pt x="1958" y="2284"/>
                    <a:pt x="1126" y="2086"/>
                    <a:pt x="334" y="1888"/>
                  </a:cubicBezTo>
                  <a:cubicBezTo>
                    <a:pt x="311" y="1881"/>
                    <a:pt x="289" y="1878"/>
                    <a:pt x="269" y="1878"/>
                  </a:cubicBezTo>
                  <a:cubicBezTo>
                    <a:pt x="46" y="1878"/>
                    <a:pt x="0" y="2251"/>
                    <a:pt x="255" y="2324"/>
                  </a:cubicBezTo>
                  <a:lnTo>
                    <a:pt x="2631" y="2918"/>
                  </a:lnTo>
                  <a:lnTo>
                    <a:pt x="1364" y="3552"/>
                  </a:lnTo>
                  <a:cubicBezTo>
                    <a:pt x="1159" y="3688"/>
                    <a:pt x="1307" y="3972"/>
                    <a:pt x="1529" y="3972"/>
                  </a:cubicBezTo>
                  <a:cubicBezTo>
                    <a:pt x="1565" y="3972"/>
                    <a:pt x="1603" y="3964"/>
                    <a:pt x="1641" y="3948"/>
                  </a:cubicBezTo>
                  <a:lnTo>
                    <a:pt x="2909" y="3314"/>
                  </a:lnTo>
                  <a:lnTo>
                    <a:pt x="2909" y="3314"/>
                  </a:lnTo>
                  <a:cubicBezTo>
                    <a:pt x="2552" y="4067"/>
                    <a:pt x="2275" y="4819"/>
                    <a:pt x="1958" y="5611"/>
                  </a:cubicBezTo>
                  <a:cubicBezTo>
                    <a:pt x="1906" y="5795"/>
                    <a:pt x="2060" y="5943"/>
                    <a:pt x="2206" y="5943"/>
                  </a:cubicBezTo>
                  <a:cubicBezTo>
                    <a:pt x="2281" y="5943"/>
                    <a:pt x="2353" y="5904"/>
                    <a:pt x="2394" y="5809"/>
                  </a:cubicBezTo>
                  <a:cubicBezTo>
                    <a:pt x="2671" y="5057"/>
                    <a:pt x="2988" y="4304"/>
                    <a:pt x="3305" y="3591"/>
                  </a:cubicBezTo>
                  <a:cubicBezTo>
                    <a:pt x="3780" y="4700"/>
                    <a:pt x="4255" y="5809"/>
                    <a:pt x="4691" y="6958"/>
                  </a:cubicBezTo>
                  <a:cubicBezTo>
                    <a:pt x="4735" y="7060"/>
                    <a:pt x="4810" y="7103"/>
                    <a:pt x="4887" y="7103"/>
                  </a:cubicBezTo>
                  <a:cubicBezTo>
                    <a:pt x="5018" y="7103"/>
                    <a:pt x="5152" y="6975"/>
                    <a:pt x="5127" y="6800"/>
                  </a:cubicBezTo>
                  <a:cubicBezTo>
                    <a:pt x="4651" y="5572"/>
                    <a:pt x="4137" y="4344"/>
                    <a:pt x="3582" y="3155"/>
                  </a:cubicBezTo>
                  <a:lnTo>
                    <a:pt x="3582" y="3155"/>
                  </a:lnTo>
                  <a:cubicBezTo>
                    <a:pt x="4651" y="3393"/>
                    <a:pt x="5721" y="3631"/>
                    <a:pt x="6830" y="3868"/>
                  </a:cubicBezTo>
                  <a:cubicBezTo>
                    <a:pt x="6842" y="3870"/>
                    <a:pt x="6854" y="3871"/>
                    <a:pt x="6865" y="3871"/>
                  </a:cubicBezTo>
                  <a:cubicBezTo>
                    <a:pt x="7114" y="3871"/>
                    <a:pt x="7175" y="3469"/>
                    <a:pt x="6909" y="3393"/>
                  </a:cubicBezTo>
                  <a:cubicBezTo>
                    <a:pt x="5919" y="3195"/>
                    <a:pt x="4929" y="2957"/>
                    <a:pt x="3978" y="2759"/>
                  </a:cubicBezTo>
                  <a:lnTo>
                    <a:pt x="5483" y="1927"/>
                  </a:lnTo>
                  <a:cubicBezTo>
                    <a:pt x="5722" y="1825"/>
                    <a:pt x="5550" y="1547"/>
                    <a:pt x="5346" y="1547"/>
                  </a:cubicBezTo>
                  <a:cubicBezTo>
                    <a:pt x="5313" y="1547"/>
                    <a:pt x="5279" y="1554"/>
                    <a:pt x="5246" y="1571"/>
                  </a:cubicBezTo>
                  <a:lnTo>
                    <a:pt x="3859" y="2284"/>
                  </a:lnTo>
                  <a:cubicBezTo>
                    <a:pt x="4176" y="1690"/>
                    <a:pt x="4453" y="1096"/>
                    <a:pt x="4770" y="501"/>
                  </a:cubicBezTo>
                  <a:cubicBezTo>
                    <a:pt x="4849" y="318"/>
                    <a:pt x="4703" y="170"/>
                    <a:pt x="4549" y="170"/>
                  </a:cubicBezTo>
                  <a:cubicBezTo>
                    <a:pt x="4470" y="170"/>
                    <a:pt x="4388" y="209"/>
                    <a:pt x="4335" y="303"/>
                  </a:cubicBezTo>
                  <a:cubicBezTo>
                    <a:pt x="3978" y="1016"/>
                    <a:pt x="3622" y="1729"/>
                    <a:pt x="3265" y="2482"/>
                  </a:cubicBezTo>
                  <a:cubicBezTo>
                    <a:pt x="2909" y="1690"/>
                    <a:pt x="2552" y="898"/>
                    <a:pt x="2196" y="145"/>
                  </a:cubicBezTo>
                  <a:cubicBezTo>
                    <a:pt x="2152" y="43"/>
                    <a:pt x="2066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2"/>
          <p:cNvGrpSpPr/>
          <p:nvPr/>
        </p:nvGrpSpPr>
        <p:grpSpPr>
          <a:xfrm>
            <a:off x="2127984" y="1221981"/>
            <a:ext cx="341817" cy="283659"/>
            <a:chOff x="1378480" y="3767673"/>
            <a:chExt cx="341817" cy="283659"/>
          </a:xfrm>
        </p:grpSpPr>
        <p:sp>
          <p:nvSpPr>
            <p:cNvPr id="1057" name="Google Shape;1057;p42"/>
            <p:cNvSpPr/>
            <p:nvPr/>
          </p:nvSpPr>
          <p:spPr>
            <a:xfrm>
              <a:off x="1554134" y="3767673"/>
              <a:ext cx="166164" cy="283659"/>
            </a:xfrm>
            <a:custGeom>
              <a:avLst/>
              <a:gdLst/>
              <a:ahLst/>
              <a:cxnLst/>
              <a:rect l="l" t="t" r="r" b="b"/>
              <a:pathLst>
                <a:path w="30308" h="51739" extrusionOk="0">
                  <a:moveTo>
                    <a:pt x="27710" y="1"/>
                  </a:moveTo>
                  <a:cubicBezTo>
                    <a:pt x="27060" y="1"/>
                    <a:pt x="26411" y="217"/>
                    <a:pt x="25978" y="650"/>
                  </a:cubicBezTo>
                  <a:lnTo>
                    <a:pt x="23380" y="650"/>
                  </a:lnTo>
                  <a:cubicBezTo>
                    <a:pt x="21648" y="1516"/>
                    <a:pt x="19916" y="2382"/>
                    <a:pt x="18185" y="3248"/>
                  </a:cubicBezTo>
                  <a:cubicBezTo>
                    <a:pt x="13855" y="5846"/>
                    <a:pt x="10391" y="8443"/>
                    <a:pt x="7794" y="12773"/>
                  </a:cubicBezTo>
                  <a:cubicBezTo>
                    <a:pt x="5196" y="16237"/>
                    <a:pt x="3464" y="19700"/>
                    <a:pt x="2598" y="23164"/>
                  </a:cubicBezTo>
                  <a:cubicBezTo>
                    <a:pt x="866" y="27493"/>
                    <a:pt x="0" y="31823"/>
                    <a:pt x="0" y="35287"/>
                  </a:cubicBezTo>
                  <a:cubicBezTo>
                    <a:pt x="0" y="43080"/>
                    <a:pt x="5196" y="50007"/>
                    <a:pt x="12989" y="51739"/>
                  </a:cubicBezTo>
                  <a:cubicBezTo>
                    <a:pt x="15587" y="51739"/>
                    <a:pt x="19050" y="51739"/>
                    <a:pt x="21648" y="50007"/>
                  </a:cubicBezTo>
                  <a:lnTo>
                    <a:pt x="23380" y="50007"/>
                  </a:lnTo>
                  <a:cubicBezTo>
                    <a:pt x="24246" y="50007"/>
                    <a:pt x="24246" y="49141"/>
                    <a:pt x="25112" y="49141"/>
                  </a:cubicBezTo>
                  <a:cubicBezTo>
                    <a:pt x="25112" y="48275"/>
                    <a:pt x="25978" y="48275"/>
                    <a:pt x="25978" y="48275"/>
                  </a:cubicBezTo>
                  <a:cubicBezTo>
                    <a:pt x="25978" y="47409"/>
                    <a:pt x="26844" y="46543"/>
                    <a:pt x="26844" y="46543"/>
                  </a:cubicBezTo>
                  <a:cubicBezTo>
                    <a:pt x="27710" y="44812"/>
                    <a:pt x="28575" y="42214"/>
                    <a:pt x="29441" y="39616"/>
                  </a:cubicBezTo>
                  <a:cubicBezTo>
                    <a:pt x="30307" y="38750"/>
                    <a:pt x="30307" y="37018"/>
                    <a:pt x="29441" y="35287"/>
                  </a:cubicBezTo>
                  <a:cubicBezTo>
                    <a:pt x="29441" y="32689"/>
                    <a:pt x="28575" y="30957"/>
                    <a:pt x="26844" y="30091"/>
                  </a:cubicBezTo>
                  <a:cubicBezTo>
                    <a:pt x="25112" y="27493"/>
                    <a:pt x="22514" y="26627"/>
                    <a:pt x="19916" y="25762"/>
                  </a:cubicBezTo>
                  <a:cubicBezTo>
                    <a:pt x="18618" y="25329"/>
                    <a:pt x="17319" y="25112"/>
                    <a:pt x="16128" y="25112"/>
                  </a:cubicBezTo>
                  <a:cubicBezTo>
                    <a:pt x="14937" y="25112"/>
                    <a:pt x="13855" y="25329"/>
                    <a:pt x="12989" y="25762"/>
                  </a:cubicBezTo>
                  <a:cubicBezTo>
                    <a:pt x="13855" y="22298"/>
                    <a:pt x="14721" y="19700"/>
                    <a:pt x="16453" y="17103"/>
                  </a:cubicBezTo>
                  <a:cubicBezTo>
                    <a:pt x="18185" y="15371"/>
                    <a:pt x="19050" y="13639"/>
                    <a:pt x="20782" y="11907"/>
                  </a:cubicBezTo>
                  <a:cubicBezTo>
                    <a:pt x="22514" y="10175"/>
                    <a:pt x="24246" y="9309"/>
                    <a:pt x="26844" y="8443"/>
                  </a:cubicBezTo>
                  <a:cubicBezTo>
                    <a:pt x="26844" y="7578"/>
                    <a:pt x="26844" y="7578"/>
                    <a:pt x="26844" y="7578"/>
                  </a:cubicBezTo>
                  <a:cubicBezTo>
                    <a:pt x="27710" y="6712"/>
                    <a:pt x="27710" y="6712"/>
                    <a:pt x="28575" y="6712"/>
                  </a:cubicBezTo>
                  <a:cubicBezTo>
                    <a:pt x="28575" y="5846"/>
                    <a:pt x="29441" y="5846"/>
                    <a:pt x="29441" y="4980"/>
                  </a:cubicBezTo>
                  <a:lnTo>
                    <a:pt x="29441" y="4114"/>
                  </a:lnTo>
                  <a:cubicBezTo>
                    <a:pt x="30307" y="3248"/>
                    <a:pt x="30307" y="2382"/>
                    <a:pt x="29441" y="2382"/>
                  </a:cubicBezTo>
                  <a:cubicBezTo>
                    <a:pt x="30307" y="1516"/>
                    <a:pt x="30307" y="1516"/>
                    <a:pt x="30307" y="650"/>
                  </a:cubicBezTo>
                  <a:lnTo>
                    <a:pt x="29441" y="650"/>
                  </a:lnTo>
                  <a:cubicBezTo>
                    <a:pt x="29008" y="217"/>
                    <a:pt x="28359" y="1"/>
                    <a:pt x="2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1378480" y="3767673"/>
              <a:ext cx="166164" cy="283659"/>
            </a:xfrm>
            <a:custGeom>
              <a:avLst/>
              <a:gdLst/>
              <a:ahLst/>
              <a:cxnLst/>
              <a:rect l="l" t="t" r="r" b="b"/>
              <a:pathLst>
                <a:path w="30308" h="51739" extrusionOk="0">
                  <a:moveTo>
                    <a:pt x="26952" y="1"/>
                  </a:moveTo>
                  <a:cubicBezTo>
                    <a:pt x="26195" y="1"/>
                    <a:pt x="25545" y="217"/>
                    <a:pt x="25112" y="650"/>
                  </a:cubicBezTo>
                  <a:lnTo>
                    <a:pt x="23380" y="650"/>
                  </a:lnTo>
                  <a:cubicBezTo>
                    <a:pt x="21649" y="1516"/>
                    <a:pt x="19917" y="2382"/>
                    <a:pt x="18185" y="3248"/>
                  </a:cubicBezTo>
                  <a:cubicBezTo>
                    <a:pt x="13855" y="5846"/>
                    <a:pt x="9526" y="8443"/>
                    <a:pt x="6928" y="12773"/>
                  </a:cubicBezTo>
                  <a:cubicBezTo>
                    <a:pt x="5196" y="16237"/>
                    <a:pt x="3464" y="19700"/>
                    <a:pt x="1733" y="23164"/>
                  </a:cubicBezTo>
                  <a:cubicBezTo>
                    <a:pt x="867" y="27493"/>
                    <a:pt x="1" y="31823"/>
                    <a:pt x="1" y="35287"/>
                  </a:cubicBezTo>
                  <a:cubicBezTo>
                    <a:pt x="1" y="43080"/>
                    <a:pt x="5196" y="50007"/>
                    <a:pt x="12124" y="51739"/>
                  </a:cubicBezTo>
                  <a:cubicBezTo>
                    <a:pt x="15587" y="51739"/>
                    <a:pt x="18185" y="51739"/>
                    <a:pt x="21649" y="50007"/>
                  </a:cubicBezTo>
                  <a:lnTo>
                    <a:pt x="23380" y="50007"/>
                  </a:lnTo>
                  <a:cubicBezTo>
                    <a:pt x="23380" y="50007"/>
                    <a:pt x="24246" y="49141"/>
                    <a:pt x="24246" y="49141"/>
                  </a:cubicBezTo>
                  <a:cubicBezTo>
                    <a:pt x="25112" y="48275"/>
                    <a:pt x="25112" y="48275"/>
                    <a:pt x="25978" y="48275"/>
                  </a:cubicBezTo>
                  <a:cubicBezTo>
                    <a:pt x="25978" y="47409"/>
                    <a:pt x="25978" y="46543"/>
                    <a:pt x="25978" y="46543"/>
                  </a:cubicBezTo>
                  <a:cubicBezTo>
                    <a:pt x="27710" y="44812"/>
                    <a:pt x="28576" y="42214"/>
                    <a:pt x="29442" y="39616"/>
                  </a:cubicBezTo>
                  <a:cubicBezTo>
                    <a:pt x="29442" y="38750"/>
                    <a:pt x="29442" y="37018"/>
                    <a:pt x="29442" y="35287"/>
                  </a:cubicBezTo>
                  <a:cubicBezTo>
                    <a:pt x="28576" y="32689"/>
                    <a:pt x="27710" y="30957"/>
                    <a:pt x="26844" y="30091"/>
                  </a:cubicBezTo>
                  <a:cubicBezTo>
                    <a:pt x="24246" y="27493"/>
                    <a:pt x="21649" y="26627"/>
                    <a:pt x="19051" y="25762"/>
                  </a:cubicBezTo>
                  <a:cubicBezTo>
                    <a:pt x="17752" y="25329"/>
                    <a:pt x="16670" y="25112"/>
                    <a:pt x="15587" y="25112"/>
                  </a:cubicBezTo>
                  <a:cubicBezTo>
                    <a:pt x="14505" y="25112"/>
                    <a:pt x="13422" y="25329"/>
                    <a:pt x="12124" y="25762"/>
                  </a:cubicBezTo>
                  <a:cubicBezTo>
                    <a:pt x="12989" y="22298"/>
                    <a:pt x="14721" y="19700"/>
                    <a:pt x="16453" y="17103"/>
                  </a:cubicBezTo>
                  <a:cubicBezTo>
                    <a:pt x="17319" y="15371"/>
                    <a:pt x="19051" y="13639"/>
                    <a:pt x="20783" y="11907"/>
                  </a:cubicBezTo>
                  <a:cubicBezTo>
                    <a:pt x="21649" y="10175"/>
                    <a:pt x="24246" y="9309"/>
                    <a:pt x="25978" y="8443"/>
                  </a:cubicBezTo>
                  <a:cubicBezTo>
                    <a:pt x="25978" y="7578"/>
                    <a:pt x="26844" y="7578"/>
                    <a:pt x="26844" y="7578"/>
                  </a:cubicBezTo>
                  <a:cubicBezTo>
                    <a:pt x="26844" y="6712"/>
                    <a:pt x="27710" y="6712"/>
                    <a:pt x="27710" y="6712"/>
                  </a:cubicBezTo>
                  <a:cubicBezTo>
                    <a:pt x="28576" y="5846"/>
                    <a:pt x="29442" y="5846"/>
                    <a:pt x="29442" y="4980"/>
                  </a:cubicBezTo>
                  <a:lnTo>
                    <a:pt x="29442" y="4114"/>
                  </a:lnTo>
                  <a:cubicBezTo>
                    <a:pt x="29442" y="3248"/>
                    <a:pt x="29442" y="2382"/>
                    <a:pt x="29442" y="2382"/>
                  </a:cubicBezTo>
                  <a:cubicBezTo>
                    <a:pt x="29442" y="1516"/>
                    <a:pt x="30308" y="1516"/>
                    <a:pt x="30308" y="650"/>
                  </a:cubicBezTo>
                  <a:lnTo>
                    <a:pt x="29442" y="650"/>
                  </a:lnTo>
                  <a:cubicBezTo>
                    <a:pt x="28576" y="217"/>
                    <a:pt x="27710" y="1"/>
                    <a:pt x="26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42"/>
          <p:cNvGrpSpPr/>
          <p:nvPr/>
        </p:nvGrpSpPr>
        <p:grpSpPr>
          <a:xfrm>
            <a:off x="6692148" y="3984437"/>
            <a:ext cx="341812" cy="283659"/>
            <a:chOff x="1316769" y="4236476"/>
            <a:chExt cx="341812" cy="283659"/>
          </a:xfrm>
        </p:grpSpPr>
        <p:sp>
          <p:nvSpPr>
            <p:cNvPr id="1060" name="Google Shape;1060;p42"/>
            <p:cNvSpPr/>
            <p:nvPr/>
          </p:nvSpPr>
          <p:spPr>
            <a:xfrm>
              <a:off x="1316769" y="4236476"/>
              <a:ext cx="170906" cy="283659"/>
            </a:xfrm>
            <a:custGeom>
              <a:avLst/>
              <a:gdLst/>
              <a:ahLst/>
              <a:cxnLst/>
              <a:rect l="l" t="t" r="r" b="b"/>
              <a:pathLst>
                <a:path w="31173" h="51739" extrusionOk="0">
                  <a:moveTo>
                    <a:pt x="18184" y="0"/>
                  </a:moveTo>
                  <a:cubicBezTo>
                    <a:pt x="14720" y="0"/>
                    <a:pt x="12123" y="0"/>
                    <a:pt x="9525" y="866"/>
                  </a:cubicBezTo>
                  <a:lnTo>
                    <a:pt x="6927" y="866"/>
                  </a:lnTo>
                  <a:cubicBezTo>
                    <a:pt x="6927" y="1732"/>
                    <a:pt x="6061" y="1732"/>
                    <a:pt x="6061" y="2598"/>
                  </a:cubicBezTo>
                  <a:lnTo>
                    <a:pt x="5195" y="3464"/>
                  </a:lnTo>
                  <a:lnTo>
                    <a:pt x="4330" y="5196"/>
                  </a:lnTo>
                  <a:cubicBezTo>
                    <a:pt x="2598" y="6927"/>
                    <a:pt x="1732" y="9525"/>
                    <a:pt x="1732" y="11257"/>
                  </a:cubicBezTo>
                  <a:cubicBezTo>
                    <a:pt x="866" y="12989"/>
                    <a:pt x="866" y="14721"/>
                    <a:pt x="1732" y="16452"/>
                  </a:cubicBezTo>
                  <a:cubicBezTo>
                    <a:pt x="1732" y="18184"/>
                    <a:pt x="2598" y="19050"/>
                    <a:pt x="4330" y="19916"/>
                  </a:cubicBezTo>
                  <a:cubicBezTo>
                    <a:pt x="6061" y="21648"/>
                    <a:pt x="8659" y="23380"/>
                    <a:pt x="12123" y="24245"/>
                  </a:cubicBezTo>
                  <a:lnTo>
                    <a:pt x="18184" y="24245"/>
                  </a:lnTo>
                  <a:cubicBezTo>
                    <a:pt x="17318" y="26843"/>
                    <a:pt x="16452" y="30307"/>
                    <a:pt x="14720" y="32905"/>
                  </a:cubicBezTo>
                  <a:cubicBezTo>
                    <a:pt x="12989" y="34636"/>
                    <a:pt x="12123" y="36368"/>
                    <a:pt x="10391" y="37234"/>
                  </a:cubicBezTo>
                  <a:cubicBezTo>
                    <a:pt x="8659" y="38966"/>
                    <a:pt x="6927" y="40698"/>
                    <a:pt x="5195" y="41564"/>
                  </a:cubicBezTo>
                  <a:lnTo>
                    <a:pt x="4330" y="42430"/>
                  </a:lnTo>
                  <a:cubicBezTo>
                    <a:pt x="3464" y="42430"/>
                    <a:pt x="3464" y="42430"/>
                    <a:pt x="3464" y="43295"/>
                  </a:cubicBezTo>
                  <a:cubicBezTo>
                    <a:pt x="2598" y="43295"/>
                    <a:pt x="1732" y="44161"/>
                    <a:pt x="1732" y="45027"/>
                  </a:cubicBezTo>
                  <a:lnTo>
                    <a:pt x="1732" y="45893"/>
                  </a:lnTo>
                  <a:cubicBezTo>
                    <a:pt x="1732" y="46759"/>
                    <a:pt x="1732" y="46759"/>
                    <a:pt x="1732" y="47625"/>
                  </a:cubicBezTo>
                  <a:cubicBezTo>
                    <a:pt x="0" y="48491"/>
                    <a:pt x="0" y="49357"/>
                    <a:pt x="0" y="51089"/>
                  </a:cubicBezTo>
                  <a:lnTo>
                    <a:pt x="866" y="51089"/>
                  </a:lnTo>
                  <a:cubicBezTo>
                    <a:pt x="1732" y="51522"/>
                    <a:pt x="2381" y="51738"/>
                    <a:pt x="3031" y="51738"/>
                  </a:cubicBezTo>
                  <a:cubicBezTo>
                    <a:pt x="3680" y="51738"/>
                    <a:pt x="4330" y="51522"/>
                    <a:pt x="5195" y="51089"/>
                  </a:cubicBezTo>
                  <a:lnTo>
                    <a:pt x="7793" y="51089"/>
                  </a:lnTo>
                  <a:cubicBezTo>
                    <a:pt x="9525" y="50223"/>
                    <a:pt x="11257" y="49357"/>
                    <a:pt x="12989" y="48491"/>
                  </a:cubicBezTo>
                  <a:cubicBezTo>
                    <a:pt x="17318" y="45893"/>
                    <a:pt x="20782" y="42430"/>
                    <a:pt x="23380" y="38966"/>
                  </a:cubicBezTo>
                  <a:cubicBezTo>
                    <a:pt x="25977" y="35502"/>
                    <a:pt x="27709" y="32039"/>
                    <a:pt x="28575" y="27709"/>
                  </a:cubicBezTo>
                  <a:cubicBezTo>
                    <a:pt x="30307" y="24245"/>
                    <a:pt x="31173" y="19916"/>
                    <a:pt x="31173" y="15586"/>
                  </a:cubicBezTo>
                  <a:cubicBezTo>
                    <a:pt x="30307" y="8659"/>
                    <a:pt x="25111" y="1732"/>
                    <a:pt x="18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1492417" y="4236476"/>
              <a:ext cx="166164" cy="283659"/>
            </a:xfrm>
            <a:custGeom>
              <a:avLst/>
              <a:gdLst/>
              <a:ahLst/>
              <a:cxnLst/>
              <a:rect l="l" t="t" r="r" b="b"/>
              <a:pathLst>
                <a:path w="30308" h="51739" extrusionOk="0">
                  <a:moveTo>
                    <a:pt x="18185" y="0"/>
                  </a:moveTo>
                  <a:cubicBezTo>
                    <a:pt x="15587" y="0"/>
                    <a:pt x="12123" y="0"/>
                    <a:pt x="9526" y="866"/>
                  </a:cubicBezTo>
                  <a:lnTo>
                    <a:pt x="7794" y="866"/>
                  </a:lnTo>
                  <a:cubicBezTo>
                    <a:pt x="6928" y="1732"/>
                    <a:pt x="6928" y="1732"/>
                    <a:pt x="6062" y="2598"/>
                  </a:cubicBezTo>
                  <a:lnTo>
                    <a:pt x="5196" y="3464"/>
                  </a:lnTo>
                  <a:lnTo>
                    <a:pt x="4330" y="5196"/>
                  </a:lnTo>
                  <a:cubicBezTo>
                    <a:pt x="3464" y="6927"/>
                    <a:pt x="2598" y="9525"/>
                    <a:pt x="1732" y="11257"/>
                  </a:cubicBezTo>
                  <a:cubicBezTo>
                    <a:pt x="1732" y="12989"/>
                    <a:pt x="1732" y="14721"/>
                    <a:pt x="1732" y="16452"/>
                  </a:cubicBezTo>
                  <a:cubicBezTo>
                    <a:pt x="2598" y="18184"/>
                    <a:pt x="3464" y="19050"/>
                    <a:pt x="4330" y="19916"/>
                  </a:cubicBezTo>
                  <a:cubicBezTo>
                    <a:pt x="6928" y="21648"/>
                    <a:pt x="9526" y="23380"/>
                    <a:pt x="12123" y="24245"/>
                  </a:cubicBezTo>
                  <a:lnTo>
                    <a:pt x="19051" y="24245"/>
                  </a:lnTo>
                  <a:cubicBezTo>
                    <a:pt x="18185" y="26843"/>
                    <a:pt x="16453" y="30307"/>
                    <a:pt x="14721" y="32905"/>
                  </a:cubicBezTo>
                  <a:cubicBezTo>
                    <a:pt x="13855" y="34636"/>
                    <a:pt x="12123" y="36368"/>
                    <a:pt x="10392" y="37234"/>
                  </a:cubicBezTo>
                  <a:cubicBezTo>
                    <a:pt x="9526" y="38966"/>
                    <a:pt x="6928" y="40698"/>
                    <a:pt x="5196" y="41564"/>
                  </a:cubicBezTo>
                  <a:cubicBezTo>
                    <a:pt x="5196" y="41564"/>
                    <a:pt x="5196" y="41564"/>
                    <a:pt x="4330" y="42430"/>
                  </a:cubicBezTo>
                  <a:cubicBezTo>
                    <a:pt x="4330" y="42430"/>
                    <a:pt x="3464" y="42430"/>
                    <a:pt x="3464" y="43295"/>
                  </a:cubicBezTo>
                  <a:cubicBezTo>
                    <a:pt x="2598" y="43295"/>
                    <a:pt x="2598" y="44161"/>
                    <a:pt x="1732" y="45027"/>
                  </a:cubicBezTo>
                  <a:lnTo>
                    <a:pt x="1732" y="45893"/>
                  </a:lnTo>
                  <a:cubicBezTo>
                    <a:pt x="1732" y="46759"/>
                    <a:pt x="1732" y="46759"/>
                    <a:pt x="1732" y="47625"/>
                  </a:cubicBezTo>
                  <a:cubicBezTo>
                    <a:pt x="867" y="48491"/>
                    <a:pt x="1" y="49357"/>
                    <a:pt x="867" y="51089"/>
                  </a:cubicBezTo>
                  <a:lnTo>
                    <a:pt x="1732" y="51089"/>
                  </a:lnTo>
                  <a:cubicBezTo>
                    <a:pt x="2165" y="51522"/>
                    <a:pt x="2815" y="51738"/>
                    <a:pt x="3464" y="51738"/>
                  </a:cubicBezTo>
                  <a:cubicBezTo>
                    <a:pt x="4114" y="51738"/>
                    <a:pt x="4763" y="51522"/>
                    <a:pt x="5196" y="51089"/>
                  </a:cubicBezTo>
                  <a:lnTo>
                    <a:pt x="6928" y="51089"/>
                  </a:lnTo>
                  <a:cubicBezTo>
                    <a:pt x="8660" y="50223"/>
                    <a:pt x="10392" y="49357"/>
                    <a:pt x="12123" y="48491"/>
                  </a:cubicBezTo>
                  <a:cubicBezTo>
                    <a:pt x="16453" y="45893"/>
                    <a:pt x="20782" y="42430"/>
                    <a:pt x="23380" y="38966"/>
                  </a:cubicBezTo>
                  <a:cubicBezTo>
                    <a:pt x="25112" y="35502"/>
                    <a:pt x="26844" y="32039"/>
                    <a:pt x="28576" y="27709"/>
                  </a:cubicBezTo>
                  <a:cubicBezTo>
                    <a:pt x="30307" y="24245"/>
                    <a:pt x="30307" y="19916"/>
                    <a:pt x="30307" y="15586"/>
                  </a:cubicBezTo>
                  <a:cubicBezTo>
                    <a:pt x="30307" y="8659"/>
                    <a:pt x="25112" y="2598"/>
                    <a:pt x="18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42"/>
          <p:cNvGrpSpPr/>
          <p:nvPr/>
        </p:nvGrpSpPr>
        <p:grpSpPr>
          <a:xfrm>
            <a:off x="240971" y="220930"/>
            <a:ext cx="1051954" cy="1403835"/>
            <a:chOff x="240971" y="220930"/>
            <a:chExt cx="1051954" cy="1403835"/>
          </a:xfrm>
        </p:grpSpPr>
        <p:sp>
          <p:nvSpPr>
            <p:cNvPr id="1063" name="Google Shape;1063;p42"/>
            <p:cNvSpPr/>
            <p:nvPr/>
          </p:nvSpPr>
          <p:spPr>
            <a:xfrm rot="3599949">
              <a:off x="595282" y="1005047"/>
              <a:ext cx="679692" cy="433869"/>
            </a:xfrm>
            <a:custGeom>
              <a:avLst/>
              <a:gdLst/>
              <a:ahLst/>
              <a:cxnLst/>
              <a:rect l="l" t="t" r="r" b="b"/>
              <a:pathLst>
                <a:path w="10023" h="6398" extrusionOk="0">
                  <a:moveTo>
                    <a:pt x="8763" y="1"/>
                  </a:moveTo>
                  <a:cubicBezTo>
                    <a:pt x="8679" y="1"/>
                    <a:pt x="8598" y="40"/>
                    <a:pt x="8560" y="115"/>
                  </a:cubicBezTo>
                  <a:cubicBezTo>
                    <a:pt x="8521" y="95"/>
                    <a:pt x="8481" y="86"/>
                    <a:pt x="8442" y="86"/>
                  </a:cubicBezTo>
                  <a:cubicBezTo>
                    <a:pt x="8402" y="86"/>
                    <a:pt x="8362" y="95"/>
                    <a:pt x="8323" y="115"/>
                  </a:cubicBezTo>
                  <a:cubicBezTo>
                    <a:pt x="7768" y="511"/>
                    <a:pt x="7134" y="868"/>
                    <a:pt x="6501" y="1185"/>
                  </a:cubicBezTo>
                  <a:cubicBezTo>
                    <a:pt x="6256" y="1290"/>
                    <a:pt x="6350" y="1641"/>
                    <a:pt x="6566" y="1641"/>
                  </a:cubicBezTo>
                  <a:cubicBezTo>
                    <a:pt x="6595" y="1641"/>
                    <a:pt x="6626" y="1635"/>
                    <a:pt x="6659" y="1621"/>
                  </a:cubicBezTo>
                  <a:cubicBezTo>
                    <a:pt x="7253" y="1343"/>
                    <a:pt x="7887" y="987"/>
                    <a:pt x="8442" y="630"/>
                  </a:cubicBezTo>
                  <a:lnTo>
                    <a:pt x="8442" y="630"/>
                  </a:lnTo>
                  <a:cubicBezTo>
                    <a:pt x="8085" y="2215"/>
                    <a:pt x="7174" y="3641"/>
                    <a:pt x="5867" y="4631"/>
                  </a:cubicBezTo>
                  <a:cubicBezTo>
                    <a:pt x="4890" y="5329"/>
                    <a:pt x="3382" y="5948"/>
                    <a:pt x="2008" y="5948"/>
                  </a:cubicBezTo>
                  <a:cubicBezTo>
                    <a:pt x="1432" y="5948"/>
                    <a:pt x="880" y="5839"/>
                    <a:pt x="400" y="5582"/>
                  </a:cubicBezTo>
                  <a:cubicBezTo>
                    <a:pt x="364" y="5558"/>
                    <a:pt x="330" y="5547"/>
                    <a:pt x="297" y="5547"/>
                  </a:cubicBezTo>
                  <a:cubicBezTo>
                    <a:pt x="113" y="5547"/>
                    <a:pt x="0" y="5877"/>
                    <a:pt x="202" y="5978"/>
                  </a:cubicBezTo>
                  <a:cubicBezTo>
                    <a:pt x="741" y="6273"/>
                    <a:pt x="1364" y="6398"/>
                    <a:pt x="2010" y="6398"/>
                  </a:cubicBezTo>
                  <a:cubicBezTo>
                    <a:pt x="3358" y="6398"/>
                    <a:pt x="4810" y="5855"/>
                    <a:pt x="5827" y="5186"/>
                  </a:cubicBezTo>
                  <a:cubicBezTo>
                    <a:pt x="7332" y="4195"/>
                    <a:pt x="8442" y="2650"/>
                    <a:pt x="8877" y="868"/>
                  </a:cubicBezTo>
                  <a:cubicBezTo>
                    <a:pt x="9075" y="1304"/>
                    <a:pt x="9313" y="1779"/>
                    <a:pt x="9511" y="2215"/>
                  </a:cubicBezTo>
                  <a:cubicBezTo>
                    <a:pt x="9555" y="2317"/>
                    <a:pt x="9641" y="2360"/>
                    <a:pt x="9727" y="2360"/>
                  </a:cubicBezTo>
                  <a:cubicBezTo>
                    <a:pt x="9875" y="2360"/>
                    <a:pt x="10022" y="2232"/>
                    <a:pt x="9947" y="2056"/>
                  </a:cubicBezTo>
                  <a:cubicBezTo>
                    <a:pt x="9670" y="1422"/>
                    <a:pt x="9353" y="828"/>
                    <a:pt x="9036" y="194"/>
                  </a:cubicBezTo>
                  <a:cubicBezTo>
                    <a:pt x="9036" y="194"/>
                    <a:pt x="8996" y="155"/>
                    <a:pt x="8996" y="155"/>
                  </a:cubicBezTo>
                  <a:cubicBezTo>
                    <a:pt x="8954" y="50"/>
                    <a:pt x="8857" y="1"/>
                    <a:pt x="8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240971" y="1056778"/>
              <a:ext cx="172983" cy="209098"/>
            </a:xfrm>
            <a:custGeom>
              <a:avLst/>
              <a:gdLst/>
              <a:ahLst/>
              <a:cxnLst/>
              <a:rect l="l" t="t" r="r" b="b"/>
              <a:pathLst>
                <a:path w="6945" h="8395" extrusionOk="0">
                  <a:moveTo>
                    <a:pt x="1685" y="0"/>
                  </a:moveTo>
                  <a:cubicBezTo>
                    <a:pt x="1533" y="0"/>
                    <a:pt x="1382" y="187"/>
                    <a:pt x="1465" y="354"/>
                  </a:cubicBezTo>
                  <a:cubicBezTo>
                    <a:pt x="2020" y="1424"/>
                    <a:pt x="2456" y="2493"/>
                    <a:pt x="2852" y="3602"/>
                  </a:cubicBezTo>
                  <a:cubicBezTo>
                    <a:pt x="2060" y="3246"/>
                    <a:pt x="1267" y="2929"/>
                    <a:pt x="475" y="2572"/>
                  </a:cubicBezTo>
                  <a:cubicBezTo>
                    <a:pt x="440" y="2557"/>
                    <a:pt x="405" y="2550"/>
                    <a:pt x="372" y="2550"/>
                  </a:cubicBezTo>
                  <a:cubicBezTo>
                    <a:pt x="146" y="2550"/>
                    <a:pt x="1" y="2865"/>
                    <a:pt x="277" y="2968"/>
                  </a:cubicBezTo>
                  <a:cubicBezTo>
                    <a:pt x="1030" y="3325"/>
                    <a:pt x="1782" y="3642"/>
                    <a:pt x="2575" y="3959"/>
                  </a:cubicBezTo>
                  <a:cubicBezTo>
                    <a:pt x="2060" y="4196"/>
                    <a:pt x="1505" y="4394"/>
                    <a:pt x="990" y="4632"/>
                  </a:cubicBezTo>
                  <a:cubicBezTo>
                    <a:pt x="736" y="4705"/>
                    <a:pt x="848" y="5077"/>
                    <a:pt x="1082" y="5077"/>
                  </a:cubicBezTo>
                  <a:cubicBezTo>
                    <a:pt x="1104" y="5077"/>
                    <a:pt x="1126" y="5074"/>
                    <a:pt x="1149" y="5068"/>
                  </a:cubicBezTo>
                  <a:cubicBezTo>
                    <a:pt x="1703" y="4830"/>
                    <a:pt x="2258" y="4593"/>
                    <a:pt x="2852" y="4355"/>
                  </a:cubicBezTo>
                  <a:lnTo>
                    <a:pt x="2852" y="4355"/>
                  </a:lnTo>
                  <a:cubicBezTo>
                    <a:pt x="2416" y="5266"/>
                    <a:pt x="1980" y="6177"/>
                    <a:pt x="1584" y="7088"/>
                  </a:cubicBezTo>
                  <a:cubicBezTo>
                    <a:pt x="1506" y="7271"/>
                    <a:pt x="1652" y="7437"/>
                    <a:pt x="1795" y="7437"/>
                  </a:cubicBezTo>
                  <a:cubicBezTo>
                    <a:pt x="1868" y="7437"/>
                    <a:pt x="1940" y="7394"/>
                    <a:pt x="1980" y="7286"/>
                  </a:cubicBezTo>
                  <a:cubicBezTo>
                    <a:pt x="2416" y="6415"/>
                    <a:pt x="2812" y="5504"/>
                    <a:pt x="3208" y="4593"/>
                  </a:cubicBezTo>
                  <a:cubicBezTo>
                    <a:pt x="3644" y="5860"/>
                    <a:pt x="4159" y="7088"/>
                    <a:pt x="4714" y="8276"/>
                  </a:cubicBezTo>
                  <a:cubicBezTo>
                    <a:pt x="4755" y="8359"/>
                    <a:pt x="4835" y="8394"/>
                    <a:pt x="4917" y="8394"/>
                  </a:cubicBezTo>
                  <a:cubicBezTo>
                    <a:pt x="5069" y="8394"/>
                    <a:pt x="5227" y="8273"/>
                    <a:pt x="5149" y="8118"/>
                  </a:cubicBezTo>
                  <a:cubicBezTo>
                    <a:pt x="4595" y="6890"/>
                    <a:pt x="4080" y="5662"/>
                    <a:pt x="3644" y="4394"/>
                  </a:cubicBezTo>
                  <a:lnTo>
                    <a:pt x="3644" y="4394"/>
                  </a:lnTo>
                  <a:cubicBezTo>
                    <a:pt x="4595" y="4791"/>
                    <a:pt x="5546" y="5147"/>
                    <a:pt x="6536" y="5504"/>
                  </a:cubicBezTo>
                  <a:cubicBezTo>
                    <a:pt x="6559" y="5511"/>
                    <a:pt x="6582" y="5515"/>
                    <a:pt x="6604" y="5515"/>
                  </a:cubicBezTo>
                  <a:cubicBezTo>
                    <a:pt x="6808" y="5515"/>
                    <a:pt x="6944" y="5211"/>
                    <a:pt x="6694" y="5068"/>
                  </a:cubicBezTo>
                  <a:cubicBezTo>
                    <a:pt x="5704" y="4751"/>
                    <a:pt x="4753" y="4355"/>
                    <a:pt x="3803" y="3998"/>
                  </a:cubicBezTo>
                  <a:cubicBezTo>
                    <a:pt x="4357" y="3761"/>
                    <a:pt x="4912" y="3563"/>
                    <a:pt x="5427" y="3365"/>
                  </a:cubicBezTo>
                  <a:cubicBezTo>
                    <a:pt x="5690" y="3252"/>
                    <a:pt x="5561" y="2926"/>
                    <a:pt x="5344" y="2926"/>
                  </a:cubicBezTo>
                  <a:cubicBezTo>
                    <a:pt x="5332" y="2926"/>
                    <a:pt x="5320" y="2927"/>
                    <a:pt x="5308" y="2929"/>
                  </a:cubicBezTo>
                  <a:cubicBezTo>
                    <a:pt x="4753" y="3127"/>
                    <a:pt x="4238" y="3325"/>
                    <a:pt x="3723" y="3523"/>
                  </a:cubicBezTo>
                  <a:lnTo>
                    <a:pt x="4714" y="1384"/>
                  </a:lnTo>
                  <a:cubicBezTo>
                    <a:pt x="4792" y="1201"/>
                    <a:pt x="4629" y="1052"/>
                    <a:pt x="4475" y="1052"/>
                  </a:cubicBezTo>
                  <a:cubicBezTo>
                    <a:pt x="4395" y="1052"/>
                    <a:pt x="4318" y="1092"/>
                    <a:pt x="4278" y="1186"/>
                  </a:cubicBezTo>
                  <a:lnTo>
                    <a:pt x="3288" y="3404"/>
                  </a:lnTo>
                  <a:cubicBezTo>
                    <a:pt x="2892" y="2255"/>
                    <a:pt x="2416" y="1186"/>
                    <a:pt x="1862" y="116"/>
                  </a:cubicBezTo>
                  <a:cubicBezTo>
                    <a:pt x="1814" y="34"/>
                    <a:pt x="1750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5" name="Google Shape;1065;p42"/>
            <p:cNvGrpSpPr/>
            <p:nvPr/>
          </p:nvGrpSpPr>
          <p:grpSpPr>
            <a:xfrm>
              <a:off x="872493" y="819208"/>
              <a:ext cx="244848" cy="252630"/>
              <a:chOff x="6109266" y="2958701"/>
              <a:chExt cx="158099" cy="163114"/>
            </a:xfrm>
          </p:grpSpPr>
          <p:sp>
            <p:nvSpPr>
              <p:cNvPr id="1066" name="Google Shape;1066;p42"/>
              <p:cNvSpPr/>
              <p:nvPr/>
            </p:nvSpPr>
            <p:spPr>
              <a:xfrm>
                <a:off x="6180824" y="2958701"/>
                <a:ext cx="86541" cy="6975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044" extrusionOk="0">
                    <a:moveTo>
                      <a:pt x="1330" y="444"/>
                    </a:moveTo>
                    <a:cubicBezTo>
                      <a:pt x="1362" y="444"/>
                      <a:pt x="1394" y="446"/>
                      <a:pt x="1426" y="450"/>
                    </a:cubicBezTo>
                    <a:cubicBezTo>
                      <a:pt x="1783" y="529"/>
                      <a:pt x="2100" y="886"/>
                      <a:pt x="1902" y="1242"/>
                    </a:cubicBezTo>
                    <a:cubicBezTo>
                      <a:pt x="1728" y="1485"/>
                      <a:pt x="1464" y="1606"/>
                      <a:pt x="1162" y="1606"/>
                    </a:cubicBezTo>
                    <a:cubicBezTo>
                      <a:pt x="1119" y="1606"/>
                      <a:pt x="1075" y="1604"/>
                      <a:pt x="1030" y="1599"/>
                    </a:cubicBezTo>
                    <a:cubicBezTo>
                      <a:pt x="713" y="1559"/>
                      <a:pt x="515" y="1163"/>
                      <a:pt x="674" y="886"/>
                    </a:cubicBezTo>
                    <a:cubicBezTo>
                      <a:pt x="781" y="601"/>
                      <a:pt x="1047" y="444"/>
                      <a:pt x="1330" y="444"/>
                    </a:cubicBezTo>
                    <a:close/>
                    <a:moveTo>
                      <a:pt x="1309" y="0"/>
                    </a:moveTo>
                    <a:cubicBezTo>
                      <a:pt x="911" y="0"/>
                      <a:pt x="531" y="202"/>
                      <a:pt x="317" y="569"/>
                    </a:cubicBezTo>
                    <a:lnTo>
                      <a:pt x="278" y="608"/>
                    </a:lnTo>
                    <a:cubicBezTo>
                      <a:pt x="0" y="1123"/>
                      <a:pt x="238" y="1797"/>
                      <a:pt x="832" y="1995"/>
                    </a:cubicBezTo>
                    <a:cubicBezTo>
                      <a:pt x="947" y="2028"/>
                      <a:pt x="1064" y="2043"/>
                      <a:pt x="1182" y="2043"/>
                    </a:cubicBezTo>
                    <a:cubicBezTo>
                      <a:pt x="1633" y="2043"/>
                      <a:pt x="2078" y="1809"/>
                      <a:pt x="2298" y="1401"/>
                    </a:cubicBezTo>
                    <a:cubicBezTo>
                      <a:pt x="2535" y="846"/>
                      <a:pt x="2258" y="212"/>
                      <a:pt x="1664" y="54"/>
                    </a:cubicBezTo>
                    <a:cubicBezTo>
                      <a:pt x="1547" y="18"/>
                      <a:pt x="1427" y="0"/>
                      <a:pt x="1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6109266" y="3049675"/>
                <a:ext cx="54020" cy="42349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241" extrusionOk="0">
                    <a:moveTo>
                      <a:pt x="847" y="1"/>
                    </a:moveTo>
                    <a:cubicBezTo>
                      <a:pt x="735" y="1"/>
                      <a:pt x="622" y="27"/>
                      <a:pt x="513" y="82"/>
                    </a:cubicBezTo>
                    <a:cubicBezTo>
                      <a:pt x="473" y="82"/>
                      <a:pt x="434" y="121"/>
                      <a:pt x="434" y="161"/>
                    </a:cubicBezTo>
                    <a:lnTo>
                      <a:pt x="394" y="161"/>
                    </a:lnTo>
                    <a:cubicBezTo>
                      <a:pt x="1" y="619"/>
                      <a:pt x="393" y="1240"/>
                      <a:pt x="899" y="1240"/>
                    </a:cubicBezTo>
                    <a:cubicBezTo>
                      <a:pt x="1005" y="1240"/>
                      <a:pt x="1116" y="1213"/>
                      <a:pt x="1226" y="1151"/>
                    </a:cubicBezTo>
                    <a:cubicBezTo>
                      <a:pt x="1503" y="953"/>
                      <a:pt x="1582" y="597"/>
                      <a:pt x="1424" y="280"/>
                    </a:cubicBezTo>
                    <a:cubicBezTo>
                      <a:pt x="1268" y="97"/>
                      <a:pt x="1060" y="1"/>
                      <a:pt x="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6194337" y="3081137"/>
                <a:ext cx="43714" cy="40677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192" extrusionOk="0">
                    <a:moveTo>
                      <a:pt x="520" y="1"/>
                    </a:moveTo>
                    <a:cubicBezTo>
                      <a:pt x="349" y="1"/>
                      <a:pt x="193" y="77"/>
                      <a:pt x="119" y="269"/>
                    </a:cubicBezTo>
                    <a:cubicBezTo>
                      <a:pt x="40" y="308"/>
                      <a:pt x="40" y="388"/>
                      <a:pt x="0" y="467"/>
                    </a:cubicBezTo>
                    <a:cubicBezTo>
                      <a:pt x="0" y="704"/>
                      <a:pt x="119" y="942"/>
                      <a:pt x="317" y="1101"/>
                    </a:cubicBezTo>
                    <a:cubicBezTo>
                      <a:pt x="416" y="1164"/>
                      <a:pt x="521" y="1192"/>
                      <a:pt x="623" y="1192"/>
                    </a:cubicBezTo>
                    <a:cubicBezTo>
                      <a:pt x="970" y="1192"/>
                      <a:pt x="1281" y="865"/>
                      <a:pt x="1189" y="467"/>
                    </a:cubicBezTo>
                    <a:cubicBezTo>
                      <a:pt x="1139" y="218"/>
                      <a:pt x="808" y="1"/>
                      <a:pt x="5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9" name="Google Shape;1069;p42"/>
            <p:cNvSpPr/>
            <p:nvPr/>
          </p:nvSpPr>
          <p:spPr>
            <a:xfrm rot="1696280">
              <a:off x="445101" y="1250842"/>
              <a:ext cx="137427" cy="166101"/>
            </a:xfrm>
            <a:custGeom>
              <a:avLst/>
              <a:gdLst/>
              <a:ahLst/>
              <a:cxnLst/>
              <a:rect l="l" t="t" r="r" b="b"/>
              <a:pathLst>
                <a:path w="6945" h="8395" extrusionOk="0">
                  <a:moveTo>
                    <a:pt x="1685" y="0"/>
                  </a:moveTo>
                  <a:cubicBezTo>
                    <a:pt x="1533" y="0"/>
                    <a:pt x="1382" y="187"/>
                    <a:pt x="1465" y="354"/>
                  </a:cubicBezTo>
                  <a:cubicBezTo>
                    <a:pt x="2020" y="1424"/>
                    <a:pt x="2456" y="2493"/>
                    <a:pt x="2852" y="3602"/>
                  </a:cubicBezTo>
                  <a:cubicBezTo>
                    <a:pt x="2060" y="3246"/>
                    <a:pt x="1267" y="2929"/>
                    <a:pt x="475" y="2572"/>
                  </a:cubicBezTo>
                  <a:cubicBezTo>
                    <a:pt x="440" y="2557"/>
                    <a:pt x="405" y="2550"/>
                    <a:pt x="372" y="2550"/>
                  </a:cubicBezTo>
                  <a:cubicBezTo>
                    <a:pt x="146" y="2550"/>
                    <a:pt x="1" y="2865"/>
                    <a:pt x="277" y="2968"/>
                  </a:cubicBezTo>
                  <a:cubicBezTo>
                    <a:pt x="1030" y="3325"/>
                    <a:pt x="1782" y="3642"/>
                    <a:pt x="2575" y="3959"/>
                  </a:cubicBezTo>
                  <a:cubicBezTo>
                    <a:pt x="2060" y="4196"/>
                    <a:pt x="1505" y="4394"/>
                    <a:pt x="990" y="4632"/>
                  </a:cubicBezTo>
                  <a:cubicBezTo>
                    <a:pt x="736" y="4705"/>
                    <a:pt x="848" y="5077"/>
                    <a:pt x="1082" y="5077"/>
                  </a:cubicBezTo>
                  <a:cubicBezTo>
                    <a:pt x="1104" y="5077"/>
                    <a:pt x="1126" y="5074"/>
                    <a:pt x="1149" y="5068"/>
                  </a:cubicBezTo>
                  <a:cubicBezTo>
                    <a:pt x="1703" y="4830"/>
                    <a:pt x="2258" y="4593"/>
                    <a:pt x="2852" y="4355"/>
                  </a:cubicBezTo>
                  <a:lnTo>
                    <a:pt x="2852" y="4355"/>
                  </a:lnTo>
                  <a:cubicBezTo>
                    <a:pt x="2416" y="5266"/>
                    <a:pt x="1980" y="6177"/>
                    <a:pt x="1584" y="7088"/>
                  </a:cubicBezTo>
                  <a:cubicBezTo>
                    <a:pt x="1506" y="7271"/>
                    <a:pt x="1652" y="7437"/>
                    <a:pt x="1795" y="7437"/>
                  </a:cubicBezTo>
                  <a:cubicBezTo>
                    <a:pt x="1868" y="7437"/>
                    <a:pt x="1940" y="7394"/>
                    <a:pt x="1980" y="7286"/>
                  </a:cubicBezTo>
                  <a:cubicBezTo>
                    <a:pt x="2416" y="6415"/>
                    <a:pt x="2812" y="5504"/>
                    <a:pt x="3208" y="4593"/>
                  </a:cubicBezTo>
                  <a:cubicBezTo>
                    <a:pt x="3644" y="5860"/>
                    <a:pt x="4159" y="7088"/>
                    <a:pt x="4714" y="8276"/>
                  </a:cubicBezTo>
                  <a:cubicBezTo>
                    <a:pt x="4755" y="8359"/>
                    <a:pt x="4835" y="8394"/>
                    <a:pt x="4917" y="8394"/>
                  </a:cubicBezTo>
                  <a:cubicBezTo>
                    <a:pt x="5069" y="8394"/>
                    <a:pt x="5227" y="8273"/>
                    <a:pt x="5149" y="8118"/>
                  </a:cubicBezTo>
                  <a:cubicBezTo>
                    <a:pt x="4595" y="6890"/>
                    <a:pt x="4080" y="5662"/>
                    <a:pt x="3644" y="4394"/>
                  </a:cubicBezTo>
                  <a:lnTo>
                    <a:pt x="3644" y="4394"/>
                  </a:lnTo>
                  <a:cubicBezTo>
                    <a:pt x="4595" y="4791"/>
                    <a:pt x="5546" y="5147"/>
                    <a:pt x="6536" y="5504"/>
                  </a:cubicBezTo>
                  <a:cubicBezTo>
                    <a:pt x="6559" y="5511"/>
                    <a:pt x="6582" y="5515"/>
                    <a:pt x="6604" y="5515"/>
                  </a:cubicBezTo>
                  <a:cubicBezTo>
                    <a:pt x="6808" y="5515"/>
                    <a:pt x="6944" y="5211"/>
                    <a:pt x="6694" y="5068"/>
                  </a:cubicBezTo>
                  <a:cubicBezTo>
                    <a:pt x="5704" y="4751"/>
                    <a:pt x="4753" y="4355"/>
                    <a:pt x="3803" y="3998"/>
                  </a:cubicBezTo>
                  <a:cubicBezTo>
                    <a:pt x="4357" y="3761"/>
                    <a:pt x="4912" y="3563"/>
                    <a:pt x="5427" y="3365"/>
                  </a:cubicBezTo>
                  <a:cubicBezTo>
                    <a:pt x="5690" y="3252"/>
                    <a:pt x="5561" y="2926"/>
                    <a:pt x="5344" y="2926"/>
                  </a:cubicBezTo>
                  <a:cubicBezTo>
                    <a:pt x="5332" y="2926"/>
                    <a:pt x="5320" y="2927"/>
                    <a:pt x="5308" y="2929"/>
                  </a:cubicBezTo>
                  <a:cubicBezTo>
                    <a:pt x="4753" y="3127"/>
                    <a:pt x="4238" y="3325"/>
                    <a:pt x="3723" y="3523"/>
                  </a:cubicBezTo>
                  <a:lnTo>
                    <a:pt x="4714" y="1384"/>
                  </a:lnTo>
                  <a:cubicBezTo>
                    <a:pt x="4792" y="1201"/>
                    <a:pt x="4629" y="1052"/>
                    <a:pt x="4475" y="1052"/>
                  </a:cubicBezTo>
                  <a:cubicBezTo>
                    <a:pt x="4395" y="1052"/>
                    <a:pt x="4318" y="1092"/>
                    <a:pt x="4278" y="1186"/>
                  </a:cubicBezTo>
                  <a:lnTo>
                    <a:pt x="3288" y="3404"/>
                  </a:lnTo>
                  <a:cubicBezTo>
                    <a:pt x="2892" y="2255"/>
                    <a:pt x="2416" y="1186"/>
                    <a:pt x="1862" y="116"/>
                  </a:cubicBezTo>
                  <a:cubicBezTo>
                    <a:pt x="1814" y="34"/>
                    <a:pt x="1750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0" name="Google Shape;1070;p42"/>
            <p:cNvGrpSpPr/>
            <p:nvPr/>
          </p:nvGrpSpPr>
          <p:grpSpPr>
            <a:xfrm>
              <a:off x="309089" y="220930"/>
              <a:ext cx="808270" cy="653525"/>
              <a:chOff x="309089" y="220930"/>
              <a:chExt cx="808270" cy="653525"/>
            </a:xfrm>
          </p:grpSpPr>
          <p:grpSp>
            <p:nvGrpSpPr>
              <p:cNvPr id="1071" name="Google Shape;1071;p42"/>
              <p:cNvGrpSpPr/>
              <p:nvPr/>
            </p:nvGrpSpPr>
            <p:grpSpPr>
              <a:xfrm>
                <a:off x="309089" y="296007"/>
                <a:ext cx="808270" cy="578448"/>
                <a:chOff x="4380536" y="-47226"/>
                <a:chExt cx="1409363" cy="1008628"/>
              </a:xfrm>
            </p:grpSpPr>
            <p:sp>
              <p:nvSpPr>
                <p:cNvPr id="1072" name="Google Shape;1072;p42"/>
                <p:cNvSpPr/>
                <p:nvPr/>
              </p:nvSpPr>
              <p:spPr>
                <a:xfrm>
                  <a:off x="4794455" y="120049"/>
                  <a:ext cx="827915" cy="68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3" h="8283" extrusionOk="0">
                      <a:moveTo>
                        <a:pt x="5792" y="1"/>
                      </a:moveTo>
                      <a:cubicBezTo>
                        <a:pt x="5229" y="1"/>
                        <a:pt x="4644" y="97"/>
                        <a:pt x="4041" y="281"/>
                      </a:cubicBezTo>
                      <a:cubicBezTo>
                        <a:pt x="3962" y="321"/>
                        <a:pt x="3843" y="439"/>
                        <a:pt x="3843" y="519"/>
                      </a:cubicBezTo>
                      <a:cubicBezTo>
                        <a:pt x="3803" y="994"/>
                        <a:pt x="3764" y="1469"/>
                        <a:pt x="3803" y="1905"/>
                      </a:cubicBezTo>
                      <a:cubicBezTo>
                        <a:pt x="3803" y="2420"/>
                        <a:pt x="4041" y="2895"/>
                        <a:pt x="4477" y="3173"/>
                      </a:cubicBezTo>
                      <a:cubicBezTo>
                        <a:pt x="4634" y="3308"/>
                        <a:pt x="4842" y="3379"/>
                        <a:pt x="5059" y="3379"/>
                      </a:cubicBezTo>
                      <a:cubicBezTo>
                        <a:pt x="5223" y="3379"/>
                        <a:pt x="5392" y="3337"/>
                        <a:pt x="5546" y="3252"/>
                      </a:cubicBezTo>
                      <a:cubicBezTo>
                        <a:pt x="5744" y="3173"/>
                        <a:pt x="5823" y="2935"/>
                        <a:pt x="5744" y="2737"/>
                      </a:cubicBezTo>
                      <a:cubicBezTo>
                        <a:pt x="5685" y="2590"/>
                        <a:pt x="5561" y="2509"/>
                        <a:pt x="5420" y="2509"/>
                      </a:cubicBezTo>
                      <a:cubicBezTo>
                        <a:pt x="5371" y="2509"/>
                        <a:pt x="5320" y="2518"/>
                        <a:pt x="5269" y="2539"/>
                      </a:cubicBezTo>
                      <a:cubicBezTo>
                        <a:pt x="5190" y="2618"/>
                        <a:pt x="5110" y="2737"/>
                        <a:pt x="4992" y="2895"/>
                      </a:cubicBezTo>
                      <a:cubicBezTo>
                        <a:pt x="4912" y="2777"/>
                        <a:pt x="4754" y="2658"/>
                        <a:pt x="4754" y="2578"/>
                      </a:cubicBezTo>
                      <a:cubicBezTo>
                        <a:pt x="4754" y="2420"/>
                        <a:pt x="4833" y="2262"/>
                        <a:pt x="4992" y="2182"/>
                      </a:cubicBezTo>
                      <a:cubicBezTo>
                        <a:pt x="5115" y="2100"/>
                        <a:pt x="5258" y="2060"/>
                        <a:pt x="5401" y="2060"/>
                      </a:cubicBezTo>
                      <a:cubicBezTo>
                        <a:pt x="5672" y="2060"/>
                        <a:pt x="5945" y="2201"/>
                        <a:pt x="6101" y="2460"/>
                      </a:cubicBezTo>
                      <a:cubicBezTo>
                        <a:pt x="6338" y="2856"/>
                        <a:pt x="6219" y="3371"/>
                        <a:pt x="5823" y="3608"/>
                      </a:cubicBezTo>
                      <a:cubicBezTo>
                        <a:pt x="5589" y="3753"/>
                        <a:pt x="5329" y="3823"/>
                        <a:pt x="5071" y="3823"/>
                      </a:cubicBezTo>
                      <a:cubicBezTo>
                        <a:pt x="4763" y="3823"/>
                        <a:pt x="4458" y="3723"/>
                        <a:pt x="4199" y="3529"/>
                      </a:cubicBezTo>
                      <a:cubicBezTo>
                        <a:pt x="3645" y="3133"/>
                        <a:pt x="3328" y="2539"/>
                        <a:pt x="3328" y="1865"/>
                      </a:cubicBezTo>
                      <a:lnTo>
                        <a:pt x="3328" y="677"/>
                      </a:lnTo>
                      <a:cubicBezTo>
                        <a:pt x="2852" y="954"/>
                        <a:pt x="2417" y="1271"/>
                        <a:pt x="2021" y="1628"/>
                      </a:cubicBezTo>
                      <a:cubicBezTo>
                        <a:pt x="1149" y="2380"/>
                        <a:pt x="515" y="3450"/>
                        <a:pt x="317" y="4599"/>
                      </a:cubicBezTo>
                      <a:cubicBezTo>
                        <a:pt x="0" y="5866"/>
                        <a:pt x="476" y="7213"/>
                        <a:pt x="1585" y="7966"/>
                      </a:cubicBezTo>
                      <a:cubicBezTo>
                        <a:pt x="1694" y="8056"/>
                        <a:pt x="1786" y="8106"/>
                        <a:pt x="1873" y="8106"/>
                      </a:cubicBezTo>
                      <a:cubicBezTo>
                        <a:pt x="1976" y="8106"/>
                        <a:pt x="2072" y="8037"/>
                        <a:pt x="2179" y="7887"/>
                      </a:cubicBezTo>
                      <a:cubicBezTo>
                        <a:pt x="2337" y="7688"/>
                        <a:pt x="2496" y="7490"/>
                        <a:pt x="2615" y="7253"/>
                      </a:cubicBezTo>
                      <a:cubicBezTo>
                        <a:pt x="2892" y="6777"/>
                        <a:pt x="2971" y="6262"/>
                        <a:pt x="2932" y="5708"/>
                      </a:cubicBezTo>
                      <a:cubicBezTo>
                        <a:pt x="2932" y="5273"/>
                        <a:pt x="2566" y="4960"/>
                        <a:pt x="2179" y="4960"/>
                      </a:cubicBezTo>
                      <a:cubicBezTo>
                        <a:pt x="2073" y="4960"/>
                        <a:pt x="1965" y="4983"/>
                        <a:pt x="1862" y="5034"/>
                      </a:cubicBezTo>
                      <a:cubicBezTo>
                        <a:pt x="1664" y="5153"/>
                        <a:pt x="1585" y="5391"/>
                        <a:pt x="1704" y="5589"/>
                      </a:cubicBezTo>
                      <a:cubicBezTo>
                        <a:pt x="1760" y="5659"/>
                        <a:pt x="1806" y="5685"/>
                        <a:pt x="1849" y="5685"/>
                      </a:cubicBezTo>
                      <a:cubicBezTo>
                        <a:pt x="1928" y="5685"/>
                        <a:pt x="1998" y="5601"/>
                        <a:pt x="2100" y="5549"/>
                      </a:cubicBezTo>
                      <a:cubicBezTo>
                        <a:pt x="2179" y="5510"/>
                        <a:pt x="2298" y="5510"/>
                        <a:pt x="2377" y="5510"/>
                      </a:cubicBezTo>
                      <a:cubicBezTo>
                        <a:pt x="2377" y="5589"/>
                        <a:pt x="2456" y="5747"/>
                        <a:pt x="2377" y="5827"/>
                      </a:cubicBezTo>
                      <a:cubicBezTo>
                        <a:pt x="2276" y="6029"/>
                        <a:pt x="2062" y="6150"/>
                        <a:pt x="1849" y="6150"/>
                      </a:cubicBezTo>
                      <a:cubicBezTo>
                        <a:pt x="1728" y="6150"/>
                        <a:pt x="1606" y="6111"/>
                        <a:pt x="1506" y="6025"/>
                      </a:cubicBezTo>
                      <a:cubicBezTo>
                        <a:pt x="991" y="5668"/>
                        <a:pt x="1070" y="4916"/>
                        <a:pt x="1585" y="4638"/>
                      </a:cubicBezTo>
                      <a:cubicBezTo>
                        <a:pt x="1780" y="4525"/>
                        <a:pt x="1986" y="4473"/>
                        <a:pt x="2187" y="4473"/>
                      </a:cubicBezTo>
                      <a:cubicBezTo>
                        <a:pt x="2757" y="4473"/>
                        <a:pt x="3279" y="4894"/>
                        <a:pt x="3367" y="5510"/>
                      </a:cubicBezTo>
                      <a:cubicBezTo>
                        <a:pt x="3486" y="6223"/>
                        <a:pt x="3328" y="7015"/>
                        <a:pt x="2892" y="7609"/>
                      </a:cubicBezTo>
                      <a:cubicBezTo>
                        <a:pt x="2734" y="7847"/>
                        <a:pt x="2575" y="8085"/>
                        <a:pt x="2377" y="8283"/>
                      </a:cubicBezTo>
                      <a:cubicBezTo>
                        <a:pt x="2536" y="8283"/>
                        <a:pt x="2694" y="8283"/>
                        <a:pt x="2892" y="8243"/>
                      </a:cubicBezTo>
                      <a:cubicBezTo>
                        <a:pt x="3367" y="8085"/>
                        <a:pt x="3843" y="7807"/>
                        <a:pt x="4239" y="7411"/>
                      </a:cubicBezTo>
                      <a:cubicBezTo>
                        <a:pt x="4477" y="7253"/>
                        <a:pt x="4754" y="7094"/>
                        <a:pt x="5031" y="6975"/>
                      </a:cubicBezTo>
                      <a:cubicBezTo>
                        <a:pt x="5665" y="6698"/>
                        <a:pt x="6299" y="6500"/>
                        <a:pt x="7012" y="6262"/>
                      </a:cubicBezTo>
                      <a:cubicBezTo>
                        <a:pt x="6853" y="6064"/>
                        <a:pt x="6972" y="5985"/>
                        <a:pt x="7091" y="5866"/>
                      </a:cubicBezTo>
                      <a:cubicBezTo>
                        <a:pt x="7408" y="5668"/>
                        <a:pt x="7646" y="5351"/>
                        <a:pt x="7844" y="4995"/>
                      </a:cubicBezTo>
                      <a:cubicBezTo>
                        <a:pt x="7883" y="4876"/>
                        <a:pt x="7962" y="4757"/>
                        <a:pt x="8002" y="4638"/>
                      </a:cubicBezTo>
                      <a:cubicBezTo>
                        <a:pt x="8121" y="4361"/>
                        <a:pt x="8042" y="4084"/>
                        <a:pt x="7804" y="3925"/>
                      </a:cubicBezTo>
                      <a:cubicBezTo>
                        <a:pt x="7727" y="3849"/>
                        <a:pt x="7650" y="3819"/>
                        <a:pt x="7574" y="3819"/>
                      </a:cubicBezTo>
                      <a:cubicBezTo>
                        <a:pt x="7452" y="3819"/>
                        <a:pt x="7331" y="3892"/>
                        <a:pt x="7210" y="3965"/>
                      </a:cubicBezTo>
                      <a:cubicBezTo>
                        <a:pt x="6695" y="4203"/>
                        <a:pt x="6695" y="4282"/>
                        <a:pt x="7091" y="4678"/>
                      </a:cubicBezTo>
                      <a:cubicBezTo>
                        <a:pt x="7131" y="4757"/>
                        <a:pt x="7170" y="4836"/>
                        <a:pt x="7170" y="4916"/>
                      </a:cubicBezTo>
                      <a:cubicBezTo>
                        <a:pt x="7141" y="4974"/>
                        <a:pt x="7049" y="5010"/>
                        <a:pt x="6985" y="5010"/>
                      </a:cubicBezTo>
                      <a:cubicBezTo>
                        <a:pt x="6962" y="5010"/>
                        <a:pt x="6943" y="5005"/>
                        <a:pt x="6933" y="4995"/>
                      </a:cubicBezTo>
                      <a:cubicBezTo>
                        <a:pt x="6734" y="4836"/>
                        <a:pt x="6576" y="4678"/>
                        <a:pt x="6457" y="4440"/>
                      </a:cubicBezTo>
                      <a:cubicBezTo>
                        <a:pt x="6338" y="4203"/>
                        <a:pt x="6418" y="3925"/>
                        <a:pt x="6655" y="3767"/>
                      </a:cubicBezTo>
                      <a:cubicBezTo>
                        <a:pt x="6853" y="3648"/>
                        <a:pt x="7051" y="3529"/>
                        <a:pt x="7289" y="3450"/>
                      </a:cubicBezTo>
                      <a:cubicBezTo>
                        <a:pt x="7398" y="3402"/>
                        <a:pt x="7511" y="3379"/>
                        <a:pt x="7620" y="3379"/>
                      </a:cubicBezTo>
                      <a:cubicBezTo>
                        <a:pt x="7869" y="3379"/>
                        <a:pt x="8102" y="3495"/>
                        <a:pt x="8240" y="3688"/>
                      </a:cubicBezTo>
                      <a:cubicBezTo>
                        <a:pt x="8517" y="4005"/>
                        <a:pt x="8557" y="4440"/>
                        <a:pt x="8398" y="4757"/>
                      </a:cubicBezTo>
                      <a:cubicBezTo>
                        <a:pt x="8160" y="5233"/>
                        <a:pt x="7883" y="5629"/>
                        <a:pt x="7606" y="6104"/>
                      </a:cubicBezTo>
                      <a:cubicBezTo>
                        <a:pt x="8081" y="5866"/>
                        <a:pt x="8517" y="5589"/>
                        <a:pt x="8953" y="5312"/>
                      </a:cubicBezTo>
                      <a:cubicBezTo>
                        <a:pt x="9388" y="4995"/>
                        <a:pt x="9666" y="4559"/>
                        <a:pt x="9785" y="4084"/>
                      </a:cubicBezTo>
                      <a:cubicBezTo>
                        <a:pt x="9983" y="3054"/>
                        <a:pt x="9666" y="1984"/>
                        <a:pt x="8874" y="1271"/>
                      </a:cubicBezTo>
                      <a:cubicBezTo>
                        <a:pt x="7972" y="397"/>
                        <a:pt x="6929" y="1"/>
                        <a:pt x="579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42"/>
                <p:cNvSpPr/>
                <p:nvPr/>
              </p:nvSpPr>
              <p:spPr>
                <a:xfrm>
                  <a:off x="4610510" y="130167"/>
                  <a:ext cx="459944" cy="702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8476" extrusionOk="0">
                      <a:moveTo>
                        <a:pt x="5387" y="1"/>
                      </a:moveTo>
                      <a:cubicBezTo>
                        <a:pt x="5348" y="1"/>
                        <a:pt x="5308" y="1"/>
                        <a:pt x="5269" y="40"/>
                      </a:cubicBezTo>
                      <a:cubicBezTo>
                        <a:pt x="3288" y="674"/>
                        <a:pt x="1624" y="2060"/>
                        <a:pt x="673" y="3883"/>
                      </a:cubicBezTo>
                      <a:cubicBezTo>
                        <a:pt x="0" y="4992"/>
                        <a:pt x="0" y="6338"/>
                        <a:pt x="673" y="7448"/>
                      </a:cubicBezTo>
                      <a:cubicBezTo>
                        <a:pt x="1083" y="8103"/>
                        <a:pt x="1794" y="8476"/>
                        <a:pt x="2533" y="8476"/>
                      </a:cubicBezTo>
                      <a:cubicBezTo>
                        <a:pt x="2866" y="8476"/>
                        <a:pt x="3205" y="8400"/>
                        <a:pt x="3526" y="8240"/>
                      </a:cubicBezTo>
                      <a:lnTo>
                        <a:pt x="3526" y="8200"/>
                      </a:lnTo>
                      <a:lnTo>
                        <a:pt x="3288" y="8042"/>
                      </a:lnTo>
                      <a:cubicBezTo>
                        <a:pt x="2535" y="7448"/>
                        <a:pt x="2060" y="6537"/>
                        <a:pt x="2020" y="5586"/>
                      </a:cubicBezTo>
                      <a:cubicBezTo>
                        <a:pt x="1901" y="3566"/>
                        <a:pt x="2852" y="2060"/>
                        <a:pt x="4357" y="832"/>
                      </a:cubicBezTo>
                      <a:cubicBezTo>
                        <a:pt x="4714" y="555"/>
                        <a:pt x="5110" y="317"/>
                        <a:pt x="55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42"/>
                <p:cNvSpPr/>
                <p:nvPr/>
              </p:nvSpPr>
              <p:spPr>
                <a:xfrm>
                  <a:off x="5655134" y="130167"/>
                  <a:ext cx="134765" cy="8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5" h="991" extrusionOk="0">
                      <a:moveTo>
                        <a:pt x="1427" y="1"/>
                      </a:moveTo>
                      <a:cubicBezTo>
                        <a:pt x="1308" y="1"/>
                        <a:pt x="1229" y="40"/>
                        <a:pt x="1150" y="119"/>
                      </a:cubicBezTo>
                      <a:cubicBezTo>
                        <a:pt x="793" y="278"/>
                        <a:pt x="476" y="436"/>
                        <a:pt x="159" y="595"/>
                      </a:cubicBezTo>
                      <a:cubicBezTo>
                        <a:pt x="120" y="634"/>
                        <a:pt x="1" y="753"/>
                        <a:pt x="40" y="832"/>
                      </a:cubicBezTo>
                      <a:cubicBezTo>
                        <a:pt x="40" y="872"/>
                        <a:pt x="159" y="951"/>
                        <a:pt x="199" y="991"/>
                      </a:cubicBezTo>
                      <a:cubicBezTo>
                        <a:pt x="714" y="872"/>
                        <a:pt x="1189" y="634"/>
                        <a:pt x="1585" y="278"/>
                      </a:cubicBezTo>
                      <a:cubicBezTo>
                        <a:pt x="1625" y="238"/>
                        <a:pt x="1625" y="159"/>
                        <a:pt x="1625" y="80"/>
                      </a:cubicBezTo>
                      <a:cubicBezTo>
                        <a:pt x="1546" y="1"/>
                        <a:pt x="1466" y="1"/>
                        <a:pt x="14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42"/>
                <p:cNvSpPr/>
                <p:nvPr/>
              </p:nvSpPr>
              <p:spPr>
                <a:xfrm>
                  <a:off x="4571033" y="59343"/>
                  <a:ext cx="1094046" cy="812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2" h="9796" extrusionOk="0">
                      <a:moveTo>
                        <a:pt x="8448" y="755"/>
                      </a:moveTo>
                      <a:cubicBezTo>
                        <a:pt x="9588" y="755"/>
                        <a:pt x="10640" y="1168"/>
                        <a:pt x="11568" y="2043"/>
                      </a:cubicBezTo>
                      <a:cubicBezTo>
                        <a:pt x="12320" y="2716"/>
                        <a:pt x="12677" y="3786"/>
                        <a:pt x="12479" y="4816"/>
                      </a:cubicBezTo>
                      <a:cubicBezTo>
                        <a:pt x="12360" y="5291"/>
                        <a:pt x="12082" y="5727"/>
                        <a:pt x="11647" y="6044"/>
                      </a:cubicBezTo>
                      <a:cubicBezTo>
                        <a:pt x="11211" y="6321"/>
                        <a:pt x="10775" y="6598"/>
                        <a:pt x="10300" y="6836"/>
                      </a:cubicBezTo>
                      <a:cubicBezTo>
                        <a:pt x="10577" y="6361"/>
                        <a:pt x="10854" y="5965"/>
                        <a:pt x="11092" y="5489"/>
                      </a:cubicBezTo>
                      <a:cubicBezTo>
                        <a:pt x="11251" y="5133"/>
                        <a:pt x="11211" y="4737"/>
                        <a:pt x="10934" y="4420"/>
                      </a:cubicBezTo>
                      <a:cubicBezTo>
                        <a:pt x="10796" y="4227"/>
                        <a:pt x="10563" y="4111"/>
                        <a:pt x="10314" y="4111"/>
                      </a:cubicBezTo>
                      <a:cubicBezTo>
                        <a:pt x="10205" y="4111"/>
                        <a:pt x="10092" y="4134"/>
                        <a:pt x="9983" y="4182"/>
                      </a:cubicBezTo>
                      <a:cubicBezTo>
                        <a:pt x="9785" y="4261"/>
                        <a:pt x="9547" y="4380"/>
                        <a:pt x="9349" y="4499"/>
                      </a:cubicBezTo>
                      <a:cubicBezTo>
                        <a:pt x="9151" y="4657"/>
                        <a:pt x="9032" y="4935"/>
                        <a:pt x="9151" y="5172"/>
                      </a:cubicBezTo>
                      <a:cubicBezTo>
                        <a:pt x="9270" y="5370"/>
                        <a:pt x="9428" y="5568"/>
                        <a:pt x="9627" y="5727"/>
                      </a:cubicBezTo>
                      <a:cubicBezTo>
                        <a:pt x="9627" y="5727"/>
                        <a:pt x="9825" y="5727"/>
                        <a:pt x="9864" y="5648"/>
                      </a:cubicBezTo>
                      <a:cubicBezTo>
                        <a:pt x="9864" y="5568"/>
                        <a:pt x="9864" y="5450"/>
                        <a:pt x="9785" y="5410"/>
                      </a:cubicBezTo>
                      <a:cubicBezTo>
                        <a:pt x="9428" y="5014"/>
                        <a:pt x="9428" y="4895"/>
                        <a:pt x="9904" y="4697"/>
                      </a:cubicBezTo>
                      <a:cubicBezTo>
                        <a:pt x="10033" y="4619"/>
                        <a:pt x="10163" y="4541"/>
                        <a:pt x="10293" y="4541"/>
                      </a:cubicBezTo>
                      <a:cubicBezTo>
                        <a:pt x="10361" y="4541"/>
                        <a:pt x="10430" y="4563"/>
                        <a:pt x="10498" y="4618"/>
                      </a:cubicBezTo>
                      <a:cubicBezTo>
                        <a:pt x="10736" y="4816"/>
                        <a:pt x="10815" y="5093"/>
                        <a:pt x="10696" y="5370"/>
                      </a:cubicBezTo>
                      <a:cubicBezTo>
                        <a:pt x="10656" y="5489"/>
                        <a:pt x="10577" y="5608"/>
                        <a:pt x="10538" y="5727"/>
                      </a:cubicBezTo>
                      <a:cubicBezTo>
                        <a:pt x="10340" y="6083"/>
                        <a:pt x="10102" y="6400"/>
                        <a:pt x="9785" y="6638"/>
                      </a:cubicBezTo>
                      <a:cubicBezTo>
                        <a:pt x="9666" y="6717"/>
                        <a:pt x="9547" y="6796"/>
                        <a:pt x="9706" y="6994"/>
                      </a:cubicBezTo>
                      <a:cubicBezTo>
                        <a:pt x="9032" y="7232"/>
                        <a:pt x="8359" y="7470"/>
                        <a:pt x="7725" y="7707"/>
                      </a:cubicBezTo>
                      <a:cubicBezTo>
                        <a:pt x="7448" y="7826"/>
                        <a:pt x="7171" y="7985"/>
                        <a:pt x="6933" y="8183"/>
                      </a:cubicBezTo>
                      <a:cubicBezTo>
                        <a:pt x="6537" y="8539"/>
                        <a:pt x="6101" y="8817"/>
                        <a:pt x="5586" y="9015"/>
                      </a:cubicBezTo>
                      <a:cubicBezTo>
                        <a:pt x="5428" y="9015"/>
                        <a:pt x="5269" y="9054"/>
                        <a:pt x="5071" y="9054"/>
                      </a:cubicBezTo>
                      <a:cubicBezTo>
                        <a:pt x="5269" y="8817"/>
                        <a:pt x="5428" y="8619"/>
                        <a:pt x="5586" y="8381"/>
                      </a:cubicBezTo>
                      <a:cubicBezTo>
                        <a:pt x="6022" y="7747"/>
                        <a:pt x="6180" y="6994"/>
                        <a:pt x="6061" y="6242"/>
                      </a:cubicBezTo>
                      <a:cubicBezTo>
                        <a:pt x="5973" y="5622"/>
                        <a:pt x="5445" y="5222"/>
                        <a:pt x="4886" y="5222"/>
                      </a:cubicBezTo>
                      <a:cubicBezTo>
                        <a:pt x="4695" y="5222"/>
                        <a:pt x="4500" y="5269"/>
                        <a:pt x="4318" y="5370"/>
                      </a:cubicBezTo>
                      <a:cubicBezTo>
                        <a:pt x="3764" y="5687"/>
                        <a:pt x="3724" y="6400"/>
                        <a:pt x="4200" y="6796"/>
                      </a:cubicBezTo>
                      <a:cubicBezTo>
                        <a:pt x="4313" y="6867"/>
                        <a:pt x="4436" y="6902"/>
                        <a:pt x="4557" y="6902"/>
                      </a:cubicBezTo>
                      <a:cubicBezTo>
                        <a:pt x="4774" y="6902"/>
                        <a:pt x="4983" y="6788"/>
                        <a:pt x="5111" y="6559"/>
                      </a:cubicBezTo>
                      <a:cubicBezTo>
                        <a:pt x="5150" y="6479"/>
                        <a:pt x="5111" y="6361"/>
                        <a:pt x="5111" y="6242"/>
                      </a:cubicBezTo>
                      <a:cubicBezTo>
                        <a:pt x="4992" y="6242"/>
                        <a:pt x="4913" y="6242"/>
                        <a:pt x="4794" y="6281"/>
                      </a:cubicBezTo>
                      <a:cubicBezTo>
                        <a:pt x="4717" y="6333"/>
                        <a:pt x="4640" y="6434"/>
                        <a:pt x="4563" y="6434"/>
                      </a:cubicBezTo>
                      <a:cubicBezTo>
                        <a:pt x="4521" y="6434"/>
                        <a:pt x="4479" y="6405"/>
                        <a:pt x="4437" y="6321"/>
                      </a:cubicBezTo>
                      <a:cubicBezTo>
                        <a:pt x="4279" y="6163"/>
                        <a:pt x="4358" y="5885"/>
                        <a:pt x="4556" y="5806"/>
                      </a:cubicBezTo>
                      <a:cubicBezTo>
                        <a:pt x="4669" y="5740"/>
                        <a:pt x="4789" y="5710"/>
                        <a:pt x="4907" y="5710"/>
                      </a:cubicBezTo>
                      <a:cubicBezTo>
                        <a:pt x="5283" y="5710"/>
                        <a:pt x="5635" y="6017"/>
                        <a:pt x="5665" y="6440"/>
                      </a:cubicBezTo>
                      <a:cubicBezTo>
                        <a:pt x="5705" y="6994"/>
                        <a:pt x="5586" y="7509"/>
                        <a:pt x="5348" y="7985"/>
                      </a:cubicBezTo>
                      <a:cubicBezTo>
                        <a:pt x="5190" y="8222"/>
                        <a:pt x="5071" y="8420"/>
                        <a:pt x="4913" y="8619"/>
                      </a:cubicBezTo>
                      <a:cubicBezTo>
                        <a:pt x="4784" y="8769"/>
                        <a:pt x="4690" y="8838"/>
                        <a:pt x="4587" y="8838"/>
                      </a:cubicBezTo>
                      <a:cubicBezTo>
                        <a:pt x="4500" y="8838"/>
                        <a:pt x="4406" y="8788"/>
                        <a:pt x="4279" y="8698"/>
                      </a:cubicBezTo>
                      <a:cubicBezTo>
                        <a:pt x="3209" y="7945"/>
                        <a:pt x="2694" y="6638"/>
                        <a:pt x="3011" y="5370"/>
                      </a:cubicBezTo>
                      <a:cubicBezTo>
                        <a:pt x="3249" y="4182"/>
                        <a:pt x="3843" y="3152"/>
                        <a:pt x="4715" y="2360"/>
                      </a:cubicBezTo>
                      <a:cubicBezTo>
                        <a:pt x="5150" y="2003"/>
                        <a:pt x="5546" y="1686"/>
                        <a:pt x="6022" y="1409"/>
                      </a:cubicBezTo>
                      <a:lnTo>
                        <a:pt x="6022" y="2597"/>
                      </a:lnTo>
                      <a:cubicBezTo>
                        <a:pt x="6022" y="3271"/>
                        <a:pt x="6339" y="3865"/>
                        <a:pt x="6893" y="4261"/>
                      </a:cubicBezTo>
                      <a:cubicBezTo>
                        <a:pt x="7130" y="4455"/>
                        <a:pt x="7438" y="4555"/>
                        <a:pt x="7752" y="4555"/>
                      </a:cubicBezTo>
                      <a:cubicBezTo>
                        <a:pt x="8015" y="4555"/>
                        <a:pt x="8283" y="4485"/>
                        <a:pt x="8517" y="4340"/>
                      </a:cubicBezTo>
                      <a:cubicBezTo>
                        <a:pt x="8913" y="4103"/>
                        <a:pt x="9032" y="3588"/>
                        <a:pt x="8795" y="3192"/>
                      </a:cubicBezTo>
                      <a:cubicBezTo>
                        <a:pt x="8639" y="2933"/>
                        <a:pt x="8366" y="2792"/>
                        <a:pt x="8084" y="2792"/>
                      </a:cubicBezTo>
                      <a:cubicBezTo>
                        <a:pt x="7935" y="2792"/>
                        <a:pt x="7783" y="2832"/>
                        <a:pt x="7646" y="2914"/>
                      </a:cubicBezTo>
                      <a:cubicBezTo>
                        <a:pt x="7527" y="2994"/>
                        <a:pt x="7448" y="3152"/>
                        <a:pt x="7448" y="3310"/>
                      </a:cubicBezTo>
                      <a:cubicBezTo>
                        <a:pt x="7448" y="3390"/>
                        <a:pt x="7606" y="3509"/>
                        <a:pt x="7686" y="3627"/>
                      </a:cubicBezTo>
                      <a:cubicBezTo>
                        <a:pt x="7804" y="3469"/>
                        <a:pt x="7844" y="3310"/>
                        <a:pt x="7963" y="3271"/>
                      </a:cubicBezTo>
                      <a:cubicBezTo>
                        <a:pt x="8004" y="3250"/>
                        <a:pt x="8050" y="3241"/>
                        <a:pt x="8097" y="3241"/>
                      </a:cubicBezTo>
                      <a:cubicBezTo>
                        <a:pt x="8231" y="3241"/>
                        <a:pt x="8369" y="3322"/>
                        <a:pt x="8399" y="3469"/>
                      </a:cubicBezTo>
                      <a:cubicBezTo>
                        <a:pt x="8478" y="3667"/>
                        <a:pt x="8399" y="3905"/>
                        <a:pt x="8240" y="3984"/>
                      </a:cubicBezTo>
                      <a:cubicBezTo>
                        <a:pt x="8086" y="4069"/>
                        <a:pt x="7917" y="4111"/>
                        <a:pt x="7749" y="4111"/>
                      </a:cubicBezTo>
                      <a:cubicBezTo>
                        <a:pt x="7529" y="4111"/>
                        <a:pt x="7311" y="4040"/>
                        <a:pt x="7131" y="3905"/>
                      </a:cubicBezTo>
                      <a:cubicBezTo>
                        <a:pt x="6735" y="3627"/>
                        <a:pt x="6458" y="3152"/>
                        <a:pt x="6458" y="2637"/>
                      </a:cubicBezTo>
                      <a:cubicBezTo>
                        <a:pt x="6458" y="2201"/>
                        <a:pt x="6458" y="1726"/>
                        <a:pt x="6537" y="1290"/>
                      </a:cubicBezTo>
                      <a:cubicBezTo>
                        <a:pt x="6537" y="1211"/>
                        <a:pt x="6616" y="1092"/>
                        <a:pt x="6695" y="1053"/>
                      </a:cubicBezTo>
                      <a:cubicBezTo>
                        <a:pt x="7298" y="856"/>
                        <a:pt x="7884" y="755"/>
                        <a:pt x="8448" y="755"/>
                      </a:cubicBezTo>
                      <a:close/>
                      <a:moveTo>
                        <a:pt x="5982" y="855"/>
                      </a:moveTo>
                      <a:cubicBezTo>
                        <a:pt x="5586" y="1132"/>
                        <a:pt x="5190" y="1369"/>
                        <a:pt x="4833" y="1686"/>
                      </a:cubicBezTo>
                      <a:cubicBezTo>
                        <a:pt x="3328" y="2875"/>
                        <a:pt x="2377" y="4420"/>
                        <a:pt x="2496" y="6440"/>
                      </a:cubicBezTo>
                      <a:cubicBezTo>
                        <a:pt x="2536" y="7391"/>
                        <a:pt x="3011" y="8302"/>
                        <a:pt x="3764" y="8856"/>
                      </a:cubicBezTo>
                      <a:lnTo>
                        <a:pt x="3962" y="9054"/>
                      </a:lnTo>
                      <a:lnTo>
                        <a:pt x="3962" y="9094"/>
                      </a:lnTo>
                      <a:cubicBezTo>
                        <a:pt x="3657" y="9253"/>
                        <a:pt x="3328" y="9329"/>
                        <a:pt x="3003" y="9329"/>
                      </a:cubicBezTo>
                      <a:cubicBezTo>
                        <a:pt x="2274" y="9329"/>
                        <a:pt x="1560" y="8947"/>
                        <a:pt x="1149" y="8262"/>
                      </a:cubicBezTo>
                      <a:cubicBezTo>
                        <a:pt x="476" y="7192"/>
                        <a:pt x="476" y="5806"/>
                        <a:pt x="1149" y="4737"/>
                      </a:cubicBezTo>
                      <a:cubicBezTo>
                        <a:pt x="2100" y="2875"/>
                        <a:pt x="3764" y="1488"/>
                        <a:pt x="5745" y="855"/>
                      </a:cubicBezTo>
                      <a:close/>
                      <a:moveTo>
                        <a:pt x="7647" y="1"/>
                      </a:moveTo>
                      <a:cubicBezTo>
                        <a:pt x="7540" y="1"/>
                        <a:pt x="7431" y="23"/>
                        <a:pt x="7329" y="23"/>
                      </a:cubicBezTo>
                      <a:cubicBezTo>
                        <a:pt x="4715" y="340"/>
                        <a:pt x="2377" y="1805"/>
                        <a:pt x="991" y="4063"/>
                      </a:cubicBezTo>
                      <a:cubicBezTo>
                        <a:pt x="238" y="5093"/>
                        <a:pt x="1" y="6400"/>
                        <a:pt x="318" y="7628"/>
                      </a:cubicBezTo>
                      <a:cubicBezTo>
                        <a:pt x="669" y="8970"/>
                        <a:pt x="1690" y="9796"/>
                        <a:pt x="2902" y="9796"/>
                      </a:cubicBezTo>
                      <a:cubicBezTo>
                        <a:pt x="3194" y="9796"/>
                        <a:pt x="3497" y="9748"/>
                        <a:pt x="3804" y="9648"/>
                      </a:cubicBezTo>
                      <a:cubicBezTo>
                        <a:pt x="4002" y="9569"/>
                        <a:pt x="4200" y="9450"/>
                        <a:pt x="4437" y="9332"/>
                      </a:cubicBezTo>
                      <a:lnTo>
                        <a:pt x="4556" y="9371"/>
                      </a:lnTo>
                      <a:cubicBezTo>
                        <a:pt x="4801" y="9472"/>
                        <a:pt x="5051" y="9520"/>
                        <a:pt x="5298" y="9520"/>
                      </a:cubicBezTo>
                      <a:cubicBezTo>
                        <a:pt x="5732" y="9520"/>
                        <a:pt x="6158" y="9371"/>
                        <a:pt x="6537" y="9094"/>
                      </a:cubicBezTo>
                      <a:cubicBezTo>
                        <a:pt x="6814" y="8896"/>
                        <a:pt x="7091" y="8658"/>
                        <a:pt x="7369" y="8420"/>
                      </a:cubicBezTo>
                      <a:cubicBezTo>
                        <a:pt x="7487" y="8341"/>
                        <a:pt x="7606" y="8262"/>
                        <a:pt x="7725" y="8183"/>
                      </a:cubicBezTo>
                      <a:cubicBezTo>
                        <a:pt x="8517" y="7906"/>
                        <a:pt x="9349" y="7668"/>
                        <a:pt x="10141" y="7351"/>
                      </a:cubicBezTo>
                      <a:cubicBezTo>
                        <a:pt x="10696" y="7153"/>
                        <a:pt x="11251" y="6876"/>
                        <a:pt x="11726" y="6559"/>
                      </a:cubicBezTo>
                      <a:cubicBezTo>
                        <a:pt x="12360" y="6202"/>
                        <a:pt x="12795" y="5568"/>
                        <a:pt x="12914" y="4895"/>
                      </a:cubicBezTo>
                      <a:cubicBezTo>
                        <a:pt x="13192" y="3667"/>
                        <a:pt x="12795" y="2439"/>
                        <a:pt x="11884" y="1647"/>
                      </a:cubicBezTo>
                      <a:cubicBezTo>
                        <a:pt x="10894" y="617"/>
                        <a:pt x="9627" y="300"/>
                        <a:pt x="8280" y="221"/>
                      </a:cubicBezTo>
                      <a:lnTo>
                        <a:pt x="8042" y="221"/>
                      </a:lnTo>
                      <a:cubicBezTo>
                        <a:pt x="7929" y="40"/>
                        <a:pt x="7790" y="1"/>
                        <a:pt x="76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42"/>
                <p:cNvSpPr/>
                <p:nvPr/>
              </p:nvSpPr>
              <p:spPr>
                <a:xfrm>
                  <a:off x="5408740" y="-47226"/>
                  <a:ext cx="65848" cy="124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" h="1506" extrusionOk="0">
                      <a:moveTo>
                        <a:pt x="714" y="0"/>
                      </a:moveTo>
                      <a:cubicBezTo>
                        <a:pt x="635" y="119"/>
                        <a:pt x="516" y="198"/>
                        <a:pt x="437" y="278"/>
                      </a:cubicBezTo>
                      <a:cubicBezTo>
                        <a:pt x="278" y="595"/>
                        <a:pt x="159" y="872"/>
                        <a:pt x="40" y="1189"/>
                      </a:cubicBezTo>
                      <a:cubicBezTo>
                        <a:pt x="1" y="1268"/>
                        <a:pt x="80" y="1387"/>
                        <a:pt x="80" y="1506"/>
                      </a:cubicBezTo>
                      <a:cubicBezTo>
                        <a:pt x="199" y="1466"/>
                        <a:pt x="357" y="1426"/>
                        <a:pt x="397" y="1347"/>
                      </a:cubicBezTo>
                      <a:cubicBezTo>
                        <a:pt x="555" y="991"/>
                        <a:pt x="674" y="674"/>
                        <a:pt x="753" y="357"/>
                      </a:cubicBezTo>
                      <a:cubicBezTo>
                        <a:pt x="793" y="238"/>
                        <a:pt x="793" y="119"/>
                        <a:pt x="753" y="40"/>
                      </a:cubicBezTo>
                      <a:lnTo>
                        <a:pt x="7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42"/>
                <p:cNvSpPr/>
                <p:nvPr/>
              </p:nvSpPr>
              <p:spPr>
                <a:xfrm>
                  <a:off x="4771483" y="-34123"/>
                  <a:ext cx="75634" cy="12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1507" extrusionOk="0">
                      <a:moveTo>
                        <a:pt x="79" y="1"/>
                      </a:moveTo>
                      <a:cubicBezTo>
                        <a:pt x="40" y="40"/>
                        <a:pt x="0" y="159"/>
                        <a:pt x="40" y="199"/>
                      </a:cubicBezTo>
                      <a:cubicBezTo>
                        <a:pt x="198" y="595"/>
                        <a:pt x="396" y="991"/>
                        <a:pt x="594" y="1348"/>
                      </a:cubicBezTo>
                      <a:cubicBezTo>
                        <a:pt x="673" y="1427"/>
                        <a:pt x="792" y="1467"/>
                        <a:pt x="911" y="1506"/>
                      </a:cubicBezTo>
                      <a:cubicBezTo>
                        <a:pt x="832" y="991"/>
                        <a:pt x="594" y="476"/>
                        <a:pt x="277" y="40"/>
                      </a:cubicBezTo>
                      <a:cubicBezTo>
                        <a:pt x="198" y="1"/>
                        <a:pt x="159" y="1"/>
                        <a:pt x="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42"/>
                <p:cNvSpPr/>
                <p:nvPr/>
              </p:nvSpPr>
              <p:spPr>
                <a:xfrm>
                  <a:off x="4531640" y="882451"/>
                  <a:ext cx="78952" cy="7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952" extrusionOk="0">
                      <a:moveTo>
                        <a:pt x="674" y="1"/>
                      </a:moveTo>
                      <a:cubicBezTo>
                        <a:pt x="317" y="159"/>
                        <a:pt x="40" y="516"/>
                        <a:pt x="0" y="872"/>
                      </a:cubicBezTo>
                      <a:lnTo>
                        <a:pt x="80" y="951"/>
                      </a:lnTo>
                      <a:cubicBezTo>
                        <a:pt x="357" y="753"/>
                        <a:pt x="634" y="516"/>
                        <a:pt x="911" y="278"/>
                      </a:cubicBezTo>
                      <a:cubicBezTo>
                        <a:pt x="951" y="238"/>
                        <a:pt x="951" y="159"/>
                        <a:pt x="911" y="80"/>
                      </a:cubicBezTo>
                      <a:cubicBezTo>
                        <a:pt x="832" y="40"/>
                        <a:pt x="753" y="1"/>
                        <a:pt x="6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2"/>
                <p:cNvSpPr/>
                <p:nvPr/>
              </p:nvSpPr>
              <p:spPr>
                <a:xfrm>
                  <a:off x="4475743" y="294457"/>
                  <a:ext cx="144634" cy="49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" h="595" extrusionOk="0">
                      <a:moveTo>
                        <a:pt x="476" y="0"/>
                      </a:moveTo>
                      <a:cubicBezTo>
                        <a:pt x="318" y="0"/>
                        <a:pt x="159" y="0"/>
                        <a:pt x="41" y="40"/>
                      </a:cubicBezTo>
                      <a:cubicBezTo>
                        <a:pt x="41" y="79"/>
                        <a:pt x="1" y="119"/>
                        <a:pt x="1" y="159"/>
                      </a:cubicBezTo>
                      <a:cubicBezTo>
                        <a:pt x="80" y="198"/>
                        <a:pt x="159" y="277"/>
                        <a:pt x="239" y="317"/>
                      </a:cubicBezTo>
                      <a:cubicBezTo>
                        <a:pt x="635" y="396"/>
                        <a:pt x="1031" y="515"/>
                        <a:pt x="1467" y="594"/>
                      </a:cubicBezTo>
                      <a:cubicBezTo>
                        <a:pt x="1546" y="594"/>
                        <a:pt x="1665" y="515"/>
                        <a:pt x="1744" y="475"/>
                      </a:cubicBezTo>
                      <a:cubicBezTo>
                        <a:pt x="1665" y="396"/>
                        <a:pt x="1625" y="238"/>
                        <a:pt x="1506" y="238"/>
                      </a:cubicBezTo>
                      <a:cubicBezTo>
                        <a:pt x="1189" y="119"/>
                        <a:pt x="833" y="40"/>
                        <a:pt x="4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2"/>
                <p:cNvSpPr/>
                <p:nvPr/>
              </p:nvSpPr>
              <p:spPr>
                <a:xfrm>
                  <a:off x="4380536" y="567057"/>
                  <a:ext cx="134765" cy="34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5" h="413" extrusionOk="0">
                      <a:moveTo>
                        <a:pt x="1426" y="1"/>
                      </a:moveTo>
                      <a:cubicBezTo>
                        <a:pt x="1149" y="1"/>
                        <a:pt x="872" y="1"/>
                        <a:pt x="594" y="41"/>
                      </a:cubicBezTo>
                      <a:cubicBezTo>
                        <a:pt x="396" y="41"/>
                        <a:pt x="198" y="120"/>
                        <a:pt x="0" y="159"/>
                      </a:cubicBezTo>
                      <a:cubicBezTo>
                        <a:pt x="328" y="324"/>
                        <a:pt x="675" y="412"/>
                        <a:pt x="1028" y="412"/>
                      </a:cubicBezTo>
                      <a:cubicBezTo>
                        <a:pt x="1187" y="412"/>
                        <a:pt x="1346" y="394"/>
                        <a:pt x="1505" y="357"/>
                      </a:cubicBezTo>
                      <a:cubicBezTo>
                        <a:pt x="1545" y="318"/>
                        <a:pt x="1624" y="239"/>
                        <a:pt x="1585" y="199"/>
                      </a:cubicBezTo>
                      <a:cubicBezTo>
                        <a:pt x="1585" y="159"/>
                        <a:pt x="1505" y="1"/>
                        <a:pt x="14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1" name="Google Shape;1081;p42"/>
              <p:cNvSpPr/>
              <p:nvPr/>
            </p:nvSpPr>
            <p:spPr>
              <a:xfrm rot="-821489">
                <a:off x="694339" y="224382"/>
                <a:ext cx="37764" cy="71628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506" extrusionOk="0">
                    <a:moveTo>
                      <a:pt x="714" y="0"/>
                    </a:moveTo>
                    <a:cubicBezTo>
                      <a:pt x="635" y="119"/>
                      <a:pt x="516" y="198"/>
                      <a:pt x="437" y="278"/>
                    </a:cubicBezTo>
                    <a:cubicBezTo>
                      <a:pt x="278" y="595"/>
                      <a:pt x="159" y="872"/>
                      <a:pt x="40" y="1189"/>
                    </a:cubicBezTo>
                    <a:cubicBezTo>
                      <a:pt x="1" y="1268"/>
                      <a:pt x="80" y="1387"/>
                      <a:pt x="80" y="1506"/>
                    </a:cubicBezTo>
                    <a:cubicBezTo>
                      <a:pt x="199" y="1466"/>
                      <a:pt x="357" y="1426"/>
                      <a:pt x="397" y="1347"/>
                    </a:cubicBezTo>
                    <a:cubicBezTo>
                      <a:pt x="555" y="991"/>
                      <a:pt x="674" y="674"/>
                      <a:pt x="753" y="357"/>
                    </a:cubicBezTo>
                    <a:cubicBezTo>
                      <a:pt x="793" y="238"/>
                      <a:pt x="793" y="119"/>
                      <a:pt x="753" y="40"/>
                    </a:cubicBezTo>
                    <a:lnTo>
                      <a:pt x="7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Metode dan Teori</a:t>
            </a:r>
            <a:endParaRPr sz="3200" dirty="0"/>
          </a:p>
        </p:txBody>
      </p:sp>
      <p:sp>
        <p:nvSpPr>
          <p:cNvPr id="1087" name="Google Shape;1087;p43"/>
          <p:cNvSpPr txBox="1">
            <a:spLocks noGrp="1"/>
          </p:cNvSpPr>
          <p:nvPr>
            <p:ph type="subTitle" idx="2"/>
          </p:nvPr>
        </p:nvSpPr>
        <p:spPr>
          <a:xfrm>
            <a:off x="762000" y="1276350"/>
            <a:ext cx="73914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Metode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penelitian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ini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metode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kualitatif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pengambilan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datanya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cara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observasi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langsung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terhadap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preservasi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digital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khususnya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Information Resource Centre (IRC).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Literatur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yang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artikel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tersebut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dari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Encyclopedia of Information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Technology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yang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menjelaskan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istilah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preservasi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digital.</a:t>
            </a:r>
            <a:endParaRPr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4"/>
          <p:cNvSpPr txBox="1">
            <a:spLocks noGrp="1"/>
          </p:cNvSpPr>
          <p:nvPr>
            <p:ph type="title"/>
          </p:nvPr>
        </p:nvSpPr>
        <p:spPr>
          <a:xfrm>
            <a:off x="1752600" y="438150"/>
            <a:ext cx="5486400" cy="5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Hasil dan Analisis</a:t>
            </a:r>
            <a:endParaRPr sz="3600" dirty="0"/>
          </a:p>
        </p:txBody>
      </p:sp>
      <p:sp>
        <p:nvSpPr>
          <p:cNvPr id="1108" name="Google Shape;1108;p44"/>
          <p:cNvSpPr txBox="1">
            <a:spLocks noGrp="1"/>
          </p:cNvSpPr>
          <p:nvPr>
            <p:ph type="subTitle" idx="1"/>
          </p:nvPr>
        </p:nvSpPr>
        <p:spPr>
          <a:xfrm>
            <a:off x="609600" y="895350"/>
            <a:ext cx="8229600" cy="4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garis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besar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komponen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preservasi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digital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yaitu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pemeliharaan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jangka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lvl="0" indent="0" algn="l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panjang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citra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digital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serta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menyediakan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aksesibilitas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berkelanjutan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dari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isinya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lvl="0" indent="0" algn="l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Partikel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prinsip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dipraktikkan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pada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preservasi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digital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yakni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longevity, </a:t>
            </a:r>
          </a:p>
          <a:p>
            <a:pPr marL="0" lvl="0" indent="0" algn="l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selection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quality, integrity,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access.</a:t>
            </a:r>
          </a:p>
          <a:p>
            <a:pPr marL="0" lvl="0" indent="0" algn="l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lvl="0" indent="0" algn="l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Pantangan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utama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dapat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ditemukan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sebelum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pelestarian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digital 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sifat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lvl="0" indent="0" algn="l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material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digital,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ketergantungan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mesin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kerapuhan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media,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rentang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hidup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media digital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format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gaya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Hak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Salin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Hak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Kekayaan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Intelektual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(HAKI).</a:t>
            </a:r>
            <a:endParaRPr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5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7717500" cy="5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Hasil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Analisis</a:t>
            </a:r>
            <a:endParaRPr sz="3200" dirty="0"/>
          </a:p>
        </p:txBody>
      </p:sp>
      <p:sp>
        <p:nvSpPr>
          <p:cNvPr id="1152" name="Google Shape;1152;p45"/>
          <p:cNvSpPr txBox="1">
            <a:spLocks noGrp="1"/>
          </p:cNvSpPr>
          <p:nvPr>
            <p:ph type="subTitle" idx="1"/>
          </p:nvPr>
        </p:nvSpPr>
        <p:spPr>
          <a:xfrm>
            <a:off x="758983" y="1047750"/>
            <a:ext cx="7983065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Strategi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pelestarian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digital yang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dilakukan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yakni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menempatkan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material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di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tempat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yang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aman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memilih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bahan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harus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dilestarikan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mengontrol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materi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metadata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terstruktur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memfasilitasi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akses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mendukung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semua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proses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pelestarian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melindungi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integritas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identitas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data,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memilih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cara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memberikan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akses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/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Arial" pitchFamily="34" charset="0"/>
              <a:buChar char="•"/>
            </a:pP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Strategi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tambahan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yakni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refreshing, migration,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replication</a:t>
            </a:r>
            <a:endParaRPr sz="2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56" name="Google Shape;1156;p45"/>
          <p:cNvGrpSpPr/>
          <p:nvPr/>
        </p:nvGrpSpPr>
        <p:grpSpPr>
          <a:xfrm>
            <a:off x="76200" y="57150"/>
            <a:ext cx="877924" cy="914396"/>
            <a:chOff x="4022111" y="879761"/>
            <a:chExt cx="1373687" cy="1426738"/>
          </a:xfrm>
        </p:grpSpPr>
        <p:sp>
          <p:nvSpPr>
            <p:cNvPr id="1157" name="Google Shape;1157;p45"/>
            <p:cNvSpPr/>
            <p:nvPr/>
          </p:nvSpPr>
          <p:spPr>
            <a:xfrm>
              <a:off x="4154389" y="1027899"/>
              <a:ext cx="1198123" cy="1190500"/>
            </a:xfrm>
            <a:custGeom>
              <a:avLst/>
              <a:gdLst/>
              <a:ahLst/>
              <a:cxnLst/>
              <a:rect l="l" t="t" r="r" b="b"/>
              <a:pathLst>
                <a:path w="18658" h="18540" extrusionOk="0">
                  <a:moveTo>
                    <a:pt x="7719" y="3321"/>
                  </a:moveTo>
                  <a:cubicBezTo>
                    <a:pt x="7793" y="3321"/>
                    <a:pt x="7881" y="3380"/>
                    <a:pt x="8042" y="3487"/>
                  </a:cubicBezTo>
                  <a:lnTo>
                    <a:pt x="10379" y="5150"/>
                  </a:lnTo>
                  <a:cubicBezTo>
                    <a:pt x="10537" y="5269"/>
                    <a:pt x="10696" y="5388"/>
                    <a:pt x="10854" y="5507"/>
                  </a:cubicBezTo>
                  <a:cubicBezTo>
                    <a:pt x="10973" y="5586"/>
                    <a:pt x="10973" y="5784"/>
                    <a:pt x="10894" y="5903"/>
                  </a:cubicBezTo>
                  <a:cubicBezTo>
                    <a:pt x="10022" y="7210"/>
                    <a:pt x="9151" y="8518"/>
                    <a:pt x="8279" y="9825"/>
                  </a:cubicBezTo>
                  <a:cubicBezTo>
                    <a:pt x="7883" y="10379"/>
                    <a:pt x="7527" y="11013"/>
                    <a:pt x="7131" y="11607"/>
                  </a:cubicBezTo>
                  <a:cubicBezTo>
                    <a:pt x="7051" y="11687"/>
                    <a:pt x="6972" y="11726"/>
                    <a:pt x="6893" y="11766"/>
                  </a:cubicBezTo>
                  <a:cubicBezTo>
                    <a:pt x="6893" y="11726"/>
                    <a:pt x="6893" y="11726"/>
                    <a:pt x="6893" y="11687"/>
                  </a:cubicBezTo>
                  <a:cubicBezTo>
                    <a:pt x="6853" y="11607"/>
                    <a:pt x="6853" y="11528"/>
                    <a:pt x="6893" y="11449"/>
                  </a:cubicBezTo>
                  <a:cubicBezTo>
                    <a:pt x="7051" y="11092"/>
                    <a:pt x="7249" y="10736"/>
                    <a:pt x="7447" y="10419"/>
                  </a:cubicBezTo>
                  <a:cubicBezTo>
                    <a:pt x="8319" y="9033"/>
                    <a:pt x="9230" y="7686"/>
                    <a:pt x="10141" y="6339"/>
                  </a:cubicBezTo>
                  <a:cubicBezTo>
                    <a:pt x="10260" y="6180"/>
                    <a:pt x="10339" y="5982"/>
                    <a:pt x="10458" y="5784"/>
                  </a:cubicBezTo>
                  <a:lnTo>
                    <a:pt x="7844" y="3804"/>
                  </a:lnTo>
                  <a:cubicBezTo>
                    <a:pt x="6259" y="5586"/>
                    <a:pt x="4912" y="7567"/>
                    <a:pt x="3486" y="9468"/>
                  </a:cubicBezTo>
                  <a:lnTo>
                    <a:pt x="5744" y="10974"/>
                  </a:lnTo>
                  <a:cubicBezTo>
                    <a:pt x="5982" y="11132"/>
                    <a:pt x="6259" y="11251"/>
                    <a:pt x="6457" y="11409"/>
                  </a:cubicBezTo>
                  <a:cubicBezTo>
                    <a:pt x="6576" y="11528"/>
                    <a:pt x="6774" y="11607"/>
                    <a:pt x="6774" y="11726"/>
                  </a:cubicBezTo>
                  <a:cubicBezTo>
                    <a:pt x="6774" y="11766"/>
                    <a:pt x="6774" y="11845"/>
                    <a:pt x="6734" y="11885"/>
                  </a:cubicBezTo>
                  <a:cubicBezTo>
                    <a:pt x="6694" y="11953"/>
                    <a:pt x="6639" y="11979"/>
                    <a:pt x="6580" y="11979"/>
                  </a:cubicBezTo>
                  <a:cubicBezTo>
                    <a:pt x="6466" y="11979"/>
                    <a:pt x="6337" y="11883"/>
                    <a:pt x="6259" y="11805"/>
                  </a:cubicBezTo>
                  <a:cubicBezTo>
                    <a:pt x="5546" y="11370"/>
                    <a:pt x="4833" y="10894"/>
                    <a:pt x="4120" y="10419"/>
                  </a:cubicBezTo>
                  <a:cubicBezTo>
                    <a:pt x="3803" y="10181"/>
                    <a:pt x="3447" y="9983"/>
                    <a:pt x="3130" y="9746"/>
                  </a:cubicBezTo>
                  <a:cubicBezTo>
                    <a:pt x="3051" y="9666"/>
                    <a:pt x="3011" y="9587"/>
                    <a:pt x="2971" y="9508"/>
                  </a:cubicBezTo>
                  <a:cubicBezTo>
                    <a:pt x="2932" y="9508"/>
                    <a:pt x="3051" y="9429"/>
                    <a:pt x="3090" y="9389"/>
                  </a:cubicBezTo>
                  <a:cubicBezTo>
                    <a:pt x="3169" y="9349"/>
                    <a:pt x="3209" y="9310"/>
                    <a:pt x="3249" y="9270"/>
                  </a:cubicBezTo>
                  <a:cubicBezTo>
                    <a:pt x="4477" y="7290"/>
                    <a:pt x="5863" y="5388"/>
                    <a:pt x="7408" y="3606"/>
                  </a:cubicBezTo>
                  <a:cubicBezTo>
                    <a:pt x="7561" y="3409"/>
                    <a:pt x="7629" y="3321"/>
                    <a:pt x="7719" y="3321"/>
                  </a:cubicBezTo>
                  <a:close/>
                  <a:moveTo>
                    <a:pt x="6655" y="1"/>
                  </a:moveTo>
                  <a:cubicBezTo>
                    <a:pt x="6497" y="239"/>
                    <a:pt x="6299" y="437"/>
                    <a:pt x="6140" y="635"/>
                  </a:cubicBezTo>
                  <a:cubicBezTo>
                    <a:pt x="5031" y="2259"/>
                    <a:pt x="3962" y="3883"/>
                    <a:pt x="2813" y="5507"/>
                  </a:cubicBezTo>
                  <a:cubicBezTo>
                    <a:pt x="1862" y="6893"/>
                    <a:pt x="951" y="8240"/>
                    <a:pt x="0" y="9627"/>
                  </a:cubicBezTo>
                  <a:cubicBezTo>
                    <a:pt x="4160" y="12281"/>
                    <a:pt x="8161" y="15291"/>
                    <a:pt x="11924" y="18539"/>
                  </a:cubicBezTo>
                  <a:cubicBezTo>
                    <a:pt x="12478" y="17826"/>
                    <a:pt x="13112" y="17113"/>
                    <a:pt x="13627" y="16361"/>
                  </a:cubicBezTo>
                  <a:cubicBezTo>
                    <a:pt x="14697" y="14935"/>
                    <a:pt x="15687" y="13469"/>
                    <a:pt x="16677" y="12003"/>
                  </a:cubicBezTo>
                  <a:cubicBezTo>
                    <a:pt x="17390" y="11013"/>
                    <a:pt x="18024" y="9944"/>
                    <a:pt x="18658" y="9033"/>
                  </a:cubicBezTo>
                  <a:cubicBezTo>
                    <a:pt x="18024" y="8597"/>
                    <a:pt x="17390" y="8201"/>
                    <a:pt x="16836" y="7725"/>
                  </a:cubicBezTo>
                  <a:cubicBezTo>
                    <a:pt x="14697" y="5943"/>
                    <a:pt x="12557" y="4160"/>
                    <a:pt x="10260" y="2576"/>
                  </a:cubicBezTo>
                  <a:lnTo>
                    <a:pt x="8319" y="1189"/>
                  </a:lnTo>
                  <a:cubicBezTo>
                    <a:pt x="8002" y="991"/>
                    <a:pt x="7685" y="833"/>
                    <a:pt x="7408" y="595"/>
                  </a:cubicBezTo>
                  <a:cubicBezTo>
                    <a:pt x="7131" y="397"/>
                    <a:pt x="6933" y="199"/>
                    <a:pt x="6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4022111" y="879761"/>
              <a:ext cx="1373687" cy="1426738"/>
            </a:xfrm>
            <a:custGeom>
              <a:avLst/>
              <a:gdLst/>
              <a:ahLst/>
              <a:cxnLst/>
              <a:rect l="l" t="t" r="r" b="b"/>
              <a:pathLst>
                <a:path w="21392" h="22219" extrusionOk="0">
                  <a:moveTo>
                    <a:pt x="5705" y="763"/>
                  </a:moveTo>
                  <a:cubicBezTo>
                    <a:pt x="6457" y="1278"/>
                    <a:pt x="7250" y="1833"/>
                    <a:pt x="8002" y="2347"/>
                  </a:cubicBezTo>
                  <a:lnTo>
                    <a:pt x="2417" y="10587"/>
                  </a:lnTo>
                  <a:cubicBezTo>
                    <a:pt x="2457" y="10112"/>
                    <a:pt x="5150" y="1476"/>
                    <a:pt x="5705" y="763"/>
                  </a:cubicBezTo>
                  <a:close/>
                  <a:moveTo>
                    <a:pt x="2615" y="525"/>
                  </a:moveTo>
                  <a:lnTo>
                    <a:pt x="3090" y="961"/>
                  </a:lnTo>
                  <a:cubicBezTo>
                    <a:pt x="3566" y="1357"/>
                    <a:pt x="4001" y="1753"/>
                    <a:pt x="4437" y="2110"/>
                  </a:cubicBezTo>
                  <a:cubicBezTo>
                    <a:pt x="4556" y="2189"/>
                    <a:pt x="4596" y="2308"/>
                    <a:pt x="4556" y="2427"/>
                  </a:cubicBezTo>
                  <a:cubicBezTo>
                    <a:pt x="3724" y="5041"/>
                    <a:pt x="2892" y="7695"/>
                    <a:pt x="2060" y="10349"/>
                  </a:cubicBezTo>
                  <a:cubicBezTo>
                    <a:pt x="1981" y="10666"/>
                    <a:pt x="1902" y="10983"/>
                    <a:pt x="1823" y="11300"/>
                  </a:cubicBezTo>
                  <a:lnTo>
                    <a:pt x="1743" y="11260"/>
                  </a:lnTo>
                  <a:cubicBezTo>
                    <a:pt x="2060" y="7695"/>
                    <a:pt x="2338" y="4170"/>
                    <a:pt x="2615" y="525"/>
                  </a:cubicBezTo>
                  <a:close/>
                  <a:moveTo>
                    <a:pt x="2060" y="1872"/>
                  </a:moveTo>
                  <a:cubicBezTo>
                    <a:pt x="1981" y="3259"/>
                    <a:pt x="1862" y="4605"/>
                    <a:pt x="1783" y="5952"/>
                  </a:cubicBezTo>
                  <a:cubicBezTo>
                    <a:pt x="1664" y="7656"/>
                    <a:pt x="1506" y="9359"/>
                    <a:pt x="1427" y="11023"/>
                  </a:cubicBezTo>
                  <a:cubicBezTo>
                    <a:pt x="1427" y="11260"/>
                    <a:pt x="1427" y="11498"/>
                    <a:pt x="1466" y="11696"/>
                  </a:cubicBezTo>
                  <a:cubicBezTo>
                    <a:pt x="1354" y="11752"/>
                    <a:pt x="1242" y="11778"/>
                    <a:pt x="1133" y="11778"/>
                  </a:cubicBezTo>
                  <a:cubicBezTo>
                    <a:pt x="935" y="11778"/>
                    <a:pt x="748" y="11691"/>
                    <a:pt x="595" y="11538"/>
                  </a:cubicBezTo>
                  <a:cubicBezTo>
                    <a:pt x="516" y="11458"/>
                    <a:pt x="516" y="11379"/>
                    <a:pt x="516" y="11300"/>
                  </a:cubicBezTo>
                  <a:cubicBezTo>
                    <a:pt x="753" y="9240"/>
                    <a:pt x="991" y="7141"/>
                    <a:pt x="1268" y="5081"/>
                  </a:cubicBezTo>
                  <a:cubicBezTo>
                    <a:pt x="1387" y="4011"/>
                    <a:pt x="1545" y="2981"/>
                    <a:pt x="1704" y="1912"/>
                  </a:cubicBezTo>
                  <a:lnTo>
                    <a:pt x="2060" y="1872"/>
                  </a:lnTo>
                  <a:close/>
                  <a:moveTo>
                    <a:pt x="8715" y="2347"/>
                  </a:moveTo>
                  <a:cubicBezTo>
                    <a:pt x="8953" y="2546"/>
                    <a:pt x="9191" y="2744"/>
                    <a:pt x="9468" y="2942"/>
                  </a:cubicBezTo>
                  <a:cubicBezTo>
                    <a:pt x="9706" y="3100"/>
                    <a:pt x="10062" y="3338"/>
                    <a:pt x="10379" y="3536"/>
                  </a:cubicBezTo>
                  <a:lnTo>
                    <a:pt x="12320" y="4883"/>
                  </a:lnTo>
                  <a:cubicBezTo>
                    <a:pt x="14578" y="6467"/>
                    <a:pt x="16757" y="8250"/>
                    <a:pt x="18896" y="10072"/>
                  </a:cubicBezTo>
                  <a:cubicBezTo>
                    <a:pt x="19450" y="10508"/>
                    <a:pt x="20084" y="10904"/>
                    <a:pt x="20718" y="11340"/>
                  </a:cubicBezTo>
                  <a:cubicBezTo>
                    <a:pt x="20084" y="12290"/>
                    <a:pt x="19450" y="13281"/>
                    <a:pt x="18737" y="14310"/>
                  </a:cubicBezTo>
                  <a:cubicBezTo>
                    <a:pt x="17747" y="15776"/>
                    <a:pt x="16757" y="17242"/>
                    <a:pt x="15687" y="18707"/>
                  </a:cubicBezTo>
                  <a:cubicBezTo>
                    <a:pt x="15172" y="19460"/>
                    <a:pt x="14538" y="20133"/>
                    <a:pt x="13984" y="20846"/>
                  </a:cubicBezTo>
                  <a:cubicBezTo>
                    <a:pt x="10221" y="17598"/>
                    <a:pt x="6220" y="14627"/>
                    <a:pt x="2060" y="11934"/>
                  </a:cubicBezTo>
                  <a:cubicBezTo>
                    <a:pt x="3011" y="10547"/>
                    <a:pt x="3922" y="9200"/>
                    <a:pt x="4873" y="7814"/>
                  </a:cubicBezTo>
                  <a:cubicBezTo>
                    <a:pt x="5982" y="6229"/>
                    <a:pt x="7091" y="4566"/>
                    <a:pt x="8200" y="2981"/>
                  </a:cubicBezTo>
                  <a:cubicBezTo>
                    <a:pt x="8359" y="2744"/>
                    <a:pt x="8557" y="2546"/>
                    <a:pt x="8715" y="2347"/>
                  </a:cubicBezTo>
                  <a:close/>
                  <a:moveTo>
                    <a:pt x="2501" y="0"/>
                  </a:moveTo>
                  <a:cubicBezTo>
                    <a:pt x="2473" y="0"/>
                    <a:pt x="2445" y="3"/>
                    <a:pt x="2417" y="10"/>
                  </a:cubicBezTo>
                  <a:cubicBezTo>
                    <a:pt x="2298" y="50"/>
                    <a:pt x="2219" y="248"/>
                    <a:pt x="2219" y="367"/>
                  </a:cubicBezTo>
                  <a:cubicBezTo>
                    <a:pt x="2140" y="723"/>
                    <a:pt x="2100" y="1040"/>
                    <a:pt x="2060" y="1436"/>
                  </a:cubicBezTo>
                  <a:cubicBezTo>
                    <a:pt x="1961" y="1456"/>
                    <a:pt x="1872" y="1466"/>
                    <a:pt x="1788" y="1466"/>
                  </a:cubicBezTo>
                  <a:cubicBezTo>
                    <a:pt x="1704" y="1466"/>
                    <a:pt x="1625" y="1456"/>
                    <a:pt x="1545" y="1436"/>
                  </a:cubicBezTo>
                  <a:cubicBezTo>
                    <a:pt x="1465" y="1413"/>
                    <a:pt x="1401" y="1400"/>
                    <a:pt x="1350" y="1400"/>
                  </a:cubicBezTo>
                  <a:cubicBezTo>
                    <a:pt x="1225" y="1400"/>
                    <a:pt x="1177" y="1477"/>
                    <a:pt x="1149" y="1674"/>
                  </a:cubicBezTo>
                  <a:cubicBezTo>
                    <a:pt x="1110" y="2625"/>
                    <a:pt x="1030" y="3575"/>
                    <a:pt x="872" y="4487"/>
                  </a:cubicBezTo>
                  <a:cubicBezTo>
                    <a:pt x="634" y="5992"/>
                    <a:pt x="516" y="7457"/>
                    <a:pt x="357" y="8963"/>
                  </a:cubicBezTo>
                  <a:cubicBezTo>
                    <a:pt x="238" y="9795"/>
                    <a:pt x="199" y="10666"/>
                    <a:pt x="40" y="11538"/>
                  </a:cubicBezTo>
                  <a:cubicBezTo>
                    <a:pt x="1" y="11815"/>
                    <a:pt x="80" y="12092"/>
                    <a:pt x="278" y="12290"/>
                  </a:cubicBezTo>
                  <a:cubicBezTo>
                    <a:pt x="357" y="12369"/>
                    <a:pt x="436" y="12488"/>
                    <a:pt x="555" y="12567"/>
                  </a:cubicBezTo>
                  <a:cubicBezTo>
                    <a:pt x="1981" y="13716"/>
                    <a:pt x="3368" y="14905"/>
                    <a:pt x="4794" y="16014"/>
                  </a:cubicBezTo>
                  <a:cubicBezTo>
                    <a:pt x="6457" y="17361"/>
                    <a:pt x="8121" y="18668"/>
                    <a:pt x="9745" y="19935"/>
                  </a:cubicBezTo>
                  <a:cubicBezTo>
                    <a:pt x="10696" y="20648"/>
                    <a:pt x="11647" y="21322"/>
                    <a:pt x="12558" y="21995"/>
                  </a:cubicBezTo>
                  <a:cubicBezTo>
                    <a:pt x="12710" y="22148"/>
                    <a:pt x="12895" y="22219"/>
                    <a:pt x="13092" y="22219"/>
                  </a:cubicBezTo>
                  <a:cubicBezTo>
                    <a:pt x="13202" y="22219"/>
                    <a:pt x="13315" y="22196"/>
                    <a:pt x="13429" y="22154"/>
                  </a:cubicBezTo>
                  <a:cubicBezTo>
                    <a:pt x="13667" y="22035"/>
                    <a:pt x="13904" y="21876"/>
                    <a:pt x="14142" y="21718"/>
                  </a:cubicBezTo>
                  <a:cubicBezTo>
                    <a:pt x="14340" y="21560"/>
                    <a:pt x="14380" y="21282"/>
                    <a:pt x="14301" y="21084"/>
                  </a:cubicBezTo>
                  <a:cubicBezTo>
                    <a:pt x="14301" y="20965"/>
                    <a:pt x="14301" y="20886"/>
                    <a:pt x="14380" y="20807"/>
                  </a:cubicBezTo>
                  <a:cubicBezTo>
                    <a:pt x="14895" y="20292"/>
                    <a:pt x="15410" y="19777"/>
                    <a:pt x="15885" y="19183"/>
                  </a:cubicBezTo>
                  <a:cubicBezTo>
                    <a:pt x="16479" y="18430"/>
                    <a:pt x="17034" y="17598"/>
                    <a:pt x="17588" y="16766"/>
                  </a:cubicBezTo>
                  <a:cubicBezTo>
                    <a:pt x="18816" y="14944"/>
                    <a:pt x="20044" y="13122"/>
                    <a:pt x="21312" y="11260"/>
                  </a:cubicBezTo>
                  <a:cubicBezTo>
                    <a:pt x="21312" y="11260"/>
                    <a:pt x="21352" y="11221"/>
                    <a:pt x="21352" y="11181"/>
                  </a:cubicBezTo>
                  <a:cubicBezTo>
                    <a:pt x="21391" y="11062"/>
                    <a:pt x="21272" y="10904"/>
                    <a:pt x="21114" y="10904"/>
                  </a:cubicBezTo>
                  <a:lnTo>
                    <a:pt x="20955" y="10904"/>
                  </a:lnTo>
                  <a:cubicBezTo>
                    <a:pt x="20401" y="10547"/>
                    <a:pt x="19807" y="10191"/>
                    <a:pt x="19292" y="9755"/>
                  </a:cubicBezTo>
                  <a:cubicBezTo>
                    <a:pt x="17905" y="8646"/>
                    <a:pt x="16519" y="7537"/>
                    <a:pt x="15132" y="6388"/>
                  </a:cubicBezTo>
                  <a:cubicBezTo>
                    <a:pt x="14103" y="5596"/>
                    <a:pt x="13073" y="4803"/>
                    <a:pt x="12003" y="4051"/>
                  </a:cubicBezTo>
                  <a:cubicBezTo>
                    <a:pt x="10934" y="3298"/>
                    <a:pt x="9983" y="2664"/>
                    <a:pt x="8993" y="1991"/>
                  </a:cubicBezTo>
                  <a:cubicBezTo>
                    <a:pt x="8903" y="1902"/>
                    <a:pt x="8790" y="1861"/>
                    <a:pt x="8681" y="1861"/>
                  </a:cubicBezTo>
                  <a:cubicBezTo>
                    <a:pt x="8549" y="1861"/>
                    <a:pt x="8424" y="1922"/>
                    <a:pt x="8359" y="2031"/>
                  </a:cubicBezTo>
                  <a:cubicBezTo>
                    <a:pt x="8002" y="1793"/>
                    <a:pt x="7685" y="1595"/>
                    <a:pt x="7368" y="1397"/>
                  </a:cubicBezTo>
                  <a:cubicBezTo>
                    <a:pt x="6893" y="1080"/>
                    <a:pt x="6457" y="723"/>
                    <a:pt x="5942" y="446"/>
                  </a:cubicBezTo>
                  <a:cubicBezTo>
                    <a:pt x="5794" y="357"/>
                    <a:pt x="5679" y="312"/>
                    <a:pt x="5582" y="312"/>
                  </a:cubicBezTo>
                  <a:cubicBezTo>
                    <a:pt x="5422" y="312"/>
                    <a:pt x="5314" y="436"/>
                    <a:pt x="5190" y="684"/>
                  </a:cubicBezTo>
                  <a:cubicBezTo>
                    <a:pt x="5031" y="1119"/>
                    <a:pt x="4912" y="1397"/>
                    <a:pt x="4754" y="1753"/>
                  </a:cubicBezTo>
                  <a:lnTo>
                    <a:pt x="4596" y="1634"/>
                  </a:lnTo>
                  <a:cubicBezTo>
                    <a:pt x="4001" y="1159"/>
                    <a:pt x="3447" y="644"/>
                    <a:pt x="2853" y="169"/>
                  </a:cubicBezTo>
                  <a:cubicBezTo>
                    <a:pt x="2755" y="71"/>
                    <a:pt x="2630" y="0"/>
                    <a:pt x="2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4342597" y="1241148"/>
              <a:ext cx="521554" cy="556851"/>
            </a:xfrm>
            <a:custGeom>
              <a:avLst/>
              <a:gdLst/>
              <a:ahLst/>
              <a:cxnLst/>
              <a:rect l="l" t="t" r="r" b="b"/>
              <a:pathLst>
                <a:path w="8122" h="8672" extrusionOk="0">
                  <a:moveTo>
                    <a:pt x="4788" y="0"/>
                  </a:moveTo>
                  <a:cubicBezTo>
                    <a:pt x="4698" y="0"/>
                    <a:pt x="4630" y="88"/>
                    <a:pt x="4477" y="285"/>
                  </a:cubicBezTo>
                  <a:cubicBezTo>
                    <a:pt x="2972" y="2067"/>
                    <a:pt x="1585" y="3969"/>
                    <a:pt x="318" y="5949"/>
                  </a:cubicBezTo>
                  <a:cubicBezTo>
                    <a:pt x="278" y="5989"/>
                    <a:pt x="238" y="6028"/>
                    <a:pt x="199" y="6068"/>
                  </a:cubicBezTo>
                  <a:cubicBezTo>
                    <a:pt x="120" y="6108"/>
                    <a:pt x="1" y="6187"/>
                    <a:pt x="1" y="6226"/>
                  </a:cubicBezTo>
                  <a:cubicBezTo>
                    <a:pt x="40" y="6306"/>
                    <a:pt x="80" y="6385"/>
                    <a:pt x="159" y="6425"/>
                  </a:cubicBezTo>
                  <a:cubicBezTo>
                    <a:pt x="476" y="6662"/>
                    <a:pt x="833" y="6900"/>
                    <a:pt x="1149" y="7138"/>
                  </a:cubicBezTo>
                  <a:cubicBezTo>
                    <a:pt x="1862" y="7613"/>
                    <a:pt x="2575" y="8049"/>
                    <a:pt x="3289" y="8524"/>
                  </a:cubicBezTo>
                  <a:cubicBezTo>
                    <a:pt x="3370" y="8579"/>
                    <a:pt x="3490" y="8671"/>
                    <a:pt x="3609" y="8671"/>
                  </a:cubicBezTo>
                  <a:cubicBezTo>
                    <a:pt x="3662" y="8671"/>
                    <a:pt x="3715" y="8652"/>
                    <a:pt x="3764" y="8603"/>
                  </a:cubicBezTo>
                  <a:cubicBezTo>
                    <a:pt x="3784" y="8623"/>
                    <a:pt x="3803" y="8633"/>
                    <a:pt x="3823" y="8633"/>
                  </a:cubicBezTo>
                  <a:cubicBezTo>
                    <a:pt x="3843" y="8633"/>
                    <a:pt x="3863" y="8623"/>
                    <a:pt x="3883" y="8603"/>
                  </a:cubicBezTo>
                  <a:lnTo>
                    <a:pt x="3962" y="8603"/>
                  </a:lnTo>
                  <a:cubicBezTo>
                    <a:pt x="4041" y="8524"/>
                    <a:pt x="4120" y="8445"/>
                    <a:pt x="4200" y="8326"/>
                  </a:cubicBezTo>
                  <a:lnTo>
                    <a:pt x="4239" y="8286"/>
                  </a:lnTo>
                  <a:cubicBezTo>
                    <a:pt x="4635" y="7692"/>
                    <a:pt x="4992" y="7098"/>
                    <a:pt x="5388" y="6504"/>
                  </a:cubicBezTo>
                  <a:cubicBezTo>
                    <a:pt x="6259" y="5197"/>
                    <a:pt x="7131" y="3889"/>
                    <a:pt x="8002" y="2582"/>
                  </a:cubicBezTo>
                  <a:cubicBezTo>
                    <a:pt x="8121" y="2463"/>
                    <a:pt x="8082" y="2265"/>
                    <a:pt x="7923" y="2186"/>
                  </a:cubicBezTo>
                  <a:cubicBezTo>
                    <a:pt x="7765" y="2067"/>
                    <a:pt x="7606" y="1948"/>
                    <a:pt x="7487" y="1829"/>
                  </a:cubicBezTo>
                  <a:lnTo>
                    <a:pt x="5111" y="166"/>
                  </a:lnTo>
                  <a:cubicBezTo>
                    <a:pt x="4950" y="59"/>
                    <a:pt x="4862" y="0"/>
                    <a:pt x="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45"/>
          <p:cNvGrpSpPr/>
          <p:nvPr/>
        </p:nvGrpSpPr>
        <p:grpSpPr>
          <a:xfrm>
            <a:off x="8552640" y="4324350"/>
            <a:ext cx="591360" cy="753839"/>
            <a:chOff x="7470798" y="1116578"/>
            <a:chExt cx="1373660" cy="1751893"/>
          </a:xfrm>
        </p:grpSpPr>
        <p:sp>
          <p:nvSpPr>
            <p:cNvPr id="1165" name="Google Shape;1165;p45"/>
            <p:cNvSpPr/>
            <p:nvPr/>
          </p:nvSpPr>
          <p:spPr>
            <a:xfrm>
              <a:off x="7528032" y="1174144"/>
              <a:ext cx="1276748" cy="1357595"/>
            </a:xfrm>
            <a:custGeom>
              <a:avLst/>
              <a:gdLst/>
              <a:ahLst/>
              <a:cxnLst/>
              <a:rect l="l" t="t" r="r" b="b"/>
              <a:pathLst>
                <a:path w="11488" h="12216" extrusionOk="0">
                  <a:moveTo>
                    <a:pt x="8690" y="2253"/>
                  </a:moveTo>
                  <a:cubicBezTo>
                    <a:pt x="8739" y="2253"/>
                    <a:pt x="8788" y="2261"/>
                    <a:pt x="8834" y="2273"/>
                  </a:cubicBezTo>
                  <a:lnTo>
                    <a:pt x="8794" y="2273"/>
                  </a:lnTo>
                  <a:cubicBezTo>
                    <a:pt x="9468" y="2392"/>
                    <a:pt x="10220" y="3659"/>
                    <a:pt x="10022" y="4293"/>
                  </a:cubicBezTo>
                  <a:cubicBezTo>
                    <a:pt x="10022" y="4372"/>
                    <a:pt x="9983" y="4412"/>
                    <a:pt x="9943" y="4452"/>
                  </a:cubicBezTo>
                  <a:cubicBezTo>
                    <a:pt x="9428" y="3739"/>
                    <a:pt x="9270" y="2827"/>
                    <a:pt x="8398" y="2471"/>
                  </a:cubicBezTo>
                  <a:cubicBezTo>
                    <a:pt x="8454" y="2302"/>
                    <a:pt x="8571" y="2253"/>
                    <a:pt x="8690" y="2253"/>
                  </a:cubicBezTo>
                  <a:close/>
                  <a:moveTo>
                    <a:pt x="1783" y="2511"/>
                  </a:moveTo>
                  <a:cubicBezTo>
                    <a:pt x="1823" y="2511"/>
                    <a:pt x="1902" y="2550"/>
                    <a:pt x="1981" y="2629"/>
                  </a:cubicBezTo>
                  <a:cubicBezTo>
                    <a:pt x="1981" y="2669"/>
                    <a:pt x="1981" y="2709"/>
                    <a:pt x="1981" y="2748"/>
                  </a:cubicBezTo>
                  <a:cubicBezTo>
                    <a:pt x="1585" y="3105"/>
                    <a:pt x="1545" y="3580"/>
                    <a:pt x="1347" y="3976"/>
                  </a:cubicBezTo>
                  <a:lnTo>
                    <a:pt x="1110" y="4491"/>
                  </a:lnTo>
                  <a:lnTo>
                    <a:pt x="991" y="4491"/>
                  </a:lnTo>
                  <a:cubicBezTo>
                    <a:pt x="951" y="4174"/>
                    <a:pt x="951" y="3818"/>
                    <a:pt x="1070" y="3501"/>
                  </a:cubicBezTo>
                  <a:lnTo>
                    <a:pt x="1070" y="3540"/>
                  </a:lnTo>
                  <a:cubicBezTo>
                    <a:pt x="1149" y="3263"/>
                    <a:pt x="1268" y="2986"/>
                    <a:pt x="1426" y="2788"/>
                  </a:cubicBezTo>
                  <a:cubicBezTo>
                    <a:pt x="1506" y="2669"/>
                    <a:pt x="1664" y="2550"/>
                    <a:pt x="1783" y="2511"/>
                  </a:cubicBezTo>
                  <a:close/>
                  <a:moveTo>
                    <a:pt x="2456" y="3897"/>
                  </a:moveTo>
                  <a:cubicBezTo>
                    <a:pt x="2496" y="4016"/>
                    <a:pt x="2496" y="4135"/>
                    <a:pt x="2536" y="4214"/>
                  </a:cubicBezTo>
                  <a:cubicBezTo>
                    <a:pt x="2496" y="4333"/>
                    <a:pt x="2496" y="4452"/>
                    <a:pt x="2456" y="4531"/>
                  </a:cubicBezTo>
                  <a:lnTo>
                    <a:pt x="2219" y="5600"/>
                  </a:lnTo>
                  <a:cubicBezTo>
                    <a:pt x="1981" y="5481"/>
                    <a:pt x="1862" y="5244"/>
                    <a:pt x="1902" y="5006"/>
                  </a:cubicBezTo>
                  <a:cubicBezTo>
                    <a:pt x="1941" y="4689"/>
                    <a:pt x="2060" y="4372"/>
                    <a:pt x="2179" y="4055"/>
                  </a:cubicBezTo>
                  <a:cubicBezTo>
                    <a:pt x="2179" y="3976"/>
                    <a:pt x="2337" y="3976"/>
                    <a:pt x="2417" y="3897"/>
                  </a:cubicBezTo>
                  <a:close/>
                  <a:moveTo>
                    <a:pt x="8398" y="4055"/>
                  </a:moveTo>
                  <a:cubicBezTo>
                    <a:pt x="8477" y="4095"/>
                    <a:pt x="8596" y="4095"/>
                    <a:pt x="8675" y="4174"/>
                  </a:cubicBezTo>
                  <a:cubicBezTo>
                    <a:pt x="8953" y="4531"/>
                    <a:pt x="9032" y="5006"/>
                    <a:pt x="8953" y="5442"/>
                  </a:cubicBezTo>
                  <a:cubicBezTo>
                    <a:pt x="8913" y="5759"/>
                    <a:pt x="8755" y="6036"/>
                    <a:pt x="8517" y="6234"/>
                  </a:cubicBezTo>
                  <a:lnTo>
                    <a:pt x="8438" y="6234"/>
                  </a:lnTo>
                  <a:lnTo>
                    <a:pt x="8438" y="5759"/>
                  </a:lnTo>
                  <a:cubicBezTo>
                    <a:pt x="8477" y="5323"/>
                    <a:pt x="8438" y="4887"/>
                    <a:pt x="8319" y="4491"/>
                  </a:cubicBezTo>
                  <a:cubicBezTo>
                    <a:pt x="8319" y="4452"/>
                    <a:pt x="8279" y="4372"/>
                    <a:pt x="8279" y="4333"/>
                  </a:cubicBezTo>
                  <a:cubicBezTo>
                    <a:pt x="8359" y="4214"/>
                    <a:pt x="8359" y="4135"/>
                    <a:pt x="8398" y="4055"/>
                  </a:cubicBezTo>
                  <a:close/>
                  <a:moveTo>
                    <a:pt x="1110" y="5006"/>
                  </a:moveTo>
                  <a:cubicBezTo>
                    <a:pt x="1149" y="5085"/>
                    <a:pt x="1228" y="5204"/>
                    <a:pt x="1228" y="5283"/>
                  </a:cubicBezTo>
                  <a:cubicBezTo>
                    <a:pt x="1149" y="5719"/>
                    <a:pt x="1228" y="6195"/>
                    <a:pt x="1347" y="6630"/>
                  </a:cubicBezTo>
                  <a:cubicBezTo>
                    <a:pt x="1347" y="6709"/>
                    <a:pt x="1347" y="6749"/>
                    <a:pt x="1387" y="6828"/>
                  </a:cubicBezTo>
                  <a:lnTo>
                    <a:pt x="1308" y="6908"/>
                  </a:lnTo>
                  <a:cubicBezTo>
                    <a:pt x="1228" y="6828"/>
                    <a:pt x="1070" y="6789"/>
                    <a:pt x="1030" y="6670"/>
                  </a:cubicBezTo>
                  <a:cubicBezTo>
                    <a:pt x="713" y="6234"/>
                    <a:pt x="674" y="5680"/>
                    <a:pt x="832" y="5204"/>
                  </a:cubicBezTo>
                  <a:lnTo>
                    <a:pt x="872" y="5204"/>
                  </a:lnTo>
                  <a:cubicBezTo>
                    <a:pt x="911" y="5125"/>
                    <a:pt x="1030" y="5085"/>
                    <a:pt x="1110" y="5006"/>
                  </a:cubicBezTo>
                  <a:close/>
                  <a:moveTo>
                    <a:pt x="9666" y="5135"/>
                  </a:moveTo>
                  <a:cubicBezTo>
                    <a:pt x="9705" y="5135"/>
                    <a:pt x="9745" y="5145"/>
                    <a:pt x="9785" y="5165"/>
                  </a:cubicBezTo>
                  <a:cubicBezTo>
                    <a:pt x="9903" y="5244"/>
                    <a:pt x="10022" y="5363"/>
                    <a:pt x="10101" y="5521"/>
                  </a:cubicBezTo>
                  <a:cubicBezTo>
                    <a:pt x="10260" y="5838"/>
                    <a:pt x="10300" y="6195"/>
                    <a:pt x="10260" y="6551"/>
                  </a:cubicBezTo>
                  <a:cubicBezTo>
                    <a:pt x="10220" y="6630"/>
                    <a:pt x="10220" y="6670"/>
                    <a:pt x="10181" y="6749"/>
                  </a:cubicBezTo>
                  <a:cubicBezTo>
                    <a:pt x="10101" y="6789"/>
                    <a:pt x="10022" y="6868"/>
                    <a:pt x="9943" y="6947"/>
                  </a:cubicBezTo>
                  <a:cubicBezTo>
                    <a:pt x="9864" y="6828"/>
                    <a:pt x="9824" y="6749"/>
                    <a:pt x="9824" y="6670"/>
                  </a:cubicBezTo>
                  <a:cubicBezTo>
                    <a:pt x="9824" y="6234"/>
                    <a:pt x="9745" y="5798"/>
                    <a:pt x="9547" y="5402"/>
                  </a:cubicBezTo>
                  <a:cubicBezTo>
                    <a:pt x="9507" y="5323"/>
                    <a:pt x="9507" y="5244"/>
                    <a:pt x="9547" y="5165"/>
                  </a:cubicBezTo>
                  <a:cubicBezTo>
                    <a:pt x="9587" y="5145"/>
                    <a:pt x="9626" y="5135"/>
                    <a:pt x="9666" y="5135"/>
                  </a:cubicBezTo>
                  <a:close/>
                  <a:moveTo>
                    <a:pt x="6000" y="0"/>
                  </a:moveTo>
                  <a:cubicBezTo>
                    <a:pt x="4214" y="0"/>
                    <a:pt x="2472" y="783"/>
                    <a:pt x="1268" y="2194"/>
                  </a:cubicBezTo>
                  <a:cubicBezTo>
                    <a:pt x="476" y="2986"/>
                    <a:pt x="40" y="4055"/>
                    <a:pt x="0" y="5204"/>
                  </a:cubicBezTo>
                  <a:cubicBezTo>
                    <a:pt x="0" y="6155"/>
                    <a:pt x="278" y="7066"/>
                    <a:pt x="753" y="7858"/>
                  </a:cubicBezTo>
                  <a:cubicBezTo>
                    <a:pt x="1110" y="8611"/>
                    <a:pt x="1743" y="9205"/>
                    <a:pt x="2536" y="9562"/>
                  </a:cubicBezTo>
                  <a:cubicBezTo>
                    <a:pt x="2654" y="9601"/>
                    <a:pt x="2734" y="9641"/>
                    <a:pt x="2813" y="9720"/>
                  </a:cubicBezTo>
                  <a:cubicBezTo>
                    <a:pt x="2971" y="9799"/>
                    <a:pt x="3051" y="9997"/>
                    <a:pt x="2932" y="10156"/>
                  </a:cubicBezTo>
                  <a:cubicBezTo>
                    <a:pt x="2813" y="10631"/>
                    <a:pt x="2694" y="11106"/>
                    <a:pt x="2575" y="11582"/>
                  </a:cubicBezTo>
                  <a:lnTo>
                    <a:pt x="3962" y="11780"/>
                  </a:lnTo>
                  <a:cubicBezTo>
                    <a:pt x="3962" y="11582"/>
                    <a:pt x="3882" y="11423"/>
                    <a:pt x="3882" y="11265"/>
                  </a:cubicBezTo>
                  <a:cubicBezTo>
                    <a:pt x="3803" y="10393"/>
                    <a:pt x="3764" y="9522"/>
                    <a:pt x="3684" y="8650"/>
                  </a:cubicBezTo>
                  <a:cubicBezTo>
                    <a:pt x="3724" y="8492"/>
                    <a:pt x="3605" y="8334"/>
                    <a:pt x="3447" y="8294"/>
                  </a:cubicBezTo>
                  <a:cubicBezTo>
                    <a:pt x="2971" y="8056"/>
                    <a:pt x="2654" y="7581"/>
                    <a:pt x="2575" y="7066"/>
                  </a:cubicBezTo>
                  <a:cubicBezTo>
                    <a:pt x="2575" y="6987"/>
                    <a:pt x="2654" y="6908"/>
                    <a:pt x="2694" y="6828"/>
                  </a:cubicBezTo>
                  <a:cubicBezTo>
                    <a:pt x="2734" y="6868"/>
                    <a:pt x="2813" y="6947"/>
                    <a:pt x="2852" y="7026"/>
                  </a:cubicBezTo>
                  <a:cubicBezTo>
                    <a:pt x="3051" y="7264"/>
                    <a:pt x="3169" y="7502"/>
                    <a:pt x="3367" y="7779"/>
                  </a:cubicBezTo>
                  <a:cubicBezTo>
                    <a:pt x="3447" y="7858"/>
                    <a:pt x="3565" y="7898"/>
                    <a:pt x="3684" y="7977"/>
                  </a:cubicBezTo>
                  <a:lnTo>
                    <a:pt x="3684" y="7541"/>
                  </a:lnTo>
                  <a:cubicBezTo>
                    <a:pt x="3764" y="7106"/>
                    <a:pt x="3803" y="6630"/>
                    <a:pt x="3882" y="6234"/>
                  </a:cubicBezTo>
                  <a:cubicBezTo>
                    <a:pt x="3882" y="6155"/>
                    <a:pt x="3962" y="6076"/>
                    <a:pt x="4041" y="6036"/>
                  </a:cubicBezTo>
                  <a:cubicBezTo>
                    <a:pt x="4080" y="6115"/>
                    <a:pt x="4160" y="6155"/>
                    <a:pt x="4160" y="6234"/>
                  </a:cubicBezTo>
                  <a:cubicBezTo>
                    <a:pt x="4160" y="6551"/>
                    <a:pt x="4160" y="6908"/>
                    <a:pt x="4160" y="7224"/>
                  </a:cubicBezTo>
                  <a:cubicBezTo>
                    <a:pt x="4199" y="7541"/>
                    <a:pt x="4160" y="7739"/>
                    <a:pt x="4160" y="8096"/>
                  </a:cubicBezTo>
                  <a:cubicBezTo>
                    <a:pt x="4437" y="7937"/>
                    <a:pt x="4635" y="7819"/>
                    <a:pt x="4873" y="7700"/>
                  </a:cubicBezTo>
                  <a:cubicBezTo>
                    <a:pt x="4912" y="7660"/>
                    <a:pt x="4952" y="7581"/>
                    <a:pt x="4912" y="7502"/>
                  </a:cubicBezTo>
                  <a:cubicBezTo>
                    <a:pt x="4833" y="6908"/>
                    <a:pt x="4873" y="6313"/>
                    <a:pt x="5031" y="5719"/>
                  </a:cubicBezTo>
                  <a:cubicBezTo>
                    <a:pt x="5071" y="5521"/>
                    <a:pt x="5150" y="5323"/>
                    <a:pt x="5308" y="5125"/>
                  </a:cubicBezTo>
                  <a:cubicBezTo>
                    <a:pt x="5388" y="5006"/>
                    <a:pt x="5546" y="4927"/>
                    <a:pt x="5744" y="4887"/>
                  </a:cubicBezTo>
                  <a:cubicBezTo>
                    <a:pt x="5863" y="4887"/>
                    <a:pt x="5982" y="5125"/>
                    <a:pt x="6061" y="5283"/>
                  </a:cubicBezTo>
                  <a:cubicBezTo>
                    <a:pt x="6101" y="5402"/>
                    <a:pt x="6140" y="5521"/>
                    <a:pt x="6140" y="5640"/>
                  </a:cubicBezTo>
                  <a:cubicBezTo>
                    <a:pt x="6259" y="6393"/>
                    <a:pt x="5982" y="7145"/>
                    <a:pt x="5467" y="7700"/>
                  </a:cubicBezTo>
                  <a:cubicBezTo>
                    <a:pt x="5625" y="8056"/>
                    <a:pt x="5942" y="8294"/>
                    <a:pt x="6299" y="8373"/>
                  </a:cubicBezTo>
                  <a:cubicBezTo>
                    <a:pt x="6378" y="8215"/>
                    <a:pt x="6457" y="8056"/>
                    <a:pt x="6497" y="7937"/>
                  </a:cubicBezTo>
                  <a:cubicBezTo>
                    <a:pt x="6616" y="7621"/>
                    <a:pt x="6734" y="7304"/>
                    <a:pt x="6893" y="6987"/>
                  </a:cubicBezTo>
                  <a:cubicBezTo>
                    <a:pt x="6933" y="6908"/>
                    <a:pt x="7051" y="6828"/>
                    <a:pt x="7170" y="6749"/>
                  </a:cubicBezTo>
                  <a:cubicBezTo>
                    <a:pt x="7210" y="6868"/>
                    <a:pt x="7249" y="6987"/>
                    <a:pt x="7249" y="7106"/>
                  </a:cubicBezTo>
                  <a:cubicBezTo>
                    <a:pt x="7249" y="7343"/>
                    <a:pt x="7170" y="7541"/>
                    <a:pt x="7091" y="7739"/>
                  </a:cubicBezTo>
                  <a:cubicBezTo>
                    <a:pt x="7012" y="7937"/>
                    <a:pt x="6933" y="8175"/>
                    <a:pt x="6853" y="8373"/>
                  </a:cubicBezTo>
                  <a:lnTo>
                    <a:pt x="6893" y="8452"/>
                  </a:lnTo>
                  <a:cubicBezTo>
                    <a:pt x="7368" y="8215"/>
                    <a:pt x="7804" y="8017"/>
                    <a:pt x="8279" y="7779"/>
                  </a:cubicBezTo>
                  <a:lnTo>
                    <a:pt x="8279" y="7779"/>
                  </a:lnTo>
                  <a:cubicBezTo>
                    <a:pt x="8359" y="7977"/>
                    <a:pt x="8319" y="8175"/>
                    <a:pt x="8121" y="8294"/>
                  </a:cubicBezTo>
                  <a:cubicBezTo>
                    <a:pt x="7764" y="8611"/>
                    <a:pt x="7329" y="8769"/>
                    <a:pt x="6853" y="8809"/>
                  </a:cubicBezTo>
                  <a:cubicBezTo>
                    <a:pt x="6695" y="8849"/>
                    <a:pt x="6576" y="8928"/>
                    <a:pt x="6536" y="9086"/>
                  </a:cubicBezTo>
                  <a:cubicBezTo>
                    <a:pt x="6378" y="9482"/>
                    <a:pt x="6180" y="9878"/>
                    <a:pt x="6021" y="10314"/>
                  </a:cubicBezTo>
                  <a:cubicBezTo>
                    <a:pt x="5863" y="10710"/>
                    <a:pt x="5665" y="11265"/>
                    <a:pt x="5427" y="11740"/>
                  </a:cubicBezTo>
                  <a:cubicBezTo>
                    <a:pt x="5388" y="11819"/>
                    <a:pt x="5229" y="11859"/>
                    <a:pt x="5110" y="11938"/>
                  </a:cubicBezTo>
                  <a:cubicBezTo>
                    <a:pt x="5071" y="11819"/>
                    <a:pt x="5031" y="11701"/>
                    <a:pt x="5031" y="11582"/>
                  </a:cubicBezTo>
                  <a:cubicBezTo>
                    <a:pt x="5150" y="11225"/>
                    <a:pt x="5308" y="10869"/>
                    <a:pt x="5427" y="10552"/>
                  </a:cubicBezTo>
                  <a:lnTo>
                    <a:pt x="6101" y="8809"/>
                  </a:lnTo>
                  <a:lnTo>
                    <a:pt x="5110" y="8056"/>
                  </a:lnTo>
                  <a:lnTo>
                    <a:pt x="4120" y="8492"/>
                  </a:lnTo>
                  <a:cubicBezTo>
                    <a:pt x="4199" y="9601"/>
                    <a:pt x="4239" y="10710"/>
                    <a:pt x="4318" y="11819"/>
                  </a:cubicBezTo>
                  <a:lnTo>
                    <a:pt x="5031" y="11978"/>
                  </a:lnTo>
                  <a:lnTo>
                    <a:pt x="6219" y="12216"/>
                  </a:lnTo>
                  <a:cubicBezTo>
                    <a:pt x="6299" y="11740"/>
                    <a:pt x="6418" y="11344"/>
                    <a:pt x="6497" y="10908"/>
                  </a:cubicBezTo>
                  <a:cubicBezTo>
                    <a:pt x="6536" y="10671"/>
                    <a:pt x="6774" y="10473"/>
                    <a:pt x="7012" y="10473"/>
                  </a:cubicBezTo>
                  <a:cubicBezTo>
                    <a:pt x="7062" y="10478"/>
                    <a:pt x="7113" y="10480"/>
                    <a:pt x="7164" y="10480"/>
                  </a:cubicBezTo>
                  <a:cubicBezTo>
                    <a:pt x="7517" y="10480"/>
                    <a:pt x="7884" y="10363"/>
                    <a:pt x="8160" y="10156"/>
                  </a:cubicBezTo>
                  <a:cubicBezTo>
                    <a:pt x="8359" y="10037"/>
                    <a:pt x="8557" y="9997"/>
                    <a:pt x="8755" y="9878"/>
                  </a:cubicBezTo>
                  <a:cubicBezTo>
                    <a:pt x="9507" y="9522"/>
                    <a:pt x="10141" y="8888"/>
                    <a:pt x="10498" y="8136"/>
                  </a:cubicBezTo>
                  <a:cubicBezTo>
                    <a:pt x="11488" y="6155"/>
                    <a:pt x="11250" y="3818"/>
                    <a:pt x="9943" y="2035"/>
                  </a:cubicBezTo>
                  <a:cubicBezTo>
                    <a:pt x="9270" y="926"/>
                    <a:pt x="8121" y="213"/>
                    <a:pt x="6814" y="55"/>
                  </a:cubicBezTo>
                  <a:cubicBezTo>
                    <a:pt x="6543" y="18"/>
                    <a:pt x="6271" y="0"/>
                    <a:pt x="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7470798" y="1116578"/>
              <a:ext cx="1373660" cy="1751893"/>
            </a:xfrm>
            <a:custGeom>
              <a:avLst/>
              <a:gdLst/>
              <a:ahLst/>
              <a:cxnLst/>
              <a:rect l="l" t="t" r="r" b="b"/>
              <a:pathLst>
                <a:path w="12360" h="15764" extrusionOk="0">
                  <a:moveTo>
                    <a:pt x="6140" y="5801"/>
                  </a:moveTo>
                  <a:lnTo>
                    <a:pt x="6140" y="5801"/>
                  </a:lnTo>
                  <a:cubicBezTo>
                    <a:pt x="6378" y="6475"/>
                    <a:pt x="6220" y="7188"/>
                    <a:pt x="5823" y="7742"/>
                  </a:cubicBezTo>
                  <a:cubicBezTo>
                    <a:pt x="5744" y="7069"/>
                    <a:pt x="5863" y="6396"/>
                    <a:pt x="6140" y="5801"/>
                  </a:cubicBezTo>
                  <a:close/>
                  <a:moveTo>
                    <a:pt x="6542" y="520"/>
                  </a:moveTo>
                  <a:cubicBezTo>
                    <a:pt x="6803" y="520"/>
                    <a:pt x="7066" y="537"/>
                    <a:pt x="7329" y="573"/>
                  </a:cubicBezTo>
                  <a:cubicBezTo>
                    <a:pt x="8636" y="731"/>
                    <a:pt x="9785" y="1444"/>
                    <a:pt x="10458" y="2553"/>
                  </a:cubicBezTo>
                  <a:cubicBezTo>
                    <a:pt x="11805" y="4296"/>
                    <a:pt x="12043" y="6673"/>
                    <a:pt x="11092" y="8654"/>
                  </a:cubicBezTo>
                  <a:cubicBezTo>
                    <a:pt x="10696" y="9446"/>
                    <a:pt x="10102" y="10040"/>
                    <a:pt x="9349" y="10436"/>
                  </a:cubicBezTo>
                  <a:cubicBezTo>
                    <a:pt x="9151" y="10515"/>
                    <a:pt x="8953" y="10595"/>
                    <a:pt x="8755" y="10713"/>
                  </a:cubicBezTo>
                  <a:cubicBezTo>
                    <a:pt x="8398" y="10911"/>
                    <a:pt x="8002" y="11030"/>
                    <a:pt x="7566" y="11030"/>
                  </a:cubicBezTo>
                  <a:cubicBezTo>
                    <a:pt x="7546" y="11027"/>
                    <a:pt x="7526" y="11025"/>
                    <a:pt x="7506" y="11025"/>
                  </a:cubicBezTo>
                  <a:cubicBezTo>
                    <a:pt x="7296" y="11025"/>
                    <a:pt x="7127" y="11209"/>
                    <a:pt x="7091" y="11426"/>
                  </a:cubicBezTo>
                  <a:cubicBezTo>
                    <a:pt x="6972" y="11862"/>
                    <a:pt x="6893" y="12298"/>
                    <a:pt x="6814" y="12734"/>
                  </a:cubicBezTo>
                  <a:lnTo>
                    <a:pt x="5625" y="12496"/>
                  </a:lnTo>
                  <a:lnTo>
                    <a:pt x="4873" y="12377"/>
                  </a:lnTo>
                  <a:cubicBezTo>
                    <a:pt x="4833" y="11228"/>
                    <a:pt x="4754" y="10119"/>
                    <a:pt x="4714" y="9010"/>
                  </a:cubicBezTo>
                  <a:lnTo>
                    <a:pt x="5705" y="8574"/>
                  </a:lnTo>
                  <a:lnTo>
                    <a:pt x="6695" y="9367"/>
                  </a:lnTo>
                  <a:lnTo>
                    <a:pt x="6021" y="11070"/>
                  </a:lnTo>
                  <a:cubicBezTo>
                    <a:pt x="5863" y="11426"/>
                    <a:pt x="5744" y="11743"/>
                    <a:pt x="5625" y="12100"/>
                  </a:cubicBezTo>
                  <a:cubicBezTo>
                    <a:pt x="5625" y="12219"/>
                    <a:pt x="5625" y="12337"/>
                    <a:pt x="5665" y="12456"/>
                  </a:cubicBezTo>
                  <a:cubicBezTo>
                    <a:pt x="5784" y="12417"/>
                    <a:pt x="5942" y="12337"/>
                    <a:pt x="6021" y="12258"/>
                  </a:cubicBezTo>
                  <a:cubicBezTo>
                    <a:pt x="6220" y="11783"/>
                    <a:pt x="6418" y="11308"/>
                    <a:pt x="6616" y="10832"/>
                  </a:cubicBezTo>
                  <a:cubicBezTo>
                    <a:pt x="6814" y="10357"/>
                    <a:pt x="6933" y="10000"/>
                    <a:pt x="7091" y="9604"/>
                  </a:cubicBezTo>
                  <a:cubicBezTo>
                    <a:pt x="7131" y="9446"/>
                    <a:pt x="7289" y="9367"/>
                    <a:pt x="7448" y="9367"/>
                  </a:cubicBezTo>
                  <a:cubicBezTo>
                    <a:pt x="7883" y="9327"/>
                    <a:pt x="8359" y="9129"/>
                    <a:pt x="8715" y="8812"/>
                  </a:cubicBezTo>
                  <a:cubicBezTo>
                    <a:pt x="8874" y="8733"/>
                    <a:pt x="8953" y="8495"/>
                    <a:pt x="8874" y="8337"/>
                  </a:cubicBezTo>
                  <a:lnTo>
                    <a:pt x="8874" y="8337"/>
                  </a:lnTo>
                  <a:cubicBezTo>
                    <a:pt x="8398" y="8535"/>
                    <a:pt x="7923" y="8772"/>
                    <a:pt x="7487" y="8970"/>
                  </a:cubicBezTo>
                  <a:lnTo>
                    <a:pt x="7408" y="8891"/>
                  </a:lnTo>
                  <a:cubicBezTo>
                    <a:pt x="7527" y="8693"/>
                    <a:pt x="7606" y="8455"/>
                    <a:pt x="7685" y="8257"/>
                  </a:cubicBezTo>
                  <a:cubicBezTo>
                    <a:pt x="7764" y="8059"/>
                    <a:pt x="7804" y="7861"/>
                    <a:pt x="7844" y="7624"/>
                  </a:cubicBezTo>
                  <a:cubicBezTo>
                    <a:pt x="7844" y="7505"/>
                    <a:pt x="7804" y="7386"/>
                    <a:pt x="7725" y="7267"/>
                  </a:cubicBezTo>
                  <a:cubicBezTo>
                    <a:pt x="7646" y="7346"/>
                    <a:pt x="7527" y="7426"/>
                    <a:pt x="7487" y="7544"/>
                  </a:cubicBezTo>
                  <a:cubicBezTo>
                    <a:pt x="7329" y="7822"/>
                    <a:pt x="7210" y="8139"/>
                    <a:pt x="7051" y="8455"/>
                  </a:cubicBezTo>
                  <a:cubicBezTo>
                    <a:pt x="7012" y="8614"/>
                    <a:pt x="6972" y="8733"/>
                    <a:pt x="6893" y="8891"/>
                  </a:cubicBezTo>
                  <a:cubicBezTo>
                    <a:pt x="6536" y="8812"/>
                    <a:pt x="6220" y="8574"/>
                    <a:pt x="6021" y="8257"/>
                  </a:cubicBezTo>
                  <a:cubicBezTo>
                    <a:pt x="6576" y="7703"/>
                    <a:pt x="6814" y="6911"/>
                    <a:pt x="6695" y="6158"/>
                  </a:cubicBezTo>
                  <a:cubicBezTo>
                    <a:pt x="6695" y="6039"/>
                    <a:pt x="6695" y="5920"/>
                    <a:pt x="6655" y="5801"/>
                  </a:cubicBezTo>
                  <a:cubicBezTo>
                    <a:pt x="6576" y="5643"/>
                    <a:pt x="6457" y="5445"/>
                    <a:pt x="6338" y="5445"/>
                  </a:cubicBezTo>
                  <a:cubicBezTo>
                    <a:pt x="6140" y="5445"/>
                    <a:pt x="5982" y="5524"/>
                    <a:pt x="5863" y="5683"/>
                  </a:cubicBezTo>
                  <a:cubicBezTo>
                    <a:pt x="5744" y="5841"/>
                    <a:pt x="5665" y="6039"/>
                    <a:pt x="5625" y="6277"/>
                  </a:cubicBezTo>
                  <a:cubicBezTo>
                    <a:pt x="5467" y="6831"/>
                    <a:pt x="5427" y="7426"/>
                    <a:pt x="5507" y="8020"/>
                  </a:cubicBezTo>
                  <a:cubicBezTo>
                    <a:pt x="5507" y="8099"/>
                    <a:pt x="5507" y="8178"/>
                    <a:pt x="5427" y="8218"/>
                  </a:cubicBezTo>
                  <a:cubicBezTo>
                    <a:pt x="5229" y="8376"/>
                    <a:pt x="4992" y="8455"/>
                    <a:pt x="4714" y="8614"/>
                  </a:cubicBezTo>
                  <a:cubicBezTo>
                    <a:pt x="4714" y="8297"/>
                    <a:pt x="4754" y="8020"/>
                    <a:pt x="4754" y="7742"/>
                  </a:cubicBezTo>
                  <a:cubicBezTo>
                    <a:pt x="4754" y="7505"/>
                    <a:pt x="4754" y="7109"/>
                    <a:pt x="4714" y="6752"/>
                  </a:cubicBezTo>
                  <a:cubicBezTo>
                    <a:pt x="4714" y="6713"/>
                    <a:pt x="4635" y="6633"/>
                    <a:pt x="4595" y="6554"/>
                  </a:cubicBezTo>
                  <a:cubicBezTo>
                    <a:pt x="4556" y="6633"/>
                    <a:pt x="4477" y="6673"/>
                    <a:pt x="4437" y="6752"/>
                  </a:cubicBezTo>
                  <a:cubicBezTo>
                    <a:pt x="4358" y="7188"/>
                    <a:pt x="4318" y="7624"/>
                    <a:pt x="4279" y="8059"/>
                  </a:cubicBezTo>
                  <a:lnTo>
                    <a:pt x="4279" y="8495"/>
                  </a:lnTo>
                  <a:cubicBezTo>
                    <a:pt x="4160" y="8416"/>
                    <a:pt x="4001" y="8376"/>
                    <a:pt x="3962" y="8297"/>
                  </a:cubicBezTo>
                  <a:cubicBezTo>
                    <a:pt x="3764" y="8059"/>
                    <a:pt x="3645" y="7822"/>
                    <a:pt x="3447" y="7544"/>
                  </a:cubicBezTo>
                  <a:cubicBezTo>
                    <a:pt x="3407" y="7465"/>
                    <a:pt x="3328" y="7426"/>
                    <a:pt x="3249" y="7346"/>
                  </a:cubicBezTo>
                  <a:cubicBezTo>
                    <a:pt x="3209" y="7426"/>
                    <a:pt x="3130" y="7544"/>
                    <a:pt x="3169" y="7624"/>
                  </a:cubicBezTo>
                  <a:cubicBezTo>
                    <a:pt x="3209" y="8139"/>
                    <a:pt x="3566" y="8574"/>
                    <a:pt x="4041" y="8812"/>
                  </a:cubicBezTo>
                  <a:cubicBezTo>
                    <a:pt x="4199" y="8852"/>
                    <a:pt x="4279" y="9010"/>
                    <a:pt x="4279" y="9208"/>
                  </a:cubicBezTo>
                  <a:cubicBezTo>
                    <a:pt x="4318" y="10080"/>
                    <a:pt x="4397" y="10911"/>
                    <a:pt x="4477" y="11783"/>
                  </a:cubicBezTo>
                  <a:cubicBezTo>
                    <a:pt x="4477" y="11941"/>
                    <a:pt x="4516" y="12100"/>
                    <a:pt x="4556" y="12337"/>
                  </a:cubicBezTo>
                  <a:lnTo>
                    <a:pt x="3169" y="12139"/>
                  </a:lnTo>
                  <a:cubicBezTo>
                    <a:pt x="3288" y="11624"/>
                    <a:pt x="3367" y="11149"/>
                    <a:pt x="3526" y="10674"/>
                  </a:cubicBezTo>
                  <a:cubicBezTo>
                    <a:pt x="3605" y="10515"/>
                    <a:pt x="3566" y="10317"/>
                    <a:pt x="3407" y="10238"/>
                  </a:cubicBezTo>
                  <a:cubicBezTo>
                    <a:pt x="3328" y="10159"/>
                    <a:pt x="3209" y="10119"/>
                    <a:pt x="3130" y="10080"/>
                  </a:cubicBezTo>
                  <a:cubicBezTo>
                    <a:pt x="2338" y="9763"/>
                    <a:pt x="1704" y="9168"/>
                    <a:pt x="1308" y="8376"/>
                  </a:cubicBezTo>
                  <a:cubicBezTo>
                    <a:pt x="832" y="7584"/>
                    <a:pt x="555" y="6673"/>
                    <a:pt x="555" y="5722"/>
                  </a:cubicBezTo>
                  <a:cubicBezTo>
                    <a:pt x="595" y="4613"/>
                    <a:pt x="1070" y="3504"/>
                    <a:pt x="1862" y="2712"/>
                  </a:cubicBezTo>
                  <a:cubicBezTo>
                    <a:pt x="3037" y="1329"/>
                    <a:pt x="4755" y="520"/>
                    <a:pt x="6542" y="520"/>
                  </a:cubicBezTo>
                  <a:close/>
                  <a:moveTo>
                    <a:pt x="2496" y="14041"/>
                  </a:moveTo>
                  <a:lnTo>
                    <a:pt x="6140" y="14754"/>
                  </a:lnTo>
                  <a:cubicBezTo>
                    <a:pt x="5767" y="15127"/>
                    <a:pt x="5308" y="15326"/>
                    <a:pt x="4810" y="15326"/>
                  </a:cubicBezTo>
                  <a:cubicBezTo>
                    <a:pt x="4727" y="15326"/>
                    <a:pt x="4642" y="15320"/>
                    <a:pt x="4556" y="15308"/>
                  </a:cubicBezTo>
                  <a:cubicBezTo>
                    <a:pt x="3922" y="15269"/>
                    <a:pt x="3328" y="15071"/>
                    <a:pt x="2813" y="14714"/>
                  </a:cubicBezTo>
                  <a:cubicBezTo>
                    <a:pt x="2575" y="14595"/>
                    <a:pt x="2456" y="14318"/>
                    <a:pt x="2496" y="14041"/>
                  </a:cubicBezTo>
                  <a:close/>
                  <a:moveTo>
                    <a:pt x="6501" y="1"/>
                  </a:moveTo>
                  <a:cubicBezTo>
                    <a:pt x="4494" y="1"/>
                    <a:pt x="2594" y="933"/>
                    <a:pt x="1308" y="2514"/>
                  </a:cubicBezTo>
                  <a:cubicBezTo>
                    <a:pt x="476" y="3385"/>
                    <a:pt x="40" y="4573"/>
                    <a:pt x="0" y="5801"/>
                  </a:cubicBezTo>
                  <a:cubicBezTo>
                    <a:pt x="40" y="6792"/>
                    <a:pt x="317" y="7742"/>
                    <a:pt x="793" y="8574"/>
                  </a:cubicBezTo>
                  <a:cubicBezTo>
                    <a:pt x="1149" y="9367"/>
                    <a:pt x="1783" y="10000"/>
                    <a:pt x="2615" y="10357"/>
                  </a:cubicBezTo>
                  <a:lnTo>
                    <a:pt x="3051" y="10555"/>
                  </a:lnTo>
                  <a:cubicBezTo>
                    <a:pt x="2892" y="11030"/>
                    <a:pt x="2773" y="11545"/>
                    <a:pt x="2615" y="12021"/>
                  </a:cubicBezTo>
                  <a:cubicBezTo>
                    <a:pt x="2417" y="11981"/>
                    <a:pt x="2219" y="11941"/>
                    <a:pt x="2021" y="11902"/>
                  </a:cubicBezTo>
                  <a:cubicBezTo>
                    <a:pt x="1941" y="11902"/>
                    <a:pt x="1823" y="11981"/>
                    <a:pt x="1783" y="12021"/>
                  </a:cubicBezTo>
                  <a:cubicBezTo>
                    <a:pt x="1704" y="12337"/>
                    <a:pt x="1625" y="12654"/>
                    <a:pt x="1545" y="12971"/>
                  </a:cubicBezTo>
                  <a:cubicBezTo>
                    <a:pt x="1426" y="13684"/>
                    <a:pt x="1426" y="13684"/>
                    <a:pt x="2100" y="13962"/>
                  </a:cubicBezTo>
                  <a:cubicBezTo>
                    <a:pt x="2219" y="14793"/>
                    <a:pt x="2298" y="14952"/>
                    <a:pt x="2892" y="15269"/>
                  </a:cubicBezTo>
                  <a:cubicBezTo>
                    <a:pt x="3486" y="15599"/>
                    <a:pt x="4135" y="15764"/>
                    <a:pt x="4794" y="15764"/>
                  </a:cubicBezTo>
                  <a:cubicBezTo>
                    <a:pt x="4926" y="15764"/>
                    <a:pt x="5058" y="15757"/>
                    <a:pt x="5190" y="15744"/>
                  </a:cubicBezTo>
                  <a:cubicBezTo>
                    <a:pt x="5784" y="15665"/>
                    <a:pt x="6259" y="15348"/>
                    <a:pt x="6536" y="14833"/>
                  </a:cubicBezTo>
                  <a:cubicBezTo>
                    <a:pt x="6695" y="14873"/>
                    <a:pt x="6853" y="14873"/>
                    <a:pt x="7051" y="14873"/>
                  </a:cubicBezTo>
                  <a:cubicBezTo>
                    <a:pt x="7170" y="14873"/>
                    <a:pt x="7329" y="14793"/>
                    <a:pt x="7368" y="14675"/>
                  </a:cubicBezTo>
                  <a:cubicBezTo>
                    <a:pt x="7448" y="14318"/>
                    <a:pt x="7527" y="13962"/>
                    <a:pt x="7566" y="13605"/>
                  </a:cubicBezTo>
                  <a:cubicBezTo>
                    <a:pt x="7566" y="13486"/>
                    <a:pt x="7448" y="13328"/>
                    <a:pt x="7646" y="13209"/>
                  </a:cubicBezTo>
                  <a:cubicBezTo>
                    <a:pt x="7606" y="13011"/>
                    <a:pt x="7448" y="12892"/>
                    <a:pt x="7249" y="12852"/>
                  </a:cubicBezTo>
                  <a:cubicBezTo>
                    <a:pt x="7329" y="12377"/>
                    <a:pt x="7408" y="11941"/>
                    <a:pt x="7487" y="11466"/>
                  </a:cubicBezTo>
                  <a:cubicBezTo>
                    <a:pt x="7543" y="11470"/>
                    <a:pt x="7600" y="11472"/>
                    <a:pt x="7657" y="11472"/>
                  </a:cubicBezTo>
                  <a:cubicBezTo>
                    <a:pt x="8168" y="11472"/>
                    <a:pt x="8724" y="11315"/>
                    <a:pt x="9151" y="11030"/>
                  </a:cubicBezTo>
                  <a:cubicBezTo>
                    <a:pt x="9230" y="10991"/>
                    <a:pt x="9309" y="10951"/>
                    <a:pt x="9349" y="10911"/>
                  </a:cubicBezTo>
                  <a:cubicBezTo>
                    <a:pt x="10616" y="10357"/>
                    <a:pt x="11528" y="9248"/>
                    <a:pt x="11884" y="7940"/>
                  </a:cubicBezTo>
                  <a:cubicBezTo>
                    <a:pt x="12359" y="6237"/>
                    <a:pt x="12122" y="4415"/>
                    <a:pt x="11250" y="2910"/>
                  </a:cubicBezTo>
                  <a:cubicBezTo>
                    <a:pt x="10339" y="1246"/>
                    <a:pt x="8953" y="137"/>
                    <a:pt x="6972" y="18"/>
                  </a:cubicBezTo>
                  <a:cubicBezTo>
                    <a:pt x="6815" y="7"/>
                    <a:pt x="6658" y="1"/>
                    <a:pt x="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8588914" y="1744695"/>
              <a:ext cx="92578" cy="201594"/>
            </a:xfrm>
            <a:custGeom>
              <a:avLst/>
              <a:gdLst/>
              <a:ahLst/>
              <a:cxnLst/>
              <a:rect l="l" t="t" r="r" b="b"/>
              <a:pathLst>
                <a:path w="833" h="1814" extrusionOk="0">
                  <a:moveTo>
                    <a:pt x="145" y="1"/>
                  </a:moveTo>
                  <a:cubicBezTo>
                    <a:pt x="100" y="1"/>
                    <a:pt x="60" y="11"/>
                    <a:pt x="41" y="31"/>
                  </a:cubicBezTo>
                  <a:cubicBezTo>
                    <a:pt x="1" y="110"/>
                    <a:pt x="1" y="189"/>
                    <a:pt x="41" y="268"/>
                  </a:cubicBezTo>
                  <a:cubicBezTo>
                    <a:pt x="239" y="664"/>
                    <a:pt x="318" y="1100"/>
                    <a:pt x="318" y="1536"/>
                  </a:cubicBezTo>
                  <a:cubicBezTo>
                    <a:pt x="318" y="1615"/>
                    <a:pt x="357" y="1694"/>
                    <a:pt x="397" y="1813"/>
                  </a:cubicBezTo>
                  <a:cubicBezTo>
                    <a:pt x="516" y="1734"/>
                    <a:pt x="595" y="1655"/>
                    <a:pt x="674" y="1615"/>
                  </a:cubicBezTo>
                  <a:cubicBezTo>
                    <a:pt x="674" y="1536"/>
                    <a:pt x="714" y="1496"/>
                    <a:pt x="714" y="1417"/>
                  </a:cubicBezTo>
                  <a:cubicBezTo>
                    <a:pt x="833" y="1061"/>
                    <a:pt x="793" y="704"/>
                    <a:pt x="635" y="387"/>
                  </a:cubicBezTo>
                  <a:cubicBezTo>
                    <a:pt x="516" y="229"/>
                    <a:pt x="397" y="110"/>
                    <a:pt x="278" y="31"/>
                  </a:cubicBezTo>
                  <a:cubicBezTo>
                    <a:pt x="239" y="11"/>
                    <a:pt x="189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8461332" y="1423524"/>
              <a:ext cx="202604" cy="245381"/>
            </a:xfrm>
            <a:custGeom>
              <a:avLst/>
              <a:gdLst/>
              <a:ahLst/>
              <a:cxnLst/>
              <a:rect l="l" t="t" r="r" b="b"/>
              <a:pathLst>
                <a:path w="1823" h="2208" extrusionOk="0">
                  <a:moveTo>
                    <a:pt x="260" y="1"/>
                  </a:moveTo>
                  <a:cubicBezTo>
                    <a:pt x="152" y="1"/>
                    <a:pt x="51" y="48"/>
                    <a:pt x="0" y="227"/>
                  </a:cubicBezTo>
                  <a:cubicBezTo>
                    <a:pt x="872" y="583"/>
                    <a:pt x="1030" y="1495"/>
                    <a:pt x="1545" y="2208"/>
                  </a:cubicBezTo>
                  <a:cubicBezTo>
                    <a:pt x="1585" y="2168"/>
                    <a:pt x="1624" y="2089"/>
                    <a:pt x="1664" y="2049"/>
                  </a:cubicBezTo>
                  <a:cubicBezTo>
                    <a:pt x="1822" y="1415"/>
                    <a:pt x="1070" y="148"/>
                    <a:pt x="436" y="29"/>
                  </a:cubicBezTo>
                  <a:cubicBezTo>
                    <a:pt x="380" y="15"/>
                    <a:pt x="319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8456887" y="1620338"/>
              <a:ext cx="79352" cy="246714"/>
            </a:xfrm>
            <a:custGeom>
              <a:avLst/>
              <a:gdLst/>
              <a:ahLst/>
              <a:cxnLst/>
              <a:rect l="l" t="t" r="r" b="b"/>
              <a:pathLst>
                <a:path w="714" h="2220" extrusionOk="0">
                  <a:moveTo>
                    <a:pt x="40" y="1"/>
                  </a:moveTo>
                  <a:cubicBezTo>
                    <a:pt x="40" y="120"/>
                    <a:pt x="1" y="199"/>
                    <a:pt x="1" y="278"/>
                  </a:cubicBezTo>
                  <a:cubicBezTo>
                    <a:pt x="1" y="318"/>
                    <a:pt x="1" y="357"/>
                    <a:pt x="1" y="397"/>
                  </a:cubicBezTo>
                  <a:cubicBezTo>
                    <a:pt x="159" y="833"/>
                    <a:pt x="199" y="1268"/>
                    <a:pt x="119" y="1704"/>
                  </a:cubicBezTo>
                  <a:lnTo>
                    <a:pt x="119" y="2219"/>
                  </a:lnTo>
                  <a:lnTo>
                    <a:pt x="199" y="2219"/>
                  </a:lnTo>
                  <a:cubicBezTo>
                    <a:pt x="436" y="1981"/>
                    <a:pt x="555" y="1704"/>
                    <a:pt x="634" y="1427"/>
                  </a:cubicBezTo>
                  <a:cubicBezTo>
                    <a:pt x="714" y="952"/>
                    <a:pt x="595" y="516"/>
                    <a:pt x="317" y="120"/>
                  </a:cubicBezTo>
                  <a:cubicBezTo>
                    <a:pt x="278" y="80"/>
                    <a:pt x="159" y="40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7734963" y="1607113"/>
              <a:ext cx="74907" cy="189481"/>
            </a:xfrm>
            <a:custGeom>
              <a:avLst/>
              <a:gdLst/>
              <a:ahLst/>
              <a:cxnLst/>
              <a:rect l="l" t="t" r="r" b="b"/>
              <a:pathLst>
                <a:path w="674" h="1705" extrusionOk="0">
                  <a:moveTo>
                    <a:pt x="555" y="1"/>
                  </a:moveTo>
                  <a:cubicBezTo>
                    <a:pt x="475" y="80"/>
                    <a:pt x="317" y="80"/>
                    <a:pt x="277" y="159"/>
                  </a:cubicBezTo>
                  <a:cubicBezTo>
                    <a:pt x="159" y="476"/>
                    <a:pt x="79" y="793"/>
                    <a:pt x="40" y="1110"/>
                  </a:cubicBezTo>
                  <a:cubicBezTo>
                    <a:pt x="0" y="1348"/>
                    <a:pt x="119" y="1585"/>
                    <a:pt x="317" y="1704"/>
                  </a:cubicBezTo>
                  <a:lnTo>
                    <a:pt x="555" y="635"/>
                  </a:lnTo>
                  <a:cubicBezTo>
                    <a:pt x="594" y="556"/>
                    <a:pt x="634" y="437"/>
                    <a:pt x="674" y="318"/>
                  </a:cubicBezTo>
                  <a:cubicBezTo>
                    <a:pt x="634" y="239"/>
                    <a:pt x="594" y="120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7602825" y="1730470"/>
              <a:ext cx="79352" cy="211374"/>
            </a:xfrm>
            <a:custGeom>
              <a:avLst/>
              <a:gdLst/>
              <a:ahLst/>
              <a:cxnLst/>
              <a:rect l="l" t="t" r="r" b="b"/>
              <a:pathLst>
                <a:path w="714" h="1902" extrusionOk="0">
                  <a:moveTo>
                    <a:pt x="437" y="0"/>
                  </a:moveTo>
                  <a:cubicBezTo>
                    <a:pt x="357" y="79"/>
                    <a:pt x="238" y="119"/>
                    <a:pt x="199" y="198"/>
                  </a:cubicBezTo>
                  <a:cubicBezTo>
                    <a:pt x="1" y="674"/>
                    <a:pt x="80" y="1228"/>
                    <a:pt x="357" y="1703"/>
                  </a:cubicBezTo>
                  <a:cubicBezTo>
                    <a:pt x="397" y="1783"/>
                    <a:pt x="555" y="1822"/>
                    <a:pt x="674" y="1902"/>
                  </a:cubicBezTo>
                  <a:lnTo>
                    <a:pt x="714" y="1822"/>
                  </a:lnTo>
                  <a:cubicBezTo>
                    <a:pt x="714" y="1743"/>
                    <a:pt x="714" y="1703"/>
                    <a:pt x="674" y="1624"/>
                  </a:cubicBezTo>
                  <a:cubicBezTo>
                    <a:pt x="555" y="1189"/>
                    <a:pt x="476" y="713"/>
                    <a:pt x="555" y="277"/>
                  </a:cubicBezTo>
                  <a:cubicBezTo>
                    <a:pt x="555" y="198"/>
                    <a:pt x="476" y="79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7629275" y="1453085"/>
              <a:ext cx="118917" cy="220265"/>
            </a:xfrm>
            <a:custGeom>
              <a:avLst/>
              <a:gdLst/>
              <a:ahLst/>
              <a:cxnLst/>
              <a:rect l="l" t="t" r="r" b="b"/>
              <a:pathLst>
                <a:path w="1070" h="1982" extrusionOk="0">
                  <a:moveTo>
                    <a:pt x="872" y="1"/>
                  </a:moveTo>
                  <a:cubicBezTo>
                    <a:pt x="713" y="80"/>
                    <a:pt x="595" y="159"/>
                    <a:pt x="476" y="278"/>
                  </a:cubicBezTo>
                  <a:cubicBezTo>
                    <a:pt x="357" y="516"/>
                    <a:pt x="238" y="753"/>
                    <a:pt x="159" y="1030"/>
                  </a:cubicBezTo>
                  <a:cubicBezTo>
                    <a:pt x="40" y="1347"/>
                    <a:pt x="0" y="1664"/>
                    <a:pt x="40" y="1981"/>
                  </a:cubicBezTo>
                  <a:lnTo>
                    <a:pt x="159" y="1981"/>
                  </a:lnTo>
                  <a:lnTo>
                    <a:pt x="397" y="1506"/>
                  </a:lnTo>
                  <a:cubicBezTo>
                    <a:pt x="595" y="1070"/>
                    <a:pt x="674" y="595"/>
                    <a:pt x="1030" y="278"/>
                  </a:cubicBezTo>
                  <a:cubicBezTo>
                    <a:pt x="1070" y="199"/>
                    <a:pt x="1070" y="159"/>
                    <a:pt x="1030" y="119"/>
                  </a:cubicBezTo>
                  <a:cubicBezTo>
                    <a:pt x="991" y="80"/>
                    <a:pt x="912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4" name="Google Shape;1174;p45"/>
          <p:cNvSpPr/>
          <p:nvPr/>
        </p:nvSpPr>
        <p:spPr>
          <a:xfrm rot="8824228" flipH="1">
            <a:off x="550335" y="4461442"/>
            <a:ext cx="417297" cy="266374"/>
          </a:xfrm>
          <a:custGeom>
            <a:avLst/>
            <a:gdLst/>
            <a:ahLst/>
            <a:cxnLst/>
            <a:rect l="l" t="t" r="r" b="b"/>
            <a:pathLst>
              <a:path w="10023" h="6398" extrusionOk="0">
                <a:moveTo>
                  <a:pt x="8763" y="1"/>
                </a:moveTo>
                <a:cubicBezTo>
                  <a:pt x="8679" y="1"/>
                  <a:pt x="8598" y="40"/>
                  <a:pt x="8560" y="115"/>
                </a:cubicBezTo>
                <a:cubicBezTo>
                  <a:pt x="8521" y="95"/>
                  <a:pt x="8481" y="86"/>
                  <a:pt x="8442" y="86"/>
                </a:cubicBezTo>
                <a:cubicBezTo>
                  <a:pt x="8402" y="86"/>
                  <a:pt x="8362" y="95"/>
                  <a:pt x="8323" y="115"/>
                </a:cubicBezTo>
                <a:cubicBezTo>
                  <a:pt x="7768" y="511"/>
                  <a:pt x="7134" y="868"/>
                  <a:pt x="6501" y="1185"/>
                </a:cubicBezTo>
                <a:cubicBezTo>
                  <a:pt x="6256" y="1290"/>
                  <a:pt x="6350" y="1641"/>
                  <a:pt x="6566" y="1641"/>
                </a:cubicBezTo>
                <a:cubicBezTo>
                  <a:pt x="6595" y="1641"/>
                  <a:pt x="6626" y="1635"/>
                  <a:pt x="6659" y="1621"/>
                </a:cubicBezTo>
                <a:cubicBezTo>
                  <a:pt x="7253" y="1343"/>
                  <a:pt x="7887" y="987"/>
                  <a:pt x="8442" y="630"/>
                </a:cubicBezTo>
                <a:lnTo>
                  <a:pt x="8442" y="630"/>
                </a:lnTo>
                <a:cubicBezTo>
                  <a:pt x="8085" y="2215"/>
                  <a:pt x="7174" y="3641"/>
                  <a:pt x="5867" y="4631"/>
                </a:cubicBezTo>
                <a:cubicBezTo>
                  <a:pt x="4890" y="5329"/>
                  <a:pt x="3382" y="5948"/>
                  <a:pt x="2008" y="5948"/>
                </a:cubicBezTo>
                <a:cubicBezTo>
                  <a:pt x="1432" y="5948"/>
                  <a:pt x="880" y="5839"/>
                  <a:pt x="400" y="5582"/>
                </a:cubicBezTo>
                <a:cubicBezTo>
                  <a:pt x="364" y="5558"/>
                  <a:pt x="330" y="5547"/>
                  <a:pt x="297" y="5547"/>
                </a:cubicBezTo>
                <a:cubicBezTo>
                  <a:pt x="113" y="5547"/>
                  <a:pt x="0" y="5877"/>
                  <a:pt x="202" y="5978"/>
                </a:cubicBezTo>
                <a:cubicBezTo>
                  <a:pt x="741" y="6273"/>
                  <a:pt x="1364" y="6398"/>
                  <a:pt x="2010" y="6398"/>
                </a:cubicBezTo>
                <a:cubicBezTo>
                  <a:pt x="3358" y="6398"/>
                  <a:pt x="4810" y="5855"/>
                  <a:pt x="5827" y="5186"/>
                </a:cubicBezTo>
                <a:cubicBezTo>
                  <a:pt x="7332" y="4195"/>
                  <a:pt x="8442" y="2650"/>
                  <a:pt x="8877" y="868"/>
                </a:cubicBezTo>
                <a:cubicBezTo>
                  <a:pt x="9075" y="1304"/>
                  <a:pt x="9313" y="1779"/>
                  <a:pt x="9511" y="2215"/>
                </a:cubicBezTo>
                <a:cubicBezTo>
                  <a:pt x="9555" y="2317"/>
                  <a:pt x="9641" y="2360"/>
                  <a:pt x="9727" y="2360"/>
                </a:cubicBezTo>
                <a:cubicBezTo>
                  <a:pt x="9875" y="2360"/>
                  <a:pt x="10022" y="2232"/>
                  <a:pt x="9947" y="2056"/>
                </a:cubicBezTo>
                <a:cubicBezTo>
                  <a:pt x="9670" y="1422"/>
                  <a:pt x="9353" y="828"/>
                  <a:pt x="9036" y="194"/>
                </a:cubicBezTo>
                <a:cubicBezTo>
                  <a:pt x="9036" y="194"/>
                  <a:pt x="8996" y="155"/>
                  <a:pt x="8996" y="155"/>
                </a:cubicBezTo>
                <a:cubicBezTo>
                  <a:pt x="8954" y="50"/>
                  <a:pt x="8857" y="1"/>
                  <a:pt x="8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Manfaat Preservasi Digital</a:t>
            </a:r>
            <a:endParaRPr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95400" y="1581150"/>
            <a:ext cx="6477000" cy="2590800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memperkuat</a:t>
            </a:r>
            <a:r>
              <a:rPr lang="en-US" dirty="0"/>
              <a:t> </a:t>
            </a:r>
            <a:r>
              <a:rPr lang="en-US" dirty="0" err="1"/>
              <a:t>akuntabilitas</a:t>
            </a:r>
            <a:r>
              <a:rPr lang="en-US" dirty="0"/>
              <a:t>, </a:t>
            </a:r>
            <a:r>
              <a:rPr lang="en-US" dirty="0" err="1"/>
              <a:t>merencanakan</a:t>
            </a:r>
            <a:r>
              <a:rPr lang="en-US" dirty="0"/>
              <a:t> program </a:t>
            </a:r>
            <a:r>
              <a:rPr lang="en-US" dirty="0" err="1"/>
              <a:t>preservasi</a:t>
            </a:r>
            <a:r>
              <a:rPr lang="en-US" dirty="0"/>
              <a:t> digital yang </a:t>
            </a:r>
            <a:r>
              <a:rPr lang="en-US" dirty="0" err="1"/>
              <a:t>koheren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preservasi</a:t>
            </a:r>
            <a:r>
              <a:rPr lang="en-US" dirty="0"/>
              <a:t> digital,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digital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mendatang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pelestarian</a:t>
            </a:r>
            <a:r>
              <a:rPr lang="en-US" dirty="0"/>
              <a:t> digital,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digital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.</a:t>
            </a:r>
          </a:p>
          <a:p>
            <a:pPr marL="139700" indent="0" algn="l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47"/>
          <p:cNvSpPr txBox="1">
            <a:spLocks noGrp="1"/>
          </p:cNvSpPr>
          <p:nvPr>
            <p:ph type="title"/>
          </p:nvPr>
        </p:nvSpPr>
        <p:spPr>
          <a:xfrm>
            <a:off x="699576" y="1333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Kesimpulan </a:t>
            </a:r>
            <a:endParaRPr sz="3600" dirty="0"/>
          </a:p>
        </p:txBody>
      </p:sp>
      <p:sp>
        <p:nvSpPr>
          <p:cNvPr id="1224" name="Google Shape;1224;p47"/>
          <p:cNvSpPr txBox="1">
            <a:spLocks noGrp="1"/>
          </p:cNvSpPr>
          <p:nvPr>
            <p:ph type="subTitle" idx="4"/>
          </p:nvPr>
        </p:nvSpPr>
        <p:spPr>
          <a:xfrm>
            <a:off x="762000" y="1937507"/>
            <a:ext cx="6913184" cy="2310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Preservasi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digital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menjadi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salah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tantangan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besar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bagi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lembaga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kearsipan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perpustakaan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Jika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berkomitmen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preservasi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digital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berarti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sama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menjalankan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proyek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tersistem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yang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membutuhkan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prinsip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kebijakan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strategi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mengontrol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aktivitas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agar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menjaga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stabilitas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teknologi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berserta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perlindungan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konten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intelektual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Penulis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berhasil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membuat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pembaca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memahami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isi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jurnal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memberikan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metode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sudah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sesuai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bahasa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juga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mudah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dimengerti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Namun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penulis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tidak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menjelaskan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tentang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teknik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pengumpulan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data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analisis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data yang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Judul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jurnal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juga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tidak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sesuai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karena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tidak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ada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penjelasan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tentang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subjek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penelitiannya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yaitu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India.</a:t>
            </a:r>
            <a:endParaRPr sz="16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39" name="Google Shape;1239;p47"/>
          <p:cNvGrpSpPr/>
          <p:nvPr/>
        </p:nvGrpSpPr>
        <p:grpSpPr>
          <a:xfrm>
            <a:off x="381000" y="590550"/>
            <a:ext cx="7924800" cy="4343400"/>
            <a:chOff x="4875791" y="946666"/>
            <a:chExt cx="1263475" cy="1443671"/>
          </a:xfrm>
        </p:grpSpPr>
        <p:sp>
          <p:nvSpPr>
            <p:cNvPr id="1240" name="Google Shape;1240;p47"/>
            <p:cNvSpPr/>
            <p:nvPr/>
          </p:nvSpPr>
          <p:spPr>
            <a:xfrm>
              <a:off x="5455534" y="1055601"/>
              <a:ext cx="53695" cy="44148"/>
            </a:xfrm>
            <a:custGeom>
              <a:avLst/>
              <a:gdLst/>
              <a:ahLst/>
              <a:cxnLst/>
              <a:rect l="l" t="t" r="r" b="b"/>
              <a:pathLst>
                <a:path w="3442" h="2830" extrusionOk="0">
                  <a:moveTo>
                    <a:pt x="2902" y="0"/>
                  </a:moveTo>
                  <a:cubicBezTo>
                    <a:pt x="2802" y="0"/>
                    <a:pt x="2699" y="38"/>
                    <a:pt x="2608" y="113"/>
                  </a:cubicBezTo>
                  <a:cubicBezTo>
                    <a:pt x="2174" y="439"/>
                    <a:pt x="1666" y="838"/>
                    <a:pt x="1232" y="1200"/>
                  </a:cubicBezTo>
                  <a:cubicBezTo>
                    <a:pt x="906" y="1490"/>
                    <a:pt x="580" y="1743"/>
                    <a:pt x="254" y="1997"/>
                  </a:cubicBezTo>
                  <a:cubicBezTo>
                    <a:pt x="36" y="2142"/>
                    <a:pt x="0" y="2432"/>
                    <a:pt x="145" y="2649"/>
                  </a:cubicBezTo>
                  <a:cubicBezTo>
                    <a:pt x="254" y="2758"/>
                    <a:pt x="362" y="2830"/>
                    <a:pt x="507" y="2830"/>
                  </a:cubicBezTo>
                  <a:cubicBezTo>
                    <a:pt x="616" y="2830"/>
                    <a:pt x="725" y="2794"/>
                    <a:pt x="797" y="2721"/>
                  </a:cubicBezTo>
                  <a:cubicBezTo>
                    <a:pt x="1123" y="2504"/>
                    <a:pt x="1449" y="2214"/>
                    <a:pt x="1811" y="1924"/>
                  </a:cubicBezTo>
                  <a:cubicBezTo>
                    <a:pt x="2246" y="1562"/>
                    <a:pt x="2717" y="1200"/>
                    <a:pt x="3151" y="874"/>
                  </a:cubicBezTo>
                  <a:cubicBezTo>
                    <a:pt x="3369" y="729"/>
                    <a:pt x="3441" y="403"/>
                    <a:pt x="3260" y="222"/>
                  </a:cubicBezTo>
                  <a:cubicBezTo>
                    <a:pt x="3176" y="74"/>
                    <a:pt x="3042" y="0"/>
                    <a:pt x="2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4952637" y="2200313"/>
              <a:ext cx="1086088" cy="135782"/>
            </a:xfrm>
            <a:custGeom>
              <a:avLst/>
              <a:gdLst/>
              <a:ahLst/>
              <a:cxnLst/>
              <a:rect l="l" t="t" r="r" b="b"/>
              <a:pathLst>
                <a:path w="69621" h="8704" extrusionOk="0">
                  <a:moveTo>
                    <a:pt x="68963" y="1"/>
                  </a:moveTo>
                  <a:cubicBezTo>
                    <a:pt x="68838" y="1"/>
                    <a:pt x="68709" y="56"/>
                    <a:pt x="68603" y="191"/>
                  </a:cubicBezTo>
                  <a:cubicBezTo>
                    <a:pt x="68096" y="771"/>
                    <a:pt x="67589" y="1278"/>
                    <a:pt x="67010" y="1821"/>
                  </a:cubicBezTo>
                  <a:cubicBezTo>
                    <a:pt x="66539" y="2256"/>
                    <a:pt x="66032" y="2727"/>
                    <a:pt x="65561" y="3234"/>
                  </a:cubicBezTo>
                  <a:cubicBezTo>
                    <a:pt x="65380" y="3415"/>
                    <a:pt x="65380" y="3704"/>
                    <a:pt x="65597" y="3886"/>
                  </a:cubicBezTo>
                  <a:cubicBezTo>
                    <a:pt x="65670" y="3958"/>
                    <a:pt x="65814" y="3994"/>
                    <a:pt x="65923" y="3994"/>
                  </a:cubicBezTo>
                  <a:cubicBezTo>
                    <a:pt x="66032" y="3994"/>
                    <a:pt x="66177" y="3958"/>
                    <a:pt x="66249" y="3849"/>
                  </a:cubicBezTo>
                  <a:cubicBezTo>
                    <a:pt x="66684" y="3415"/>
                    <a:pt x="67191" y="2944"/>
                    <a:pt x="67662" y="2509"/>
                  </a:cubicBezTo>
                  <a:cubicBezTo>
                    <a:pt x="68241" y="1966"/>
                    <a:pt x="68821" y="1386"/>
                    <a:pt x="69328" y="771"/>
                  </a:cubicBezTo>
                  <a:cubicBezTo>
                    <a:pt x="69620" y="425"/>
                    <a:pt x="69308" y="1"/>
                    <a:pt x="68963" y="1"/>
                  </a:cubicBezTo>
                  <a:close/>
                  <a:moveTo>
                    <a:pt x="65670" y="481"/>
                  </a:moveTo>
                  <a:cubicBezTo>
                    <a:pt x="64329" y="481"/>
                    <a:pt x="61214" y="4393"/>
                    <a:pt x="60599" y="5407"/>
                  </a:cubicBezTo>
                  <a:cubicBezTo>
                    <a:pt x="60417" y="5624"/>
                    <a:pt x="60490" y="5914"/>
                    <a:pt x="60743" y="6059"/>
                  </a:cubicBezTo>
                  <a:cubicBezTo>
                    <a:pt x="60816" y="6095"/>
                    <a:pt x="60888" y="6131"/>
                    <a:pt x="60961" y="6131"/>
                  </a:cubicBezTo>
                  <a:cubicBezTo>
                    <a:pt x="61142" y="6131"/>
                    <a:pt x="61287" y="6059"/>
                    <a:pt x="61359" y="5914"/>
                  </a:cubicBezTo>
                  <a:cubicBezTo>
                    <a:pt x="62373" y="4320"/>
                    <a:pt x="65054" y="1459"/>
                    <a:pt x="65670" y="1423"/>
                  </a:cubicBezTo>
                  <a:cubicBezTo>
                    <a:pt x="66285" y="1423"/>
                    <a:pt x="66285" y="481"/>
                    <a:pt x="65670" y="481"/>
                  </a:cubicBezTo>
                  <a:close/>
                  <a:moveTo>
                    <a:pt x="2877" y="4720"/>
                  </a:moveTo>
                  <a:cubicBezTo>
                    <a:pt x="2764" y="4720"/>
                    <a:pt x="2645" y="4763"/>
                    <a:pt x="2536" y="4864"/>
                  </a:cubicBezTo>
                  <a:cubicBezTo>
                    <a:pt x="1956" y="5479"/>
                    <a:pt x="1377" y="6168"/>
                    <a:pt x="906" y="6892"/>
                  </a:cubicBezTo>
                  <a:cubicBezTo>
                    <a:pt x="652" y="7254"/>
                    <a:pt x="435" y="7616"/>
                    <a:pt x="145" y="7942"/>
                  </a:cubicBezTo>
                  <a:cubicBezTo>
                    <a:pt x="0" y="8160"/>
                    <a:pt x="36" y="8449"/>
                    <a:pt x="254" y="8631"/>
                  </a:cubicBezTo>
                  <a:cubicBezTo>
                    <a:pt x="326" y="8667"/>
                    <a:pt x="435" y="8703"/>
                    <a:pt x="507" y="8703"/>
                  </a:cubicBezTo>
                  <a:cubicBezTo>
                    <a:pt x="688" y="8703"/>
                    <a:pt x="797" y="8667"/>
                    <a:pt x="906" y="8522"/>
                  </a:cubicBezTo>
                  <a:cubicBezTo>
                    <a:pt x="1159" y="8196"/>
                    <a:pt x="1449" y="7797"/>
                    <a:pt x="1703" y="7435"/>
                  </a:cubicBezTo>
                  <a:cubicBezTo>
                    <a:pt x="2137" y="6747"/>
                    <a:pt x="2644" y="6131"/>
                    <a:pt x="3224" y="5516"/>
                  </a:cubicBezTo>
                  <a:cubicBezTo>
                    <a:pt x="3558" y="5182"/>
                    <a:pt x="3251" y="4720"/>
                    <a:pt x="2877" y="4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4875791" y="946666"/>
              <a:ext cx="1263475" cy="1443671"/>
            </a:xfrm>
            <a:custGeom>
              <a:avLst/>
              <a:gdLst/>
              <a:ahLst/>
              <a:cxnLst/>
              <a:rect l="l" t="t" r="r" b="b"/>
              <a:pathLst>
                <a:path w="80992" h="92543" extrusionOk="0">
                  <a:moveTo>
                    <a:pt x="38286" y="939"/>
                  </a:moveTo>
                  <a:cubicBezTo>
                    <a:pt x="38395" y="975"/>
                    <a:pt x="38503" y="1011"/>
                    <a:pt x="38576" y="1084"/>
                  </a:cubicBezTo>
                  <a:cubicBezTo>
                    <a:pt x="39409" y="1663"/>
                    <a:pt x="40206" y="2315"/>
                    <a:pt x="40894" y="3040"/>
                  </a:cubicBezTo>
                  <a:cubicBezTo>
                    <a:pt x="40982" y="3127"/>
                    <a:pt x="41109" y="3175"/>
                    <a:pt x="41237" y="3175"/>
                  </a:cubicBezTo>
                  <a:cubicBezTo>
                    <a:pt x="41319" y="3175"/>
                    <a:pt x="41402" y="3155"/>
                    <a:pt x="41474" y="3112"/>
                  </a:cubicBezTo>
                  <a:cubicBezTo>
                    <a:pt x="42234" y="2714"/>
                    <a:pt x="43031" y="2315"/>
                    <a:pt x="43828" y="1989"/>
                  </a:cubicBezTo>
                  <a:cubicBezTo>
                    <a:pt x="44009" y="1881"/>
                    <a:pt x="44190" y="1844"/>
                    <a:pt x="44371" y="1844"/>
                  </a:cubicBezTo>
                  <a:cubicBezTo>
                    <a:pt x="44589" y="1844"/>
                    <a:pt x="44806" y="1953"/>
                    <a:pt x="44987" y="2098"/>
                  </a:cubicBezTo>
                  <a:cubicBezTo>
                    <a:pt x="45494" y="2424"/>
                    <a:pt x="45929" y="2931"/>
                    <a:pt x="46219" y="3510"/>
                  </a:cubicBezTo>
                  <a:cubicBezTo>
                    <a:pt x="46298" y="3670"/>
                    <a:pt x="46455" y="3770"/>
                    <a:pt x="46633" y="3770"/>
                  </a:cubicBezTo>
                  <a:cubicBezTo>
                    <a:pt x="46698" y="3770"/>
                    <a:pt x="46766" y="3757"/>
                    <a:pt x="46834" y="3728"/>
                  </a:cubicBezTo>
                  <a:lnTo>
                    <a:pt x="49877" y="2532"/>
                  </a:lnTo>
                  <a:lnTo>
                    <a:pt x="49877" y="2532"/>
                  </a:lnTo>
                  <a:cubicBezTo>
                    <a:pt x="49442" y="5177"/>
                    <a:pt x="49189" y="7821"/>
                    <a:pt x="49152" y="10501"/>
                  </a:cubicBezTo>
                  <a:cubicBezTo>
                    <a:pt x="49008" y="14232"/>
                    <a:pt x="48863" y="18071"/>
                    <a:pt x="47595" y="21694"/>
                  </a:cubicBezTo>
                  <a:cubicBezTo>
                    <a:pt x="47052" y="21186"/>
                    <a:pt x="46508" y="20752"/>
                    <a:pt x="45893" y="20390"/>
                  </a:cubicBezTo>
                  <a:cubicBezTo>
                    <a:pt x="45675" y="20208"/>
                    <a:pt x="45422" y="20136"/>
                    <a:pt x="45168" y="20100"/>
                  </a:cubicBezTo>
                  <a:lnTo>
                    <a:pt x="45096" y="20100"/>
                  </a:lnTo>
                  <a:cubicBezTo>
                    <a:pt x="44842" y="20136"/>
                    <a:pt x="44589" y="20245"/>
                    <a:pt x="44371" y="20462"/>
                  </a:cubicBezTo>
                  <a:lnTo>
                    <a:pt x="43430" y="21295"/>
                  </a:lnTo>
                  <a:cubicBezTo>
                    <a:pt x="43246" y="21494"/>
                    <a:pt x="42997" y="21590"/>
                    <a:pt x="42749" y="21590"/>
                  </a:cubicBezTo>
                  <a:cubicBezTo>
                    <a:pt x="42411" y="21590"/>
                    <a:pt x="42075" y="21412"/>
                    <a:pt x="41908" y="21078"/>
                  </a:cubicBezTo>
                  <a:lnTo>
                    <a:pt x="41800" y="20897"/>
                  </a:lnTo>
                  <a:cubicBezTo>
                    <a:pt x="41510" y="20390"/>
                    <a:pt x="41039" y="20027"/>
                    <a:pt x="40496" y="19846"/>
                  </a:cubicBezTo>
                  <a:cubicBezTo>
                    <a:pt x="40314" y="19774"/>
                    <a:pt x="40097" y="19738"/>
                    <a:pt x="39916" y="19738"/>
                  </a:cubicBezTo>
                  <a:cubicBezTo>
                    <a:pt x="39300" y="19774"/>
                    <a:pt x="38721" y="19955"/>
                    <a:pt x="38214" y="20208"/>
                  </a:cubicBezTo>
                  <a:lnTo>
                    <a:pt x="35533" y="21331"/>
                  </a:lnTo>
                  <a:cubicBezTo>
                    <a:pt x="34773" y="20788"/>
                    <a:pt x="34012" y="20136"/>
                    <a:pt x="33360" y="19448"/>
                  </a:cubicBezTo>
                  <a:cubicBezTo>
                    <a:pt x="33276" y="19342"/>
                    <a:pt x="33142" y="19286"/>
                    <a:pt x="33009" y="19286"/>
                  </a:cubicBezTo>
                  <a:cubicBezTo>
                    <a:pt x="32914" y="19286"/>
                    <a:pt x="32820" y="19315"/>
                    <a:pt x="32744" y="19375"/>
                  </a:cubicBezTo>
                  <a:lnTo>
                    <a:pt x="31875" y="20027"/>
                  </a:lnTo>
                  <a:cubicBezTo>
                    <a:pt x="32020" y="13978"/>
                    <a:pt x="32636" y="7966"/>
                    <a:pt x="33795" y="2025"/>
                  </a:cubicBezTo>
                  <a:lnTo>
                    <a:pt x="35497" y="2750"/>
                  </a:lnTo>
                  <a:cubicBezTo>
                    <a:pt x="35557" y="2786"/>
                    <a:pt x="35622" y="2802"/>
                    <a:pt x="35686" y="2802"/>
                  </a:cubicBezTo>
                  <a:cubicBezTo>
                    <a:pt x="35815" y="2802"/>
                    <a:pt x="35944" y="2738"/>
                    <a:pt x="36040" y="2641"/>
                  </a:cubicBezTo>
                  <a:cubicBezTo>
                    <a:pt x="36620" y="2025"/>
                    <a:pt x="37272" y="1482"/>
                    <a:pt x="37996" y="1047"/>
                  </a:cubicBezTo>
                  <a:cubicBezTo>
                    <a:pt x="38069" y="1011"/>
                    <a:pt x="38177" y="939"/>
                    <a:pt x="38286" y="939"/>
                  </a:cubicBezTo>
                  <a:close/>
                  <a:moveTo>
                    <a:pt x="14090" y="12892"/>
                  </a:moveTo>
                  <a:cubicBezTo>
                    <a:pt x="19089" y="12892"/>
                    <a:pt x="25065" y="12928"/>
                    <a:pt x="31295" y="12964"/>
                  </a:cubicBezTo>
                  <a:cubicBezTo>
                    <a:pt x="31078" y="15645"/>
                    <a:pt x="30969" y="18289"/>
                    <a:pt x="30933" y="20969"/>
                  </a:cubicBezTo>
                  <a:cubicBezTo>
                    <a:pt x="30933" y="21114"/>
                    <a:pt x="31006" y="21295"/>
                    <a:pt x="31187" y="21368"/>
                  </a:cubicBezTo>
                  <a:cubicBezTo>
                    <a:pt x="31252" y="21400"/>
                    <a:pt x="31332" y="21418"/>
                    <a:pt x="31410" y="21418"/>
                  </a:cubicBezTo>
                  <a:cubicBezTo>
                    <a:pt x="31505" y="21418"/>
                    <a:pt x="31598" y="21391"/>
                    <a:pt x="31658" y="21331"/>
                  </a:cubicBezTo>
                  <a:lnTo>
                    <a:pt x="32962" y="20390"/>
                  </a:lnTo>
                  <a:cubicBezTo>
                    <a:pt x="33650" y="21078"/>
                    <a:pt x="34410" y="21694"/>
                    <a:pt x="35244" y="22237"/>
                  </a:cubicBezTo>
                  <a:cubicBezTo>
                    <a:pt x="35312" y="22306"/>
                    <a:pt x="35410" y="22331"/>
                    <a:pt x="35510" y="22331"/>
                  </a:cubicBezTo>
                  <a:cubicBezTo>
                    <a:pt x="35567" y="22331"/>
                    <a:pt x="35625" y="22323"/>
                    <a:pt x="35678" y="22309"/>
                  </a:cubicBezTo>
                  <a:lnTo>
                    <a:pt x="38576" y="21042"/>
                  </a:lnTo>
                  <a:cubicBezTo>
                    <a:pt x="38979" y="20840"/>
                    <a:pt x="39429" y="20730"/>
                    <a:pt x="39888" y="20730"/>
                  </a:cubicBezTo>
                  <a:cubicBezTo>
                    <a:pt x="40005" y="20730"/>
                    <a:pt x="40124" y="20737"/>
                    <a:pt x="40242" y="20752"/>
                  </a:cubicBezTo>
                  <a:cubicBezTo>
                    <a:pt x="40568" y="20824"/>
                    <a:pt x="40749" y="21078"/>
                    <a:pt x="41003" y="21440"/>
                  </a:cubicBezTo>
                  <a:lnTo>
                    <a:pt x="41184" y="21657"/>
                  </a:lnTo>
                  <a:cubicBezTo>
                    <a:pt x="41546" y="22164"/>
                    <a:pt x="42162" y="22490"/>
                    <a:pt x="42814" y="22527"/>
                  </a:cubicBezTo>
                  <a:cubicBezTo>
                    <a:pt x="42959" y="22527"/>
                    <a:pt x="43067" y="22490"/>
                    <a:pt x="43212" y="22490"/>
                  </a:cubicBezTo>
                  <a:cubicBezTo>
                    <a:pt x="43502" y="22382"/>
                    <a:pt x="43792" y="22201"/>
                    <a:pt x="44045" y="21983"/>
                  </a:cubicBezTo>
                  <a:lnTo>
                    <a:pt x="44987" y="21186"/>
                  </a:lnTo>
                  <a:cubicBezTo>
                    <a:pt x="45023" y="21150"/>
                    <a:pt x="45096" y="21078"/>
                    <a:pt x="45132" y="21078"/>
                  </a:cubicBezTo>
                  <a:cubicBezTo>
                    <a:pt x="45204" y="21078"/>
                    <a:pt x="45277" y="21114"/>
                    <a:pt x="45349" y="21186"/>
                  </a:cubicBezTo>
                  <a:cubicBezTo>
                    <a:pt x="46110" y="21657"/>
                    <a:pt x="46798" y="22237"/>
                    <a:pt x="47450" y="22853"/>
                  </a:cubicBezTo>
                  <a:cubicBezTo>
                    <a:pt x="47523" y="22925"/>
                    <a:pt x="47667" y="22997"/>
                    <a:pt x="47776" y="22997"/>
                  </a:cubicBezTo>
                  <a:lnTo>
                    <a:pt x="47885" y="22997"/>
                  </a:lnTo>
                  <a:cubicBezTo>
                    <a:pt x="48030" y="22961"/>
                    <a:pt x="48175" y="22853"/>
                    <a:pt x="48211" y="22708"/>
                  </a:cubicBezTo>
                  <a:cubicBezTo>
                    <a:pt x="49442" y="19593"/>
                    <a:pt x="49804" y="16369"/>
                    <a:pt x="49986" y="13182"/>
                  </a:cubicBezTo>
                  <a:cubicBezTo>
                    <a:pt x="64112" y="13363"/>
                    <a:pt x="76391" y="13544"/>
                    <a:pt x="78782" y="13580"/>
                  </a:cubicBezTo>
                  <a:cubicBezTo>
                    <a:pt x="79941" y="26982"/>
                    <a:pt x="77369" y="83559"/>
                    <a:pt x="77188" y="88087"/>
                  </a:cubicBezTo>
                  <a:cubicBezTo>
                    <a:pt x="72044" y="90369"/>
                    <a:pt x="57157" y="91637"/>
                    <a:pt x="36149" y="91637"/>
                  </a:cubicBezTo>
                  <a:cubicBezTo>
                    <a:pt x="18799" y="91637"/>
                    <a:pt x="3441" y="90695"/>
                    <a:pt x="2137" y="89934"/>
                  </a:cubicBezTo>
                  <a:cubicBezTo>
                    <a:pt x="725" y="87508"/>
                    <a:pt x="1304" y="42847"/>
                    <a:pt x="2029" y="13037"/>
                  </a:cubicBezTo>
                  <a:cubicBezTo>
                    <a:pt x="4274" y="12928"/>
                    <a:pt x="8331" y="12892"/>
                    <a:pt x="14090" y="12892"/>
                  </a:cubicBezTo>
                  <a:close/>
                  <a:moveTo>
                    <a:pt x="38269" y="0"/>
                  </a:moveTo>
                  <a:cubicBezTo>
                    <a:pt x="37999" y="0"/>
                    <a:pt x="37725" y="82"/>
                    <a:pt x="37489" y="251"/>
                  </a:cubicBezTo>
                  <a:cubicBezTo>
                    <a:pt x="36801" y="685"/>
                    <a:pt x="36149" y="1192"/>
                    <a:pt x="35569" y="1772"/>
                  </a:cubicBezTo>
                  <a:lnTo>
                    <a:pt x="33650" y="866"/>
                  </a:lnTo>
                  <a:cubicBezTo>
                    <a:pt x="33577" y="830"/>
                    <a:pt x="33505" y="812"/>
                    <a:pt x="33432" y="812"/>
                  </a:cubicBezTo>
                  <a:cubicBezTo>
                    <a:pt x="33360" y="812"/>
                    <a:pt x="33288" y="830"/>
                    <a:pt x="33215" y="866"/>
                  </a:cubicBezTo>
                  <a:cubicBezTo>
                    <a:pt x="33106" y="939"/>
                    <a:pt x="32998" y="1047"/>
                    <a:pt x="32998" y="1192"/>
                  </a:cubicBezTo>
                  <a:cubicBezTo>
                    <a:pt x="32273" y="4778"/>
                    <a:pt x="31730" y="8364"/>
                    <a:pt x="31404" y="12022"/>
                  </a:cubicBezTo>
                  <a:cubicBezTo>
                    <a:pt x="25102" y="11950"/>
                    <a:pt x="19125" y="11914"/>
                    <a:pt x="14090" y="11914"/>
                  </a:cubicBezTo>
                  <a:cubicBezTo>
                    <a:pt x="7933" y="11914"/>
                    <a:pt x="3695" y="11986"/>
                    <a:pt x="1521" y="12059"/>
                  </a:cubicBezTo>
                  <a:cubicBezTo>
                    <a:pt x="1268" y="12095"/>
                    <a:pt x="1087" y="12276"/>
                    <a:pt x="1051" y="12530"/>
                  </a:cubicBezTo>
                  <a:cubicBezTo>
                    <a:pt x="1051" y="12711"/>
                    <a:pt x="616" y="31691"/>
                    <a:pt x="399" y="50671"/>
                  </a:cubicBezTo>
                  <a:cubicBezTo>
                    <a:pt x="0" y="89282"/>
                    <a:pt x="1051" y="90188"/>
                    <a:pt x="1485" y="90586"/>
                  </a:cubicBezTo>
                  <a:cubicBezTo>
                    <a:pt x="2862" y="91782"/>
                    <a:pt x="20501" y="92542"/>
                    <a:pt x="36149" y="92542"/>
                  </a:cubicBezTo>
                  <a:cubicBezTo>
                    <a:pt x="46291" y="92542"/>
                    <a:pt x="70740" y="92180"/>
                    <a:pt x="77840" y="88811"/>
                  </a:cubicBezTo>
                  <a:cubicBezTo>
                    <a:pt x="77985" y="88739"/>
                    <a:pt x="78093" y="88558"/>
                    <a:pt x="78093" y="88413"/>
                  </a:cubicBezTo>
                  <a:cubicBezTo>
                    <a:pt x="78130" y="87761"/>
                    <a:pt x="80991" y="26185"/>
                    <a:pt x="79687" y="13037"/>
                  </a:cubicBezTo>
                  <a:cubicBezTo>
                    <a:pt x="79651" y="12819"/>
                    <a:pt x="79470" y="12638"/>
                    <a:pt x="79216" y="12602"/>
                  </a:cubicBezTo>
                  <a:cubicBezTo>
                    <a:pt x="78999" y="12602"/>
                    <a:pt x="65669" y="12421"/>
                    <a:pt x="50022" y="12204"/>
                  </a:cubicBezTo>
                  <a:cubicBezTo>
                    <a:pt x="50058" y="11660"/>
                    <a:pt x="50058" y="11117"/>
                    <a:pt x="50094" y="10537"/>
                  </a:cubicBezTo>
                  <a:cubicBezTo>
                    <a:pt x="50203" y="7676"/>
                    <a:pt x="50312" y="4706"/>
                    <a:pt x="50927" y="1881"/>
                  </a:cubicBezTo>
                  <a:cubicBezTo>
                    <a:pt x="51013" y="1565"/>
                    <a:pt x="50782" y="1318"/>
                    <a:pt x="50520" y="1318"/>
                  </a:cubicBezTo>
                  <a:cubicBezTo>
                    <a:pt x="50451" y="1318"/>
                    <a:pt x="50380" y="1336"/>
                    <a:pt x="50312" y="1373"/>
                  </a:cubicBezTo>
                  <a:lnTo>
                    <a:pt x="46834" y="2714"/>
                  </a:lnTo>
                  <a:cubicBezTo>
                    <a:pt x="46508" y="2170"/>
                    <a:pt x="46037" y="1699"/>
                    <a:pt x="45530" y="1337"/>
                  </a:cubicBezTo>
                  <a:cubicBezTo>
                    <a:pt x="45168" y="1047"/>
                    <a:pt x="44770" y="903"/>
                    <a:pt x="44371" y="903"/>
                  </a:cubicBezTo>
                  <a:cubicBezTo>
                    <a:pt x="44045" y="903"/>
                    <a:pt x="43719" y="975"/>
                    <a:pt x="43466" y="1120"/>
                  </a:cubicBezTo>
                  <a:cubicBezTo>
                    <a:pt x="42705" y="1446"/>
                    <a:pt x="42017" y="1772"/>
                    <a:pt x="41329" y="2134"/>
                  </a:cubicBezTo>
                  <a:cubicBezTo>
                    <a:pt x="40640" y="1482"/>
                    <a:pt x="39916" y="866"/>
                    <a:pt x="39119" y="323"/>
                  </a:cubicBezTo>
                  <a:cubicBezTo>
                    <a:pt x="38886" y="110"/>
                    <a:pt x="38581" y="0"/>
                    <a:pt x="38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5451010" y="1048035"/>
              <a:ext cx="109075" cy="99419"/>
            </a:xfrm>
            <a:custGeom>
              <a:avLst/>
              <a:gdLst/>
              <a:ahLst/>
              <a:cxnLst/>
              <a:rect l="l" t="t" r="r" b="b"/>
              <a:pathLst>
                <a:path w="6992" h="6373" extrusionOk="0">
                  <a:moveTo>
                    <a:pt x="6448" y="1"/>
                  </a:moveTo>
                  <a:cubicBezTo>
                    <a:pt x="6330" y="1"/>
                    <a:pt x="6212" y="55"/>
                    <a:pt x="6122" y="164"/>
                  </a:cubicBezTo>
                  <a:cubicBezTo>
                    <a:pt x="4311" y="2011"/>
                    <a:pt x="2210" y="4148"/>
                    <a:pt x="326" y="5488"/>
                  </a:cubicBezTo>
                  <a:cubicBezTo>
                    <a:pt x="73" y="5633"/>
                    <a:pt x="0" y="5959"/>
                    <a:pt x="182" y="6176"/>
                  </a:cubicBezTo>
                  <a:cubicBezTo>
                    <a:pt x="269" y="6307"/>
                    <a:pt x="408" y="6372"/>
                    <a:pt x="552" y="6372"/>
                  </a:cubicBezTo>
                  <a:cubicBezTo>
                    <a:pt x="648" y="6372"/>
                    <a:pt x="747" y="6343"/>
                    <a:pt x="834" y="6285"/>
                  </a:cubicBezTo>
                  <a:cubicBezTo>
                    <a:pt x="2826" y="4872"/>
                    <a:pt x="4963" y="2735"/>
                    <a:pt x="6774" y="816"/>
                  </a:cubicBezTo>
                  <a:cubicBezTo>
                    <a:pt x="6991" y="635"/>
                    <a:pt x="6991" y="345"/>
                    <a:pt x="6774" y="164"/>
                  </a:cubicBezTo>
                  <a:cubicBezTo>
                    <a:pt x="6683" y="55"/>
                    <a:pt x="6566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5519557" y="1088423"/>
              <a:ext cx="44476" cy="37346"/>
            </a:xfrm>
            <a:custGeom>
              <a:avLst/>
              <a:gdLst/>
              <a:ahLst/>
              <a:cxnLst/>
              <a:rect l="l" t="t" r="r" b="b"/>
              <a:pathLst>
                <a:path w="2851" h="2394" extrusionOk="0">
                  <a:moveTo>
                    <a:pt x="2320" y="0"/>
                  </a:moveTo>
                  <a:cubicBezTo>
                    <a:pt x="2232" y="0"/>
                    <a:pt x="2141" y="24"/>
                    <a:pt x="2054" y="74"/>
                  </a:cubicBezTo>
                  <a:cubicBezTo>
                    <a:pt x="1366" y="472"/>
                    <a:pt x="786" y="980"/>
                    <a:pt x="315" y="1595"/>
                  </a:cubicBezTo>
                  <a:cubicBezTo>
                    <a:pt x="0" y="1910"/>
                    <a:pt x="226" y="2394"/>
                    <a:pt x="634" y="2394"/>
                  </a:cubicBezTo>
                  <a:cubicBezTo>
                    <a:pt x="648" y="2394"/>
                    <a:pt x="663" y="2393"/>
                    <a:pt x="677" y="2392"/>
                  </a:cubicBezTo>
                  <a:cubicBezTo>
                    <a:pt x="822" y="2356"/>
                    <a:pt x="931" y="2320"/>
                    <a:pt x="1040" y="2211"/>
                  </a:cubicBezTo>
                  <a:cubicBezTo>
                    <a:pt x="1438" y="1668"/>
                    <a:pt x="1945" y="1233"/>
                    <a:pt x="2525" y="907"/>
                  </a:cubicBezTo>
                  <a:cubicBezTo>
                    <a:pt x="2778" y="798"/>
                    <a:pt x="2851" y="472"/>
                    <a:pt x="2742" y="255"/>
                  </a:cubicBezTo>
                  <a:cubicBezTo>
                    <a:pt x="2647" y="89"/>
                    <a:pt x="2489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5895142" y="2207801"/>
              <a:ext cx="92118" cy="88171"/>
            </a:xfrm>
            <a:custGeom>
              <a:avLst/>
              <a:gdLst/>
              <a:ahLst/>
              <a:cxnLst/>
              <a:rect l="l" t="t" r="r" b="b"/>
              <a:pathLst>
                <a:path w="5905" h="5652" extrusionOk="0">
                  <a:moveTo>
                    <a:pt x="5253" y="1"/>
                  </a:moveTo>
                  <a:cubicBezTo>
                    <a:pt x="3912" y="1"/>
                    <a:pt x="797" y="3913"/>
                    <a:pt x="182" y="4927"/>
                  </a:cubicBezTo>
                  <a:cubicBezTo>
                    <a:pt x="0" y="5144"/>
                    <a:pt x="73" y="5434"/>
                    <a:pt x="326" y="5579"/>
                  </a:cubicBezTo>
                  <a:cubicBezTo>
                    <a:pt x="399" y="5615"/>
                    <a:pt x="471" y="5651"/>
                    <a:pt x="544" y="5651"/>
                  </a:cubicBezTo>
                  <a:cubicBezTo>
                    <a:pt x="725" y="5651"/>
                    <a:pt x="870" y="5579"/>
                    <a:pt x="942" y="5434"/>
                  </a:cubicBezTo>
                  <a:cubicBezTo>
                    <a:pt x="1956" y="3840"/>
                    <a:pt x="4637" y="979"/>
                    <a:pt x="5253" y="943"/>
                  </a:cubicBezTo>
                  <a:cubicBezTo>
                    <a:pt x="5904" y="943"/>
                    <a:pt x="5904" y="1"/>
                    <a:pt x="5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5972549" y="2200578"/>
              <a:ext cx="66768" cy="62618"/>
            </a:xfrm>
            <a:custGeom>
              <a:avLst/>
              <a:gdLst/>
              <a:ahLst/>
              <a:cxnLst/>
              <a:rect l="l" t="t" r="r" b="b"/>
              <a:pathLst>
                <a:path w="4280" h="4014" extrusionOk="0">
                  <a:moveTo>
                    <a:pt x="3613" y="0"/>
                  </a:moveTo>
                  <a:cubicBezTo>
                    <a:pt x="3490" y="0"/>
                    <a:pt x="3364" y="51"/>
                    <a:pt x="3261" y="174"/>
                  </a:cubicBezTo>
                  <a:cubicBezTo>
                    <a:pt x="2754" y="754"/>
                    <a:pt x="2210" y="1297"/>
                    <a:pt x="1631" y="1804"/>
                  </a:cubicBezTo>
                  <a:cubicBezTo>
                    <a:pt x="1160" y="2239"/>
                    <a:pt x="653" y="2710"/>
                    <a:pt x="182" y="3217"/>
                  </a:cubicBezTo>
                  <a:cubicBezTo>
                    <a:pt x="1" y="3398"/>
                    <a:pt x="37" y="3687"/>
                    <a:pt x="254" y="3869"/>
                  </a:cubicBezTo>
                  <a:cubicBezTo>
                    <a:pt x="327" y="3941"/>
                    <a:pt x="435" y="4013"/>
                    <a:pt x="544" y="4013"/>
                  </a:cubicBezTo>
                  <a:cubicBezTo>
                    <a:pt x="689" y="4013"/>
                    <a:pt x="798" y="3941"/>
                    <a:pt x="906" y="3832"/>
                  </a:cubicBezTo>
                  <a:cubicBezTo>
                    <a:pt x="1341" y="3398"/>
                    <a:pt x="1812" y="2927"/>
                    <a:pt x="2283" y="2492"/>
                  </a:cubicBezTo>
                  <a:cubicBezTo>
                    <a:pt x="2898" y="1949"/>
                    <a:pt x="3442" y="1369"/>
                    <a:pt x="3985" y="790"/>
                  </a:cubicBezTo>
                  <a:cubicBezTo>
                    <a:pt x="4280" y="415"/>
                    <a:pt x="3960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5653295" y="1253830"/>
              <a:ext cx="46348" cy="54990"/>
            </a:xfrm>
            <a:custGeom>
              <a:avLst/>
              <a:gdLst/>
              <a:ahLst/>
              <a:cxnLst/>
              <a:rect l="l" t="t" r="r" b="b"/>
              <a:pathLst>
                <a:path w="2971" h="3525" extrusionOk="0">
                  <a:moveTo>
                    <a:pt x="2423" y="1"/>
                  </a:moveTo>
                  <a:cubicBezTo>
                    <a:pt x="2312" y="1"/>
                    <a:pt x="2199" y="38"/>
                    <a:pt x="2102" y="120"/>
                  </a:cubicBezTo>
                  <a:cubicBezTo>
                    <a:pt x="1558" y="663"/>
                    <a:pt x="1087" y="1243"/>
                    <a:pt x="725" y="1931"/>
                  </a:cubicBezTo>
                  <a:cubicBezTo>
                    <a:pt x="544" y="2257"/>
                    <a:pt x="363" y="2547"/>
                    <a:pt x="182" y="2800"/>
                  </a:cubicBezTo>
                  <a:cubicBezTo>
                    <a:pt x="1" y="2981"/>
                    <a:pt x="37" y="3307"/>
                    <a:pt x="254" y="3452"/>
                  </a:cubicBezTo>
                  <a:cubicBezTo>
                    <a:pt x="327" y="3489"/>
                    <a:pt x="435" y="3525"/>
                    <a:pt x="544" y="3525"/>
                  </a:cubicBezTo>
                  <a:cubicBezTo>
                    <a:pt x="689" y="3525"/>
                    <a:pt x="834" y="3452"/>
                    <a:pt x="906" y="3344"/>
                  </a:cubicBezTo>
                  <a:cubicBezTo>
                    <a:pt x="1124" y="3054"/>
                    <a:pt x="1341" y="2764"/>
                    <a:pt x="1522" y="2402"/>
                  </a:cubicBezTo>
                  <a:cubicBezTo>
                    <a:pt x="1848" y="1822"/>
                    <a:pt x="2246" y="1315"/>
                    <a:pt x="2717" y="844"/>
                  </a:cubicBezTo>
                  <a:cubicBezTo>
                    <a:pt x="2935" y="663"/>
                    <a:pt x="2971" y="374"/>
                    <a:pt x="2790" y="156"/>
                  </a:cubicBezTo>
                  <a:cubicBezTo>
                    <a:pt x="2690" y="57"/>
                    <a:pt x="2558" y="1"/>
                    <a:pt x="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5717458" y="1246482"/>
              <a:ext cx="39406" cy="33056"/>
            </a:xfrm>
            <a:custGeom>
              <a:avLst/>
              <a:gdLst/>
              <a:ahLst/>
              <a:cxnLst/>
              <a:rect l="l" t="t" r="r" b="b"/>
              <a:pathLst>
                <a:path w="2526" h="2119" extrusionOk="0">
                  <a:moveTo>
                    <a:pt x="1813" y="0"/>
                  </a:moveTo>
                  <a:cubicBezTo>
                    <a:pt x="1710" y="0"/>
                    <a:pt x="1602" y="36"/>
                    <a:pt x="1502" y="120"/>
                  </a:cubicBezTo>
                  <a:cubicBezTo>
                    <a:pt x="1104" y="482"/>
                    <a:pt x="705" y="917"/>
                    <a:pt x="307" y="1315"/>
                  </a:cubicBezTo>
                  <a:cubicBezTo>
                    <a:pt x="1" y="1621"/>
                    <a:pt x="205" y="2119"/>
                    <a:pt x="591" y="2119"/>
                  </a:cubicBezTo>
                  <a:cubicBezTo>
                    <a:pt x="616" y="2119"/>
                    <a:pt x="642" y="2117"/>
                    <a:pt x="669" y="2112"/>
                  </a:cubicBezTo>
                  <a:cubicBezTo>
                    <a:pt x="778" y="2112"/>
                    <a:pt x="922" y="2076"/>
                    <a:pt x="995" y="1967"/>
                  </a:cubicBezTo>
                  <a:cubicBezTo>
                    <a:pt x="1357" y="1569"/>
                    <a:pt x="1756" y="1171"/>
                    <a:pt x="2154" y="808"/>
                  </a:cubicBezTo>
                  <a:cubicBezTo>
                    <a:pt x="2525" y="494"/>
                    <a:pt x="2199" y="0"/>
                    <a:pt x="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4952637" y="2273945"/>
              <a:ext cx="55505" cy="62150"/>
            </a:xfrm>
            <a:custGeom>
              <a:avLst/>
              <a:gdLst/>
              <a:ahLst/>
              <a:cxnLst/>
              <a:rect l="l" t="t" r="r" b="b"/>
              <a:pathLst>
                <a:path w="3558" h="3984" extrusionOk="0">
                  <a:moveTo>
                    <a:pt x="2894" y="0"/>
                  </a:moveTo>
                  <a:cubicBezTo>
                    <a:pt x="2786" y="0"/>
                    <a:pt x="2673" y="43"/>
                    <a:pt x="2572" y="144"/>
                  </a:cubicBezTo>
                  <a:cubicBezTo>
                    <a:pt x="1956" y="759"/>
                    <a:pt x="1377" y="1448"/>
                    <a:pt x="906" y="2172"/>
                  </a:cubicBezTo>
                  <a:cubicBezTo>
                    <a:pt x="688" y="2534"/>
                    <a:pt x="435" y="2896"/>
                    <a:pt x="145" y="3222"/>
                  </a:cubicBezTo>
                  <a:cubicBezTo>
                    <a:pt x="0" y="3440"/>
                    <a:pt x="36" y="3729"/>
                    <a:pt x="254" y="3911"/>
                  </a:cubicBezTo>
                  <a:cubicBezTo>
                    <a:pt x="326" y="3947"/>
                    <a:pt x="435" y="3983"/>
                    <a:pt x="544" y="3983"/>
                  </a:cubicBezTo>
                  <a:cubicBezTo>
                    <a:pt x="688" y="3983"/>
                    <a:pt x="797" y="3947"/>
                    <a:pt x="906" y="3802"/>
                  </a:cubicBezTo>
                  <a:cubicBezTo>
                    <a:pt x="1196" y="3476"/>
                    <a:pt x="1449" y="3077"/>
                    <a:pt x="1703" y="2715"/>
                  </a:cubicBezTo>
                  <a:cubicBezTo>
                    <a:pt x="2137" y="2027"/>
                    <a:pt x="2644" y="1411"/>
                    <a:pt x="3224" y="796"/>
                  </a:cubicBezTo>
                  <a:cubicBezTo>
                    <a:pt x="3558" y="462"/>
                    <a:pt x="3251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5373026" y="960737"/>
              <a:ext cx="280285" cy="323794"/>
            </a:xfrm>
            <a:custGeom>
              <a:avLst/>
              <a:gdLst/>
              <a:ahLst/>
              <a:cxnLst/>
              <a:rect l="l" t="t" r="r" b="b"/>
              <a:pathLst>
                <a:path w="17967" h="20756" extrusionOk="0">
                  <a:moveTo>
                    <a:pt x="8175" y="6081"/>
                  </a:moveTo>
                  <a:cubicBezTo>
                    <a:pt x="8318" y="6081"/>
                    <a:pt x="8465" y="6155"/>
                    <a:pt x="8549" y="6303"/>
                  </a:cubicBezTo>
                  <a:cubicBezTo>
                    <a:pt x="8694" y="6484"/>
                    <a:pt x="8658" y="6810"/>
                    <a:pt x="8440" y="6955"/>
                  </a:cubicBezTo>
                  <a:cubicBezTo>
                    <a:pt x="7970" y="7281"/>
                    <a:pt x="7535" y="7643"/>
                    <a:pt x="7064" y="8005"/>
                  </a:cubicBezTo>
                  <a:cubicBezTo>
                    <a:pt x="6738" y="8295"/>
                    <a:pt x="6412" y="8585"/>
                    <a:pt x="6086" y="8802"/>
                  </a:cubicBezTo>
                  <a:cubicBezTo>
                    <a:pt x="5977" y="8875"/>
                    <a:pt x="5905" y="8911"/>
                    <a:pt x="5796" y="8911"/>
                  </a:cubicBezTo>
                  <a:cubicBezTo>
                    <a:pt x="5651" y="8911"/>
                    <a:pt x="5507" y="8839"/>
                    <a:pt x="5398" y="8730"/>
                  </a:cubicBezTo>
                  <a:cubicBezTo>
                    <a:pt x="5253" y="8513"/>
                    <a:pt x="5289" y="8223"/>
                    <a:pt x="5507" y="8078"/>
                  </a:cubicBezTo>
                  <a:cubicBezTo>
                    <a:pt x="5833" y="7824"/>
                    <a:pt x="6159" y="7571"/>
                    <a:pt x="6485" y="7281"/>
                  </a:cubicBezTo>
                  <a:cubicBezTo>
                    <a:pt x="6955" y="6919"/>
                    <a:pt x="7390" y="6520"/>
                    <a:pt x="7897" y="6194"/>
                  </a:cubicBezTo>
                  <a:cubicBezTo>
                    <a:pt x="7973" y="6119"/>
                    <a:pt x="8073" y="6081"/>
                    <a:pt x="8175" y="6081"/>
                  </a:cubicBezTo>
                  <a:close/>
                  <a:moveTo>
                    <a:pt x="11674" y="8193"/>
                  </a:moveTo>
                  <a:cubicBezTo>
                    <a:pt x="11847" y="8193"/>
                    <a:pt x="12024" y="8291"/>
                    <a:pt x="12099" y="8440"/>
                  </a:cubicBezTo>
                  <a:cubicBezTo>
                    <a:pt x="12244" y="8657"/>
                    <a:pt x="12135" y="8983"/>
                    <a:pt x="11918" y="9092"/>
                  </a:cubicBezTo>
                  <a:cubicBezTo>
                    <a:pt x="11338" y="9418"/>
                    <a:pt x="10831" y="9853"/>
                    <a:pt x="10396" y="10396"/>
                  </a:cubicBezTo>
                  <a:cubicBezTo>
                    <a:pt x="10324" y="10505"/>
                    <a:pt x="10179" y="10541"/>
                    <a:pt x="10034" y="10577"/>
                  </a:cubicBezTo>
                  <a:cubicBezTo>
                    <a:pt x="10019" y="10578"/>
                    <a:pt x="10005" y="10579"/>
                    <a:pt x="9991" y="10579"/>
                  </a:cubicBezTo>
                  <a:cubicBezTo>
                    <a:pt x="9585" y="10579"/>
                    <a:pt x="9392" y="10095"/>
                    <a:pt x="9672" y="9780"/>
                  </a:cubicBezTo>
                  <a:cubicBezTo>
                    <a:pt x="10179" y="9165"/>
                    <a:pt x="10759" y="8657"/>
                    <a:pt x="11447" y="8259"/>
                  </a:cubicBezTo>
                  <a:cubicBezTo>
                    <a:pt x="11515" y="8214"/>
                    <a:pt x="11594" y="8193"/>
                    <a:pt x="11674" y="8193"/>
                  </a:cubicBezTo>
                  <a:close/>
                  <a:moveTo>
                    <a:pt x="11447" y="5624"/>
                  </a:moveTo>
                  <a:cubicBezTo>
                    <a:pt x="11565" y="5624"/>
                    <a:pt x="11682" y="5669"/>
                    <a:pt x="11773" y="5760"/>
                  </a:cubicBezTo>
                  <a:cubicBezTo>
                    <a:pt x="11954" y="5941"/>
                    <a:pt x="11954" y="6267"/>
                    <a:pt x="11773" y="6448"/>
                  </a:cubicBezTo>
                  <a:cubicBezTo>
                    <a:pt x="9926" y="8331"/>
                    <a:pt x="7789" y="10468"/>
                    <a:pt x="5833" y="11881"/>
                  </a:cubicBezTo>
                  <a:cubicBezTo>
                    <a:pt x="5748" y="11952"/>
                    <a:pt x="5652" y="11984"/>
                    <a:pt x="5558" y="11984"/>
                  </a:cubicBezTo>
                  <a:cubicBezTo>
                    <a:pt x="5411" y="11984"/>
                    <a:pt x="5269" y="11905"/>
                    <a:pt x="5181" y="11772"/>
                  </a:cubicBezTo>
                  <a:cubicBezTo>
                    <a:pt x="4999" y="11591"/>
                    <a:pt x="5072" y="11265"/>
                    <a:pt x="5289" y="11120"/>
                  </a:cubicBezTo>
                  <a:cubicBezTo>
                    <a:pt x="7209" y="9744"/>
                    <a:pt x="9310" y="7643"/>
                    <a:pt x="11121" y="5760"/>
                  </a:cubicBezTo>
                  <a:cubicBezTo>
                    <a:pt x="11211" y="5669"/>
                    <a:pt x="11329" y="5624"/>
                    <a:pt x="11447" y="5624"/>
                  </a:cubicBezTo>
                  <a:close/>
                  <a:moveTo>
                    <a:pt x="6412" y="1"/>
                  </a:moveTo>
                  <a:cubicBezTo>
                    <a:pt x="6303" y="37"/>
                    <a:pt x="6195" y="73"/>
                    <a:pt x="6122" y="145"/>
                  </a:cubicBezTo>
                  <a:cubicBezTo>
                    <a:pt x="5398" y="580"/>
                    <a:pt x="4746" y="1123"/>
                    <a:pt x="4166" y="1739"/>
                  </a:cubicBezTo>
                  <a:cubicBezTo>
                    <a:pt x="4070" y="1836"/>
                    <a:pt x="3941" y="1884"/>
                    <a:pt x="3812" y="1884"/>
                  </a:cubicBezTo>
                  <a:cubicBezTo>
                    <a:pt x="3748" y="1884"/>
                    <a:pt x="3683" y="1872"/>
                    <a:pt x="3623" y="1848"/>
                  </a:cubicBezTo>
                  <a:lnTo>
                    <a:pt x="1921" y="1051"/>
                  </a:lnTo>
                  <a:cubicBezTo>
                    <a:pt x="762" y="6991"/>
                    <a:pt x="146" y="13040"/>
                    <a:pt x="1" y="19089"/>
                  </a:cubicBezTo>
                  <a:lnTo>
                    <a:pt x="870" y="18437"/>
                  </a:lnTo>
                  <a:cubicBezTo>
                    <a:pt x="946" y="18377"/>
                    <a:pt x="1040" y="18348"/>
                    <a:pt x="1135" y="18348"/>
                  </a:cubicBezTo>
                  <a:cubicBezTo>
                    <a:pt x="1268" y="18348"/>
                    <a:pt x="1402" y="18404"/>
                    <a:pt x="1486" y="18510"/>
                  </a:cubicBezTo>
                  <a:cubicBezTo>
                    <a:pt x="2138" y="19198"/>
                    <a:pt x="2899" y="19850"/>
                    <a:pt x="3659" y="20393"/>
                  </a:cubicBezTo>
                  <a:lnTo>
                    <a:pt x="6340" y="19270"/>
                  </a:lnTo>
                  <a:cubicBezTo>
                    <a:pt x="6847" y="19017"/>
                    <a:pt x="7426" y="18836"/>
                    <a:pt x="8042" y="18799"/>
                  </a:cubicBezTo>
                  <a:cubicBezTo>
                    <a:pt x="8223" y="18799"/>
                    <a:pt x="8440" y="18836"/>
                    <a:pt x="8622" y="18908"/>
                  </a:cubicBezTo>
                  <a:cubicBezTo>
                    <a:pt x="9165" y="19089"/>
                    <a:pt x="9636" y="19451"/>
                    <a:pt x="9926" y="19958"/>
                  </a:cubicBezTo>
                  <a:lnTo>
                    <a:pt x="10034" y="20140"/>
                  </a:lnTo>
                  <a:cubicBezTo>
                    <a:pt x="10201" y="20474"/>
                    <a:pt x="10537" y="20652"/>
                    <a:pt x="10875" y="20652"/>
                  </a:cubicBezTo>
                  <a:cubicBezTo>
                    <a:pt x="11123" y="20652"/>
                    <a:pt x="11372" y="20556"/>
                    <a:pt x="11556" y="20357"/>
                  </a:cubicBezTo>
                  <a:lnTo>
                    <a:pt x="12497" y="19524"/>
                  </a:lnTo>
                  <a:cubicBezTo>
                    <a:pt x="12678" y="19343"/>
                    <a:pt x="12932" y="19234"/>
                    <a:pt x="13222" y="19198"/>
                  </a:cubicBezTo>
                  <a:lnTo>
                    <a:pt x="13258" y="19198"/>
                  </a:lnTo>
                  <a:cubicBezTo>
                    <a:pt x="13548" y="19198"/>
                    <a:pt x="13801" y="19306"/>
                    <a:pt x="14019" y="19451"/>
                  </a:cubicBezTo>
                  <a:cubicBezTo>
                    <a:pt x="14598" y="19850"/>
                    <a:pt x="15178" y="20284"/>
                    <a:pt x="15721" y="20755"/>
                  </a:cubicBezTo>
                  <a:cubicBezTo>
                    <a:pt x="16989" y="17133"/>
                    <a:pt x="17134" y="13294"/>
                    <a:pt x="17278" y="9599"/>
                  </a:cubicBezTo>
                  <a:cubicBezTo>
                    <a:pt x="17315" y="6919"/>
                    <a:pt x="17532" y="4238"/>
                    <a:pt x="17967" y="1594"/>
                  </a:cubicBezTo>
                  <a:lnTo>
                    <a:pt x="17967" y="1594"/>
                  </a:lnTo>
                  <a:lnTo>
                    <a:pt x="14924" y="2826"/>
                  </a:lnTo>
                  <a:cubicBezTo>
                    <a:pt x="14867" y="2854"/>
                    <a:pt x="14806" y="2868"/>
                    <a:pt x="14743" y="2868"/>
                  </a:cubicBezTo>
                  <a:cubicBezTo>
                    <a:pt x="14568" y="2868"/>
                    <a:pt x="14389" y="2760"/>
                    <a:pt x="14308" y="2572"/>
                  </a:cubicBezTo>
                  <a:cubicBezTo>
                    <a:pt x="14055" y="1993"/>
                    <a:pt x="13620" y="1522"/>
                    <a:pt x="13077" y="1160"/>
                  </a:cubicBezTo>
                  <a:cubicBezTo>
                    <a:pt x="12932" y="1015"/>
                    <a:pt x="12715" y="942"/>
                    <a:pt x="12461" y="906"/>
                  </a:cubicBezTo>
                  <a:cubicBezTo>
                    <a:pt x="12280" y="942"/>
                    <a:pt x="12099" y="979"/>
                    <a:pt x="11954" y="1051"/>
                  </a:cubicBezTo>
                  <a:cubicBezTo>
                    <a:pt x="11121" y="1413"/>
                    <a:pt x="10360" y="1775"/>
                    <a:pt x="9600" y="2210"/>
                  </a:cubicBezTo>
                  <a:cubicBezTo>
                    <a:pt x="9532" y="2251"/>
                    <a:pt x="9454" y="2271"/>
                    <a:pt x="9375" y="2271"/>
                  </a:cubicBezTo>
                  <a:cubicBezTo>
                    <a:pt x="9244" y="2271"/>
                    <a:pt x="9111" y="2215"/>
                    <a:pt x="9020" y="2101"/>
                  </a:cubicBezTo>
                  <a:cubicBezTo>
                    <a:pt x="8332" y="1413"/>
                    <a:pt x="7535" y="761"/>
                    <a:pt x="6702" y="145"/>
                  </a:cubicBezTo>
                  <a:cubicBezTo>
                    <a:pt x="6629" y="73"/>
                    <a:pt x="6521" y="37"/>
                    <a:pt x="6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 </a:t>
              </a: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oodle Sketchbook by Slidesgo">
  <a:themeElements>
    <a:clrScheme name="Simple Light">
      <a:dk1>
        <a:srgbClr val="213054"/>
      </a:dk1>
      <a:lt1>
        <a:srgbClr val="BAE5E4"/>
      </a:lt1>
      <a:dk2>
        <a:srgbClr val="A889CC"/>
      </a:dk2>
      <a:lt2>
        <a:srgbClr val="FC7D77"/>
      </a:lt2>
      <a:accent1>
        <a:srgbClr val="FFAB40"/>
      </a:accent1>
      <a:accent2>
        <a:srgbClr val="FFFFFF"/>
      </a:accent2>
      <a:accent3>
        <a:srgbClr val="213054"/>
      </a:accent3>
      <a:accent4>
        <a:srgbClr val="BAE5E4"/>
      </a:accent4>
      <a:accent5>
        <a:srgbClr val="A889CC"/>
      </a:accent5>
      <a:accent6>
        <a:srgbClr val="FC7D77"/>
      </a:accent6>
      <a:hlink>
        <a:srgbClr val="2130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510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Kalam</vt:lpstr>
      <vt:lpstr>Montserrat</vt:lpstr>
      <vt:lpstr>Livvic</vt:lpstr>
      <vt:lpstr>Calibri</vt:lpstr>
      <vt:lpstr>Roboto Condensed Light</vt:lpstr>
      <vt:lpstr>Doodle Sketchbook by Slidesgo</vt:lpstr>
      <vt:lpstr>REVIEW JURNAL INTERNASIONAL</vt:lpstr>
      <vt:lpstr>International Journal of Library &amp; Information Science (IJLIS)</vt:lpstr>
      <vt:lpstr>Latar Belakang Masalah </vt:lpstr>
      <vt:lpstr>Fokus Masalah</vt:lpstr>
      <vt:lpstr>Metode dan Teori</vt:lpstr>
      <vt:lpstr>Hasil dan Analisis</vt:lpstr>
      <vt:lpstr>Hasil dan Analisis</vt:lpstr>
      <vt:lpstr>Manfaat Preservasi Digital</vt:lpstr>
      <vt:lpstr>Kesimpulan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PRESERVATION IN LIBRARY</dc:title>
  <cp:lastModifiedBy>hp</cp:lastModifiedBy>
  <cp:revision>11</cp:revision>
  <dcterms:modified xsi:type="dcterms:W3CDTF">2020-09-23T05:54:42Z</dcterms:modified>
</cp:coreProperties>
</file>